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2" r:id="rId1"/>
  </p:sldMasterIdLst>
  <p:notesMasterIdLst>
    <p:notesMasterId r:id="rId27"/>
  </p:notesMasterIdLst>
  <p:sldIdLst>
    <p:sldId id="269" r:id="rId2"/>
    <p:sldId id="258" r:id="rId3"/>
    <p:sldId id="259" r:id="rId4"/>
    <p:sldId id="261" r:id="rId5"/>
    <p:sldId id="262" r:id="rId6"/>
    <p:sldId id="263" r:id="rId7"/>
    <p:sldId id="257" r:id="rId8"/>
    <p:sldId id="281" r:id="rId9"/>
    <p:sldId id="264" r:id="rId10"/>
    <p:sldId id="266" r:id="rId11"/>
    <p:sldId id="271" r:id="rId12"/>
    <p:sldId id="272" r:id="rId13"/>
    <p:sldId id="273" r:id="rId14"/>
    <p:sldId id="284" r:id="rId15"/>
    <p:sldId id="274" r:id="rId16"/>
    <p:sldId id="275" r:id="rId17"/>
    <p:sldId id="276" r:id="rId18"/>
    <p:sldId id="280" r:id="rId19"/>
    <p:sldId id="277" r:id="rId20"/>
    <p:sldId id="278" r:id="rId21"/>
    <p:sldId id="282" r:id="rId22"/>
    <p:sldId id="279" r:id="rId23"/>
    <p:sldId id="283" r:id="rId24"/>
    <p:sldId id="268" r:id="rId25"/>
    <p:sldId id="285" r:id="rId26"/>
  </p:sldIdLst>
  <p:sldSz cx="10160000" cy="5715000"/>
  <p:notesSz cx="6858000" cy="9144000"/>
  <p:embeddedFontLst>
    <p:embeddedFont>
      <p:font typeface="方正兰亭黑_GBK" panose="02010600030101010101" charset="-122"/>
      <p:regular r:id="rId28"/>
    </p:embeddedFont>
    <p:embeddedFont>
      <p:font typeface="方正兰亭中粗黑_GBK" panose="02010600030101010101" charset="-122"/>
      <p:regular r:id="rId29"/>
    </p:embeddedFont>
    <p:embeddedFont>
      <p:font typeface="方正兰亭中黑_GBK" panose="02010600030101010101" charset="-122"/>
      <p:regular r:id="rId30"/>
    </p:embeddedFont>
    <p:embeddedFont>
      <p:font typeface="方正正纤黑简体" panose="02010600030101010101" charset="-122"/>
      <p:regular r:id="rId31"/>
    </p:embeddedFont>
    <p:embeddedFont>
      <p:font typeface="Arial Black" panose="020B0A04020102020204" pitchFamily="34" charset="0"/>
      <p:bold r:id="rId32"/>
    </p:embeddedFont>
    <p:embeddedFont>
      <p:font typeface="Arial Rounded MT Bold" panose="020F0704030504030204" pitchFamily="34" charset="0"/>
      <p:regular r:id="rId33"/>
    </p:embeddedFont>
    <p:embeddedFont>
      <p:font typeface="Calibri" panose="020F0502020204030204" pitchFamily="34" charset="0"/>
      <p:regular r:id="rId34"/>
      <p:bold r:id="rId35"/>
      <p:italic r:id="rId36"/>
      <p:boldItalic r:id="rId37"/>
    </p:embeddedFont>
    <p:embeddedFont>
      <p:font typeface="Impact" panose="020B0806030902050204" pitchFamily="34" charset="0"/>
      <p:regular r:id="rId38"/>
    </p:embeddedFont>
    <p:embeddedFont>
      <p:font typeface="微软雅黑" panose="020B0503020204020204" pitchFamily="34" charset="-122"/>
      <p:regular r:id="rId39"/>
      <p:bold r:id="rId40"/>
    </p:embeddedFont>
  </p:embeddedFontLst>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D18"/>
    <a:srgbClr val="FF66FF"/>
    <a:srgbClr val="C0C3C8"/>
    <a:srgbClr val="BABDC2"/>
    <a:srgbClr val="BCE8F2"/>
    <a:srgbClr val="007DA4"/>
    <a:srgbClr val="4EC3DE"/>
    <a:srgbClr val="30B8D8"/>
    <a:srgbClr val="16BCB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4982" autoAdjust="0"/>
  </p:normalViewPr>
  <p:slideViewPr>
    <p:cSldViewPr>
      <p:cViewPr varScale="1">
        <p:scale>
          <a:sx n="97" d="100"/>
          <a:sy n="97" d="100"/>
        </p:scale>
        <p:origin x="1018" y="82"/>
      </p:cViewPr>
      <p:guideLst>
        <p:guide orient="horz"/>
        <p:guide pos="3200"/>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04BE77D-1EDC-4F6F-8CC8-27B311086800}" type="datetimeFigureOut">
              <a:rPr lang="zh-CN" altLang="en-US"/>
              <a:pPr>
                <a:defRPr/>
              </a:pPr>
              <a:t>2020/4/15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418EEC9-1412-4412-AF2B-792AAB5333BB}" type="slidenum">
              <a:rPr lang="zh-CN" altLang="en-US"/>
              <a:pPr>
                <a:defRPr/>
              </a:pPr>
              <a:t>‹#›</a:t>
            </a:fld>
            <a:endParaRPr lang="zh-CN" altLang="en-US"/>
          </a:p>
        </p:txBody>
      </p:sp>
    </p:spTree>
    <p:extLst>
      <p:ext uri="{BB962C8B-B14F-4D97-AF65-F5344CB8AC3E}">
        <p14:creationId xmlns:p14="http://schemas.microsoft.com/office/powerpoint/2010/main" val="2146934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F01D6C4-FDE1-4202-8200-A0E8B28A5C78}" type="slidenum">
              <a:rPr lang="zh-CN" altLang="en-US" smtClean="0"/>
              <a:pPr eaLnBrk="1" hangingPunct="1"/>
              <a:t>1</a:t>
            </a:fld>
            <a:endParaRPr lang="zh-CN" altLang="en-US"/>
          </a:p>
        </p:txBody>
      </p:sp>
    </p:spTree>
    <p:extLst>
      <p:ext uri="{BB962C8B-B14F-4D97-AF65-F5344CB8AC3E}">
        <p14:creationId xmlns:p14="http://schemas.microsoft.com/office/powerpoint/2010/main" val="10822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F2A059CF-6195-431B-AE95-D11E1C39C8F6}" type="slidenum">
              <a:rPr lang="zh-CN" altLang="en-US" smtClean="0"/>
              <a:pPr eaLnBrk="1" hangingPunct="1"/>
              <a:t>10</a:t>
            </a:fld>
            <a:endParaRPr lang="zh-CN" altLang="en-US"/>
          </a:p>
        </p:txBody>
      </p:sp>
    </p:spTree>
    <p:extLst>
      <p:ext uri="{BB962C8B-B14F-4D97-AF65-F5344CB8AC3E}">
        <p14:creationId xmlns:p14="http://schemas.microsoft.com/office/powerpoint/2010/main" val="548439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210AAEDF-6DB3-44AA-86EC-6B704066FE54}" type="slidenum">
              <a:rPr lang="zh-CN" altLang="en-US" smtClean="0"/>
              <a:pPr eaLnBrk="1" hangingPunct="1"/>
              <a:t>11</a:t>
            </a:fld>
            <a:endParaRPr lang="zh-CN" altLang="en-US"/>
          </a:p>
        </p:txBody>
      </p:sp>
    </p:spTree>
    <p:extLst>
      <p:ext uri="{BB962C8B-B14F-4D97-AF65-F5344CB8AC3E}">
        <p14:creationId xmlns:p14="http://schemas.microsoft.com/office/powerpoint/2010/main" val="897811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0B1E27B-404A-4A7A-BE81-14C10A2A9E59}" type="slidenum">
              <a:rPr lang="zh-CN" altLang="en-US" smtClean="0"/>
              <a:pPr eaLnBrk="1" hangingPunct="1"/>
              <a:t>12</a:t>
            </a:fld>
            <a:endParaRPr lang="zh-CN" altLang="en-US"/>
          </a:p>
        </p:txBody>
      </p:sp>
    </p:spTree>
    <p:extLst>
      <p:ext uri="{BB962C8B-B14F-4D97-AF65-F5344CB8AC3E}">
        <p14:creationId xmlns:p14="http://schemas.microsoft.com/office/powerpoint/2010/main" val="172925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7E236C5-EE80-4268-B747-F3E43DF06EAA}" type="slidenum">
              <a:rPr lang="zh-CN" altLang="en-US" smtClean="0"/>
              <a:pPr eaLnBrk="1" hangingPunct="1"/>
              <a:t>13</a:t>
            </a:fld>
            <a:endParaRPr lang="zh-CN" altLang="en-US"/>
          </a:p>
        </p:txBody>
      </p:sp>
    </p:spTree>
    <p:extLst>
      <p:ext uri="{BB962C8B-B14F-4D97-AF65-F5344CB8AC3E}">
        <p14:creationId xmlns:p14="http://schemas.microsoft.com/office/powerpoint/2010/main" val="82732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418EEC9-1412-4412-AF2B-792AAB5333BB}" type="slidenum">
              <a:rPr lang="zh-CN" altLang="en-US" smtClean="0"/>
              <a:pPr>
                <a:defRPr/>
              </a:pPr>
              <a:t>14</a:t>
            </a:fld>
            <a:endParaRPr lang="zh-CN" altLang="en-US"/>
          </a:p>
        </p:txBody>
      </p:sp>
    </p:spTree>
    <p:extLst>
      <p:ext uri="{BB962C8B-B14F-4D97-AF65-F5344CB8AC3E}">
        <p14:creationId xmlns:p14="http://schemas.microsoft.com/office/powerpoint/2010/main" val="3477105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253C22E-AA6B-4823-A3E0-72AAF4037BCE}" type="slidenum">
              <a:rPr lang="zh-CN" altLang="en-US" smtClean="0"/>
              <a:pPr eaLnBrk="1" hangingPunct="1"/>
              <a:t>15</a:t>
            </a:fld>
            <a:endParaRPr lang="zh-CN" altLang="en-US"/>
          </a:p>
        </p:txBody>
      </p:sp>
    </p:spTree>
    <p:extLst>
      <p:ext uri="{BB962C8B-B14F-4D97-AF65-F5344CB8AC3E}">
        <p14:creationId xmlns:p14="http://schemas.microsoft.com/office/powerpoint/2010/main" val="2188957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0D6CFE6-263C-4D3F-9EF8-B8F6A3385605}" type="slidenum">
              <a:rPr lang="zh-CN" altLang="en-US" smtClean="0"/>
              <a:pPr eaLnBrk="1" hangingPunct="1"/>
              <a:t>16</a:t>
            </a:fld>
            <a:endParaRPr lang="zh-CN" altLang="en-US"/>
          </a:p>
        </p:txBody>
      </p:sp>
    </p:spTree>
    <p:extLst>
      <p:ext uri="{BB962C8B-B14F-4D97-AF65-F5344CB8AC3E}">
        <p14:creationId xmlns:p14="http://schemas.microsoft.com/office/powerpoint/2010/main" val="70151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68F945F-5F87-4F71-8AED-7492CEBB7A14}" type="slidenum">
              <a:rPr lang="zh-CN" altLang="en-US" smtClean="0"/>
              <a:pPr eaLnBrk="1" hangingPunct="1"/>
              <a:t>17</a:t>
            </a:fld>
            <a:endParaRPr lang="zh-CN" altLang="en-US"/>
          </a:p>
        </p:txBody>
      </p:sp>
    </p:spTree>
    <p:extLst>
      <p:ext uri="{BB962C8B-B14F-4D97-AF65-F5344CB8AC3E}">
        <p14:creationId xmlns:p14="http://schemas.microsoft.com/office/powerpoint/2010/main" val="1010722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418EEC9-1412-4412-AF2B-792AAB5333BB}" type="slidenum">
              <a:rPr lang="zh-CN" altLang="en-US" smtClean="0"/>
              <a:pPr>
                <a:defRPr/>
              </a:pPr>
              <a:t>18</a:t>
            </a:fld>
            <a:endParaRPr lang="zh-CN" altLang="en-US"/>
          </a:p>
        </p:txBody>
      </p:sp>
    </p:spTree>
    <p:extLst>
      <p:ext uri="{BB962C8B-B14F-4D97-AF65-F5344CB8AC3E}">
        <p14:creationId xmlns:p14="http://schemas.microsoft.com/office/powerpoint/2010/main" val="262262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27BDE18F-F0A1-41B0-8CDB-2BF6718B25ED}" type="slidenum">
              <a:rPr lang="zh-CN" altLang="en-US" smtClean="0"/>
              <a:pPr eaLnBrk="1" hangingPunct="1"/>
              <a:t>19</a:t>
            </a:fld>
            <a:endParaRPr lang="zh-CN" altLang="en-US"/>
          </a:p>
        </p:txBody>
      </p:sp>
    </p:spTree>
    <p:extLst>
      <p:ext uri="{BB962C8B-B14F-4D97-AF65-F5344CB8AC3E}">
        <p14:creationId xmlns:p14="http://schemas.microsoft.com/office/powerpoint/2010/main" val="340186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944B3FD-0249-4656-AAB6-051ED876A082}" type="slidenum">
              <a:rPr lang="zh-CN" altLang="en-US" smtClean="0"/>
              <a:pPr eaLnBrk="1" hangingPunct="1"/>
              <a:t>2</a:t>
            </a:fld>
            <a:endParaRPr lang="zh-CN" altLang="en-US"/>
          </a:p>
        </p:txBody>
      </p:sp>
    </p:spTree>
    <p:extLst>
      <p:ext uri="{BB962C8B-B14F-4D97-AF65-F5344CB8AC3E}">
        <p14:creationId xmlns:p14="http://schemas.microsoft.com/office/powerpoint/2010/main" val="309577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D06DB1E-5F31-4461-9654-6BD73BAF4711}" type="slidenum">
              <a:rPr lang="zh-CN" altLang="en-US" smtClean="0"/>
              <a:pPr eaLnBrk="1" hangingPunct="1"/>
              <a:t>20</a:t>
            </a:fld>
            <a:endParaRPr lang="zh-CN" altLang="en-US"/>
          </a:p>
        </p:txBody>
      </p:sp>
    </p:spTree>
    <p:extLst>
      <p:ext uri="{BB962C8B-B14F-4D97-AF65-F5344CB8AC3E}">
        <p14:creationId xmlns:p14="http://schemas.microsoft.com/office/powerpoint/2010/main" val="867445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418EEC9-1412-4412-AF2B-792AAB5333BB}" type="slidenum">
              <a:rPr lang="zh-CN" altLang="en-US" smtClean="0"/>
              <a:pPr>
                <a:defRPr/>
              </a:pPr>
              <a:t>21</a:t>
            </a:fld>
            <a:endParaRPr lang="zh-CN" altLang="en-US"/>
          </a:p>
        </p:txBody>
      </p:sp>
    </p:spTree>
    <p:extLst>
      <p:ext uri="{BB962C8B-B14F-4D97-AF65-F5344CB8AC3E}">
        <p14:creationId xmlns:p14="http://schemas.microsoft.com/office/powerpoint/2010/main" val="1668142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8D1CC1A-CBE4-4621-90B3-83418B73855A}" type="slidenum">
              <a:rPr lang="zh-CN" altLang="en-US" smtClean="0"/>
              <a:pPr eaLnBrk="1" hangingPunct="1"/>
              <a:t>22</a:t>
            </a:fld>
            <a:endParaRPr lang="zh-CN" altLang="en-US"/>
          </a:p>
        </p:txBody>
      </p:sp>
    </p:spTree>
    <p:extLst>
      <p:ext uri="{BB962C8B-B14F-4D97-AF65-F5344CB8AC3E}">
        <p14:creationId xmlns:p14="http://schemas.microsoft.com/office/powerpoint/2010/main" val="1011795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418EEC9-1412-4412-AF2B-792AAB5333BB}" type="slidenum">
              <a:rPr lang="zh-CN" altLang="en-US" smtClean="0"/>
              <a:pPr>
                <a:defRPr/>
              </a:pPr>
              <a:t>23</a:t>
            </a:fld>
            <a:endParaRPr lang="zh-CN" altLang="en-US"/>
          </a:p>
        </p:txBody>
      </p:sp>
    </p:spTree>
    <p:extLst>
      <p:ext uri="{BB962C8B-B14F-4D97-AF65-F5344CB8AC3E}">
        <p14:creationId xmlns:p14="http://schemas.microsoft.com/office/powerpoint/2010/main" val="3906155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4F46579-E784-4299-B850-5AC640119D0C}" type="slidenum">
              <a:rPr lang="zh-CN" altLang="en-US" smtClean="0"/>
              <a:pPr eaLnBrk="1" hangingPunct="1"/>
              <a:t>24</a:t>
            </a:fld>
            <a:endParaRPr lang="zh-CN" altLang="en-US"/>
          </a:p>
        </p:txBody>
      </p:sp>
    </p:spTree>
    <p:extLst>
      <p:ext uri="{BB962C8B-B14F-4D97-AF65-F5344CB8AC3E}">
        <p14:creationId xmlns:p14="http://schemas.microsoft.com/office/powerpoint/2010/main" val="3375541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82DCD90-62FA-4EBF-8E2D-1BC8BE720D4A}" type="slidenum">
              <a:rPr lang="zh-CN" altLang="en-US" smtClean="0"/>
              <a:pPr>
                <a:defRPr/>
              </a:pPr>
              <a:t>25</a:t>
            </a:fld>
            <a:endParaRPr lang="zh-CN" altLang="en-US"/>
          </a:p>
        </p:txBody>
      </p:sp>
    </p:spTree>
    <p:extLst>
      <p:ext uri="{BB962C8B-B14F-4D97-AF65-F5344CB8AC3E}">
        <p14:creationId xmlns:p14="http://schemas.microsoft.com/office/powerpoint/2010/main" val="174853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C0CAF9C-6221-47CA-97D3-5F2DD42611B4}" type="slidenum">
              <a:rPr lang="zh-CN" altLang="en-US" smtClean="0"/>
              <a:pPr eaLnBrk="1" hangingPunct="1"/>
              <a:t>3</a:t>
            </a:fld>
            <a:endParaRPr lang="zh-CN" altLang="en-US"/>
          </a:p>
        </p:txBody>
      </p:sp>
    </p:spTree>
    <p:extLst>
      <p:ext uri="{BB962C8B-B14F-4D97-AF65-F5344CB8AC3E}">
        <p14:creationId xmlns:p14="http://schemas.microsoft.com/office/powerpoint/2010/main" val="78614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AB12E8A-0BB6-4BF2-9BA6-41760060CFF4}" type="slidenum">
              <a:rPr lang="zh-CN" altLang="en-US" smtClean="0"/>
              <a:pPr eaLnBrk="1" hangingPunct="1"/>
              <a:t>4</a:t>
            </a:fld>
            <a:endParaRPr lang="zh-CN" altLang="en-US"/>
          </a:p>
        </p:txBody>
      </p:sp>
    </p:spTree>
    <p:extLst>
      <p:ext uri="{BB962C8B-B14F-4D97-AF65-F5344CB8AC3E}">
        <p14:creationId xmlns:p14="http://schemas.microsoft.com/office/powerpoint/2010/main" val="2098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7BFABC6-EDE9-41D6-85F8-D7CB762FB54A}" type="slidenum">
              <a:rPr lang="zh-CN" altLang="en-US" smtClean="0"/>
              <a:pPr eaLnBrk="1" hangingPunct="1"/>
              <a:t>5</a:t>
            </a:fld>
            <a:endParaRPr lang="zh-CN" altLang="en-US"/>
          </a:p>
        </p:txBody>
      </p:sp>
    </p:spTree>
    <p:extLst>
      <p:ext uri="{BB962C8B-B14F-4D97-AF65-F5344CB8AC3E}">
        <p14:creationId xmlns:p14="http://schemas.microsoft.com/office/powerpoint/2010/main" val="241910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238CD53-C0FB-4EFA-98B0-0230980B89BE}" type="slidenum">
              <a:rPr lang="zh-CN" altLang="en-US" smtClean="0"/>
              <a:pPr eaLnBrk="1" hangingPunct="1"/>
              <a:t>6</a:t>
            </a:fld>
            <a:endParaRPr lang="zh-CN" altLang="en-US"/>
          </a:p>
        </p:txBody>
      </p:sp>
    </p:spTree>
    <p:extLst>
      <p:ext uri="{BB962C8B-B14F-4D97-AF65-F5344CB8AC3E}">
        <p14:creationId xmlns:p14="http://schemas.microsoft.com/office/powerpoint/2010/main" val="121818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1EEF6D3-8FDF-4DCC-923E-153CDE91857E}" type="slidenum">
              <a:rPr lang="zh-CN" altLang="en-US" smtClean="0"/>
              <a:pPr eaLnBrk="1" hangingPunct="1"/>
              <a:t>7</a:t>
            </a:fld>
            <a:endParaRPr lang="zh-CN" altLang="en-US"/>
          </a:p>
        </p:txBody>
      </p:sp>
    </p:spTree>
    <p:extLst>
      <p:ext uri="{BB962C8B-B14F-4D97-AF65-F5344CB8AC3E}">
        <p14:creationId xmlns:p14="http://schemas.microsoft.com/office/powerpoint/2010/main" val="64854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418EEC9-1412-4412-AF2B-792AAB5333BB}" type="slidenum">
              <a:rPr lang="zh-CN" altLang="en-US" smtClean="0"/>
              <a:pPr>
                <a:defRPr/>
              </a:pPr>
              <a:t>8</a:t>
            </a:fld>
            <a:endParaRPr lang="zh-CN" altLang="en-US"/>
          </a:p>
        </p:txBody>
      </p:sp>
    </p:spTree>
    <p:extLst>
      <p:ext uri="{BB962C8B-B14F-4D97-AF65-F5344CB8AC3E}">
        <p14:creationId xmlns:p14="http://schemas.microsoft.com/office/powerpoint/2010/main" val="109503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B81689CA-85A5-4D56-A746-1714AC3C37CB}" type="slidenum">
              <a:rPr lang="zh-CN" altLang="en-US" smtClean="0"/>
              <a:pPr eaLnBrk="1" hangingPunct="1"/>
              <a:t>9</a:t>
            </a:fld>
            <a:endParaRPr lang="zh-CN" altLang="en-US"/>
          </a:p>
        </p:txBody>
      </p:sp>
    </p:spTree>
    <p:extLst>
      <p:ext uri="{BB962C8B-B14F-4D97-AF65-F5344CB8AC3E}">
        <p14:creationId xmlns:p14="http://schemas.microsoft.com/office/powerpoint/2010/main" val="210881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71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9325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08001" y="228600"/>
            <a:ext cx="6688667" cy="48768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34251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70000" y="935302"/>
            <a:ext cx="7620000" cy="1989667"/>
          </a:xfrm>
        </p:spPr>
        <p:txBody>
          <a:bodyPr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C06CA5D9-04E7-4DB9-BAA8-1CE76E9E9BB6}" type="datetimeFigureOut">
              <a:rPr lang="zh-CN" altLang="en-US"/>
              <a:pPr>
                <a:defRPr/>
              </a:pPr>
              <a:t>2020/4/15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40B24E7-7509-4175-9713-F411766F1B1E}" type="slidenum">
              <a:rPr lang="zh-CN" altLang="en-US"/>
              <a:pPr>
                <a:defRPr/>
              </a:pPr>
              <a:t>‹#›</a:t>
            </a:fld>
            <a:endParaRPr lang="zh-CN" altLang="en-US"/>
          </a:p>
        </p:txBody>
      </p:sp>
    </p:spTree>
    <p:extLst>
      <p:ext uri="{BB962C8B-B14F-4D97-AF65-F5344CB8AC3E}">
        <p14:creationId xmlns:p14="http://schemas.microsoft.com/office/powerpoint/2010/main" val="103265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72" name="图片 8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6512"/>
            <a:ext cx="10160000" cy="1618488"/>
          </a:xfrm>
          <a:prstGeom prst="rect">
            <a:avLst/>
          </a:prstGeom>
        </p:spPr>
      </p:pic>
    </p:spTree>
    <p:extLst>
      <p:ext uri="{BB962C8B-B14F-4D97-AF65-F5344CB8AC3E}">
        <p14:creationId xmlns:p14="http://schemas.microsoft.com/office/powerpoint/2010/main" val="184240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02570" y="2422529"/>
            <a:ext cx="8636000" cy="1249363"/>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41745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08000" y="1333500"/>
            <a:ext cx="4487333"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64668" y="1333500"/>
            <a:ext cx="4487333"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2442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08000" y="1279526"/>
            <a:ext cx="4489098" cy="533400"/>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08000" y="1812926"/>
            <a:ext cx="4489098" cy="3292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61150" y="1279526"/>
            <a:ext cx="4490861" cy="533400"/>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161150" y="1812926"/>
            <a:ext cx="4490861" cy="3292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535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9157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70" name="同侧圆角矩形 869"/>
          <p:cNvSpPr/>
          <p:nvPr userDrawn="1"/>
        </p:nvSpPr>
        <p:spPr>
          <a:xfrm flipV="1">
            <a:off x="0" y="2"/>
            <a:ext cx="10160000" cy="609598"/>
          </a:xfrm>
          <a:prstGeom prst="round2SameRect">
            <a:avLst>
              <a:gd name="adj1" fmla="val 0"/>
              <a:gd name="adj2" fmla="val 0"/>
            </a:avLst>
          </a:prstGeom>
          <a:gradFill flip="none" rotWithShape="1">
            <a:gsLst>
              <a:gs pos="0">
                <a:schemeClr val="accent1">
                  <a:alpha val="39000"/>
                </a:schemeClr>
              </a:gs>
              <a:gs pos="100000">
                <a:schemeClr val="accent1">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69" name="图片 86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13732"/>
            <a:ext cx="10160000" cy="1001268"/>
          </a:xfrm>
          <a:prstGeom prst="rect">
            <a:avLst/>
          </a:prstGeom>
        </p:spPr>
      </p:pic>
    </p:spTree>
    <p:extLst>
      <p:ext uri="{BB962C8B-B14F-4D97-AF65-F5344CB8AC3E}">
        <p14:creationId xmlns:p14="http://schemas.microsoft.com/office/powerpoint/2010/main" val="336751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9" y="227014"/>
            <a:ext cx="3342570" cy="968376"/>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972278" y="227016"/>
            <a:ext cx="5679722"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08009" y="1195388"/>
            <a:ext cx="3342570" cy="391001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34773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6"/>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91431" y="511176"/>
            <a:ext cx="6096000" cy="34290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zh-CN" altLang="en-US" noProof="0"/>
          </a:p>
        </p:txBody>
      </p:sp>
      <p:sp>
        <p:nvSpPr>
          <p:cNvPr id="4" name="文本占位符 3"/>
          <p:cNvSpPr>
            <a:spLocks noGrp="1"/>
          </p:cNvSpPr>
          <p:nvPr>
            <p:ph type="body" sz="half" idx="2"/>
          </p:nvPr>
        </p:nvSpPr>
        <p:spPr>
          <a:xfrm>
            <a:off x="1991431" y="4473579"/>
            <a:ext cx="6096000" cy="669926"/>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49123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chemeClr val="tx2">
                <a:lumMod val="75000"/>
              </a:schemeClr>
            </a:gs>
            <a:gs pos="80000">
              <a:srgbClr val="000D1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508000" y="228600"/>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508000" y="1333500"/>
            <a:ext cx="9144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196"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391"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587"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782" algn="ctr" rtl="0" eaLnBrk="0" fontAlgn="base" hangingPunct="0">
        <a:spcBef>
          <a:spcPct val="0"/>
        </a:spcBef>
        <a:spcAft>
          <a:spcPct val="0"/>
        </a:spcAft>
        <a:defRPr sz="4400">
          <a:solidFill>
            <a:schemeClr val="tx1"/>
          </a:solidFill>
          <a:latin typeface="Calibri" pitchFamily="34" charset="0"/>
          <a:ea typeface="宋体" pitchFamily="2" charset="-122"/>
        </a:defRPr>
      </a:lvl9pPr>
    </p:titleStyle>
    <p:bodyStyle>
      <a:lvl1pPr marL="342896" indent="-342896"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43" indent="-285747" algn="l" rtl="0" eaLnBrk="0" fontAlgn="base" hangingPunct="0">
        <a:spcBef>
          <a:spcPct val="20000"/>
        </a:spcBef>
        <a:spcAft>
          <a:spcPct val="0"/>
        </a:spcAft>
        <a:buFont typeface="Arial" charset="0"/>
        <a:buChar char="–"/>
        <a:defRPr sz="2800">
          <a:solidFill>
            <a:schemeClr val="tx1"/>
          </a:solidFill>
          <a:latin typeface="+mn-lt"/>
          <a:ea typeface="+mn-ea"/>
        </a:defRPr>
      </a:lvl2pPr>
      <a:lvl3pPr marL="1142988" indent="-228597"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184" indent="-228597"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379" indent="-228597"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575" indent="-228597"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770" indent="-228597"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8966" indent="-228597"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161" indent="-228597"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84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3" y="4148095"/>
            <a:ext cx="9143997" cy="1566907"/>
          </a:xfrm>
          <a:prstGeom prst="rect">
            <a:avLst/>
          </a:prstGeom>
        </p:spPr>
      </p:pic>
      <p:sp>
        <p:nvSpPr>
          <p:cNvPr id="5156" name="TextBox 42" descr="6A3013BADB884660B194CAD3FEF2932C# #TextBox 42"/>
          <p:cNvSpPr txBox="1">
            <a:spLocks noChangeArrowheads="1"/>
          </p:cNvSpPr>
          <p:nvPr/>
        </p:nvSpPr>
        <p:spPr bwMode="auto">
          <a:xfrm>
            <a:off x="1445280" y="1506303"/>
            <a:ext cx="74526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zh-CN" altLang="en-US" sz="2800" spc="300" dirty="0">
                <a:solidFill>
                  <a:schemeClr val="accent3">
                    <a:lumMod val="60000"/>
                    <a:lumOff val="40000"/>
                  </a:schemeClr>
                </a:solidFill>
                <a:effectLst>
                  <a:glow rad="127000">
                    <a:schemeClr val="accent1">
                      <a:satMod val="175000"/>
                      <a:alpha val="30000"/>
                    </a:schemeClr>
                  </a:glow>
                </a:effectLst>
                <a:latin typeface="方正兰亭中粗黑_GBK" panose="02000000000000000000" pitchFamily="2" charset="-122"/>
                <a:ea typeface="方正兰亭中粗黑_GBK" panose="02000000000000000000" pitchFamily="2" charset="-122"/>
              </a:rPr>
              <a:t>SIMPLE BUSINESS UNIVERSAL</a:t>
            </a:r>
            <a:endParaRPr lang="en-US" altLang="zh-CN" sz="2800" spc="300" dirty="0">
              <a:solidFill>
                <a:schemeClr val="accent3">
                  <a:lumMod val="60000"/>
                  <a:lumOff val="40000"/>
                </a:schemeClr>
              </a:solidFill>
              <a:effectLst>
                <a:glow rad="127000">
                  <a:schemeClr val="accent1">
                    <a:satMod val="175000"/>
                    <a:alpha val="30000"/>
                  </a:schemeClr>
                </a:glow>
              </a:effectLst>
              <a:latin typeface="方正兰亭中粗黑_GBK" panose="02000000000000000000" pitchFamily="2" charset="-122"/>
              <a:ea typeface="方正兰亭中粗黑_GBK" panose="02000000000000000000" pitchFamily="2" charset="-122"/>
            </a:endParaRPr>
          </a:p>
          <a:p>
            <a:pPr algn="ctr" eaLnBrk="1" hangingPunct="1">
              <a:spcBef>
                <a:spcPct val="0"/>
              </a:spcBef>
              <a:buFontTx/>
              <a:buNone/>
              <a:defRPr/>
            </a:pPr>
            <a:r>
              <a:rPr lang="en-US" altLang="zh-CN" sz="2800" spc="300" dirty="0">
                <a:solidFill>
                  <a:schemeClr val="accent3">
                    <a:lumMod val="60000"/>
                    <a:lumOff val="40000"/>
                  </a:schemeClr>
                </a:solidFill>
                <a:effectLst>
                  <a:glow rad="127000">
                    <a:schemeClr val="accent1">
                      <a:satMod val="175000"/>
                      <a:alpha val="30000"/>
                    </a:schemeClr>
                  </a:glow>
                </a:effectLst>
                <a:latin typeface="方正兰亭中粗黑_GBK" panose="02000000000000000000" pitchFamily="2" charset="-122"/>
                <a:ea typeface="方正兰亭中粗黑_GBK" panose="02000000000000000000" pitchFamily="2" charset="-122"/>
              </a:rPr>
              <a:t>PPT  </a:t>
            </a:r>
            <a:r>
              <a:rPr lang="zh-CN" altLang="en-US" sz="2800" spc="300" dirty="0">
                <a:solidFill>
                  <a:schemeClr val="accent3">
                    <a:lumMod val="60000"/>
                    <a:lumOff val="40000"/>
                  </a:schemeClr>
                </a:solidFill>
                <a:effectLst>
                  <a:glow rad="127000">
                    <a:schemeClr val="accent1">
                      <a:satMod val="175000"/>
                      <a:alpha val="30000"/>
                    </a:schemeClr>
                  </a:glow>
                </a:effectLst>
                <a:latin typeface="方正兰亭中粗黑_GBK" panose="02000000000000000000" pitchFamily="2" charset="-122"/>
                <a:ea typeface="方正兰亭中粗黑_GBK" panose="02000000000000000000" pitchFamily="2" charset="-122"/>
              </a:rPr>
              <a:t>TEMPLATE</a:t>
            </a:r>
          </a:p>
        </p:txBody>
      </p:sp>
      <p:sp>
        <p:nvSpPr>
          <p:cNvPr id="5158" name="TextBox 44" descr="6C3FA372396F463c81AB3CDF6D7CE186# #TextBox 44"/>
          <p:cNvSpPr txBox="1">
            <a:spLocks noChangeArrowheads="1"/>
          </p:cNvSpPr>
          <p:nvPr/>
        </p:nvSpPr>
        <p:spPr bwMode="auto">
          <a:xfrm>
            <a:off x="2811957" y="2497863"/>
            <a:ext cx="46153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200" dirty="0">
                <a:solidFill>
                  <a:schemeClr val="accent3">
                    <a:lumMod val="40000"/>
                    <a:lumOff val="60000"/>
                  </a:schemeClr>
                </a:solidFill>
                <a:latin typeface="方正兰亭黑_GBK" pitchFamily="2" charset="-122"/>
                <a:ea typeface="方正兰亭黑_GBK" pitchFamily="2" charset="-122"/>
              </a:rPr>
              <a:t>business and trade</a:t>
            </a:r>
            <a:r>
              <a:rPr lang="en-US" altLang="zh-CN" sz="1200" dirty="0">
                <a:solidFill>
                  <a:schemeClr val="accent3">
                    <a:lumMod val="40000"/>
                    <a:lumOff val="60000"/>
                  </a:schemeClr>
                </a:solidFill>
                <a:latin typeface="方正兰亭黑_GBK" pitchFamily="2" charset="-122"/>
                <a:ea typeface="方正兰亭黑_GBK" pitchFamily="2" charset="-122"/>
              </a:rPr>
              <a:t>/</a:t>
            </a:r>
            <a:r>
              <a:rPr lang="zh-CN" altLang="en-US" sz="1200" dirty="0">
                <a:solidFill>
                  <a:schemeClr val="accent3">
                    <a:lumMod val="40000"/>
                    <a:lumOff val="60000"/>
                  </a:schemeClr>
                </a:solidFill>
                <a:latin typeface="方正兰亭黑_GBK" pitchFamily="2" charset="-122"/>
                <a:ea typeface="方正兰亭黑_GBK" pitchFamily="2" charset="-122"/>
              </a:rPr>
              <a:t>work report</a:t>
            </a:r>
            <a:r>
              <a:rPr lang="en-US" altLang="zh-CN" sz="1200" dirty="0">
                <a:solidFill>
                  <a:schemeClr val="accent3">
                    <a:lumMod val="40000"/>
                    <a:lumOff val="60000"/>
                  </a:schemeClr>
                </a:solidFill>
                <a:latin typeface="方正兰亭黑_GBK" pitchFamily="2" charset="-122"/>
                <a:ea typeface="方正兰亭黑_GBK" pitchFamily="2" charset="-122"/>
              </a:rPr>
              <a:t>/</a:t>
            </a:r>
            <a:r>
              <a:rPr lang="zh-CN" altLang="en-US" sz="1200" dirty="0">
                <a:solidFill>
                  <a:schemeClr val="accent3">
                    <a:lumMod val="40000"/>
                    <a:lumOff val="60000"/>
                  </a:schemeClr>
                </a:solidFill>
                <a:latin typeface="方正兰亭黑_GBK" pitchFamily="2" charset="-122"/>
                <a:ea typeface="方正兰亭黑_GBK" pitchFamily="2" charset="-122"/>
              </a:rPr>
              <a:t>summary</a:t>
            </a:r>
            <a:r>
              <a:rPr lang="en-US" altLang="zh-CN" sz="1200" dirty="0">
                <a:solidFill>
                  <a:schemeClr val="accent3">
                    <a:lumMod val="40000"/>
                    <a:lumOff val="60000"/>
                  </a:schemeClr>
                </a:solidFill>
                <a:latin typeface="方正兰亭黑_GBK" pitchFamily="2" charset="-122"/>
                <a:ea typeface="方正兰亭黑_GBK" pitchFamily="2" charset="-122"/>
              </a:rPr>
              <a:t>/</a:t>
            </a:r>
            <a:r>
              <a:rPr lang="zh-CN" altLang="en-US" sz="1200" dirty="0">
                <a:solidFill>
                  <a:schemeClr val="accent3">
                    <a:lumMod val="40000"/>
                    <a:lumOff val="60000"/>
                  </a:schemeClr>
                </a:solidFill>
                <a:latin typeface="方正兰亭黑_GBK" pitchFamily="2" charset="-122"/>
                <a:ea typeface="方正兰亭黑_GBK" pitchFamily="2" charset="-122"/>
              </a:rPr>
              <a:t>blue technology</a:t>
            </a:r>
          </a:p>
        </p:txBody>
      </p:sp>
      <p:sp>
        <p:nvSpPr>
          <p:cNvPr id="13906" name="Freeform 5820"/>
          <p:cNvSpPr>
            <a:spLocks/>
          </p:cNvSpPr>
          <p:nvPr/>
        </p:nvSpPr>
        <p:spPr bwMode="auto">
          <a:xfrm>
            <a:off x="2779715" y="6200774"/>
            <a:ext cx="644525" cy="1651000"/>
          </a:xfrm>
          <a:custGeom>
            <a:avLst/>
            <a:gdLst>
              <a:gd name="T0" fmla="*/ 265 w 406"/>
              <a:gd name="T1" fmla="*/ 0 h 1040"/>
              <a:gd name="T2" fmla="*/ 0 w 406"/>
              <a:gd name="T3" fmla="*/ 1036 h 1040"/>
              <a:gd name="T4" fmla="*/ 14 w 406"/>
              <a:gd name="T5" fmla="*/ 1040 h 1040"/>
              <a:gd name="T6" fmla="*/ 406 w 406"/>
              <a:gd name="T7" fmla="*/ 45 h 1040"/>
              <a:gd name="T8" fmla="*/ 265 w 406"/>
              <a:gd name="T9" fmla="*/ 0 h 1040"/>
            </a:gdLst>
            <a:ahLst/>
            <a:cxnLst>
              <a:cxn ang="0">
                <a:pos x="T0" y="T1"/>
              </a:cxn>
              <a:cxn ang="0">
                <a:pos x="T2" y="T3"/>
              </a:cxn>
              <a:cxn ang="0">
                <a:pos x="T4" y="T5"/>
              </a:cxn>
              <a:cxn ang="0">
                <a:pos x="T6" y="T7"/>
              </a:cxn>
              <a:cxn ang="0">
                <a:pos x="T8" y="T9"/>
              </a:cxn>
            </a:cxnLst>
            <a:rect l="0" t="0" r="r" b="b"/>
            <a:pathLst>
              <a:path w="406" h="1040">
                <a:moveTo>
                  <a:pt x="265" y="0"/>
                </a:moveTo>
                <a:lnTo>
                  <a:pt x="0" y="1036"/>
                </a:lnTo>
                <a:lnTo>
                  <a:pt x="14" y="1040"/>
                </a:lnTo>
                <a:lnTo>
                  <a:pt x="406" y="45"/>
                </a:lnTo>
                <a:lnTo>
                  <a:pt x="2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 name="组合 2"/>
          <p:cNvGrpSpPr/>
          <p:nvPr/>
        </p:nvGrpSpPr>
        <p:grpSpPr>
          <a:xfrm>
            <a:off x="1052741" y="3158498"/>
            <a:ext cx="8036560" cy="2575514"/>
            <a:chOff x="382546" y="2654528"/>
            <a:chExt cx="8360948" cy="2679472"/>
          </a:xfrm>
        </p:grpSpPr>
        <p:sp>
          <p:nvSpPr>
            <p:cNvPr id="8" name="Freeform 6628"/>
            <p:cNvSpPr>
              <a:spLocks/>
            </p:cNvSpPr>
            <p:nvPr/>
          </p:nvSpPr>
          <p:spPr bwMode="auto">
            <a:xfrm>
              <a:off x="5009597" y="4180336"/>
              <a:ext cx="967587" cy="155064"/>
            </a:xfrm>
            <a:custGeom>
              <a:avLst/>
              <a:gdLst>
                <a:gd name="T0" fmla="*/ 2 w 156"/>
                <a:gd name="T1" fmla="*/ 25 h 25"/>
                <a:gd name="T2" fmla="*/ 1 w 156"/>
                <a:gd name="T3" fmla="*/ 22 h 25"/>
                <a:gd name="T4" fmla="*/ 1 w 156"/>
                <a:gd name="T5" fmla="*/ 22 h 25"/>
                <a:gd name="T6" fmla="*/ 87 w 156"/>
                <a:gd name="T7" fmla="*/ 12 h 25"/>
                <a:gd name="T8" fmla="*/ 124 w 156"/>
                <a:gd name="T9" fmla="*/ 7 h 25"/>
                <a:gd name="T10" fmla="*/ 148 w 156"/>
                <a:gd name="T11" fmla="*/ 2 h 25"/>
                <a:gd name="T12" fmla="*/ 148 w 156"/>
                <a:gd name="T13" fmla="*/ 2 h 25"/>
                <a:gd name="T14" fmla="*/ 124 w 156"/>
                <a:gd name="T15" fmla="*/ 3 h 25"/>
                <a:gd name="T16" fmla="*/ 86 w 156"/>
                <a:gd name="T17" fmla="*/ 6 h 25"/>
                <a:gd name="T18" fmla="*/ 1 w 156"/>
                <a:gd name="T19" fmla="*/ 12 h 25"/>
                <a:gd name="T20" fmla="*/ 0 w 156"/>
                <a:gd name="T21" fmla="*/ 10 h 25"/>
                <a:gd name="T22" fmla="*/ 0 w 156"/>
                <a:gd name="T23" fmla="*/ 10 h 25"/>
                <a:gd name="T24" fmla="*/ 103 w 156"/>
                <a:gd name="T25" fmla="*/ 2 h 25"/>
                <a:gd name="T26" fmla="*/ 140 w 156"/>
                <a:gd name="T27" fmla="*/ 0 h 25"/>
                <a:gd name="T28" fmla="*/ 152 w 156"/>
                <a:gd name="T29" fmla="*/ 0 h 25"/>
                <a:gd name="T30" fmla="*/ 156 w 156"/>
                <a:gd name="T31" fmla="*/ 1 h 25"/>
                <a:gd name="T32" fmla="*/ 156 w 156"/>
                <a:gd name="T33" fmla="*/ 2 h 25"/>
                <a:gd name="T34" fmla="*/ 156 w 156"/>
                <a:gd name="T35" fmla="*/ 2 h 25"/>
                <a:gd name="T36" fmla="*/ 150 w 156"/>
                <a:gd name="T37" fmla="*/ 3 h 25"/>
                <a:gd name="T38" fmla="*/ 139 w 156"/>
                <a:gd name="T39" fmla="*/ 7 h 25"/>
                <a:gd name="T40" fmla="*/ 99 w 156"/>
                <a:gd name="T41" fmla="*/ 12 h 25"/>
                <a:gd name="T42" fmla="*/ 2 w 156"/>
                <a:gd name="T43" fmla="*/ 25 h 25"/>
                <a:gd name="T44" fmla="*/ 2 w 156"/>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25">
                  <a:moveTo>
                    <a:pt x="2" y="25"/>
                  </a:moveTo>
                  <a:lnTo>
                    <a:pt x="1" y="22"/>
                  </a:lnTo>
                  <a:lnTo>
                    <a:pt x="1" y="22"/>
                  </a:lnTo>
                  <a:lnTo>
                    <a:pt x="87" y="12"/>
                  </a:lnTo>
                  <a:lnTo>
                    <a:pt x="124" y="7"/>
                  </a:lnTo>
                  <a:lnTo>
                    <a:pt x="148" y="2"/>
                  </a:lnTo>
                  <a:lnTo>
                    <a:pt x="148" y="2"/>
                  </a:lnTo>
                  <a:lnTo>
                    <a:pt x="124" y="3"/>
                  </a:lnTo>
                  <a:lnTo>
                    <a:pt x="86" y="6"/>
                  </a:lnTo>
                  <a:lnTo>
                    <a:pt x="1" y="12"/>
                  </a:lnTo>
                  <a:lnTo>
                    <a:pt x="0" y="10"/>
                  </a:lnTo>
                  <a:lnTo>
                    <a:pt x="0" y="10"/>
                  </a:lnTo>
                  <a:lnTo>
                    <a:pt x="103" y="2"/>
                  </a:lnTo>
                  <a:lnTo>
                    <a:pt x="140" y="0"/>
                  </a:lnTo>
                  <a:lnTo>
                    <a:pt x="152" y="0"/>
                  </a:lnTo>
                  <a:lnTo>
                    <a:pt x="156" y="1"/>
                  </a:lnTo>
                  <a:lnTo>
                    <a:pt x="156" y="2"/>
                  </a:lnTo>
                  <a:lnTo>
                    <a:pt x="156" y="2"/>
                  </a:lnTo>
                  <a:lnTo>
                    <a:pt x="150" y="3"/>
                  </a:lnTo>
                  <a:lnTo>
                    <a:pt x="139" y="7"/>
                  </a:lnTo>
                  <a:lnTo>
                    <a:pt x="99" y="12"/>
                  </a:lnTo>
                  <a:lnTo>
                    <a:pt x="2" y="25"/>
                  </a:lnTo>
                  <a:lnTo>
                    <a:pt x="2"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629"/>
            <p:cNvSpPr>
              <a:spLocks/>
            </p:cNvSpPr>
            <p:nvPr/>
          </p:nvSpPr>
          <p:spPr bwMode="auto">
            <a:xfrm>
              <a:off x="3105433" y="4192743"/>
              <a:ext cx="942778" cy="142658"/>
            </a:xfrm>
            <a:custGeom>
              <a:avLst/>
              <a:gdLst>
                <a:gd name="T0" fmla="*/ 151 w 152"/>
                <a:gd name="T1" fmla="*/ 23 h 23"/>
                <a:gd name="T2" fmla="*/ 151 w 152"/>
                <a:gd name="T3" fmla="*/ 23 h 23"/>
                <a:gd name="T4" fmla="*/ 76 w 152"/>
                <a:gd name="T5" fmla="*/ 14 h 23"/>
                <a:gd name="T6" fmla="*/ 76 w 152"/>
                <a:gd name="T7" fmla="*/ 14 h 23"/>
                <a:gd name="T8" fmla="*/ 32 w 152"/>
                <a:gd name="T9" fmla="*/ 9 h 23"/>
                <a:gd name="T10" fmla="*/ 9 w 152"/>
                <a:gd name="T11" fmla="*/ 6 h 23"/>
                <a:gd name="T12" fmla="*/ 1 w 152"/>
                <a:gd name="T13" fmla="*/ 4 h 23"/>
                <a:gd name="T14" fmla="*/ 0 w 152"/>
                <a:gd name="T15" fmla="*/ 2 h 23"/>
                <a:gd name="T16" fmla="*/ 0 w 152"/>
                <a:gd name="T17" fmla="*/ 1 h 23"/>
                <a:gd name="T18" fmla="*/ 0 w 152"/>
                <a:gd name="T19" fmla="*/ 1 h 23"/>
                <a:gd name="T20" fmla="*/ 0 w 152"/>
                <a:gd name="T21" fmla="*/ 0 h 23"/>
                <a:gd name="T22" fmla="*/ 0 w 152"/>
                <a:gd name="T23" fmla="*/ 0 h 23"/>
                <a:gd name="T24" fmla="*/ 6 w 152"/>
                <a:gd name="T25" fmla="*/ 0 h 23"/>
                <a:gd name="T26" fmla="*/ 21 w 152"/>
                <a:gd name="T27" fmla="*/ 0 h 23"/>
                <a:gd name="T28" fmla="*/ 64 w 152"/>
                <a:gd name="T29" fmla="*/ 2 h 23"/>
                <a:gd name="T30" fmla="*/ 152 w 152"/>
                <a:gd name="T31" fmla="*/ 10 h 23"/>
                <a:gd name="T32" fmla="*/ 152 w 152"/>
                <a:gd name="T33" fmla="*/ 12 h 23"/>
                <a:gd name="T34" fmla="*/ 152 w 152"/>
                <a:gd name="T35" fmla="*/ 12 h 23"/>
                <a:gd name="T36" fmla="*/ 63 w 152"/>
                <a:gd name="T37" fmla="*/ 5 h 23"/>
                <a:gd name="T38" fmla="*/ 26 w 152"/>
                <a:gd name="T39" fmla="*/ 2 h 23"/>
                <a:gd name="T40" fmla="*/ 4 w 152"/>
                <a:gd name="T41" fmla="*/ 2 h 23"/>
                <a:gd name="T42" fmla="*/ 4 w 152"/>
                <a:gd name="T43" fmla="*/ 2 h 23"/>
                <a:gd name="T44" fmla="*/ 25 w 152"/>
                <a:gd name="T45" fmla="*/ 6 h 23"/>
                <a:gd name="T46" fmla="*/ 63 w 152"/>
                <a:gd name="T47" fmla="*/ 11 h 23"/>
                <a:gd name="T48" fmla="*/ 151 w 152"/>
                <a:gd name="T49" fmla="*/ 20 h 23"/>
                <a:gd name="T50" fmla="*/ 151 w 152"/>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23">
                  <a:moveTo>
                    <a:pt x="151" y="23"/>
                  </a:moveTo>
                  <a:lnTo>
                    <a:pt x="151" y="23"/>
                  </a:lnTo>
                  <a:lnTo>
                    <a:pt x="76" y="14"/>
                  </a:lnTo>
                  <a:lnTo>
                    <a:pt x="76" y="14"/>
                  </a:lnTo>
                  <a:lnTo>
                    <a:pt x="32" y="9"/>
                  </a:lnTo>
                  <a:lnTo>
                    <a:pt x="9" y="6"/>
                  </a:lnTo>
                  <a:lnTo>
                    <a:pt x="1" y="4"/>
                  </a:lnTo>
                  <a:lnTo>
                    <a:pt x="0" y="2"/>
                  </a:lnTo>
                  <a:lnTo>
                    <a:pt x="0" y="1"/>
                  </a:lnTo>
                  <a:lnTo>
                    <a:pt x="0" y="1"/>
                  </a:lnTo>
                  <a:lnTo>
                    <a:pt x="0" y="0"/>
                  </a:lnTo>
                  <a:lnTo>
                    <a:pt x="0" y="0"/>
                  </a:lnTo>
                  <a:lnTo>
                    <a:pt x="6" y="0"/>
                  </a:lnTo>
                  <a:lnTo>
                    <a:pt x="21" y="0"/>
                  </a:lnTo>
                  <a:lnTo>
                    <a:pt x="64" y="2"/>
                  </a:lnTo>
                  <a:lnTo>
                    <a:pt x="152" y="10"/>
                  </a:lnTo>
                  <a:lnTo>
                    <a:pt x="152" y="12"/>
                  </a:lnTo>
                  <a:lnTo>
                    <a:pt x="152" y="12"/>
                  </a:lnTo>
                  <a:lnTo>
                    <a:pt x="63" y="5"/>
                  </a:lnTo>
                  <a:lnTo>
                    <a:pt x="26" y="2"/>
                  </a:lnTo>
                  <a:lnTo>
                    <a:pt x="4" y="2"/>
                  </a:lnTo>
                  <a:lnTo>
                    <a:pt x="4" y="2"/>
                  </a:lnTo>
                  <a:lnTo>
                    <a:pt x="25" y="6"/>
                  </a:lnTo>
                  <a:lnTo>
                    <a:pt x="63" y="11"/>
                  </a:lnTo>
                  <a:lnTo>
                    <a:pt x="151" y="20"/>
                  </a:lnTo>
                  <a:lnTo>
                    <a:pt x="151" y="2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630"/>
            <p:cNvSpPr>
              <a:spLocks/>
            </p:cNvSpPr>
            <p:nvPr/>
          </p:nvSpPr>
          <p:spPr bwMode="auto">
            <a:xfrm>
              <a:off x="4532005" y="4875015"/>
              <a:ext cx="111644" cy="111644"/>
            </a:xfrm>
            <a:custGeom>
              <a:avLst/>
              <a:gdLst>
                <a:gd name="T0" fmla="*/ 18 w 18"/>
                <a:gd name="T1" fmla="*/ 8 h 18"/>
                <a:gd name="T2" fmla="*/ 18 w 18"/>
                <a:gd name="T3" fmla="*/ 8 h 18"/>
                <a:gd name="T4" fmla="*/ 17 w 18"/>
                <a:gd name="T5" fmla="*/ 13 h 18"/>
                <a:gd name="T6" fmla="*/ 15 w 18"/>
                <a:gd name="T7" fmla="*/ 15 h 18"/>
                <a:gd name="T8" fmla="*/ 12 w 18"/>
                <a:gd name="T9" fmla="*/ 17 h 18"/>
                <a:gd name="T10" fmla="*/ 8 w 18"/>
                <a:gd name="T11" fmla="*/ 18 h 18"/>
                <a:gd name="T12" fmla="*/ 8 w 18"/>
                <a:gd name="T13" fmla="*/ 18 h 18"/>
                <a:gd name="T14" fmla="*/ 5 w 18"/>
                <a:gd name="T15" fmla="*/ 17 h 18"/>
                <a:gd name="T16" fmla="*/ 2 w 18"/>
                <a:gd name="T17" fmla="*/ 15 h 18"/>
                <a:gd name="T18" fmla="*/ 1 w 18"/>
                <a:gd name="T19" fmla="*/ 13 h 18"/>
                <a:gd name="T20" fmla="*/ 0 w 18"/>
                <a:gd name="T21" fmla="*/ 8 h 18"/>
                <a:gd name="T22" fmla="*/ 0 w 18"/>
                <a:gd name="T23" fmla="*/ 8 h 18"/>
                <a:gd name="T24" fmla="*/ 1 w 18"/>
                <a:gd name="T25" fmla="*/ 5 h 18"/>
                <a:gd name="T26" fmla="*/ 2 w 18"/>
                <a:gd name="T27" fmla="*/ 2 h 18"/>
                <a:gd name="T28" fmla="*/ 5 w 18"/>
                <a:gd name="T29" fmla="*/ 1 h 18"/>
                <a:gd name="T30" fmla="*/ 8 w 18"/>
                <a:gd name="T31" fmla="*/ 0 h 18"/>
                <a:gd name="T32" fmla="*/ 8 w 18"/>
                <a:gd name="T33" fmla="*/ 0 h 18"/>
                <a:gd name="T34" fmla="*/ 12 w 18"/>
                <a:gd name="T35" fmla="*/ 1 h 18"/>
                <a:gd name="T36" fmla="*/ 15 w 18"/>
                <a:gd name="T37" fmla="*/ 2 h 18"/>
                <a:gd name="T38" fmla="*/ 17 w 18"/>
                <a:gd name="T39" fmla="*/ 5 h 18"/>
                <a:gd name="T40" fmla="*/ 18 w 18"/>
                <a:gd name="T41" fmla="*/ 8 h 18"/>
                <a:gd name="T42" fmla="*/ 18 w 18"/>
                <a:gd name="T4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18" y="8"/>
                  </a:moveTo>
                  <a:lnTo>
                    <a:pt x="18" y="8"/>
                  </a:lnTo>
                  <a:lnTo>
                    <a:pt x="17" y="13"/>
                  </a:lnTo>
                  <a:lnTo>
                    <a:pt x="15" y="15"/>
                  </a:lnTo>
                  <a:lnTo>
                    <a:pt x="12" y="17"/>
                  </a:lnTo>
                  <a:lnTo>
                    <a:pt x="8" y="18"/>
                  </a:lnTo>
                  <a:lnTo>
                    <a:pt x="8" y="18"/>
                  </a:lnTo>
                  <a:lnTo>
                    <a:pt x="5" y="17"/>
                  </a:lnTo>
                  <a:lnTo>
                    <a:pt x="2" y="15"/>
                  </a:lnTo>
                  <a:lnTo>
                    <a:pt x="1" y="13"/>
                  </a:lnTo>
                  <a:lnTo>
                    <a:pt x="0" y="8"/>
                  </a:lnTo>
                  <a:lnTo>
                    <a:pt x="0" y="8"/>
                  </a:lnTo>
                  <a:lnTo>
                    <a:pt x="1" y="5"/>
                  </a:lnTo>
                  <a:lnTo>
                    <a:pt x="2" y="2"/>
                  </a:lnTo>
                  <a:lnTo>
                    <a:pt x="5" y="1"/>
                  </a:lnTo>
                  <a:lnTo>
                    <a:pt x="8" y="0"/>
                  </a:lnTo>
                  <a:lnTo>
                    <a:pt x="8" y="0"/>
                  </a:lnTo>
                  <a:lnTo>
                    <a:pt x="12" y="1"/>
                  </a:lnTo>
                  <a:lnTo>
                    <a:pt x="15" y="2"/>
                  </a:lnTo>
                  <a:lnTo>
                    <a:pt x="17" y="5"/>
                  </a:lnTo>
                  <a:lnTo>
                    <a:pt x="18" y="8"/>
                  </a:lnTo>
                  <a:lnTo>
                    <a:pt x="18"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631"/>
            <p:cNvSpPr>
              <a:spLocks noEditPoints="1"/>
            </p:cNvSpPr>
            <p:nvPr/>
          </p:nvSpPr>
          <p:spPr bwMode="auto">
            <a:xfrm>
              <a:off x="4519601" y="4862609"/>
              <a:ext cx="136455" cy="136455"/>
            </a:xfrm>
            <a:custGeom>
              <a:avLst/>
              <a:gdLst>
                <a:gd name="T0" fmla="*/ 10 w 22"/>
                <a:gd name="T1" fmla="*/ 22 h 22"/>
                <a:gd name="T2" fmla="*/ 10 w 22"/>
                <a:gd name="T3" fmla="*/ 22 h 22"/>
                <a:gd name="T4" fmla="*/ 6 w 22"/>
                <a:gd name="T5" fmla="*/ 21 h 22"/>
                <a:gd name="T6" fmla="*/ 3 w 22"/>
                <a:gd name="T7" fmla="*/ 19 h 22"/>
                <a:gd name="T8" fmla="*/ 1 w 22"/>
                <a:gd name="T9" fmla="*/ 15 h 22"/>
                <a:gd name="T10" fmla="*/ 0 w 22"/>
                <a:gd name="T11" fmla="*/ 10 h 22"/>
                <a:gd name="T12" fmla="*/ 0 w 22"/>
                <a:gd name="T13" fmla="*/ 10 h 22"/>
                <a:gd name="T14" fmla="*/ 1 w 22"/>
                <a:gd name="T15" fmla="*/ 6 h 22"/>
                <a:gd name="T16" fmla="*/ 3 w 22"/>
                <a:gd name="T17" fmla="*/ 3 h 22"/>
                <a:gd name="T18" fmla="*/ 6 w 22"/>
                <a:gd name="T19" fmla="*/ 1 h 22"/>
                <a:gd name="T20" fmla="*/ 10 w 22"/>
                <a:gd name="T21" fmla="*/ 0 h 22"/>
                <a:gd name="T22" fmla="*/ 10 w 22"/>
                <a:gd name="T23" fmla="*/ 0 h 22"/>
                <a:gd name="T24" fmla="*/ 14 w 22"/>
                <a:gd name="T25" fmla="*/ 1 h 22"/>
                <a:gd name="T26" fmla="*/ 19 w 22"/>
                <a:gd name="T27" fmla="*/ 3 h 22"/>
                <a:gd name="T28" fmla="*/ 21 w 22"/>
                <a:gd name="T29" fmla="*/ 6 h 22"/>
                <a:gd name="T30" fmla="*/ 22 w 22"/>
                <a:gd name="T31" fmla="*/ 10 h 22"/>
                <a:gd name="T32" fmla="*/ 22 w 22"/>
                <a:gd name="T33" fmla="*/ 10 h 22"/>
                <a:gd name="T34" fmla="*/ 21 w 22"/>
                <a:gd name="T35" fmla="*/ 15 h 22"/>
                <a:gd name="T36" fmla="*/ 19 w 22"/>
                <a:gd name="T37" fmla="*/ 19 h 22"/>
                <a:gd name="T38" fmla="*/ 14 w 22"/>
                <a:gd name="T39" fmla="*/ 21 h 22"/>
                <a:gd name="T40" fmla="*/ 10 w 22"/>
                <a:gd name="T41" fmla="*/ 22 h 22"/>
                <a:gd name="T42" fmla="*/ 10 w 22"/>
                <a:gd name="T43" fmla="*/ 22 h 22"/>
                <a:gd name="T44" fmla="*/ 10 w 22"/>
                <a:gd name="T45" fmla="*/ 4 h 22"/>
                <a:gd name="T46" fmla="*/ 10 w 22"/>
                <a:gd name="T47" fmla="*/ 4 h 22"/>
                <a:gd name="T48" fmla="*/ 8 w 22"/>
                <a:gd name="T49" fmla="*/ 4 h 22"/>
                <a:gd name="T50" fmla="*/ 6 w 22"/>
                <a:gd name="T51" fmla="*/ 6 h 22"/>
                <a:gd name="T52" fmla="*/ 4 w 22"/>
                <a:gd name="T53" fmla="*/ 8 h 22"/>
                <a:gd name="T54" fmla="*/ 4 w 22"/>
                <a:gd name="T55" fmla="*/ 10 h 22"/>
                <a:gd name="T56" fmla="*/ 4 w 22"/>
                <a:gd name="T57" fmla="*/ 10 h 22"/>
                <a:gd name="T58" fmla="*/ 4 w 22"/>
                <a:gd name="T59" fmla="*/ 14 h 22"/>
                <a:gd name="T60" fmla="*/ 6 w 22"/>
                <a:gd name="T61" fmla="*/ 16 h 22"/>
                <a:gd name="T62" fmla="*/ 8 w 22"/>
                <a:gd name="T63" fmla="*/ 17 h 22"/>
                <a:gd name="T64" fmla="*/ 10 w 22"/>
                <a:gd name="T65" fmla="*/ 18 h 22"/>
                <a:gd name="T66" fmla="*/ 10 w 22"/>
                <a:gd name="T67" fmla="*/ 18 h 22"/>
                <a:gd name="T68" fmla="*/ 13 w 22"/>
                <a:gd name="T69" fmla="*/ 17 h 22"/>
                <a:gd name="T70" fmla="*/ 15 w 22"/>
                <a:gd name="T71" fmla="*/ 16 h 22"/>
                <a:gd name="T72" fmla="*/ 17 w 22"/>
                <a:gd name="T73" fmla="*/ 14 h 22"/>
                <a:gd name="T74" fmla="*/ 18 w 22"/>
                <a:gd name="T75" fmla="*/ 10 h 22"/>
                <a:gd name="T76" fmla="*/ 18 w 22"/>
                <a:gd name="T77" fmla="*/ 10 h 22"/>
                <a:gd name="T78" fmla="*/ 17 w 22"/>
                <a:gd name="T79" fmla="*/ 8 h 22"/>
                <a:gd name="T80" fmla="*/ 15 w 22"/>
                <a:gd name="T81" fmla="*/ 6 h 22"/>
                <a:gd name="T82" fmla="*/ 13 w 22"/>
                <a:gd name="T83" fmla="*/ 4 h 22"/>
                <a:gd name="T84" fmla="*/ 10 w 22"/>
                <a:gd name="T85" fmla="*/ 4 h 22"/>
                <a:gd name="T86" fmla="*/ 10 w 22"/>
                <a:gd name="T8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22">
                  <a:moveTo>
                    <a:pt x="10" y="22"/>
                  </a:moveTo>
                  <a:lnTo>
                    <a:pt x="10" y="22"/>
                  </a:lnTo>
                  <a:lnTo>
                    <a:pt x="6" y="21"/>
                  </a:lnTo>
                  <a:lnTo>
                    <a:pt x="3" y="19"/>
                  </a:lnTo>
                  <a:lnTo>
                    <a:pt x="1" y="15"/>
                  </a:lnTo>
                  <a:lnTo>
                    <a:pt x="0" y="10"/>
                  </a:lnTo>
                  <a:lnTo>
                    <a:pt x="0" y="10"/>
                  </a:lnTo>
                  <a:lnTo>
                    <a:pt x="1" y="6"/>
                  </a:lnTo>
                  <a:lnTo>
                    <a:pt x="3" y="3"/>
                  </a:lnTo>
                  <a:lnTo>
                    <a:pt x="6" y="1"/>
                  </a:lnTo>
                  <a:lnTo>
                    <a:pt x="10" y="0"/>
                  </a:lnTo>
                  <a:lnTo>
                    <a:pt x="10" y="0"/>
                  </a:lnTo>
                  <a:lnTo>
                    <a:pt x="14" y="1"/>
                  </a:lnTo>
                  <a:lnTo>
                    <a:pt x="19" y="3"/>
                  </a:lnTo>
                  <a:lnTo>
                    <a:pt x="21" y="6"/>
                  </a:lnTo>
                  <a:lnTo>
                    <a:pt x="22" y="10"/>
                  </a:lnTo>
                  <a:lnTo>
                    <a:pt x="22" y="10"/>
                  </a:lnTo>
                  <a:lnTo>
                    <a:pt x="21" y="15"/>
                  </a:lnTo>
                  <a:lnTo>
                    <a:pt x="19" y="19"/>
                  </a:lnTo>
                  <a:lnTo>
                    <a:pt x="14" y="21"/>
                  </a:lnTo>
                  <a:lnTo>
                    <a:pt x="10" y="22"/>
                  </a:lnTo>
                  <a:lnTo>
                    <a:pt x="10" y="22"/>
                  </a:lnTo>
                  <a:close/>
                  <a:moveTo>
                    <a:pt x="10" y="4"/>
                  </a:moveTo>
                  <a:lnTo>
                    <a:pt x="10" y="4"/>
                  </a:lnTo>
                  <a:lnTo>
                    <a:pt x="8" y="4"/>
                  </a:lnTo>
                  <a:lnTo>
                    <a:pt x="6" y="6"/>
                  </a:lnTo>
                  <a:lnTo>
                    <a:pt x="4" y="8"/>
                  </a:lnTo>
                  <a:lnTo>
                    <a:pt x="4" y="10"/>
                  </a:lnTo>
                  <a:lnTo>
                    <a:pt x="4" y="10"/>
                  </a:lnTo>
                  <a:lnTo>
                    <a:pt x="4" y="14"/>
                  </a:lnTo>
                  <a:lnTo>
                    <a:pt x="6" y="16"/>
                  </a:lnTo>
                  <a:lnTo>
                    <a:pt x="8" y="17"/>
                  </a:lnTo>
                  <a:lnTo>
                    <a:pt x="10" y="18"/>
                  </a:lnTo>
                  <a:lnTo>
                    <a:pt x="10" y="18"/>
                  </a:lnTo>
                  <a:lnTo>
                    <a:pt x="13" y="17"/>
                  </a:lnTo>
                  <a:lnTo>
                    <a:pt x="15" y="16"/>
                  </a:lnTo>
                  <a:lnTo>
                    <a:pt x="17" y="14"/>
                  </a:lnTo>
                  <a:lnTo>
                    <a:pt x="18" y="10"/>
                  </a:lnTo>
                  <a:lnTo>
                    <a:pt x="18" y="10"/>
                  </a:lnTo>
                  <a:lnTo>
                    <a:pt x="17" y="8"/>
                  </a:lnTo>
                  <a:lnTo>
                    <a:pt x="15" y="6"/>
                  </a:lnTo>
                  <a:lnTo>
                    <a:pt x="13" y="4"/>
                  </a:lnTo>
                  <a:lnTo>
                    <a:pt x="10" y="4"/>
                  </a:lnTo>
                  <a:lnTo>
                    <a:pt x="10"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6632"/>
            <p:cNvSpPr>
              <a:spLocks/>
            </p:cNvSpPr>
            <p:nvPr/>
          </p:nvSpPr>
          <p:spPr bwMode="auto">
            <a:xfrm>
              <a:off x="4438971" y="4899823"/>
              <a:ext cx="62025" cy="62025"/>
            </a:xfrm>
            <a:custGeom>
              <a:avLst/>
              <a:gdLst>
                <a:gd name="T0" fmla="*/ 10 w 10"/>
                <a:gd name="T1" fmla="*/ 6 h 10"/>
                <a:gd name="T2" fmla="*/ 10 w 10"/>
                <a:gd name="T3" fmla="*/ 6 h 10"/>
                <a:gd name="T4" fmla="*/ 8 w 10"/>
                <a:gd name="T5" fmla="*/ 7 h 10"/>
                <a:gd name="T6" fmla="*/ 7 w 10"/>
                <a:gd name="T7" fmla="*/ 9 h 10"/>
                <a:gd name="T8" fmla="*/ 6 w 10"/>
                <a:gd name="T9" fmla="*/ 10 h 10"/>
                <a:gd name="T10" fmla="*/ 4 w 10"/>
                <a:gd name="T11" fmla="*/ 10 h 10"/>
                <a:gd name="T12" fmla="*/ 4 w 10"/>
                <a:gd name="T13" fmla="*/ 10 h 10"/>
                <a:gd name="T14" fmla="*/ 2 w 10"/>
                <a:gd name="T15" fmla="*/ 10 h 10"/>
                <a:gd name="T16" fmla="*/ 1 w 10"/>
                <a:gd name="T17" fmla="*/ 9 h 10"/>
                <a:gd name="T18" fmla="*/ 0 w 10"/>
                <a:gd name="T19" fmla="*/ 7 h 10"/>
                <a:gd name="T20" fmla="*/ 0 w 10"/>
                <a:gd name="T21" fmla="*/ 6 h 10"/>
                <a:gd name="T22" fmla="*/ 0 w 10"/>
                <a:gd name="T23" fmla="*/ 6 h 10"/>
                <a:gd name="T24" fmla="*/ 0 w 10"/>
                <a:gd name="T25" fmla="*/ 3 h 10"/>
                <a:gd name="T26" fmla="*/ 1 w 10"/>
                <a:gd name="T27" fmla="*/ 1 h 10"/>
                <a:gd name="T28" fmla="*/ 2 w 10"/>
                <a:gd name="T29" fmla="*/ 0 h 10"/>
                <a:gd name="T30" fmla="*/ 4 w 10"/>
                <a:gd name="T31" fmla="*/ 0 h 10"/>
                <a:gd name="T32" fmla="*/ 4 w 10"/>
                <a:gd name="T33" fmla="*/ 0 h 10"/>
                <a:gd name="T34" fmla="*/ 6 w 10"/>
                <a:gd name="T35" fmla="*/ 0 h 10"/>
                <a:gd name="T36" fmla="*/ 7 w 10"/>
                <a:gd name="T37" fmla="*/ 1 h 10"/>
                <a:gd name="T38" fmla="*/ 8 w 10"/>
                <a:gd name="T39" fmla="*/ 3 h 10"/>
                <a:gd name="T40" fmla="*/ 10 w 10"/>
                <a:gd name="T41" fmla="*/ 6 h 10"/>
                <a:gd name="T42" fmla="*/ 10 w 10"/>
                <a:gd name="T4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0">
                  <a:moveTo>
                    <a:pt x="10" y="6"/>
                  </a:moveTo>
                  <a:lnTo>
                    <a:pt x="10" y="6"/>
                  </a:lnTo>
                  <a:lnTo>
                    <a:pt x="8" y="7"/>
                  </a:lnTo>
                  <a:lnTo>
                    <a:pt x="7" y="9"/>
                  </a:lnTo>
                  <a:lnTo>
                    <a:pt x="6" y="10"/>
                  </a:lnTo>
                  <a:lnTo>
                    <a:pt x="4" y="10"/>
                  </a:lnTo>
                  <a:lnTo>
                    <a:pt x="4" y="10"/>
                  </a:lnTo>
                  <a:lnTo>
                    <a:pt x="2" y="10"/>
                  </a:lnTo>
                  <a:lnTo>
                    <a:pt x="1" y="9"/>
                  </a:lnTo>
                  <a:lnTo>
                    <a:pt x="0" y="7"/>
                  </a:lnTo>
                  <a:lnTo>
                    <a:pt x="0" y="6"/>
                  </a:lnTo>
                  <a:lnTo>
                    <a:pt x="0" y="6"/>
                  </a:lnTo>
                  <a:lnTo>
                    <a:pt x="0" y="3"/>
                  </a:lnTo>
                  <a:lnTo>
                    <a:pt x="1" y="1"/>
                  </a:lnTo>
                  <a:lnTo>
                    <a:pt x="2" y="0"/>
                  </a:lnTo>
                  <a:lnTo>
                    <a:pt x="4" y="0"/>
                  </a:lnTo>
                  <a:lnTo>
                    <a:pt x="4" y="0"/>
                  </a:lnTo>
                  <a:lnTo>
                    <a:pt x="6" y="0"/>
                  </a:lnTo>
                  <a:lnTo>
                    <a:pt x="7" y="1"/>
                  </a:lnTo>
                  <a:lnTo>
                    <a:pt x="8" y="3"/>
                  </a:lnTo>
                  <a:lnTo>
                    <a:pt x="10" y="6"/>
                  </a:lnTo>
                  <a:lnTo>
                    <a:pt x="10"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6633"/>
            <p:cNvSpPr>
              <a:spLocks noEditPoints="1"/>
            </p:cNvSpPr>
            <p:nvPr/>
          </p:nvSpPr>
          <p:spPr bwMode="auto">
            <a:xfrm>
              <a:off x="4426564" y="4887419"/>
              <a:ext cx="86836" cy="86836"/>
            </a:xfrm>
            <a:custGeom>
              <a:avLst/>
              <a:gdLst>
                <a:gd name="T0" fmla="*/ 6 w 14"/>
                <a:gd name="T1" fmla="*/ 14 h 14"/>
                <a:gd name="T2" fmla="*/ 6 w 14"/>
                <a:gd name="T3" fmla="*/ 14 h 14"/>
                <a:gd name="T4" fmla="*/ 4 w 14"/>
                <a:gd name="T5" fmla="*/ 14 h 14"/>
                <a:gd name="T6" fmla="*/ 2 w 14"/>
                <a:gd name="T7" fmla="*/ 12 h 14"/>
                <a:gd name="T8" fmla="*/ 0 w 14"/>
                <a:gd name="T9" fmla="*/ 10 h 14"/>
                <a:gd name="T10" fmla="*/ 0 w 14"/>
                <a:gd name="T11" fmla="*/ 8 h 14"/>
                <a:gd name="T12" fmla="*/ 0 w 14"/>
                <a:gd name="T13" fmla="*/ 8 h 14"/>
                <a:gd name="T14" fmla="*/ 0 w 14"/>
                <a:gd name="T15" fmla="*/ 4 h 14"/>
                <a:gd name="T16" fmla="*/ 2 w 14"/>
                <a:gd name="T17" fmla="*/ 2 h 14"/>
                <a:gd name="T18" fmla="*/ 4 w 14"/>
                <a:gd name="T19" fmla="*/ 1 h 14"/>
                <a:gd name="T20" fmla="*/ 6 w 14"/>
                <a:gd name="T21" fmla="*/ 0 h 14"/>
                <a:gd name="T22" fmla="*/ 6 w 14"/>
                <a:gd name="T23" fmla="*/ 0 h 14"/>
                <a:gd name="T24" fmla="*/ 9 w 14"/>
                <a:gd name="T25" fmla="*/ 1 h 14"/>
                <a:gd name="T26" fmla="*/ 12 w 14"/>
                <a:gd name="T27" fmla="*/ 2 h 14"/>
                <a:gd name="T28" fmla="*/ 13 w 14"/>
                <a:gd name="T29" fmla="*/ 4 h 14"/>
                <a:gd name="T30" fmla="*/ 14 w 14"/>
                <a:gd name="T31" fmla="*/ 8 h 14"/>
                <a:gd name="T32" fmla="*/ 14 w 14"/>
                <a:gd name="T33" fmla="*/ 8 h 14"/>
                <a:gd name="T34" fmla="*/ 13 w 14"/>
                <a:gd name="T35" fmla="*/ 10 h 14"/>
                <a:gd name="T36" fmla="*/ 12 w 14"/>
                <a:gd name="T37" fmla="*/ 12 h 14"/>
                <a:gd name="T38" fmla="*/ 9 w 14"/>
                <a:gd name="T39" fmla="*/ 14 h 14"/>
                <a:gd name="T40" fmla="*/ 6 w 14"/>
                <a:gd name="T41" fmla="*/ 14 h 14"/>
                <a:gd name="T42" fmla="*/ 6 w 14"/>
                <a:gd name="T43" fmla="*/ 14 h 14"/>
                <a:gd name="T44" fmla="*/ 6 w 14"/>
                <a:gd name="T45" fmla="*/ 4 h 14"/>
                <a:gd name="T46" fmla="*/ 6 w 14"/>
                <a:gd name="T47" fmla="*/ 4 h 14"/>
                <a:gd name="T48" fmla="*/ 4 w 14"/>
                <a:gd name="T49" fmla="*/ 5 h 14"/>
                <a:gd name="T50" fmla="*/ 4 w 14"/>
                <a:gd name="T51" fmla="*/ 8 h 14"/>
                <a:gd name="T52" fmla="*/ 4 w 14"/>
                <a:gd name="T53" fmla="*/ 8 h 14"/>
                <a:gd name="T54" fmla="*/ 4 w 14"/>
                <a:gd name="T55" fmla="*/ 9 h 14"/>
                <a:gd name="T56" fmla="*/ 6 w 14"/>
                <a:gd name="T57" fmla="*/ 10 h 14"/>
                <a:gd name="T58" fmla="*/ 6 w 14"/>
                <a:gd name="T59" fmla="*/ 10 h 14"/>
                <a:gd name="T60" fmla="*/ 8 w 14"/>
                <a:gd name="T61" fmla="*/ 9 h 14"/>
                <a:gd name="T62" fmla="*/ 9 w 14"/>
                <a:gd name="T63" fmla="*/ 8 h 14"/>
                <a:gd name="T64" fmla="*/ 9 w 14"/>
                <a:gd name="T65" fmla="*/ 8 h 14"/>
                <a:gd name="T66" fmla="*/ 8 w 14"/>
                <a:gd name="T67" fmla="*/ 5 h 14"/>
                <a:gd name="T68" fmla="*/ 6 w 14"/>
                <a:gd name="T69" fmla="*/ 4 h 14"/>
                <a:gd name="T70" fmla="*/ 6 w 14"/>
                <a:gd name="T7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4">
                  <a:moveTo>
                    <a:pt x="6" y="14"/>
                  </a:moveTo>
                  <a:lnTo>
                    <a:pt x="6" y="14"/>
                  </a:lnTo>
                  <a:lnTo>
                    <a:pt x="4" y="14"/>
                  </a:lnTo>
                  <a:lnTo>
                    <a:pt x="2" y="12"/>
                  </a:lnTo>
                  <a:lnTo>
                    <a:pt x="0" y="10"/>
                  </a:lnTo>
                  <a:lnTo>
                    <a:pt x="0" y="8"/>
                  </a:lnTo>
                  <a:lnTo>
                    <a:pt x="0" y="8"/>
                  </a:lnTo>
                  <a:lnTo>
                    <a:pt x="0" y="4"/>
                  </a:lnTo>
                  <a:lnTo>
                    <a:pt x="2" y="2"/>
                  </a:lnTo>
                  <a:lnTo>
                    <a:pt x="4" y="1"/>
                  </a:lnTo>
                  <a:lnTo>
                    <a:pt x="6" y="0"/>
                  </a:lnTo>
                  <a:lnTo>
                    <a:pt x="6" y="0"/>
                  </a:lnTo>
                  <a:lnTo>
                    <a:pt x="9" y="1"/>
                  </a:lnTo>
                  <a:lnTo>
                    <a:pt x="12" y="2"/>
                  </a:lnTo>
                  <a:lnTo>
                    <a:pt x="13" y="4"/>
                  </a:lnTo>
                  <a:lnTo>
                    <a:pt x="14" y="8"/>
                  </a:lnTo>
                  <a:lnTo>
                    <a:pt x="14" y="8"/>
                  </a:lnTo>
                  <a:lnTo>
                    <a:pt x="13" y="10"/>
                  </a:lnTo>
                  <a:lnTo>
                    <a:pt x="12" y="12"/>
                  </a:lnTo>
                  <a:lnTo>
                    <a:pt x="9" y="14"/>
                  </a:lnTo>
                  <a:lnTo>
                    <a:pt x="6" y="14"/>
                  </a:lnTo>
                  <a:lnTo>
                    <a:pt x="6" y="14"/>
                  </a:lnTo>
                  <a:close/>
                  <a:moveTo>
                    <a:pt x="6" y="4"/>
                  </a:moveTo>
                  <a:lnTo>
                    <a:pt x="6" y="4"/>
                  </a:lnTo>
                  <a:lnTo>
                    <a:pt x="4" y="5"/>
                  </a:lnTo>
                  <a:lnTo>
                    <a:pt x="4" y="8"/>
                  </a:lnTo>
                  <a:lnTo>
                    <a:pt x="4" y="8"/>
                  </a:lnTo>
                  <a:lnTo>
                    <a:pt x="4" y="9"/>
                  </a:lnTo>
                  <a:lnTo>
                    <a:pt x="6" y="10"/>
                  </a:lnTo>
                  <a:lnTo>
                    <a:pt x="6" y="10"/>
                  </a:lnTo>
                  <a:lnTo>
                    <a:pt x="8" y="9"/>
                  </a:lnTo>
                  <a:lnTo>
                    <a:pt x="9" y="8"/>
                  </a:lnTo>
                  <a:lnTo>
                    <a:pt x="9" y="8"/>
                  </a:lnTo>
                  <a:lnTo>
                    <a:pt x="8" y="5"/>
                  </a:lnTo>
                  <a:lnTo>
                    <a:pt x="6" y="4"/>
                  </a:lnTo>
                  <a:lnTo>
                    <a:pt x="6"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6634"/>
            <p:cNvSpPr>
              <a:spLocks/>
            </p:cNvSpPr>
            <p:nvPr/>
          </p:nvSpPr>
          <p:spPr bwMode="auto">
            <a:xfrm>
              <a:off x="3967581" y="4788179"/>
              <a:ext cx="62025" cy="62025"/>
            </a:xfrm>
            <a:custGeom>
              <a:avLst/>
              <a:gdLst>
                <a:gd name="T0" fmla="*/ 10 w 10"/>
                <a:gd name="T1" fmla="*/ 5 h 10"/>
                <a:gd name="T2" fmla="*/ 10 w 10"/>
                <a:gd name="T3" fmla="*/ 5 h 10"/>
                <a:gd name="T4" fmla="*/ 10 w 10"/>
                <a:gd name="T5" fmla="*/ 7 h 10"/>
                <a:gd name="T6" fmla="*/ 9 w 10"/>
                <a:gd name="T7" fmla="*/ 8 h 10"/>
                <a:gd name="T8" fmla="*/ 6 w 10"/>
                <a:gd name="T9" fmla="*/ 9 h 10"/>
                <a:gd name="T10" fmla="*/ 4 w 10"/>
                <a:gd name="T11" fmla="*/ 10 h 10"/>
                <a:gd name="T12" fmla="*/ 4 w 10"/>
                <a:gd name="T13" fmla="*/ 10 h 10"/>
                <a:gd name="T14" fmla="*/ 2 w 10"/>
                <a:gd name="T15" fmla="*/ 9 h 10"/>
                <a:gd name="T16" fmla="*/ 1 w 10"/>
                <a:gd name="T17" fmla="*/ 8 h 10"/>
                <a:gd name="T18" fmla="*/ 0 w 10"/>
                <a:gd name="T19" fmla="*/ 7 h 10"/>
                <a:gd name="T20" fmla="*/ 0 w 10"/>
                <a:gd name="T21" fmla="*/ 5 h 10"/>
                <a:gd name="T22" fmla="*/ 0 w 10"/>
                <a:gd name="T23" fmla="*/ 5 h 10"/>
                <a:gd name="T24" fmla="*/ 0 w 10"/>
                <a:gd name="T25" fmla="*/ 2 h 10"/>
                <a:gd name="T26" fmla="*/ 1 w 10"/>
                <a:gd name="T27" fmla="*/ 1 h 10"/>
                <a:gd name="T28" fmla="*/ 2 w 10"/>
                <a:gd name="T29" fmla="*/ 0 h 10"/>
                <a:gd name="T30" fmla="*/ 4 w 10"/>
                <a:gd name="T31" fmla="*/ 0 h 10"/>
                <a:gd name="T32" fmla="*/ 4 w 10"/>
                <a:gd name="T33" fmla="*/ 0 h 10"/>
                <a:gd name="T34" fmla="*/ 6 w 10"/>
                <a:gd name="T35" fmla="*/ 0 h 10"/>
                <a:gd name="T36" fmla="*/ 9 w 10"/>
                <a:gd name="T37" fmla="*/ 1 h 10"/>
                <a:gd name="T38" fmla="*/ 10 w 10"/>
                <a:gd name="T39" fmla="*/ 2 h 10"/>
                <a:gd name="T40" fmla="*/ 10 w 10"/>
                <a:gd name="T41" fmla="*/ 5 h 10"/>
                <a:gd name="T42" fmla="*/ 10 w 10"/>
                <a:gd name="T4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0">
                  <a:moveTo>
                    <a:pt x="10" y="5"/>
                  </a:moveTo>
                  <a:lnTo>
                    <a:pt x="10" y="5"/>
                  </a:lnTo>
                  <a:lnTo>
                    <a:pt x="10" y="7"/>
                  </a:lnTo>
                  <a:lnTo>
                    <a:pt x="9" y="8"/>
                  </a:lnTo>
                  <a:lnTo>
                    <a:pt x="6" y="9"/>
                  </a:lnTo>
                  <a:lnTo>
                    <a:pt x="4" y="10"/>
                  </a:lnTo>
                  <a:lnTo>
                    <a:pt x="4" y="10"/>
                  </a:lnTo>
                  <a:lnTo>
                    <a:pt x="2" y="9"/>
                  </a:lnTo>
                  <a:lnTo>
                    <a:pt x="1" y="8"/>
                  </a:lnTo>
                  <a:lnTo>
                    <a:pt x="0" y="7"/>
                  </a:lnTo>
                  <a:lnTo>
                    <a:pt x="0" y="5"/>
                  </a:lnTo>
                  <a:lnTo>
                    <a:pt x="0" y="5"/>
                  </a:lnTo>
                  <a:lnTo>
                    <a:pt x="0" y="2"/>
                  </a:lnTo>
                  <a:lnTo>
                    <a:pt x="1" y="1"/>
                  </a:lnTo>
                  <a:lnTo>
                    <a:pt x="2" y="0"/>
                  </a:lnTo>
                  <a:lnTo>
                    <a:pt x="4" y="0"/>
                  </a:lnTo>
                  <a:lnTo>
                    <a:pt x="4" y="0"/>
                  </a:lnTo>
                  <a:lnTo>
                    <a:pt x="6" y="0"/>
                  </a:lnTo>
                  <a:lnTo>
                    <a:pt x="9" y="1"/>
                  </a:lnTo>
                  <a:lnTo>
                    <a:pt x="10" y="2"/>
                  </a:lnTo>
                  <a:lnTo>
                    <a:pt x="10" y="5"/>
                  </a:lnTo>
                  <a:lnTo>
                    <a:pt x="10"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6635"/>
            <p:cNvSpPr>
              <a:spLocks noEditPoints="1"/>
            </p:cNvSpPr>
            <p:nvPr/>
          </p:nvSpPr>
          <p:spPr bwMode="auto">
            <a:xfrm>
              <a:off x="3955175" y="4775775"/>
              <a:ext cx="86836" cy="86836"/>
            </a:xfrm>
            <a:custGeom>
              <a:avLst/>
              <a:gdLst>
                <a:gd name="T0" fmla="*/ 6 w 14"/>
                <a:gd name="T1" fmla="*/ 14 h 14"/>
                <a:gd name="T2" fmla="*/ 6 w 14"/>
                <a:gd name="T3" fmla="*/ 14 h 14"/>
                <a:gd name="T4" fmla="*/ 4 w 14"/>
                <a:gd name="T5" fmla="*/ 13 h 14"/>
                <a:gd name="T6" fmla="*/ 2 w 14"/>
                <a:gd name="T7" fmla="*/ 12 h 14"/>
                <a:gd name="T8" fmla="*/ 0 w 14"/>
                <a:gd name="T9" fmla="*/ 10 h 14"/>
                <a:gd name="T10" fmla="*/ 0 w 14"/>
                <a:gd name="T11" fmla="*/ 7 h 14"/>
                <a:gd name="T12" fmla="*/ 0 w 14"/>
                <a:gd name="T13" fmla="*/ 7 h 14"/>
                <a:gd name="T14" fmla="*/ 0 w 14"/>
                <a:gd name="T15" fmla="*/ 4 h 14"/>
                <a:gd name="T16" fmla="*/ 2 w 14"/>
                <a:gd name="T17" fmla="*/ 2 h 14"/>
                <a:gd name="T18" fmla="*/ 4 w 14"/>
                <a:gd name="T19" fmla="*/ 0 h 14"/>
                <a:gd name="T20" fmla="*/ 6 w 14"/>
                <a:gd name="T21" fmla="*/ 0 h 14"/>
                <a:gd name="T22" fmla="*/ 6 w 14"/>
                <a:gd name="T23" fmla="*/ 0 h 14"/>
                <a:gd name="T24" fmla="*/ 10 w 14"/>
                <a:gd name="T25" fmla="*/ 0 h 14"/>
                <a:gd name="T26" fmla="*/ 12 w 14"/>
                <a:gd name="T27" fmla="*/ 2 h 14"/>
                <a:gd name="T28" fmla="*/ 13 w 14"/>
                <a:gd name="T29" fmla="*/ 4 h 14"/>
                <a:gd name="T30" fmla="*/ 14 w 14"/>
                <a:gd name="T31" fmla="*/ 7 h 14"/>
                <a:gd name="T32" fmla="*/ 14 w 14"/>
                <a:gd name="T33" fmla="*/ 7 h 14"/>
                <a:gd name="T34" fmla="*/ 13 w 14"/>
                <a:gd name="T35" fmla="*/ 10 h 14"/>
                <a:gd name="T36" fmla="*/ 12 w 14"/>
                <a:gd name="T37" fmla="*/ 12 h 14"/>
                <a:gd name="T38" fmla="*/ 10 w 14"/>
                <a:gd name="T39" fmla="*/ 13 h 14"/>
                <a:gd name="T40" fmla="*/ 6 w 14"/>
                <a:gd name="T41" fmla="*/ 14 h 14"/>
                <a:gd name="T42" fmla="*/ 6 w 14"/>
                <a:gd name="T43" fmla="*/ 14 h 14"/>
                <a:gd name="T44" fmla="*/ 6 w 14"/>
                <a:gd name="T45" fmla="*/ 4 h 14"/>
                <a:gd name="T46" fmla="*/ 6 w 14"/>
                <a:gd name="T47" fmla="*/ 4 h 14"/>
                <a:gd name="T48" fmla="*/ 4 w 14"/>
                <a:gd name="T49" fmla="*/ 4 h 14"/>
                <a:gd name="T50" fmla="*/ 4 w 14"/>
                <a:gd name="T51" fmla="*/ 7 h 14"/>
                <a:gd name="T52" fmla="*/ 4 w 14"/>
                <a:gd name="T53" fmla="*/ 7 h 14"/>
                <a:gd name="T54" fmla="*/ 4 w 14"/>
                <a:gd name="T55" fmla="*/ 9 h 14"/>
                <a:gd name="T56" fmla="*/ 6 w 14"/>
                <a:gd name="T57" fmla="*/ 10 h 14"/>
                <a:gd name="T58" fmla="*/ 6 w 14"/>
                <a:gd name="T59" fmla="*/ 10 h 14"/>
                <a:gd name="T60" fmla="*/ 8 w 14"/>
                <a:gd name="T61" fmla="*/ 9 h 14"/>
                <a:gd name="T62" fmla="*/ 10 w 14"/>
                <a:gd name="T63" fmla="*/ 7 h 14"/>
                <a:gd name="T64" fmla="*/ 10 w 14"/>
                <a:gd name="T65" fmla="*/ 7 h 14"/>
                <a:gd name="T66" fmla="*/ 8 w 14"/>
                <a:gd name="T67" fmla="*/ 4 h 14"/>
                <a:gd name="T68" fmla="*/ 6 w 14"/>
                <a:gd name="T69" fmla="*/ 4 h 14"/>
                <a:gd name="T70" fmla="*/ 6 w 14"/>
                <a:gd name="T7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4">
                  <a:moveTo>
                    <a:pt x="6" y="14"/>
                  </a:moveTo>
                  <a:lnTo>
                    <a:pt x="6" y="14"/>
                  </a:lnTo>
                  <a:lnTo>
                    <a:pt x="4" y="13"/>
                  </a:lnTo>
                  <a:lnTo>
                    <a:pt x="2" y="12"/>
                  </a:lnTo>
                  <a:lnTo>
                    <a:pt x="0" y="10"/>
                  </a:lnTo>
                  <a:lnTo>
                    <a:pt x="0" y="7"/>
                  </a:lnTo>
                  <a:lnTo>
                    <a:pt x="0" y="7"/>
                  </a:lnTo>
                  <a:lnTo>
                    <a:pt x="0" y="4"/>
                  </a:lnTo>
                  <a:lnTo>
                    <a:pt x="2" y="2"/>
                  </a:lnTo>
                  <a:lnTo>
                    <a:pt x="4" y="0"/>
                  </a:lnTo>
                  <a:lnTo>
                    <a:pt x="6" y="0"/>
                  </a:lnTo>
                  <a:lnTo>
                    <a:pt x="6" y="0"/>
                  </a:lnTo>
                  <a:lnTo>
                    <a:pt x="10" y="0"/>
                  </a:lnTo>
                  <a:lnTo>
                    <a:pt x="12" y="2"/>
                  </a:lnTo>
                  <a:lnTo>
                    <a:pt x="13" y="4"/>
                  </a:lnTo>
                  <a:lnTo>
                    <a:pt x="14" y="7"/>
                  </a:lnTo>
                  <a:lnTo>
                    <a:pt x="14" y="7"/>
                  </a:lnTo>
                  <a:lnTo>
                    <a:pt x="13" y="10"/>
                  </a:lnTo>
                  <a:lnTo>
                    <a:pt x="12" y="12"/>
                  </a:lnTo>
                  <a:lnTo>
                    <a:pt x="10" y="13"/>
                  </a:lnTo>
                  <a:lnTo>
                    <a:pt x="6" y="14"/>
                  </a:lnTo>
                  <a:lnTo>
                    <a:pt x="6" y="14"/>
                  </a:lnTo>
                  <a:close/>
                  <a:moveTo>
                    <a:pt x="6" y="4"/>
                  </a:moveTo>
                  <a:lnTo>
                    <a:pt x="6" y="4"/>
                  </a:lnTo>
                  <a:lnTo>
                    <a:pt x="4" y="4"/>
                  </a:lnTo>
                  <a:lnTo>
                    <a:pt x="4" y="7"/>
                  </a:lnTo>
                  <a:lnTo>
                    <a:pt x="4" y="7"/>
                  </a:lnTo>
                  <a:lnTo>
                    <a:pt x="4" y="9"/>
                  </a:lnTo>
                  <a:lnTo>
                    <a:pt x="6" y="10"/>
                  </a:lnTo>
                  <a:lnTo>
                    <a:pt x="6" y="10"/>
                  </a:lnTo>
                  <a:lnTo>
                    <a:pt x="8" y="9"/>
                  </a:lnTo>
                  <a:lnTo>
                    <a:pt x="10" y="7"/>
                  </a:lnTo>
                  <a:lnTo>
                    <a:pt x="10" y="7"/>
                  </a:lnTo>
                  <a:lnTo>
                    <a:pt x="8" y="4"/>
                  </a:lnTo>
                  <a:lnTo>
                    <a:pt x="6" y="4"/>
                  </a:lnTo>
                  <a:lnTo>
                    <a:pt x="6"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636"/>
            <p:cNvSpPr>
              <a:spLocks/>
            </p:cNvSpPr>
            <p:nvPr/>
          </p:nvSpPr>
          <p:spPr bwMode="auto">
            <a:xfrm>
              <a:off x="5046812" y="4788179"/>
              <a:ext cx="68226" cy="62025"/>
            </a:xfrm>
            <a:custGeom>
              <a:avLst/>
              <a:gdLst>
                <a:gd name="T0" fmla="*/ 11 w 11"/>
                <a:gd name="T1" fmla="*/ 5 h 10"/>
                <a:gd name="T2" fmla="*/ 11 w 11"/>
                <a:gd name="T3" fmla="*/ 5 h 10"/>
                <a:gd name="T4" fmla="*/ 10 w 11"/>
                <a:gd name="T5" fmla="*/ 7 h 10"/>
                <a:gd name="T6" fmla="*/ 8 w 11"/>
                <a:gd name="T7" fmla="*/ 8 h 10"/>
                <a:gd name="T8" fmla="*/ 7 w 11"/>
                <a:gd name="T9" fmla="*/ 9 h 10"/>
                <a:gd name="T10" fmla="*/ 5 w 11"/>
                <a:gd name="T11" fmla="*/ 10 h 10"/>
                <a:gd name="T12" fmla="*/ 5 w 11"/>
                <a:gd name="T13" fmla="*/ 10 h 10"/>
                <a:gd name="T14" fmla="*/ 3 w 11"/>
                <a:gd name="T15" fmla="*/ 9 h 10"/>
                <a:gd name="T16" fmla="*/ 2 w 11"/>
                <a:gd name="T17" fmla="*/ 8 h 10"/>
                <a:gd name="T18" fmla="*/ 1 w 11"/>
                <a:gd name="T19" fmla="*/ 7 h 10"/>
                <a:gd name="T20" fmla="*/ 0 w 11"/>
                <a:gd name="T21" fmla="*/ 5 h 10"/>
                <a:gd name="T22" fmla="*/ 0 w 11"/>
                <a:gd name="T23" fmla="*/ 5 h 10"/>
                <a:gd name="T24" fmla="*/ 1 w 11"/>
                <a:gd name="T25" fmla="*/ 2 h 10"/>
                <a:gd name="T26" fmla="*/ 2 w 11"/>
                <a:gd name="T27" fmla="*/ 1 h 10"/>
                <a:gd name="T28" fmla="*/ 3 w 11"/>
                <a:gd name="T29" fmla="*/ 0 h 10"/>
                <a:gd name="T30" fmla="*/ 5 w 11"/>
                <a:gd name="T31" fmla="*/ 0 h 10"/>
                <a:gd name="T32" fmla="*/ 5 w 11"/>
                <a:gd name="T33" fmla="*/ 0 h 10"/>
                <a:gd name="T34" fmla="*/ 7 w 11"/>
                <a:gd name="T35" fmla="*/ 0 h 10"/>
                <a:gd name="T36" fmla="*/ 8 w 11"/>
                <a:gd name="T37" fmla="*/ 1 h 10"/>
                <a:gd name="T38" fmla="*/ 10 w 11"/>
                <a:gd name="T39" fmla="*/ 2 h 10"/>
                <a:gd name="T40" fmla="*/ 11 w 11"/>
                <a:gd name="T41" fmla="*/ 5 h 10"/>
                <a:gd name="T42" fmla="*/ 11 w 11"/>
                <a:gd name="T4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0">
                  <a:moveTo>
                    <a:pt x="11" y="5"/>
                  </a:moveTo>
                  <a:lnTo>
                    <a:pt x="11" y="5"/>
                  </a:lnTo>
                  <a:lnTo>
                    <a:pt x="10" y="7"/>
                  </a:lnTo>
                  <a:lnTo>
                    <a:pt x="8" y="8"/>
                  </a:lnTo>
                  <a:lnTo>
                    <a:pt x="7" y="9"/>
                  </a:lnTo>
                  <a:lnTo>
                    <a:pt x="5" y="10"/>
                  </a:lnTo>
                  <a:lnTo>
                    <a:pt x="5" y="10"/>
                  </a:lnTo>
                  <a:lnTo>
                    <a:pt x="3" y="9"/>
                  </a:lnTo>
                  <a:lnTo>
                    <a:pt x="2" y="8"/>
                  </a:lnTo>
                  <a:lnTo>
                    <a:pt x="1" y="7"/>
                  </a:lnTo>
                  <a:lnTo>
                    <a:pt x="0" y="5"/>
                  </a:lnTo>
                  <a:lnTo>
                    <a:pt x="0" y="5"/>
                  </a:lnTo>
                  <a:lnTo>
                    <a:pt x="1" y="2"/>
                  </a:lnTo>
                  <a:lnTo>
                    <a:pt x="2" y="1"/>
                  </a:lnTo>
                  <a:lnTo>
                    <a:pt x="3" y="0"/>
                  </a:lnTo>
                  <a:lnTo>
                    <a:pt x="5" y="0"/>
                  </a:lnTo>
                  <a:lnTo>
                    <a:pt x="5" y="0"/>
                  </a:lnTo>
                  <a:lnTo>
                    <a:pt x="7" y="0"/>
                  </a:lnTo>
                  <a:lnTo>
                    <a:pt x="8" y="1"/>
                  </a:lnTo>
                  <a:lnTo>
                    <a:pt x="10" y="2"/>
                  </a:lnTo>
                  <a:lnTo>
                    <a:pt x="11" y="5"/>
                  </a:lnTo>
                  <a:lnTo>
                    <a:pt x="11"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637"/>
            <p:cNvSpPr>
              <a:spLocks noEditPoints="1"/>
            </p:cNvSpPr>
            <p:nvPr/>
          </p:nvSpPr>
          <p:spPr bwMode="auto">
            <a:xfrm>
              <a:off x="5034408" y="4775775"/>
              <a:ext cx="93034" cy="86836"/>
            </a:xfrm>
            <a:custGeom>
              <a:avLst/>
              <a:gdLst>
                <a:gd name="T0" fmla="*/ 7 w 15"/>
                <a:gd name="T1" fmla="*/ 14 h 14"/>
                <a:gd name="T2" fmla="*/ 7 w 15"/>
                <a:gd name="T3" fmla="*/ 14 h 14"/>
                <a:gd name="T4" fmla="*/ 4 w 15"/>
                <a:gd name="T5" fmla="*/ 13 h 14"/>
                <a:gd name="T6" fmla="*/ 2 w 15"/>
                <a:gd name="T7" fmla="*/ 12 h 14"/>
                <a:gd name="T8" fmla="*/ 1 w 15"/>
                <a:gd name="T9" fmla="*/ 10 h 14"/>
                <a:gd name="T10" fmla="*/ 0 w 15"/>
                <a:gd name="T11" fmla="*/ 7 h 14"/>
                <a:gd name="T12" fmla="*/ 0 w 15"/>
                <a:gd name="T13" fmla="*/ 7 h 14"/>
                <a:gd name="T14" fmla="*/ 1 w 15"/>
                <a:gd name="T15" fmla="*/ 4 h 14"/>
                <a:gd name="T16" fmla="*/ 2 w 15"/>
                <a:gd name="T17" fmla="*/ 2 h 14"/>
                <a:gd name="T18" fmla="*/ 4 w 15"/>
                <a:gd name="T19" fmla="*/ 0 h 14"/>
                <a:gd name="T20" fmla="*/ 7 w 15"/>
                <a:gd name="T21" fmla="*/ 0 h 14"/>
                <a:gd name="T22" fmla="*/ 7 w 15"/>
                <a:gd name="T23" fmla="*/ 0 h 14"/>
                <a:gd name="T24" fmla="*/ 10 w 15"/>
                <a:gd name="T25" fmla="*/ 0 h 14"/>
                <a:gd name="T26" fmla="*/ 13 w 15"/>
                <a:gd name="T27" fmla="*/ 2 h 14"/>
                <a:gd name="T28" fmla="*/ 14 w 15"/>
                <a:gd name="T29" fmla="*/ 4 h 14"/>
                <a:gd name="T30" fmla="*/ 15 w 15"/>
                <a:gd name="T31" fmla="*/ 7 h 14"/>
                <a:gd name="T32" fmla="*/ 15 w 15"/>
                <a:gd name="T33" fmla="*/ 7 h 14"/>
                <a:gd name="T34" fmla="*/ 14 w 15"/>
                <a:gd name="T35" fmla="*/ 10 h 14"/>
                <a:gd name="T36" fmla="*/ 13 w 15"/>
                <a:gd name="T37" fmla="*/ 12 h 14"/>
                <a:gd name="T38" fmla="*/ 10 w 15"/>
                <a:gd name="T39" fmla="*/ 13 h 14"/>
                <a:gd name="T40" fmla="*/ 7 w 15"/>
                <a:gd name="T41" fmla="*/ 14 h 14"/>
                <a:gd name="T42" fmla="*/ 7 w 15"/>
                <a:gd name="T43" fmla="*/ 14 h 14"/>
                <a:gd name="T44" fmla="*/ 7 w 15"/>
                <a:gd name="T45" fmla="*/ 4 h 14"/>
                <a:gd name="T46" fmla="*/ 7 w 15"/>
                <a:gd name="T47" fmla="*/ 4 h 14"/>
                <a:gd name="T48" fmla="*/ 5 w 15"/>
                <a:gd name="T49" fmla="*/ 4 h 14"/>
                <a:gd name="T50" fmla="*/ 4 w 15"/>
                <a:gd name="T51" fmla="*/ 7 h 14"/>
                <a:gd name="T52" fmla="*/ 4 w 15"/>
                <a:gd name="T53" fmla="*/ 7 h 14"/>
                <a:gd name="T54" fmla="*/ 5 w 15"/>
                <a:gd name="T55" fmla="*/ 9 h 14"/>
                <a:gd name="T56" fmla="*/ 7 w 15"/>
                <a:gd name="T57" fmla="*/ 10 h 14"/>
                <a:gd name="T58" fmla="*/ 7 w 15"/>
                <a:gd name="T59" fmla="*/ 10 h 14"/>
                <a:gd name="T60" fmla="*/ 9 w 15"/>
                <a:gd name="T61" fmla="*/ 9 h 14"/>
                <a:gd name="T62" fmla="*/ 10 w 15"/>
                <a:gd name="T63" fmla="*/ 7 h 14"/>
                <a:gd name="T64" fmla="*/ 10 w 15"/>
                <a:gd name="T65" fmla="*/ 7 h 14"/>
                <a:gd name="T66" fmla="*/ 9 w 15"/>
                <a:gd name="T67" fmla="*/ 4 h 14"/>
                <a:gd name="T68" fmla="*/ 7 w 15"/>
                <a:gd name="T69" fmla="*/ 4 h 14"/>
                <a:gd name="T70" fmla="*/ 7 w 15"/>
                <a:gd name="T7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4">
                  <a:moveTo>
                    <a:pt x="7" y="14"/>
                  </a:moveTo>
                  <a:lnTo>
                    <a:pt x="7" y="14"/>
                  </a:lnTo>
                  <a:lnTo>
                    <a:pt x="4" y="13"/>
                  </a:lnTo>
                  <a:lnTo>
                    <a:pt x="2" y="12"/>
                  </a:lnTo>
                  <a:lnTo>
                    <a:pt x="1" y="10"/>
                  </a:lnTo>
                  <a:lnTo>
                    <a:pt x="0" y="7"/>
                  </a:lnTo>
                  <a:lnTo>
                    <a:pt x="0" y="7"/>
                  </a:lnTo>
                  <a:lnTo>
                    <a:pt x="1" y="4"/>
                  </a:lnTo>
                  <a:lnTo>
                    <a:pt x="2" y="2"/>
                  </a:lnTo>
                  <a:lnTo>
                    <a:pt x="4" y="0"/>
                  </a:lnTo>
                  <a:lnTo>
                    <a:pt x="7" y="0"/>
                  </a:lnTo>
                  <a:lnTo>
                    <a:pt x="7" y="0"/>
                  </a:lnTo>
                  <a:lnTo>
                    <a:pt x="10" y="0"/>
                  </a:lnTo>
                  <a:lnTo>
                    <a:pt x="13" y="2"/>
                  </a:lnTo>
                  <a:lnTo>
                    <a:pt x="14" y="4"/>
                  </a:lnTo>
                  <a:lnTo>
                    <a:pt x="15" y="7"/>
                  </a:lnTo>
                  <a:lnTo>
                    <a:pt x="15" y="7"/>
                  </a:lnTo>
                  <a:lnTo>
                    <a:pt x="14" y="10"/>
                  </a:lnTo>
                  <a:lnTo>
                    <a:pt x="13" y="12"/>
                  </a:lnTo>
                  <a:lnTo>
                    <a:pt x="10" y="13"/>
                  </a:lnTo>
                  <a:lnTo>
                    <a:pt x="7" y="14"/>
                  </a:lnTo>
                  <a:lnTo>
                    <a:pt x="7" y="14"/>
                  </a:lnTo>
                  <a:close/>
                  <a:moveTo>
                    <a:pt x="7" y="4"/>
                  </a:moveTo>
                  <a:lnTo>
                    <a:pt x="7" y="4"/>
                  </a:lnTo>
                  <a:lnTo>
                    <a:pt x="5" y="4"/>
                  </a:lnTo>
                  <a:lnTo>
                    <a:pt x="4" y="7"/>
                  </a:lnTo>
                  <a:lnTo>
                    <a:pt x="4" y="7"/>
                  </a:lnTo>
                  <a:lnTo>
                    <a:pt x="5" y="9"/>
                  </a:lnTo>
                  <a:lnTo>
                    <a:pt x="7" y="10"/>
                  </a:lnTo>
                  <a:lnTo>
                    <a:pt x="7" y="10"/>
                  </a:lnTo>
                  <a:lnTo>
                    <a:pt x="9" y="9"/>
                  </a:lnTo>
                  <a:lnTo>
                    <a:pt x="10" y="7"/>
                  </a:lnTo>
                  <a:lnTo>
                    <a:pt x="10" y="7"/>
                  </a:lnTo>
                  <a:lnTo>
                    <a:pt x="9" y="4"/>
                  </a:lnTo>
                  <a:lnTo>
                    <a:pt x="7" y="4"/>
                  </a:lnTo>
                  <a:lnTo>
                    <a:pt x="7"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638"/>
            <p:cNvSpPr>
              <a:spLocks noEditPoints="1"/>
            </p:cNvSpPr>
            <p:nvPr/>
          </p:nvSpPr>
          <p:spPr bwMode="auto">
            <a:xfrm>
              <a:off x="4079225" y="4124511"/>
              <a:ext cx="868347" cy="179875"/>
            </a:xfrm>
            <a:custGeom>
              <a:avLst/>
              <a:gdLst>
                <a:gd name="T0" fmla="*/ 16 w 140"/>
                <a:gd name="T1" fmla="*/ 29 h 29"/>
                <a:gd name="T2" fmla="*/ 0 w 140"/>
                <a:gd name="T3" fmla="*/ 29 h 29"/>
                <a:gd name="T4" fmla="*/ 21 w 140"/>
                <a:gd name="T5" fmla="*/ 1 h 29"/>
                <a:gd name="T6" fmla="*/ 38 w 140"/>
                <a:gd name="T7" fmla="*/ 0 h 29"/>
                <a:gd name="T8" fmla="*/ 121 w 140"/>
                <a:gd name="T9" fmla="*/ 0 h 29"/>
                <a:gd name="T10" fmla="*/ 140 w 140"/>
                <a:gd name="T11" fmla="*/ 27 h 29"/>
                <a:gd name="T12" fmla="*/ 128 w 140"/>
                <a:gd name="T13" fmla="*/ 27 h 29"/>
                <a:gd name="T14" fmla="*/ 110 w 140"/>
                <a:gd name="T15" fmla="*/ 24 h 29"/>
                <a:gd name="T16" fmla="*/ 73 w 140"/>
                <a:gd name="T17" fmla="*/ 24 h 29"/>
                <a:gd name="T18" fmla="*/ 33 w 140"/>
                <a:gd name="T19" fmla="*/ 24 h 29"/>
                <a:gd name="T20" fmla="*/ 16 w 140"/>
                <a:gd name="T21" fmla="*/ 29 h 29"/>
                <a:gd name="T22" fmla="*/ 8 w 140"/>
                <a:gd name="T23" fmla="*/ 25 h 29"/>
                <a:gd name="T24" fmla="*/ 15 w 140"/>
                <a:gd name="T25" fmla="*/ 25 h 29"/>
                <a:gd name="T26" fmla="*/ 32 w 140"/>
                <a:gd name="T27" fmla="*/ 20 h 29"/>
                <a:gd name="T28" fmla="*/ 73 w 140"/>
                <a:gd name="T29" fmla="*/ 20 h 29"/>
                <a:gd name="T30" fmla="*/ 111 w 140"/>
                <a:gd name="T31" fmla="*/ 20 h 29"/>
                <a:gd name="T32" fmla="*/ 129 w 140"/>
                <a:gd name="T33" fmla="*/ 23 h 29"/>
                <a:gd name="T34" fmla="*/ 133 w 140"/>
                <a:gd name="T35" fmla="*/ 23 h 29"/>
                <a:gd name="T36" fmla="*/ 119 w 140"/>
                <a:gd name="T37" fmla="*/ 4 h 29"/>
                <a:gd name="T38" fmla="*/ 38 w 140"/>
                <a:gd name="T39" fmla="*/ 4 h 29"/>
                <a:gd name="T40" fmla="*/ 23 w 140"/>
                <a:gd name="T41" fmla="*/ 5 h 29"/>
                <a:gd name="T42" fmla="*/ 8 w 140"/>
                <a:gd name="T4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29">
                  <a:moveTo>
                    <a:pt x="16" y="29"/>
                  </a:moveTo>
                  <a:lnTo>
                    <a:pt x="0" y="29"/>
                  </a:lnTo>
                  <a:lnTo>
                    <a:pt x="21" y="1"/>
                  </a:lnTo>
                  <a:lnTo>
                    <a:pt x="38" y="0"/>
                  </a:lnTo>
                  <a:lnTo>
                    <a:pt x="121" y="0"/>
                  </a:lnTo>
                  <a:lnTo>
                    <a:pt x="140" y="27"/>
                  </a:lnTo>
                  <a:lnTo>
                    <a:pt x="128" y="27"/>
                  </a:lnTo>
                  <a:lnTo>
                    <a:pt x="110" y="24"/>
                  </a:lnTo>
                  <a:lnTo>
                    <a:pt x="73" y="24"/>
                  </a:lnTo>
                  <a:lnTo>
                    <a:pt x="33" y="24"/>
                  </a:lnTo>
                  <a:lnTo>
                    <a:pt x="16" y="29"/>
                  </a:lnTo>
                  <a:close/>
                  <a:moveTo>
                    <a:pt x="8" y="25"/>
                  </a:moveTo>
                  <a:lnTo>
                    <a:pt x="15" y="25"/>
                  </a:lnTo>
                  <a:lnTo>
                    <a:pt x="32" y="20"/>
                  </a:lnTo>
                  <a:lnTo>
                    <a:pt x="73" y="20"/>
                  </a:lnTo>
                  <a:lnTo>
                    <a:pt x="111" y="20"/>
                  </a:lnTo>
                  <a:lnTo>
                    <a:pt x="129" y="23"/>
                  </a:lnTo>
                  <a:lnTo>
                    <a:pt x="133" y="23"/>
                  </a:lnTo>
                  <a:lnTo>
                    <a:pt x="119" y="4"/>
                  </a:lnTo>
                  <a:lnTo>
                    <a:pt x="38" y="4"/>
                  </a:lnTo>
                  <a:lnTo>
                    <a:pt x="23" y="5"/>
                  </a:lnTo>
                  <a:lnTo>
                    <a:pt x="8"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639"/>
            <p:cNvSpPr>
              <a:spLocks/>
            </p:cNvSpPr>
            <p:nvPr/>
          </p:nvSpPr>
          <p:spPr bwMode="auto">
            <a:xfrm>
              <a:off x="4042011" y="4577296"/>
              <a:ext cx="421768" cy="347338"/>
            </a:xfrm>
            <a:custGeom>
              <a:avLst/>
              <a:gdLst>
                <a:gd name="T0" fmla="*/ 68 w 68"/>
                <a:gd name="T1" fmla="*/ 56 h 56"/>
                <a:gd name="T2" fmla="*/ 68 w 68"/>
                <a:gd name="T3" fmla="*/ 56 h 56"/>
                <a:gd name="T4" fmla="*/ 59 w 68"/>
                <a:gd name="T5" fmla="*/ 54 h 56"/>
                <a:gd name="T6" fmla="*/ 50 w 68"/>
                <a:gd name="T7" fmla="*/ 52 h 56"/>
                <a:gd name="T8" fmla="*/ 42 w 68"/>
                <a:gd name="T9" fmla="*/ 49 h 56"/>
                <a:gd name="T10" fmla="*/ 36 w 68"/>
                <a:gd name="T11" fmla="*/ 45 h 56"/>
                <a:gd name="T12" fmla="*/ 29 w 68"/>
                <a:gd name="T13" fmla="*/ 41 h 56"/>
                <a:gd name="T14" fmla="*/ 23 w 68"/>
                <a:gd name="T15" fmla="*/ 36 h 56"/>
                <a:gd name="T16" fmla="*/ 14 w 68"/>
                <a:gd name="T17" fmla="*/ 26 h 56"/>
                <a:gd name="T18" fmla="*/ 7 w 68"/>
                <a:gd name="T19" fmla="*/ 16 h 56"/>
                <a:gd name="T20" fmla="*/ 3 w 68"/>
                <a:gd name="T21" fmla="*/ 9 h 56"/>
                <a:gd name="T22" fmla="*/ 0 w 68"/>
                <a:gd name="T23" fmla="*/ 1 h 56"/>
                <a:gd name="T24" fmla="*/ 4 w 68"/>
                <a:gd name="T25" fmla="*/ 0 h 56"/>
                <a:gd name="T26" fmla="*/ 4 w 68"/>
                <a:gd name="T27" fmla="*/ 0 h 56"/>
                <a:gd name="T28" fmla="*/ 7 w 68"/>
                <a:gd name="T29" fmla="*/ 7 h 56"/>
                <a:gd name="T30" fmla="*/ 11 w 68"/>
                <a:gd name="T31" fmla="*/ 14 h 56"/>
                <a:gd name="T32" fmla="*/ 18 w 68"/>
                <a:gd name="T33" fmla="*/ 24 h 56"/>
                <a:gd name="T34" fmla="*/ 26 w 68"/>
                <a:gd name="T35" fmla="*/ 33 h 56"/>
                <a:gd name="T36" fmla="*/ 31 w 68"/>
                <a:gd name="T37" fmla="*/ 37 h 56"/>
                <a:gd name="T38" fmla="*/ 38 w 68"/>
                <a:gd name="T39" fmla="*/ 42 h 56"/>
                <a:gd name="T40" fmla="*/ 44 w 68"/>
                <a:gd name="T41" fmla="*/ 45 h 56"/>
                <a:gd name="T42" fmla="*/ 51 w 68"/>
                <a:gd name="T43" fmla="*/ 48 h 56"/>
                <a:gd name="T44" fmla="*/ 60 w 68"/>
                <a:gd name="T45" fmla="*/ 50 h 56"/>
                <a:gd name="T46" fmla="*/ 68 w 68"/>
                <a:gd name="T47" fmla="*/ 52 h 56"/>
                <a:gd name="T48" fmla="*/ 68 w 68"/>
                <a:gd name="T4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56">
                  <a:moveTo>
                    <a:pt x="68" y="56"/>
                  </a:moveTo>
                  <a:lnTo>
                    <a:pt x="68" y="56"/>
                  </a:lnTo>
                  <a:lnTo>
                    <a:pt x="59" y="54"/>
                  </a:lnTo>
                  <a:lnTo>
                    <a:pt x="50" y="52"/>
                  </a:lnTo>
                  <a:lnTo>
                    <a:pt x="42" y="49"/>
                  </a:lnTo>
                  <a:lnTo>
                    <a:pt x="36" y="45"/>
                  </a:lnTo>
                  <a:lnTo>
                    <a:pt x="29" y="41"/>
                  </a:lnTo>
                  <a:lnTo>
                    <a:pt x="23" y="36"/>
                  </a:lnTo>
                  <a:lnTo>
                    <a:pt x="14" y="26"/>
                  </a:lnTo>
                  <a:lnTo>
                    <a:pt x="7" y="16"/>
                  </a:lnTo>
                  <a:lnTo>
                    <a:pt x="3" y="9"/>
                  </a:lnTo>
                  <a:lnTo>
                    <a:pt x="0" y="1"/>
                  </a:lnTo>
                  <a:lnTo>
                    <a:pt x="4" y="0"/>
                  </a:lnTo>
                  <a:lnTo>
                    <a:pt x="4" y="0"/>
                  </a:lnTo>
                  <a:lnTo>
                    <a:pt x="7" y="7"/>
                  </a:lnTo>
                  <a:lnTo>
                    <a:pt x="11" y="14"/>
                  </a:lnTo>
                  <a:lnTo>
                    <a:pt x="18" y="24"/>
                  </a:lnTo>
                  <a:lnTo>
                    <a:pt x="26" y="33"/>
                  </a:lnTo>
                  <a:lnTo>
                    <a:pt x="31" y="37"/>
                  </a:lnTo>
                  <a:lnTo>
                    <a:pt x="38" y="42"/>
                  </a:lnTo>
                  <a:lnTo>
                    <a:pt x="44" y="45"/>
                  </a:lnTo>
                  <a:lnTo>
                    <a:pt x="51" y="48"/>
                  </a:lnTo>
                  <a:lnTo>
                    <a:pt x="60" y="50"/>
                  </a:lnTo>
                  <a:lnTo>
                    <a:pt x="68" y="52"/>
                  </a:lnTo>
                  <a:lnTo>
                    <a:pt x="68" y="5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6640"/>
            <p:cNvSpPr>
              <a:spLocks/>
            </p:cNvSpPr>
            <p:nvPr/>
          </p:nvSpPr>
          <p:spPr bwMode="auto">
            <a:xfrm>
              <a:off x="4606434" y="4707547"/>
              <a:ext cx="328729" cy="217090"/>
            </a:xfrm>
            <a:custGeom>
              <a:avLst/>
              <a:gdLst>
                <a:gd name="T0" fmla="*/ 1 w 53"/>
                <a:gd name="T1" fmla="*/ 35 h 35"/>
                <a:gd name="T2" fmla="*/ 0 w 53"/>
                <a:gd name="T3" fmla="*/ 31 h 35"/>
                <a:gd name="T4" fmla="*/ 0 w 53"/>
                <a:gd name="T5" fmla="*/ 31 h 35"/>
                <a:gd name="T6" fmla="*/ 7 w 53"/>
                <a:gd name="T7" fmla="*/ 30 h 35"/>
                <a:gd name="T8" fmla="*/ 13 w 53"/>
                <a:gd name="T9" fmla="*/ 28 h 35"/>
                <a:gd name="T10" fmla="*/ 20 w 53"/>
                <a:gd name="T11" fmla="*/ 25 h 35"/>
                <a:gd name="T12" fmla="*/ 28 w 53"/>
                <a:gd name="T13" fmla="*/ 21 h 35"/>
                <a:gd name="T14" fmla="*/ 36 w 53"/>
                <a:gd name="T15" fmla="*/ 15 h 35"/>
                <a:gd name="T16" fmla="*/ 44 w 53"/>
                <a:gd name="T17" fmla="*/ 8 h 35"/>
                <a:gd name="T18" fmla="*/ 50 w 53"/>
                <a:gd name="T19" fmla="*/ 0 h 35"/>
                <a:gd name="T20" fmla="*/ 53 w 53"/>
                <a:gd name="T21" fmla="*/ 2 h 35"/>
                <a:gd name="T22" fmla="*/ 53 w 53"/>
                <a:gd name="T23" fmla="*/ 2 h 35"/>
                <a:gd name="T24" fmla="*/ 50 w 53"/>
                <a:gd name="T25" fmla="*/ 7 h 35"/>
                <a:gd name="T26" fmla="*/ 47 w 53"/>
                <a:gd name="T27" fmla="*/ 11 h 35"/>
                <a:gd name="T28" fmla="*/ 39 w 53"/>
                <a:gd name="T29" fmla="*/ 19 h 35"/>
                <a:gd name="T30" fmla="*/ 31 w 53"/>
                <a:gd name="T31" fmla="*/ 24 h 35"/>
                <a:gd name="T32" fmla="*/ 23 w 53"/>
                <a:gd name="T33" fmla="*/ 29 h 35"/>
                <a:gd name="T34" fmla="*/ 14 w 53"/>
                <a:gd name="T35" fmla="*/ 32 h 35"/>
                <a:gd name="T36" fmla="*/ 8 w 53"/>
                <a:gd name="T37" fmla="*/ 34 h 35"/>
                <a:gd name="T38" fmla="*/ 1 w 53"/>
                <a:gd name="T39" fmla="*/ 35 h 35"/>
                <a:gd name="T40" fmla="*/ 1 w 53"/>
                <a:gd name="T4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35">
                  <a:moveTo>
                    <a:pt x="1" y="35"/>
                  </a:moveTo>
                  <a:lnTo>
                    <a:pt x="0" y="31"/>
                  </a:lnTo>
                  <a:lnTo>
                    <a:pt x="0" y="31"/>
                  </a:lnTo>
                  <a:lnTo>
                    <a:pt x="7" y="30"/>
                  </a:lnTo>
                  <a:lnTo>
                    <a:pt x="13" y="28"/>
                  </a:lnTo>
                  <a:lnTo>
                    <a:pt x="20" y="25"/>
                  </a:lnTo>
                  <a:lnTo>
                    <a:pt x="28" y="21"/>
                  </a:lnTo>
                  <a:lnTo>
                    <a:pt x="36" y="15"/>
                  </a:lnTo>
                  <a:lnTo>
                    <a:pt x="44" y="8"/>
                  </a:lnTo>
                  <a:lnTo>
                    <a:pt x="50" y="0"/>
                  </a:lnTo>
                  <a:lnTo>
                    <a:pt x="53" y="2"/>
                  </a:lnTo>
                  <a:lnTo>
                    <a:pt x="53" y="2"/>
                  </a:lnTo>
                  <a:lnTo>
                    <a:pt x="50" y="7"/>
                  </a:lnTo>
                  <a:lnTo>
                    <a:pt x="47" y="11"/>
                  </a:lnTo>
                  <a:lnTo>
                    <a:pt x="39" y="19"/>
                  </a:lnTo>
                  <a:lnTo>
                    <a:pt x="31" y="24"/>
                  </a:lnTo>
                  <a:lnTo>
                    <a:pt x="23" y="29"/>
                  </a:lnTo>
                  <a:lnTo>
                    <a:pt x="14" y="32"/>
                  </a:lnTo>
                  <a:lnTo>
                    <a:pt x="8" y="34"/>
                  </a:lnTo>
                  <a:lnTo>
                    <a:pt x="1" y="35"/>
                  </a:lnTo>
                  <a:lnTo>
                    <a:pt x="1" y="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6641"/>
            <p:cNvSpPr>
              <a:spLocks/>
            </p:cNvSpPr>
            <p:nvPr/>
          </p:nvSpPr>
          <p:spPr bwMode="auto">
            <a:xfrm>
              <a:off x="4581623" y="4626914"/>
              <a:ext cx="390754" cy="272909"/>
            </a:xfrm>
            <a:custGeom>
              <a:avLst/>
              <a:gdLst>
                <a:gd name="T0" fmla="*/ 1 w 63"/>
                <a:gd name="T1" fmla="*/ 44 h 44"/>
                <a:gd name="T2" fmla="*/ 0 w 63"/>
                <a:gd name="T3" fmla="*/ 40 h 44"/>
                <a:gd name="T4" fmla="*/ 0 w 63"/>
                <a:gd name="T5" fmla="*/ 40 h 44"/>
                <a:gd name="T6" fmla="*/ 7 w 63"/>
                <a:gd name="T7" fmla="*/ 38 h 44"/>
                <a:gd name="T8" fmla="*/ 13 w 63"/>
                <a:gd name="T9" fmla="*/ 36 h 44"/>
                <a:gd name="T10" fmla="*/ 21 w 63"/>
                <a:gd name="T11" fmla="*/ 32 h 44"/>
                <a:gd name="T12" fmla="*/ 31 w 63"/>
                <a:gd name="T13" fmla="*/ 26 h 44"/>
                <a:gd name="T14" fmla="*/ 40 w 63"/>
                <a:gd name="T15" fmla="*/ 20 h 44"/>
                <a:gd name="T16" fmla="*/ 51 w 63"/>
                <a:gd name="T17" fmla="*/ 11 h 44"/>
                <a:gd name="T18" fmla="*/ 59 w 63"/>
                <a:gd name="T19" fmla="*/ 0 h 44"/>
                <a:gd name="T20" fmla="*/ 63 w 63"/>
                <a:gd name="T21" fmla="*/ 3 h 44"/>
                <a:gd name="T22" fmla="*/ 63 w 63"/>
                <a:gd name="T23" fmla="*/ 3 h 44"/>
                <a:gd name="T24" fmla="*/ 53 w 63"/>
                <a:gd name="T25" fmla="*/ 14 h 44"/>
                <a:gd name="T26" fmla="*/ 43 w 63"/>
                <a:gd name="T27" fmla="*/ 23 h 44"/>
                <a:gd name="T28" fmla="*/ 33 w 63"/>
                <a:gd name="T29" fmla="*/ 31 h 44"/>
                <a:gd name="T30" fmla="*/ 23 w 63"/>
                <a:gd name="T31" fmla="*/ 36 h 44"/>
                <a:gd name="T32" fmla="*/ 15 w 63"/>
                <a:gd name="T33" fmla="*/ 40 h 44"/>
                <a:gd name="T34" fmla="*/ 8 w 63"/>
                <a:gd name="T35" fmla="*/ 42 h 44"/>
                <a:gd name="T36" fmla="*/ 1 w 63"/>
                <a:gd name="T37" fmla="*/ 44 h 44"/>
                <a:gd name="T38" fmla="*/ 1 w 63"/>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44">
                  <a:moveTo>
                    <a:pt x="1" y="44"/>
                  </a:moveTo>
                  <a:lnTo>
                    <a:pt x="0" y="40"/>
                  </a:lnTo>
                  <a:lnTo>
                    <a:pt x="0" y="40"/>
                  </a:lnTo>
                  <a:lnTo>
                    <a:pt x="7" y="38"/>
                  </a:lnTo>
                  <a:lnTo>
                    <a:pt x="13" y="36"/>
                  </a:lnTo>
                  <a:lnTo>
                    <a:pt x="21" y="32"/>
                  </a:lnTo>
                  <a:lnTo>
                    <a:pt x="31" y="26"/>
                  </a:lnTo>
                  <a:lnTo>
                    <a:pt x="40" y="20"/>
                  </a:lnTo>
                  <a:lnTo>
                    <a:pt x="51" y="11"/>
                  </a:lnTo>
                  <a:lnTo>
                    <a:pt x="59" y="0"/>
                  </a:lnTo>
                  <a:lnTo>
                    <a:pt x="63" y="3"/>
                  </a:lnTo>
                  <a:lnTo>
                    <a:pt x="63" y="3"/>
                  </a:lnTo>
                  <a:lnTo>
                    <a:pt x="53" y="14"/>
                  </a:lnTo>
                  <a:lnTo>
                    <a:pt x="43" y="23"/>
                  </a:lnTo>
                  <a:lnTo>
                    <a:pt x="33" y="31"/>
                  </a:lnTo>
                  <a:lnTo>
                    <a:pt x="23" y="36"/>
                  </a:lnTo>
                  <a:lnTo>
                    <a:pt x="15" y="40"/>
                  </a:lnTo>
                  <a:lnTo>
                    <a:pt x="8" y="42"/>
                  </a:lnTo>
                  <a:lnTo>
                    <a:pt x="1" y="44"/>
                  </a:lnTo>
                  <a:lnTo>
                    <a:pt x="1" y="4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6642"/>
            <p:cNvSpPr>
              <a:spLocks/>
            </p:cNvSpPr>
            <p:nvPr/>
          </p:nvSpPr>
          <p:spPr bwMode="auto">
            <a:xfrm>
              <a:off x="5009597" y="4577296"/>
              <a:ext cx="1029612" cy="254304"/>
            </a:xfrm>
            <a:custGeom>
              <a:avLst/>
              <a:gdLst>
                <a:gd name="T0" fmla="*/ 4 w 166"/>
                <a:gd name="T1" fmla="*/ 41 h 41"/>
                <a:gd name="T2" fmla="*/ 0 w 166"/>
                <a:gd name="T3" fmla="*/ 40 h 41"/>
                <a:gd name="T4" fmla="*/ 2 w 166"/>
                <a:gd name="T5" fmla="*/ 16 h 41"/>
                <a:gd name="T6" fmla="*/ 10 w 166"/>
                <a:gd name="T7" fmla="*/ 16 h 41"/>
                <a:gd name="T8" fmla="*/ 19 w 166"/>
                <a:gd name="T9" fmla="*/ 1 h 41"/>
                <a:gd name="T10" fmla="*/ 19 w 166"/>
                <a:gd name="T11" fmla="*/ 23 h 41"/>
                <a:gd name="T12" fmla="*/ 19 w 166"/>
                <a:gd name="T13" fmla="*/ 23 h 41"/>
                <a:gd name="T14" fmla="*/ 93 w 166"/>
                <a:gd name="T15" fmla="*/ 14 h 41"/>
                <a:gd name="T16" fmla="*/ 138 w 166"/>
                <a:gd name="T17" fmla="*/ 8 h 41"/>
                <a:gd name="T18" fmla="*/ 138 w 166"/>
                <a:gd name="T19" fmla="*/ 8 h 41"/>
                <a:gd name="T20" fmla="*/ 138 w 166"/>
                <a:gd name="T21" fmla="*/ 4 h 41"/>
                <a:gd name="T22" fmla="*/ 137 w 166"/>
                <a:gd name="T23" fmla="*/ 2 h 41"/>
                <a:gd name="T24" fmla="*/ 139 w 166"/>
                <a:gd name="T25" fmla="*/ 2 h 41"/>
                <a:gd name="T26" fmla="*/ 139 w 166"/>
                <a:gd name="T27" fmla="*/ 2 h 41"/>
                <a:gd name="T28" fmla="*/ 142 w 166"/>
                <a:gd name="T29" fmla="*/ 1 h 41"/>
                <a:gd name="T30" fmla="*/ 149 w 166"/>
                <a:gd name="T31" fmla="*/ 0 h 41"/>
                <a:gd name="T32" fmla="*/ 157 w 166"/>
                <a:gd name="T33" fmla="*/ 0 h 41"/>
                <a:gd name="T34" fmla="*/ 160 w 166"/>
                <a:gd name="T35" fmla="*/ 0 h 41"/>
                <a:gd name="T36" fmla="*/ 163 w 166"/>
                <a:gd name="T37" fmla="*/ 2 h 41"/>
                <a:gd name="T38" fmla="*/ 163 w 166"/>
                <a:gd name="T39" fmla="*/ 2 h 41"/>
                <a:gd name="T40" fmla="*/ 165 w 166"/>
                <a:gd name="T41" fmla="*/ 5 h 41"/>
                <a:gd name="T42" fmla="*/ 166 w 166"/>
                <a:gd name="T43" fmla="*/ 8 h 41"/>
                <a:gd name="T44" fmla="*/ 166 w 166"/>
                <a:gd name="T45" fmla="*/ 8 h 41"/>
                <a:gd name="T46" fmla="*/ 165 w 166"/>
                <a:gd name="T47" fmla="*/ 10 h 41"/>
                <a:gd name="T48" fmla="*/ 164 w 166"/>
                <a:gd name="T49" fmla="*/ 12 h 41"/>
                <a:gd name="T50" fmla="*/ 162 w 166"/>
                <a:gd name="T51" fmla="*/ 13 h 41"/>
                <a:gd name="T52" fmla="*/ 160 w 166"/>
                <a:gd name="T53" fmla="*/ 10 h 41"/>
                <a:gd name="T54" fmla="*/ 161 w 166"/>
                <a:gd name="T55" fmla="*/ 12 h 41"/>
                <a:gd name="T56" fmla="*/ 160 w 166"/>
                <a:gd name="T57" fmla="*/ 10 h 41"/>
                <a:gd name="T58" fmla="*/ 160 w 166"/>
                <a:gd name="T59" fmla="*/ 10 h 41"/>
                <a:gd name="T60" fmla="*/ 161 w 166"/>
                <a:gd name="T61" fmla="*/ 9 h 41"/>
                <a:gd name="T62" fmla="*/ 162 w 166"/>
                <a:gd name="T63" fmla="*/ 7 h 41"/>
                <a:gd name="T64" fmla="*/ 162 w 166"/>
                <a:gd name="T65" fmla="*/ 7 h 41"/>
                <a:gd name="T66" fmla="*/ 161 w 166"/>
                <a:gd name="T67" fmla="*/ 6 h 41"/>
                <a:gd name="T68" fmla="*/ 160 w 166"/>
                <a:gd name="T69" fmla="*/ 5 h 41"/>
                <a:gd name="T70" fmla="*/ 160 w 166"/>
                <a:gd name="T71" fmla="*/ 5 h 41"/>
                <a:gd name="T72" fmla="*/ 157 w 166"/>
                <a:gd name="T73" fmla="*/ 4 h 41"/>
                <a:gd name="T74" fmla="*/ 153 w 166"/>
                <a:gd name="T75" fmla="*/ 4 h 41"/>
                <a:gd name="T76" fmla="*/ 142 w 166"/>
                <a:gd name="T77" fmla="*/ 5 h 41"/>
                <a:gd name="T78" fmla="*/ 142 w 166"/>
                <a:gd name="T79" fmla="*/ 5 h 41"/>
                <a:gd name="T80" fmla="*/ 142 w 166"/>
                <a:gd name="T81" fmla="*/ 8 h 41"/>
                <a:gd name="T82" fmla="*/ 141 w 166"/>
                <a:gd name="T83" fmla="*/ 11 h 41"/>
                <a:gd name="T84" fmla="*/ 141 w 166"/>
                <a:gd name="T85" fmla="*/ 11 h 41"/>
                <a:gd name="T86" fmla="*/ 139 w 166"/>
                <a:gd name="T87" fmla="*/ 12 h 41"/>
                <a:gd name="T88" fmla="*/ 124 w 166"/>
                <a:gd name="T89" fmla="*/ 14 h 41"/>
                <a:gd name="T90" fmla="*/ 17 w 166"/>
                <a:gd name="T91" fmla="*/ 28 h 41"/>
                <a:gd name="T92" fmla="*/ 14 w 166"/>
                <a:gd name="T93" fmla="*/ 28 h 41"/>
                <a:gd name="T94" fmla="*/ 14 w 166"/>
                <a:gd name="T95" fmla="*/ 17 h 41"/>
                <a:gd name="T96" fmla="*/ 12 w 166"/>
                <a:gd name="T97" fmla="*/ 21 h 41"/>
                <a:gd name="T98" fmla="*/ 6 w 166"/>
                <a:gd name="T99" fmla="*/ 21 h 41"/>
                <a:gd name="T100" fmla="*/ 4 w 166"/>
                <a:gd name="T10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1">
                  <a:moveTo>
                    <a:pt x="4" y="41"/>
                  </a:moveTo>
                  <a:lnTo>
                    <a:pt x="0" y="40"/>
                  </a:lnTo>
                  <a:lnTo>
                    <a:pt x="2" y="16"/>
                  </a:lnTo>
                  <a:lnTo>
                    <a:pt x="10" y="16"/>
                  </a:lnTo>
                  <a:lnTo>
                    <a:pt x="19" y="1"/>
                  </a:lnTo>
                  <a:lnTo>
                    <a:pt x="19" y="23"/>
                  </a:lnTo>
                  <a:lnTo>
                    <a:pt x="19" y="23"/>
                  </a:lnTo>
                  <a:lnTo>
                    <a:pt x="93" y="14"/>
                  </a:lnTo>
                  <a:lnTo>
                    <a:pt x="138" y="8"/>
                  </a:lnTo>
                  <a:lnTo>
                    <a:pt x="138" y="8"/>
                  </a:lnTo>
                  <a:lnTo>
                    <a:pt x="138" y="4"/>
                  </a:lnTo>
                  <a:lnTo>
                    <a:pt x="137" y="2"/>
                  </a:lnTo>
                  <a:lnTo>
                    <a:pt x="139" y="2"/>
                  </a:lnTo>
                  <a:lnTo>
                    <a:pt x="139" y="2"/>
                  </a:lnTo>
                  <a:lnTo>
                    <a:pt x="142" y="1"/>
                  </a:lnTo>
                  <a:lnTo>
                    <a:pt x="149" y="0"/>
                  </a:lnTo>
                  <a:lnTo>
                    <a:pt x="157" y="0"/>
                  </a:lnTo>
                  <a:lnTo>
                    <a:pt x="160" y="0"/>
                  </a:lnTo>
                  <a:lnTo>
                    <a:pt x="163" y="2"/>
                  </a:lnTo>
                  <a:lnTo>
                    <a:pt x="163" y="2"/>
                  </a:lnTo>
                  <a:lnTo>
                    <a:pt x="165" y="5"/>
                  </a:lnTo>
                  <a:lnTo>
                    <a:pt x="166" y="8"/>
                  </a:lnTo>
                  <a:lnTo>
                    <a:pt x="166" y="8"/>
                  </a:lnTo>
                  <a:lnTo>
                    <a:pt x="165" y="10"/>
                  </a:lnTo>
                  <a:lnTo>
                    <a:pt x="164" y="12"/>
                  </a:lnTo>
                  <a:lnTo>
                    <a:pt x="162" y="13"/>
                  </a:lnTo>
                  <a:lnTo>
                    <a:pt x="160" y="10"/>
                  </a:lnTo>
                  <a:lnTo>
                    <a:pt x="161" y="12"/>
                  </a:lnTo>
                  <a:lnTo>
                    <a:pt x="160" y="10"/>
                  </a:lnTo>
                  <a:lnTo>
                    <a:pt x="160" y="10"/>
                  </a:lnTo>
                  <a:lnTo>
                    <a:pt x="161" y="9"/>
                  </a:lnTo>
                  <a:lnTo>
                    <a:pt x="162" y="7"/>
                  </a:lnTo>
                  <a:lnTo>
                    <a:pt x="162" y="7"/>
                  </a:lnTo>
                  <a:lnTo>
                    <a:pt x="161" y="6"/>
                  </a:lnTo>
                  <a:lnTo>
                    <a:pt x="160" y="5"/>
                  </a:lnTo>
                  <a:lnTo>
                    <a:pt x="160" y="5"/>
                  </a:lnTo>
                  <a:lnTo>
                    <a:pt x="157" y="4"/>
                  </a:lnTo>
                  <a:lnTo>
                    <a:pt x="153" y="4"/>
                  </a:lnTo>
                  <a:lnTo>
                    <a:pt x="142" y="5"/>
                  </a:lnTo>
                  <a:lnTo>
                    <a:pt x="142" y="5"/>
                  </a:lnTo>
                  <a:lnTo>
                    <a:pt x="142" y="8"/>
                  </a:lnTo>
                  <a:lnTo>
                    <a:pt x="141" y="11"/>
                  </a:lnTo>
                  <a:lnTo>
                    <a:pt x="141" y="11"/>
                  </a:lnTo>
                  <a:lnTo>
                    <a:pt x="139" y="12"/>
                  </a:lnTo>
                  <a:lnTo>
                    <a:pt x="124" y="14"/>
                  </a:lnTo>
                  <a:lnTo>
                    <a:pt x="17" y="28"/>
                  </a:lnTo>
                  <a:lnTo>
                    <a:pt x="14" y="28"/>
                  </a:lnTo>
                  <a:lnTo>
                    <a:pt x="14" y="17"/>
                  </a:lnTo>
                  <a:lnTo>
                    <a:pt x="12" y="21"/>
                  </a:lnTo>
                  <a:lnTo>
                    <a:pt x="6" y="21"/>
                  </a:lnTo>
                  <a:lnTo>
                    <a:pt x="4" y="4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643"/>
            <p:cNvSpPr>
              <a:spLocks/>
            </p:cNvSpPr>
            <p:nvPr/>
          </p:nvSpPr>
          <p:spPr bwMode="auto">
            <a:xfrm>
              <a:off x="3024803" y="4564891"/>
              <a:ext cx="1023409" cy="254304"/>
            </a:xfrm>
            <a:custGeom>
              <a:avLst/>
              <a:gdLst>
                <a:gd name="T0" fmla="*/ 161 w 165"/>
                <a:gd name="T1" fmla="*/ 41 h 41"/>
                <a:gd name="T2" fmla="*/ 157 w 165"/>
                <a:gd name="T3" fmla="*/ 28 h 41"/>
                <a:gd name="T4" fmla="*/ 156 w 165"/>
                <a:gd name="T5" fmla="*/ 26 h 41"/>
                <a:gd name="T6" fmla="*/ 149 w 165"/>
                <a:gd name="T7" fmla="*/ 19 h 41"/>
                <a:gd name="T8" fmla="*/ 148 w 165"/>
                <a:gd name="T9" fmla="*/ 29 h 41"/>
                <a:gd name="T10" fmla="*/ 148 w 165"/>
                <a:gd name="T11" fmla="*/ 31 h 41"/>
                <a:gd name="T12" fmla="*/ 145 w 165"/>
                <a:gd name="T13" fmla="*/ 31 h 41"/>
                <a:gd name="T14" fmla="*/ 94 w 165"/>
                <a:gd name="T15" fmla="*/ 25 h 41"/>
                <a:gd name="T16" fmla="*/ 22 w 165"/>
                <a:gd name="T17" fmla="*/ 13 h 41"/>
                <a:gd name="T18" fmla="*/ 25 w 165"/>
                <a:gd name="T19" fmla="*/ 10 h 41"/>
                <a:gd name="T20" fmla="*/ 27 w 165"/>
                <a:gd name="T21" fmla="*/ 5 h 41"/>
                <a:gd name="T22" fmla="*/ 22 w 165"/>
                <a:gd name="T23" fmla="*/ 6 h 41"/>
                <a:gd name="T24" fmla="*/ 8 w 165"/>
                <a:gd name="T25" fmla="*/ 7 h 41"/>
                <a:gd name="T26" fmla="*/ 6 w 165"/>
                <a:gd name="T27" fmla="*/ 8 h 41"/>
                <a:gd name="T28" fmla="*/ 6 w 165"/>
                <a:gd name="T29" fmla="*/ 13 h 41"/>
                <a:gd name="T30" fmla="*/ 3 w 165"/>
                <a:gd name="T31" fmla="*/ 19 h 41"/>
                <a:gd name="T32" fmla="*/ 1 w 165"/>
                <a:gd name="T33" fmla="*/ 15 h 41"/>
                <a:gd name="T34" fmla="*/ 1 w 165"/>
                <a:gd name="T35" fmla="*/ 6 h 41"/>
                <a:gd name="T36" fmla="*/ 2 w 165"/>
                <a:gd name="T37" fmla="*/ 5 h 41"/>
                <a:gd name="T38" fmla="*/ 9 w 165"/>
                <a:gd name="T39" fmla="*/ 3 h 41"/>
                <a:gd name="T40" fmla="*/ 22 w 165"/>
                <a:gd name="T41" fmla="*/ 2 h 41"/>
                <a:gd name="T42" fmla="*/ 28 w 165"/>
                <a:gd name="T43" fmla="*/ 0 h 41"/>
                <a:gd name="T44" fmla="*/ 29 w 165"/>
                <a:gd name="T45" fmla="*/ 0 h 41"/>
                <a:gd name="T46" fmla="*/ 31 w 165"/>
                <a:gd name="T47" fmla="*/ 2 h 41"/>
                <a:gd name="T48" fmla="*/ 31 w 165"/>
                <a:gd name="T49" fmla="*/ 6 h 41"/>
                <a:gd name="T50" fmla="*/ 29 w 165"/>
                <a:gd name="T51" fmla="*/ 10 h 41"/>
                <a:gd name="T52" fmla="*/ 127 w 165"/>
                <a:gd name="T53" fmla="*/ 26 h 41"/>
                <a:gd name="T54" fmla="*/ 144 w 165"/>
                <a:gd name="T55" fmla="*/ 27 h 41"/>
                <a:gd name="T56" fmla="*/ 146 w 165"/>
                <a:gd name="T57" fmla="*/ 11 h 41"/>
                <a:gd name="T58" fmla="*/ 150 w 165"/>
                <a:gd name="T59" fmla="*/ 11 h 41"/>
                <a:gd name="T60" fmla="*/ 152 w 165"/>
                <a:gd name="T61" fmla="*/ 16 h 41"/>
                <a:gd name="T62" fmla="*/ 157 w 165"/>
                <a:gd name="T63" fmla="*/ 22 h 41"/>
                <a:gd name="T64" fmla="*/ 160 w 165"/>
                <a:gd name="T65" fmla="*/ 24 h 41"/>
                <a:gd name="T66" fmla="*/ 164 w 165"/>
                <a:gd name="T67" fmla="*/ 31 h 41"/>
                <a:gd name="T68" fmla="*/ 165 w 165"/>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41">
                  <a:moveTo>
                    <a:pt x="161" y="41"/>
                  </a:moveTo>
                  <a:lnTo>
                    <a:pt x="161" y="41"/>
                  </a:lnTo>
                  <a:lnTo>
                    <a:pt x="160" y="32"/>
                  </a:lnTo>
                  <a:lnTo>
                    <a:pt x="157" y="28"/>
                  </a:lnTo>
                  <a:lnTo>
                    <a:pt x="156" y="26"/>
                  </a:lnTo>
                  <a:lnTo>
                    <a:pt x="156" y="26"/>
                  </a:lnTo>
                  <a:lnTo>
                    <a:pt x="152" y="23"/>
                  </a:lnTo>
                  <a:lnTo>
                    <a:pt x="149" y="19"/>
                  </a:lnTo>
                  <a:lnTo>
                    <a:pt x="149" y="19"/>
                  </a:lnTo>
                  <a:lnTo>
                    <a:pt x="148" y="29"/>
                  </a:lnTo>
                  <a:lnTo>
                    <a:pt x="148" y="30"/>
                  </a:lnTo>
                  <a:lnTo>
                    <a:pt x="148" y="31"/>
                  </a:lnTo>
                  <a:lnTo>
                    <a:pt x="148" y="31"/>
                  </a:lnTo>
                  <a:lnTo>
                    <a:pt x="145" y="31"/>
                  </a:lnTo>
                  <a:lnTo>
                    <a:pt x="130" y="30"/>
                  </a:lnTo>
                  <a:lnTo>
                    <a:pt x="94" y="25"/>
                  </a:lnTo>
                  <a:lnTo>
                    <a:pt x="26" y="13"/>
                  </a:lnTo>
                  <a:lnTo>
                    <a:pt x="22" y="13"/>
                  </a:lnTo>
                  <a:lnTo>
                    <a:pt x="25" y="10"/>
                  </a:lnTo>
                  <a:lnTo>
                    <a:pt x="25" y="10"/>
                  </a:lnTo>
                  <a:lnTo>
                    <a:pt x="27" y="5"/>
                  </a:lnTo>
                  <a:lnTo>
                    <a:pt x="27" y="5"/>
                  </a:lnTo>
                  <a:lnTo>
                    <a:pt x="22" y="6"/>
                  </a:lnTo>
                  <a:lnTo>
                    <a:pt x="22" y="6"/>
                  </a:lnTo>
                  <a:lnTo>
                    <a:pt x="13" y="6"/>
                  </a:lnTo>
                  <a:lnTo>
                    <a:pt x="8" y="7"/>
                  </a:lnTo>
                  <a:lnTo>
                    <a:pt x="6" y="8"/>
                  </a:lnTo>
                  <a:lnTo>
                    <a:pt x="6" y="8"/>
                  </a:lnTo>
                  <a:lnTo>
                    <a:pt x="5" y="10"/>
                  </a:lnTo>
                  <a:lnTo>
                    <a:pt x="6" y="13"/>
                  </a:lnTo>
                  <a:lnTo>
                    <a:pt x="8" y="17"/>
                  </a:lnTo>
                  <a:lnTo>
                    <a:pt x="3" y="19"/>
                  </a:lnTo>
                  <a:lnTo>
                    <a:pt x="3" y="19"/>
                  </a:lnTo>
                  <a:lnTo>
                    <a:pt x="1" y="15"/>
                  </a:lnTo>
                  <a:lnTo>
                    <a:pt x="0" y="11"/>
                  </a:lnTo>
                  <a:lnTo>
                    <a:pt x="1" y="6"/>
                  </a:lnTo>
                  <a:lnTo>
                    <a:pt x="1" y="6"/>
                  </a:lnTo>
                  <a:lnTo>
                    <a:pt x="2" y="5"/>
                  </a:lnTo>
                  <a:lnTo>
                    <a:pt x="3" y="4"/>
                  </a:lnTo>
                  <a:lnTo>
                    <a:pt x="9" y="3"/>
                  </a:lnTo>
                  <a:lnTo>
                    <a:pt x="15" y="2"/>
                  </a:lnTo>
                  <a:lnTo>
                    <a:pt x="22" y="2"/>
                  </a:lnTo>
                  <a:lnTo>
                    <a:pt x="22" y="2"/>
                  </a:lnTo>
                  <a:lnTo>
                    <a:pt x="28" y="0"/>
                  </a:lnTo>
                  <a:lnTo>
                    <a:pt x="28" y="0"/>
                  </a:lnTo>
                  <a:lnTo>
                    <a:pt x="29" y="0"/>
                  </a:lnTo>
                  <a:lnTo>
                    <a:pt x="31" y="2"/>
                  </a:lnTo>
                  <a:lnTo>
                    <a:pt x="31" y="2"/>
                  </a:lnTo>
                  <a:lnTo>
                    <a:pt x="31" y="4"/>
                  </a:lnTo>
                  <a:lnTo>
                    <a:pt x="31" y="6"/>
                  </a:lnTo>
                  <a:lnTo>
                    <a:pt x="29" y="10"/>
                  </a:lnTo>
                  <a:lnTo>
                    <a:pt x="29" y="10"/>
                  </a:lnTo>
                  <a:lnTo>
                    <a:pt x="98" y="22"/>
                  </a:lnTo>
                  <a:lnTo>
                    <a:pt x="127" y="26"/>
                  </a:lnTo>
                  <a:lnTo>
                    <a:pt x="144" y="27"/>
                  </a:lnTo>
                  <a:lnTo>
                    <a:pt x="144" y="27"/>
                  </a:lnTo>
                  <a:lnTo>
                    <a:pt x="145" y="17"/>
                  </a:lnTo>
                  <a:lnTo>
                    <a:pt x="146" y="11"/>
                  </a:lnTo>
                  <a:lnTo>
                    <a:pt x="147" y="2"/>
                  </a:lnTo>
                  <a:lnTo>
                    <a:pt x="150" y="11"/>
                  </a:lnTo>
                  <a:lnTo>
                    <a:pt x="150" y="11"/>
                  </a:lnTo>
                  <a:lnTo>
                    <a:pt x="152" y="16"/>
                  </a:lnTo>
                  <a:lnTo>
                    <a:pt x="154" y="19"/>
                  </a:lnTo>
                  <a:lnTo>
                    <a:pt x="157" y="22"/>
                  </a:lnTo>
                  <a:lnTo>
                    <a:pt x="157" y="22"/>
                  </a:lnTo>
                  <a:lnTo>
                    <a:pt x="160" y="24"/>
                  </a:lnTo>
                  <a:lnTo>
                    <a:pt x="162" y="26"/>
                  </a:lnTo>
                  <a:lnTo>
                    <a:pt x="164" y="31"/>
                  </a:lnTo>
                  <a:lnTo>
                    <a:pt x="165" y="36"/>
                  </a:lnTo>
                  <a:lnTo>
                    <a:pt x="165" y="41"/>
                  </a:lnTo>
                  <a:lnTo>
                    <a:pt x="161" y="4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6644"/>
            <p:cNvSpPr>
              <a:spLocks/>
            </p:cNvSpPr>
            <p:nvPr/>
          </p:nvSpPr>
          <p:spPr bwMode="auto">
            <a:xfrm>
              <a:off x="556215" y="4428437"/>
              <a:ext cx="2443779" cy="192279"/>
            </a:xfrm>
            <a:custGeom>
              <a:avLst/>
              <a:gdLst>
                <a:gd name="T0" fmla="*/ 394 w 394"/>
                <a:gd name="T1" fmla="*/ 31 h 31"/>
                <a:gd name="T2" fmla="*/ 0 w 394"/>
                <a:gd name="T3" fmla="*/ 5 h 31"/>
                <a:gd name="T4" fmla="*/ 0 w 394"/>
                <a:gd name="T5" fmla="*/ 0 h 31"/>
                <a:gd name="T6" fmla="*/ 394 w 394"/>
                <a:gd name="T7" fmla="*/ 27 h 31"/>
                <a:gd name="T8" fmla="*/ 394 w 394"/>
                <a:gd name="T9" fmla="*/ 31 h 31"/>
              </a:gdLst>
              <a:ahLst/>
              <a:cxnLst>
                <a:cxn ang="0">
                  <a:pos x="T0" y="T1"/>
                </a:cxn>
                <a:cxn ang="0">
                  <a:pos x="T2" y="T3"/>
                </a:cxn>
                <a:cxn ang="0">
                  <a:pos x="T4" y="T5"/>
                </a:cxn>
                <a:cxn ang="0">
                  <a:pos x="T6" y="T7"/>
                </a:cxn>
                <a:cxn ang="0">
                  <a:pos x="T8" y="T9"/>
                </a:cxn>
              </a:cxnLst>
              <a:rect l="0" t="0" r="r" b="b"/>
              <a:pathLst>
                <a:path w="394" h="31">
                  <a:moveTo>
                    <a:pt x="394" y="31"/>
                  </a:moveTo>
                  <a:lnTo>
                    <a:pt x="0" y="5"/>
                  </a:lnTo>
                  <a:lnTo>
                    <a:pt x="0" y="0"/>
                  </a:lnTo>
                  <a:lnTo>
                    <a:pt x="394" y="27"/>
                  </a:lnTo>
                  <a:lnTo>
                    <a:pt x="394" y="3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645"/>
            <p:cNvSpPr>
              <a:spLocks/>
            </p:cNvSpPr>
            <p:nvPr/>
          </p:nvSpPr>
          <p:spPr bwMode="auto">
            <a:xfrm>
              <a:off x="3186068" y="4620711"/>
              <a:ext cx="750499" cy="111644"/>
            </a:xfrm>
            <a:custGeom>
              <a:avLst/>
              <a:gdLst>
                <a:gd name="T0" fmla="*/ 120 w 121"/>
                <a:gd name="T1" fmla="*/ 18 h 18"/>
                <a:gd name="T2" fmla="*/ 0 w 121"/>
                <a:gd name="T3" fmla="*/ 4 h 18"/>
                <a:gd name="T4" fmla="*/ 1 w 121"/>
                <a:gd name="T5" fmla="*/ 0 h 18"/>
                <a:gd name="T6" fmla="*/ 121 w 121"/>
                <a:gd name="T7" fmla="*/ 14 h 18"/>
                <a:gd name="T8" fmla="*/ 120 w 121"/>
                <a:gd name="T9" fmla="*/ 18 h 18"/>
              </a:gdLst>
              <a:ahLst/>
              <a:cxnLst>
                <a:cxn ang="0">
                  <a:pos x="T0" y="T1"/>
                </a:cxn>
                <a:cxn ang="0">
                  <a:pos x="T2" y="T3"/>
                </a:cxn>
                <a:cxn ang="0">
                  <a:pos x="T4" y="T5"/>
                </a:cxn>
                <a:cxn ang="0">
                  <a:pos x="T6" y="T7"/>
                </a:cxn>
                <a:cxn ang="0">
                  <a:pos x="T8" y="T9"/>
                </a:cxn>
              </a:cxnLst>
              <a:rect l="0" t="0" r="r" b="b"/>
              <a:pathLst>
                <a:path w="121" h="18">
                  <a:moveTo>
                    <a:pt x="120" y="18"/>
                  </a:moveTo>
                  <a:lnTo>
                    <a:pt x="0" y="4"/>
                  </a:lnTo>
                  <a:lnTo>
                    <a:pt x="1" y="0"/>
                  </a:lnTo>
                  <a:lnTo>
                    <a:pt x="121" y="14"/>
                  </a:lnTo>
                  <a:lnTo>
                    <a:pt x="120"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646"/>
            <p:cNvSpPr>
              <a:spLocks/>
            </p:cNvSpPr>
            <p:nvPr/>
          </p:nvSpPr>
          <p:spPr bwMode="auto">
            <a:xfrm>
              <a:off x="5133648" y="4608307"/>
              <a:ext cx="731892" cy="111644"/>
            </a:xfrm>
            <a:custGeom>
              <a:avLst/>
              <a:gdLst>
                <a:gd name="T0" fmla="*/ 1 w 118"/>
                <a:gd name="T1" fmla="*/ 18 h 18"/>
                <a:gd name="T2" fmla="*/ 0 w 118"/>
                <a:gd name="T3" fmla="*/ 14 h 18"/>
                <a:gd name="T4" fmla="*/ 118 w 118"/>
                <a:gd name="T5" fmla="*/ 0 h 18"/>
                <a:gd name="T6" fmla="*/ 118 w 118"/>
                <a:gd name="T7" fmla="*/ 4 h 18"/>
                <a:gd name="T8" fmla="*/ 1 w 118"/>
                <a:gd name="T9" fmla="*/ 18 h 18"/>
              </a:gdLst>
              <a:ahLst/>
              <a:cxnLst>
                <a:cxn ang="0">
                  <a:pos x="T0" y="T1"/>
                </a:cxn>
                <a:cxn ang="0">
                  <a:pos x="T2" y="T3"/>
                </a:cxn>
                <a:cxn ang="0">
                  <a:pos x="T4" y="T5"/>
                </a:cxn>
                <a:cxn ang="0">
                  <a:pos x="T6" y="T7"/>
                </a:cxn>
                <a:cxn ang="0">
                  <a:pos x="T8" y="T9"/>
                </a:cxn>
              </a:cxnLst>
              <a:rect l="0" t="0" r="r" b="b"/>
              <a:pathLst>
                <a:path w="118" h="18">
                  <a:moveTo>
                    <a:pt x="1" y="18"/>
                  </a:moveTo>
                  <a:lnTo>
                    <a:pt x="0" y="14"/>
                  </a:lnTo>
                  <a:lnTo>
                    <a:pt x="118" y="0"/>
                  </a:lnTo>
                  <a:lnTo>
                    <a:pt x="118" y="4"/>
                  </a:lnTo>
                  <a:lnTo>
                    <a:pt x="1"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647"/>
            <p:cNvSpPr>
              <a:spLocks/>
            </p:cNvSpPr>
            <p:nvPr/>
          </p:nvSpPr>
          <p:spPr bwMode="auto">
            <a:xfrm>
              <a:off x="6051616" y="4397421"/>
              <a:ext cx="2505802" cy="235694"/>
            </a:xfrm>
            <a:custGeom>
              <a:avLst/>
              <a:gdLst>
                <a:gd name="T0" fmla="*/ 1 w 404"/>
                <a:gd name="T1" fmla="*/ 38 h 38"/>
                <a:gd name="T2" fmla="*/ 0 w 404"/>
                <a:gd name="T3" fmla="*/ 34 h 38"/>
                <a:gd name="T4" fmla="*/ 404 w 404"/>
                <a:gd name="T5" fmla="*/ 0 h 38"/>
                <a:gd name="T6" fmla="*/ 404 w 404"/>
                <a:gd name="T7" fmla="*/ 4 h 38"/>
                <a:gd name="T8" fmla="*/ 1 w 404"/>
                <a:gd name="T9" fmla="*/ 38 h 38"/>
              </a:gdLst>
              <a:ahLst/>
              <a:cxnLst>
                <a:cxn ang="0">
                  <a:pos x="T0" y="T1"/>
                </a:cxn>
                <a:cxn ang="0">
                  <a:pos x="T2" y="T3"/>
                </a:cxn>
                <a:cxn ang="0">
                  <a:pos x="T4" y="T5"/>
                </a:cxn>
                <a:cxn ang="0">
                  <a:pos x="T6" y="T7"/>
                </a:cxn>
                <a:cxn ang="0">
                  <a:pos x="T8" y="T9"/>
                </a:cxn>
              </a:cxnLst>
              <a:rect l="0" t="0" r="r" b="b"/>
              <a:pathLst>
                <a:path w="404" h="38">
                  <a:moveTo>
                    <a:pt x="1" y="38"/>
                  </a:moveTo>
                  <a:lnTo>
                    <a:pt x="0" y="34"/>
                  </a:lnTo>
                  <a:lnTo>
                    <a:pt x="404" y="0"/>
                  </a:lnTo>
                  <a:lnTo>
                    <a:pt x="404" y="4"/>
                  </a:lnTo>
                  <a:lnTo>
                    <a:pt x="1" y="3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648"/>
            <p:cNvSpPr>
              <a:spLocks noEditPoints="1"/>
            </p:cNvSpPr>
            <p:nvPr/>
          </p:nvSpPr>
          <p:spPr bwMode="auto">
            <a:xfrm>
              <a:off x="3055814" y="4868809"/>
              <a:ext cx="148859" cy="148859"/>
            </a:xfrm>
            <a:custGeom>
              <a:avLst/>
              <a:gdLst>
                <a:gd name="T0" fmla="*/ 11 w 24"/>
                <a:gd name="T1" fmla="*/ 24 h 24"/>
                <a:gd name="T2" fmla="*/ 11 w 24"/>
                <a:gd name="T3" fmla="*/ 24 h 24"/>
                <a:gd name="T4" fmla="*/ 7 w 24"/>
                <a:gd name="T5" fmla="*/ 23 h 24"/>
                <a:gd name="T6" fmla="*/ 3 w 24"/>
                <a:gd name="T7" fmla="*/ 21 h 24"/>
                <a:gd name="T8" fmla="*/ 1 w 24"/>
                <a:gd name="T9" fmla="*/ 17 h 24"/>
                <a:gd name="T10" fmla="*/ 0 w 24"/>
                <a:gd name="T11" fmla="*/ 13 h 24"/>
                <a:gd name="T12" fmla="*/ 0 w 24"/>
                <a:gd name="T13" fmla="*/ 13 h 24"/>
                <a:gd name="T14" fmla="*/ 1 w 24"/>
                <a:gd name="T15" fmla="*/ 7 h 24"/>
                <a:gd name="T16" fmla="*/ 3 w 24"/>
                <a:gd name="T17" fmla="*/ 4 h 24"/>
                <a:gd name="T18" fmla="*/ 7 w 24"/>
                <a:gd name="T19" fmla="*/ 1 h 24"/>
                <a:gd name="T20" fmla="*/ 11 w 24"/>
                <a:gd name="T21" fmla="*/ 0 h 24"/>
                <a:gd name="T22" fmla="*/ 11 w 24"/>
                <a:gd name="T23" fmla="*/ 0 h 24"/>
                <a:gd name="T24" fmla="*/ 16 w 24"/>
                <a:gd name="T25" fmla="*/ 1 h 24"/>
                <a:gd name="T26" fmla="*/ 20 w 24"/>
                <a:gd name="T27" fmla="*/ 4 h 24"/>
                <a:gd name="T28" fmla="*/ 23 w 24"/>
                <a:gd name="T29" fmla="*/ 7 h 24"/>
                <a:gd name="T30" fmla="*/ 24 w 24"/>
                <a:gd name="T31" fmla="*/ 13 h 24"/>
                <a:gd name="T32" fmla="*/ 24 w 24"/>
                <a:gd name="T33" fmla="*/ 13 h 24"/>
                <a:gd name="T34" fmla="*/ 23 w 24"/>
                <a:gd name="T35" fmla="*/ 17 h 24"/>
                <a:gd name="T36" fmla="*/ 20 w 24"/>
                <a:gd name="T37" fmla="*/ 21 h 24"/>
                <a:gd name="T38" fmla="*/ 16 w 24"/>
                <a:gd name="T39" fmla="*/ 23 h 24"/>
                <a:gd name="T40" fmla="*/ 11 w 24"/>
                <a:gd name="T41" fmla="*/ 24 h 24"/>
                <a:gd name="T42" fmla="*/ 11 w 24"/>
                <a:gd name="T43" fmla="*/ 24 h 24"/>
                <a:gd name="T44" fmla="*/ 11 w 24"/>
                <a:gd name="T45" fmla="*/ 4 h 24"/>
                <a:gd name="T46" fmla="*/ 11 w 24"/>
                <a:gd name="T47" fmla="*/ 4 h 24"/>
                <a:gd name="T48" fmla="*/ 9 w 24"/>
                <a:gd name="T49" fmla="*/ 5 h 24"/>
                <a:gd name="T50" fmla="*/ 6 w 24"/>
                <a:gd name="T51" fmla="*/ 7 h 24"/>
                <a:gd name="T52" fmla="*/ 5 w 24"/>
                <a:gd name="T53" fmla="*/ 9 h 24"/>
                <a:gd name="T54" fmla="*/ 4 w 24"/>
                <a:gd name="T55" fmla="*/ 13 h 24"/>
                <a:gd name="T56" fmla="*/ 4 w 24"/>
                <a:gd name="T57" fmla="*/ 13 h 24"/>
                <a:gd name="T58" fmla="*/ 5 w 24"/>
                <a:gd name="T59" fmla="*/ 16 h 24"/>
                <a:gd name="T60" fmla="*/ 6 w 24"/>
                <a:gd name="T61" fmla="*/ 18 h 24"/>
                <a:gd name="T62" fmla="*/ 9 w 24"/>
                <a:gd name="T63" fmla="*/ 19 h 24"/>
                <a:gd name="T64" fmla="*/ 11 w 24"/>
                <a:gd name="T65" fmla="*/ 20 h 24"/>
                <a:gd name="T66" fmla="*/ 11 w 24"/>
                <a:gd name="T67" fmla="*/ 20 h 24"/>
                <a:gd name="T68" fmla="*/ 14 w 24"/>
                <a:gd name="T69" fmla="*/ 19 h 24"/>
                <a:gd name="T70" fmla="*/ 17 w 24"/>
                <a:gd name="T71" fmla="*/ 18 h 24"/>
                <a:gd name="T72" fmla="*/ 19 w 24"/>
                <a:gd name="T73" fmla="*/ 16 h 24"/>
                <a:gd name="T74" fmla="*/ 20 w 24"/>
                <a:gd name="T75" fmla="*/ 13 h 24"/>
                <a:gd name="T76" fmla="*/ 20 w 24"/>
                <a:gd name="T77" fmla="*/ 13 h 24"/>
                <a:gd name="T78" fmla="*/ 19 w 24"/>
                <a:gd name="T79" fmla="*/ 9 h 24"/>
                <a:gd name="T80" fmla="*/ 17 w 24"/>
                <a:gd name="T81" fmla="*/ 7 h 24"/>
                <a:gd name="T82" fmla="*/ 14 w 24"/>
                <a:gd name="T83" fmla="*/ 5 h 24"/>
                <a:gd name="T84" fmla="*/ 11 w 24"/>
                <a:gd name="T85" fmla="*/ 4 h 24"/>
                <a:gd name="T86" fmla="*/ 11 w 24"/>
                <a:gd name="T8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11" y="24"/>
                  </a:moveTo>
                  <a:lnTo>
                    <a:pt x="11" y="24"/>
                  </a:lnTo>
                  <a:lnTo>
                    <a:pt x="7" y="23"/>
                  </a:lnTo>
                  <a:lnTo>
                    <a:pt x="3" y="21"/>
                  </a:lnTo>
                  <a:lnTo>
                    <a:pt x="1" y="17"/>
                  </a:lnTo>
                  <a:lnTo>
                    <a:pt x="0" y="13"/>
                  </a:lnTo>
                  <a:lnTo>
                    <a:pt x="0" y="13"/>
                  </a:lnTo>
                  <a:lnTo>
                    <a:pt x="1" y="7"/>
                  </a:lnTo>
                  <a:lnTo>
                    <a:pt x="3" y="4"/>
                  </a:lnTo>
                  <a:lnTo>
                    <a:pt x="7" y="1"/>
                  </a:lnTo>
                  <a:lnTo>
                    <a:pt x="11" y="0"/>
                  </a:lnTo>
                  <a:lnTo>
                    <a:pt x="11" y="0"/>
                  </a:lnTo>
                  <a:lnTo>
                    <a:pt x="16" y="1"/>
                  </a:lnTo>
                  <a:lnTo>
                    <a:pt x="20" y="4"/>
                  </a:lnTo>
                  <a:lnTo>
                    <a:pt x="23" y="7"/>
                  </a:lnTo>
                  <a:lnTo>
                    <a:pt x="24" y="13"/>
                  </a:lnTo>
                  <a:lnTo>
                    <a:pt x="24" y="13"/>
                  </a:lnTo>
                  <a:lnTo>
                    <a:pt x="23" y="17"/>
                  </a:lnTo>
                  <a:lnTo>
                    <a:pt x="20" y="21"/>
                  </a:lnTo>
                  <a:lnTo>
                    <a:pt x="16" y="23"/>
                  </a:lnTo>
                  <a:lnTo>
                    <a:pt x="11" y="24"/>
                  </a:lnTo>
                  <a:lnTo>
                    <a:pt x="11" y="24"/>
                  </a:lnTo>
                  <a:close/>
                  <a:moveTo>
                    <a:pt x="11" y="4"/>
                  </a:moveTo>
                  <a:lnTo>
                    <a:pt x="11" y="4"/>
                  </a:lnTo>
                  <a:lnTo>
                    <a:pt x="9" y="5"/>
                  </a:lnTo>
                  <a:lnTo>
                    <a:pt x="6" y="7"/>
                  </a:lnTo>
                  <a:lnTo>
                    <a:pt x="5" y="9"/>
                  </a:lnTo>
                  <a:lnTo>
                    <a:pt x="4" y="13"/>
                  </a:lnTo>
                  <a:lnTo>
                    <a:pt x="4" y="13"/>
                  </a:lnTo>
                  <a:lnTo>
                    <a:pt x="5" y="16"/>
                  </a:lnTo>
                  <a:lnTo>
                    <a:pt x="6" y="18"/>
                  </a:lnTo>
                  <a:lnTo>
                    <a:pt x="9" y="19"/>
                  </a:lnTo>
                  <a:lnTo>
                    <a:pt x="11" y="20"/>
                  </a:lnTo>
                  <a:lnTo>
                    <a:pt x="11" y="20"/>
                  </a:lnTo>
                  <a:lnTo>
                    <a:pt x="14" y="19"/>
                  </a:lnTo>
                  <a:lnTo>
                    <a:pt x="17" y="18"/>
                  </a:lnTo>
                  <a:lnTo>
                    <a:pt x="19" y="16"/>
                  </a:lnTo>
                  <a:lnTo>
                    <a:pt x="20" y="13"/>
                  </a:lnTo>
                  <a:lnTo>
                    <a:pt x="20" y="13"/>
                  </a:lnTo>
                  <a:lnTo>
                    <a:pt x="19" y="9"/>
                  </a:lnTo>
                  <a:lnTo>
                    <a:pt x="17" y="7"/>
                  </a:lnTo>
                  <a:lnTo>
                    <a:pt x="14" y="5"/>
                  </a:lnTo>
                  <a:lnTo>
                    <a:pt x="11" y="4"/>
                  </a:lnTo>
                  <a:lnTo>
                    <a:pt x="11"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649"/>
            <p:cNvSpPr>
              <a:spLocks noEditPoints="1"/>
            </p:cNvSpPr>
            <p:nvPr/>
          </p:nvSpPr>
          <p:spPr bwMode="auto">
            <a:xfrm>
              <a:off x="5871741" y="4862609"/>
              <a:ext cx="148859" cy="148859"/>
            </a:xfrm>
            <a:custGeom>
              <a:avLst/>
              <a:gdLst>
                <a:gd name="T0" fmla="*/ 11 w 24"/>
                <a:gd name="T1" fmla="*/ 24 h 24"/>
                <a:gd name="T2" fmla="*/ 11 w 24"/>
                <a:gd name="T3" fmla="*/ 24 h 24"/>
                <a:gd name="T4" fmla="*/ 7 w 24"/>
                <a:gd name="T5" fmla="*/ 23 h 24"/>
                <a:gd name="T6" fmla="*/ 3 w 24"/>
                <a:gd name="T7" fmla="*/ 20 h 24"/>
                <a:gd name="T8" fmla="*/ 1 w 24"/>
                <a:gd name="T9" fmla="*/ 17 h 24"/>
                <a:gd name="T10" fmla="*/ 0 w 24"/>
                <a:gd name="T11" fmla="*/ 12 h 24"/>
                <a:gd name="T12" fmla="*/ 0 w 24"/>
                <a:gd name="T13" fmla="*/ 12 h 24"/>
                <a:gd name="T14" fmla="*/ 1 w 24"/>
                <a:gd name="T15" fmla="*/ 7 h 24"/>
                <a:gd name="T16" fmla="*/ 3 w 24"/>
                <a:gd name="T17" fmla="*/ 3 h 24"/>
                <a:gd name="T18" fmla="*/ 7 w 24"/>
                <a:gd name="T19" fmla="*/ 1 h 24"/>
                <a:gd name="T20" fmla="*/ 11 w 24"/>
                <a:gd name="T21" fmla="*/ 0 h 24"/>
                <a:gd name="T22" fmla="*/ 11 w 24"/>
                <a:gd name="T23" fmla="*/ 0 h 24"/>
                <a:gd name="T24" fmla="*/ 17 w 24"/>
                <a:gd name="T25" fmla="*/ 1 h 24"/>
                <a:gd name="T26" fmla="*/ 20 w 24"/>
                <a:gd name="T27" fmla="*/ 3 h 24"/>
                <a:gd name="T28" fmla="*/ 23 w 24"/>
                <a:gd name="T29" fmla="*/ 7 h 24"/>
                <a:gd name="T30" fmla="*/ 24 w 24"/>
                <a:gd name="T31" fmla="*/ 12 h 24"/>
                <a:gd name="T32" fmla="*/ 24 w 24"/>
                <a:gd name="T33" fmla="*/ 12 h 24"/>
                <a:gd name="T34" fmla="*/ 23 w 24"/>
                <a:gd name="T35" fmla="*/ 17 h 24"/>
                <a:gd name="T36" fmla="*/ 20 w 24"/>
                <a:gd name="T37" fmla="*/ 20 h 24"/>
                <a:gd name="T38" fmla="*/ 17 w 24"/>
                <a:gd name="T39" fmla="*/ 23 h 24"/>
                <a:gd name="T40" fmla="*/ 11 w 24"/>
                <a:gd name="T41" fmla="*/ 24 h 24"/>
                <a:gd name="T42" fmla="*/ 11 w 24"/>
                <a:gd name="T43" fmla="*/ 24 h 24"/>
                <a:gd name="T44" fmla="*/ 11 w 24"/>
                <a:gd name="T45" fmla="*/ 4 h 24"/>
                <a:gd name="T46" fmla="*/ 11 w 24"/>
                <a:gd name="T47" fmla="*/ 4 h 24"/>
                <a:gd name="T48" fmla="*/ 9 w 24"/>
                <a:gd name="T49" fmla="*/ 5 h 24"/>
                <a:gd name="T50" fmla="*/ 6 w 24"/>
                <a:gd name="T51" fmla="*/ 6 h 24"/>
                <a:gd name="T52" fmla="*/ 5 w 24"/>
                <a:gd name="T53" fmla="*/ 8 h 24"/>
                <a:gd name="T54" fmla="*/ 4 w 24"/>
                <a:gd name="T55" fmla="*/ 12 h 24"/>
                <a:gd name="T56" fmla="*/ 4 w 24"/>
                <a:gd name="T57" fmla="*/ 12 h 24"/>
                <a:gd name="T58" fmla="*/ 5 w 24"/>
                <a:gd name="T59" fmla="*/ 15 h 24"/>
                <a:gd name="T60" fmla="*/ 6 w 24"/>
                <a:gd name="T61" fmla="*/ 17 h 24"/>
                <a:gd name="T62" fmla="*/ 9 w 24"/>
                <a:gd name="T63" fmla="*/ 19 h 24"/>
                <a:gd name="T64" fmla="*/ 11 w 24"/>
                <a:gd name="T65" fmla="*/ 20 h 24"/>
                <a:gd name="T66" fmla="*/ 11 w 24"/>
                <a:gd name="T67" fmla="*/ 20 h 24"/>
                <a:gd name="T68" fmla="*/ 15 w 24"/>
                <a:gd name="T69" fmla="*/ 19 h 24"/>
                <a:gd name="T70" fmla="*/ 18 w 24"/>
                <a:gd name="T71" fmla="*/ 17 h 24"/>
                <a:gd name="T72" fmla="*/ 19 w 24"/>
                <a:gd name="T73" fmla="*/ 15 h 24"/>
                <a:gd name="T74" fmla="*/ 20 w 24"/>
                <a:gd name="T75" fmla="*/ 12 h 24"/>
                <a:gd name="T76" fmla="*/ 20 w 24"/>
                <a:gd name="T77" fmla="*/ 12 h 24"/>
                <a:gd name="T78" fmla="*/ 19 w 24"/>
                <a:gd name="T79" fmla="*/ 8 h 24"/>
                <a:gd name="T80" fmla="*/ 18 w 24"/>
                <a:gd name="T81" fmla="*/ 6 h 24"/>
                <a:gd name="T82" fmla="*/ 15 w 24"/>
                <a:gd name="T83" fmla="*/ 5 h 24"/>
                <a:gd name="T84" fmla="*/ 11 w 24"/>
                <a:gd name="T85" fmla="*/ 4 h 24"/>
                <a:gd name="T86" fmla="*/ 11 w 24"/>
                <a:gd name="T8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11" y="24"/>
                  </a:moveTo>
                  <a:lnTo>
                    <a:pt x="11" y="24"/>
                  </a:lnTo>
                  <a:lnTo>
                    <a:pt x="7" y="23"/>
                  </a:lnTo>
                  <a:lnTo>
                    <a:pt x="3" y="20"/>
                  </a:lnTo>
                  <a:lnTo>
                    <a:pt x="1" y="17"/>
                  </a:lnTo>
                  <a:lnTo>
                    <a:pt x="0" y="12"/>
                  </a:lnTo>
                  <a:lnTo>
                    <a:pt x="0" y="12"/>
                  </a:lnTo>
                  <a:lnTo>
                    <a:pt x="1" y="7"/>
                  </a:lnTo>
                  <a:lnTo>
                    <a:pt x="3" y="3"/>
                  </a:lnTo>
                  <a:lnTo>
                    <a:pt x="7" y="1"/>
                  </a:lnTo>
                  <a:lnTo>
                    <a:pt x="11" y="0"/>
                  </a:lnTo>
                  <a:lnTo>
                    <a:pt x="11" y="0"/>
                  </a:lnTo>
                  <a:lnTo>
                    <a:pt x="17" y="1"/>
                  </a:lnTo>
                  <a:lnTo>
                    <a:pt x="20" y="3"/>
                  </a:lnTo>
                  <a:lnTo>
                    <a:pt x="23" y="7"/>
                  </a:lnTo>
                  <a:lnTo>
                    <a:pt x="24" y="12"/>
                  </a:lnTo>
                  <a:lnTo>
                    <a:pt x="24" y="12"/>
                  </a:lnTo>
                  <a:lnTo>
                    <a:pt x="23" y="17"/>
                  </a:lnTo>
                  <a:lnTo>
                    <a:pt x="20" y="20"/>
                  </a:lnTo>
                  <a:lnTo>
                    <a:pt x="17" y="23"/>
                  </a:lnTo>
                  <a:lnTo>
                    <a:pt x="11" y="24"/>
                  </a:lnTo>
                  <a:lnTo>
                    <a:pt x="11" y="24"/>
                  </a:lnTo>
                  <a:close/>
                  <a:moveTo>
                    <a:pt x="11" y="4"/>
                  </a:moveTo>
                  <a:lnTo>
                    <a:pt x="11" y="4"/>
                  </a:lnTo>
                  <a:lnTo>
                    <a:pt x="9" y="5"/>
                  </a:lnTo>
                  <a:lnTo>
                    <a:pt x="6" y="6"/>
                  </a:lnTo>
                  <a:lnTo>
                    <a:pt x="5" y="8"/>
                  </a:lnTo>
                  <a:lnTo>
                    <a:pt x="4" y="12"/>
                  </a:lnTo>
                  <a:lnTo>
                    <a:pt x="4" y="12"/>
                  </a:lnTo>
                  <a:lnTo>
                    <a:pt x="5" y="15"/>
                  </a:lnTo>
                  <a:lnTo>
                    <a:pt x="6" y="17"/>
                  </a:lnTo>
                  <a:lnTo>
                    <a:pt x="9" y="19"/>
                  </a:lnTo>
                  <a:lnTo>
                    <a:pt x="11" y="20"/>
                  </a:lnTo>
                  <a:lnTo>
                    <a:pt x="11" y="20"/>
                  </a:lnTo>
                  <a:lnTo>
                    <a:pt x="15" y="19"/>
                  </a:lnTo>
                  <a:lnTo>
                    <a:pt x="18" y="17"/>
                  </a:lnTo>
                  <a:lnTo>
                    <a:pt x="19" y="15"/>
                  </a:lnTo>
                  <a:lnTo>
                    <a:pt x="20" y="12"/>
                  </a:lnTo>
                  <a:lnTo>
                    <a:pt x="20" y="12"/>
                  </a:lnTo>
                  <a:lnTo>
                    <a:pt x="19" y="8"/>
                  </a:lnTo>
                  <a:lnTo>
                    <a:pt x="18" y="6"/>
                  </a:lnTo>
                  <a:lnTo>
                    <a:pt x="15" y="5"/>
                  </a:lnTo>
                  <a:lnTo>
                    <a:pt x="11" y="4"/>
                  </a:lnTo>
                  <a:lnTo>
                    <a:pt x="11"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650"/>
            <p:cNvSpPr>
              <a:spLocks noEditPoints="1"/>
            </p:cNvSpPr>
            <p:nvPr/>
          </p:nvSpPr>
          <p:spPr bwMode="auto">
            <a:xfrm>
              <a:off x="5729085" y="4719951"/>
              <a:ext cx="465183" cy="465188"/>
            </a:xfrm>
            <a:custGeom>
              <a:avLst/>
              <a:gdLst>
                <a:gd name="T0" fmla="*/ 37 w 75"/>
                <a:gd name="T1" fmla="*/ 75 h 75"/>
                <a:gd name="T2" fmla="*/ 23 w 75"/>
                <a:gd name="T3" fmla="*/ 71 h 75"/>
                <a:gd name="T4" fmla="*/ 10 w 75"/>
                <a:gd name="T5" fmla="*/ 63 h 75"/>
                <a:gd name="T6" fmla="*/ 3 w 75"/>
                <a:gd name="T7" fmla="*/ 51 h 75"/>
                <a:gd name="T8" fmla="*/ 0 w 75"/>
                <a:gd name="T9" fmla="*/ 37 h 75"/>
                <a:gd name="T10" fmla="*/ 1 w 75"/>
                <a:gd name="T11" fmla="*/ 29 h 75"/>
                <a:gd name="T12" fmla="*/ 6 w 75"/>
                <a:gd name="T13" fmla="*/ 17 h 75"/>
                <a:gd name="T14" fmla="*/ 16 w 75"/>
                <a:gd name="T15" fmla="*/ 6 h 75"/>
                <a:gd name="T16" fmla="*/ 29 w 75"/>
                <a:gd name="T17" fmla="*/ 1 h 75"/>
                <a:gd name="T18" fmla="*/ 37 w 75"/>
                <a:gd name="T19" fmla="*/ 0 h 75"/>
                <a:gd name="T20" fmla="*/ 51 w 75"/>
                <a:gd name="T21" fmla="*/ 3 h 75"/>
                <a:gd name="T22" fmla="*/ 63 w 75"/>
                <a:gd name="T23" fmla="*/ 10 h 75"/>
                <a:gd name="T24" fmla="*/ 71 w 75"/>
                <a:gd name="T25" fmla="*/ 23 h 75"/>
                <a:gd name="T26" fmla="*/ 75 w 75"/>
                <a:gd name="T27" fmla="*/ 37 h 75"/>
                <a:gd name="T28" fmla="*/ 73 w 75"/>
                <a:gd name="T29" fmla="*/ 45 h 75"/>
                <a:gd name="T30" fmla="*/ 68 w 75"/>
                <a:gd name="T31" fmla="*/ 58 h 75"/>
                <a:gd name="T32" fmla="*/ 58 w 75"/>
                <a:gd name="T33" fmla="*/ 68 h 75"/>
                <a:gd name="T34" fmla="*/ 44 w 75"/>
                <a:gd name="T35" fmla="*/ 74 h 75"/>
                <a:gd name="T36" fmla="*/ 37 w 75"/>
                <a:gd name="T37" fmla="*/ 75 h 75"/>
                <a:gd name="T38" fmla="*/ 37 w 75"/>
                <a:gd name="T39" fmla="*/ 4 h 75"/>
                <a:gd name="T40" fmla="*/ 24 w 75"/>
                <a:gd name="T41" fmla="*/ 6 h 75"/>
                <a:gd name="T42" fmla="*/ 13 w 75"/>
                <a:gd name="T43" fmla="*/ 13 h 75"/>
                <a:gd name="T44" fmla="*/ 6 w 75"/>
                <a:gd name="T45" fmla="*/ 24 h 75"/>
                <a:gd name="T46" fmla="*/ 4 w 75"/>
                <a:gd name="T47" fmla="*/ 37 h 75"/>
                <a:gd name="T48" fmla="*/ 5 w 75"/>
                <a:gd name="T49" fmla="*/ 44 h 75"/>
                <a:gd name="T50" fmla="*/ 9 w 75"/>
                <a:gd name="T51" fmla="*/ 56 h 75"/>
                <a:gd name="T52" fmla="*/ 19 w 75"/>
                <a:gd name="T53" fmla="*/ 64 h 75"/>
                <a:gd name="T54" fmla="*/ 30 w 75"/>
                <a:gd name="T55" fmla="*/ 69 h 75"/>
                <a:gd name="T56" fmla="*/ 37 w 75"/>
                <a:gd name="T57" fmla="*/ 70 h 75"/>
                <a:gd name="T58" fmla="*/ 50 w 75"/>
                <a:gd name="T59" fmla="*/ 67 h 75"/>
                <a:gd name="T60" fmla="*/ 60 w 75"/>
                <a:gd name="T61" fmla="*/ 61 h 75"/>
                <a:gd name="T62" fmla="*/ 67 w 75"/>
                <a:gd name="T63" fmla="*/ 50 h 75"/>
                <a:gd name="T64" fmla="*/ 70 w 75"/>
                <a:gd name="T65" fmla="*/ 37 h 75"/>
                <a:gd name="T66" fmla="*/ 69 w 75"/>
                <a:gd name="T67" fmla="*/ 30 h 75"/>
                <a:gd name="T68" fmla="*/ 64 w 75"/>
                <a:gd name="T69" fmla="*/ 19 h 75"/>
                <a:gd name="T70" fmla="*/ 56 w 75"/>
                <a:gd name="T71" fmla="*/ 9 h 75"/>
                <a:gd name="T72" fmla="*/ 44 w 75"/>
                <a:gd name="T73" fmla="*/ 5 h 75"/>
                <a:gd name="T74" fmla="*/ 37 w 75"/>
                <a:gd name="T7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75">
                  <a:moveTo>
                    <a:pt x="37" y="75"/>
                  </a:moveTo>
                  <a:lnTo>
                    <a:pt x="37" y="75"/>
                  </a:lnTo>
                  <a:lnTo>
                    <a:pt x="29" y="74"/>
                  </a:lnTo>
                  <a:lnTo>
                    <a:pt x="23" y="71"/>
                  </a:lnTo>
                  <a:lnTo>
                    <a:pt x="16" y="68"/>
                  </a:lnTo>
                  <a:lnTo>
                    <a:pt x="10" y="63"/>
                  </a:lnTo>
                  <a:lnTo>
                    <a:pt x="6" y="58"/>
                  </a:lnTo>
                  <a:lnTo>
                    <a:pt x="3" y="51"/>
                  </a:lnTo>
                  <a:lnTo>
                    <a:pt x="1" y="45"/>
                  </a:lnTo>
                  <a:lnTo>
                    <a:pt x="0" y="37"/>
                  </a:lnTo>
                  <a:lnTo>
                    <a:pt x="0" y="37"/>
                  </a:lnTo>
                  <a:lnTo>
                    <a:pt x="1" y="29"/>
                  </a:lnTo>
                  <a:lnTo>
                    <a:pt x="3" y="23"/>
                  </a:lnTo>
                  <a:lnTo>
                    <a:pt x="6" y="17"/>
                  </a:lnTo>
                  <a:lnTo>
                    <a:pt x="10" y="10"/>
                  </a:lnTo>
                  <a:lnTo>
                    <a:pt x="16" y="6"/>
                  </a:lnTo>
                  <a:lnTo>
                    <a:pt x="23" y="3"/>
                  </a:lnTo>
                  <a:lnTo>
                    <a:pt x="29" y="1"/>
                  </a:lnTo>
                  <a:lnTo>
                    <a:pt x="37" y="0"/>
                  </a:lnTo>
                  <a:lnTo>
                    <a:pt x="37" y="0"/>
                  </a:lnTo>
                  <a:lnTo>
                    <a:pt x="44" y="1"/>
                  </a:lnTo>
                  <a:lnTo>
                    <a:pt x="51" y="3"/>
                  </a:lnTo>
                  <a:lnTo>
                    <a:pt x="58" y="6"/>
                  </a:lnTo>
                  <a:lnTo>
                    <a:pt x="63" y="10"/>
                  </a:lnTo>
                  <a:lnTo>
                    <a:pt x="68" y="17"/>
                  </a:lnTo>
                  <a:lnTo>
                    <a:pt x="71" y="23"/>
                  </a:lnTo>
                  <a:lnTo>
                    <a:pt x="73" y="29"/>
                  </a:lnTo>
                  <a:lnTo>
                    <a:pt x="75" y="37"/>
                  </a:lnTo>
                  <a:lnTo>
                    <a:pt x="75" y="37"/>
                  </a:lnTo>
                  <a:lnTo>
                    <a:pt x="73" y="45"/>
                  </a:lnTo>
                  <a:lnTo>
                    <a:pt x="71" y="51"/>
                  </a:lnTo>
                  <a:lnTo>
                    <a:pt x="68" y="58"/>
                  </a:lnTo>
                  <a:lnTo>
                    <a:pt x="63" y="63"/>
                  </a:lnTo>
                  <a:lnTo>
                    <a:pt x="58" y="68"/>
                  </a:lnTo>
                  <a:lnTo>
                    <a:pt x="51" y="71"/>
                  </a:lnTo>
                  <a:lnTo>
                    <a:pt x="44" y="74"/>
                  </a:lnTo>
                  <a:lnTo>
                    <a:pt x="37" y="75"/>
                  </a:lnTo>
                  <a:lnTo>
                    <a:pt x="37" y="75"/>
                  </a:lnTo>
                  <a:close/>
                  <a:moveTo>
                    <a:pt x="37" y="4"/>
                  </a:moveTo>
                  <a:lnTo>
                    <a:pt x="37" y="4"/>
                  </a:lnTo>
                  <a:lnTo>
                    <a:pt x="30" y="5"/>
                  </a:lnTo>
                  <a:lnTo>
                    <a:pt x="24" y="6"/>
                  </a:lnTo>
                  <a:lnTo>
                    <a:pt x="19" y="9"/>
                  </a:lnTo>
                  <a:lnTo>
                    <a:pt x="13" y="13"/>
                  </a:lnTo>
                  <a:lnTo>
                    <a:pt x="9" y="19"/>
                  </a:lnTo>
                  <a:lnTo>
                    <a:pt x="6" y="24"/>
                  </a:lnTo>
                  <a:lnTo>
                    <a:pt x="5" y="30"/>
                  </a:lnTo>
                  <a:lnTo>
                    <a:pt x="4" y="37"/>
                  </a:lnTo>
                  <a:lnTo>
                    <a:pt x="4" y="37"/>
                  </a:lnTo>
                  <a:lnTo>
                    <a:pt x="5" y="44"/>
                  </a:lnTo>
                  <a:lnTo>
                    <a:pt x="6" y="50"/>
                  </a:lnTo>
                  <a:lnTo>
                    <a:pt x="9" y="56"/>
                  </a:lnTo>
                  <a:lnTo>
                    <a:pt x="13" y="61"/>
                  </a:lnTo>
                  <a:lnTo>
                    <a:pt x="19" y="64"/>
                  </a:lnTo>
                  <a:lnTo>
                    <a:pt x="24" y="67"/>
                  </a:lnTo>
                  <a:lnTo>
                    <a:pt x="30" y="69"/>
                  </a:lnTo>
                  <a:lnTo>
                    <a:pt x="37" y="70"/>
                  </a:lnTo>
                  <a:lnTo>
                    <a:pt x="37" y="70"/>
                  </a:lnTo>
                  <a:lnTo>
                    <a:pt x="44" y="69"/>
                  </a:lnTo>
                  <a:lnTo>
                    <a:pt x="50" y="67"/>
                  </a:lnTo>
                  <a:lnTo>
                    <a:pt x="56" y="64"/>
                  </a:lnTo>
                  <a:lnTo>
                    <a:pt x="60" y="61"/>
                  </a:lnTo>
                  <a:lnTo>
                    <a:pt x="64" y="56"/>
                  </a:lnTo>
                  <a:lnTo>
                    <a:pt x="67" y="50"/>
                  </a:lnTo>
                  <a:lnTo>
                    <a:pt x="69" y="44"/>
                  </a:lnTo>
                  <a:lnTo>
                    <a:pt x="70" y="37"/>
                  </a:lnTo>
                  <a:lnTo>
                    <a:pt x="70" y="37"/>
                  </a:lnTo>
                  <a:lnTo>
                    <a:pt x="69" y="30"/>
                  </a:lnTo>
                  <a:lnTo>
                    <a:pt x="67" y="24"/>
                  </a:lnTo>
                  <a:lnTo>
                    <a:pt x="64" y="19"/>
                  </a:lnTo>
                  <a:lnTo>
                    <a:pt x="60" y="13"/>
                  </a:lnTo>
                  <a:lnTo>
                    <a:pt x="56" y="9"/>
                  </a:lnTo>
                  <a:lnTo>
                    <a:pt x="50" y="6"/>
                  </a:lnTo>
                  <a:lnTo>
                    <a:pt x="44" y="5"/>
                  </a:lnTo>
                  <a:lnTo>
                    <a:pt x="37" y="4"/>
                  </a:lnTo>
                  <a:lnTo>
                    <a:pt x="37"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651"/>
            <p:cNvSpPr>
              <a:spLocks noEditPoints="1"/>
            </p:cNvSpPr>
            <p:nvPr/>
          </p:nvSpPr>
          <p:spPr bwMode="auto">
            <a:xfrm>
              <a:off x="2894549" y="4732355"/>
              <a:ext cx="434175" cy="452784"/>
            </a:xfrm>
            <a:custGeom>
              <a:avLst/>
              <a:gdLst>
                <a:gd name="T0" fmla="*/ 35 w 70"/>
                <a:gd name="T1" fmla="*/ 73 h 73"/>
                <a:gd name="T2" fmla="*/ 21 w 70"/>
                <a:gd name="T3" fmla="*/ 69 h 73"/>
                <a:gd name="T4" fmla="*/ 11 w 70"/>
                <a:gd name="T5" fmla="*/ 62 h 73"/>
                <a:gd name="T6" fmla="*/ 3 w 70"/>
                <a:gd name="T7" fmla="*/ 50 h 73"/>
                <a:gd name="T8" fmla="*/ 0 w 70"/>
                <a:gd name="T9" fmla="*/ 36 h 73"/>
                <a:gd name="T10" fmla="*/ 1 w 70"/>
                <a:gd name="T11" fmla="*/ 28 h 73"/>
                <a:gd name="T12" fmla="*/ 7 w 70"/>
                <a:gd name="T13" fmla="*/ 16 h 73"/>
                <a:gd name="T14" fmla="*/ 16 w 70"/>
                <a:gd name="T15" fmla="*/ 6 h 73"/>
                <a:gd name="T16" fmla="*/ 29 w 70"/>
                <a:gd name="T17" fmla="*/ 1 h 73"/>
                <a:gd name="T18" fmla="*/ 35 w 70"/>
                <a:gd name="T19" fmla="*/ 0 h 73"/>
                <a:gd name="T20" fmla="*/ 49 w 70"/>
                <a:gd name="T21" fmla="*/ 3 h 73"/>
                <a:gd name="T22" fmla="*/ 60 w 70"/>
                <a:gd name="T23" fmla="*/ 10 h 73"/>
                <a:gd name="T24" fmla="*/ 68 w 70"/>
                <a:gd name="T25" fmla="*/ 22 h 73"/>
                <a:gd name="T26" fmla="*/ 70 w 70"/>
                <a:gd name="T27" fmla="*/ 36 h 73"/>
                <a:gd name="T28" fmla="*/ 70 w 70"/>
                <a:gd name="T29" fmla="*/ 43 h 73"/>
                <a:gd name="T30" fmla="*/ 65 w 70"/>
                <a:gd name="T31" fmla="*/ 57 h 73"/>
                <a:gd name="T32" fmla="*/ 55 w 70"/>
                <a:gd name="T33" fmla="*/ 66 h 73"/>
                <a:gd name="T34" fmla="*/ 42 w 70"/>
                <a:gd name="T35" fmla="*/ 72 h 73"/>
                <a:gd name="T36" fmla="*/ 35 w 70"/>
                <a:gd name="T37" fmla="*/ 73 h 73"/>
                <a:gd name="T38" fmla="*/ 35 w 70"/>
                <a:gd name="T39" fmla="*/ 4 h 73"/>
                <a:gd name="T40" fmla="*/ 23 w 70"/>
                <a:gd name="T41" fmla="*/ 6 h 73"/>
                <a:gd name="T42" fmla="*/ 14 w 70"/>
                <a:gd name="T43" fmla="*/ 14 h 73"/>
                <a:gd name="T44" fmla="*/ 7 w 70"/>
                <a:gd name="T45" fmla="*/ 24 h 73"/>
                <a:gd name="T46" fmla="*/ 4 w 70"/>
                <a:gd name="T47" fmla="*/ 36 h 73"/>
                <a:gd name="T48" fmla="*/ 6 w 70"/>
                <a:gd name="T49" fmla="*/ 43 h 73"/>
                <a:gd name="T50" fmla="*/ 10 w 70"/>
                <a:gd name="T51" fmla="*/ 54 h 73"/>
                <a:gd name="T52" fmla="*/ 18 w 70"/>
                <a:gd name="T53" fmla="*/ 63 h 73"/>
                <a:gd name="T54" fmla="*/ 29 w 70"/>
                <a:gd name="T55" fmla="*/ 67 h 73"/>
                <a:gd name="T56" fmla="*/ 35 w 70"/>
                <a:gd name="T57" fmla="*/ 68 h 73"/>
                <a:gd name="T58" fmla="*/ 48 w 70"/>
                <a:gd name="T59" fmla="*/ 65 h 73"/>
                <a:gd name="T60" fmla="*/ 57 w 70"/>
                <a:gd name="T61" fmla="*/ 59 h 73"/>
                <a:gd name="T62" fmla="*/ 63 w 70"/>
                <a:gd name="T63" fmla="*/ 48 h 73"/>
                <a:gd name="T64" fmla="*/ 66 w 70"/>
                <a:gd name="T65" fmla="*/ 36 h 73"/>
                <a:gd name="T66" fmla="*/ 66 w 70"/>
                <a:gd name="T67" fmla="*/ 29 h 73"/>
                <a:gd name="T68" fmla="*/ 60 w 70"/>
                <a:gd name="T69" fmla="*/ 18 h 73"/>
                <a:gd name="T70" fmla="*/ 52 w 70"/>
                <a:gd name="T71" fmla="*/ 9 h 73"/>
                <a:gd name="T72" fmla="*/ 41 w 70"/>
                <a:gd name="T73" fmla="*/ 5 h 73"/>
                <a:gd name="T74" fmla="*/ 35 w 70"/>
                <a:gd name="T7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3">
                  <a:moveTo>
                    <a:pt x="35" y="73"/>
                  </a:moveTo>
                  <a:lnTo>
                    <a:pt x="35" y="73"/>
                  </a:lnTo>
                  <a:lnTo>
                    <a:pt x="29" y="72"/>
                  </a:lnTo>
                  <a:lnTo>
                    <a:pt x="21" y="69"/>
                  </a:lnTo>
                  <a:lnTo>
                    <a:pt x="16" y="66"/>
                  </a:lnTo>
                  <a:lnTo>
                    <a:pt x="11" y="62"/>
                  </a:lnTo>
                  <a:lnTo>
                    <a:pt x="7" y="57"/>
                  </a:lnTo>
                  <a:lnTo>
                    <a:pt x="3" y="50"/>
                  </a:lnTo>
                  <a:lnTo>
                    <a:pt x="1" y="43"/>
                  </a:lnTo>
                  <a:lnTo>
                    <a:pt x="0" y="36"/>
                  </a:lnTo>
                  <a:lnTo>
                    <a:pt x="0" y="36"/>
                  </a:lnTo>
                  <a:lnTo>
                    <a:pt x="1" y="28"/>
                  </a:lnTo>
                  <a:lnTo>
                    <a:pt x="3" y="22"/>
                  </a:lnTo>
                  <a:lnTo>
                    <a:pt x="7" y="16"/>
                  </a:lnTo>
                  <a:lnTo>
                    <a:pt x="11" y="10"/>
                  </a:lnTo>
                  <a:lnTo>
                    <a:pt x="16" y="6"/>
                  </a:lnTo>
                  <a:lnTo>
                    <a:pt x="21" y="3"/>
                  </a:lnTo>
                  <a:lnTo>
                    <a:pt x="29" y="1"/>
                  </a:lnTo>
                  <a:lnTo>
                    <a:pt x="35" y="0"/>
                  </a:lnTo>
                  <a:lnTo>
                    <a:pt x="35" y="0"/>
                  </a:lnTo>
                  <a:lnTo>
                    <a:pt x="42" y="1"/>
                  </a:lnTo>
                  <a:lnTo>
                    <a:pt x="49" y="3"/>
                  </a:lnTo>
                  <a:lnTo>
                    <a:pt x="55" y="6"/>
                  </a:lnTo>
                  <a:lnTo>
                    <a:pt x="60" y="10"/>
                  </a:lnTo>
                  <a:lnTo>
                    <a:pt x="65" y="16"/>
                  </a:lnTo>
                  <a:lnTo>
                    <a:pt x="68" y="22"/>
                  </a:lnTo>
                  <a:lnTo>
                    <a:pt x="70" y="28"/>
                  </a:lnTo>
                  <a:lnTo>
                    <a:pt x="70" y="36"/>
                  </a:lnTo>
                  <a:lnTo>
                    <a:pt x="70" y="36"/>
                  </a:lnTo>
                  <a:lnTo>
                    <a:pt x="70" y="43"/>
                  </a:lnTo>
                  <a:lnTo>
                    <a:pt x="68" y="50"/>
                  </a:lnTo>
                  <a:lnTo>
                    <a:pt x="65" y="57"/>
                  </a:lnTo>
                  <a:lnTo>
                    <a:pt x="60" y="62"/>
                  </a:lnTo>
                  <a:lnTo>
                    <a:pt x="55" y="66"/>
                  </a:lnTo>
                  <a:lnTo>
                    <a:pt x="49" y="69"/>
                  </a:lnTo>
                  <a:lnTo>
                    <a:pt x="42" y="72"/>
                  </a:lnTo>
                  <a:lnTo>
                    <a:pt x="35" y="73"/>
                  </a:lnTo>
                  <a:lnTo>
                    <a:pt x="35" y="73"/>
                  </a:lnTo>
                  <a:close/>
                  <a:moveTo>
                    <a:pt x="35" y="4"/>
                  </a:moveTo>
                  <a:lnTo>
                    <a:pt x="35" y="4"/>
                  </a:lnTo>
                  <a:lnTo>
                    <a:pt x="29" y="5"/>
                  </a:lnTo>
                  <a:lnTo>
                    <a:pt x="23" y="6"/>
                  </a:lnTo>
                  <a:lnTo>
                    <a:pt x="18" y="9"/>
                  </a:lnTo>
                  <a:lnTo>
                    <a:pt x="14" y="14"/>
                  </a:lnTo>
                  <a:lnTo>
                    <a:pt x="10" y="18"/>
                  </a:lnTo>
                  <a:lnTo>
                    <a:pt x="7" y="24"/>
                  </a:lnTo>
                  <a:lnTo>
                    <a:pt x="6" y="29"/>
                  </a:lnTo>
                  <a:lnTo>
                    <a:pt x="4" y="36"/>
                  </a:lnTo>
                  <a:lnTo>
                    <a:pt x="4" y="36"/>
                  </a:lnTo>
                  <a:lnTo>
                    <a:pt x="6" y="43"/>
                  </a:lnTo>
                  <a:lnTo>
                    <a:pt x="7" y="48"/>
                  </a:lnTo>
                  <a:lnTo>
                    <a:pt x="10" y="54"/>
                  </a:lnTo>
                  <a:lnTo>
                    <a:pt x="14" y="59"/>
                  </a:lnTo>
                  <a:lnTo>
                    <a:pt x="18" y="63"/>
                  </a:lnTo>
                  <a:lnTo>
                    <a:pt x="23" y="65"/>
                  </a:lnTo>
                  <a:lnTo>
                    <a:pt x="29" y="67"/>
                  </a:lnTo>
                  <a:lnTo>
                    <a:pt x="35" y="68"/>
                  </a:lnTo>
                  <a:lnTo>
                    <a:pt x="35" y="68"/>
                  </a:lnTo>
                  <a:lnTo>
                    <a:pt x="41" y="67"/>
                  </a:lnTo>
                  <a:lnTo>
                    <a:pt x="48" y="65"/>
                  </a:lnTo>
                  <a:lnTo>
                    <a:pt x="52" y="63"/>
                  </a:lnTo>
                  <a:lnTo>
                    <a:pt x="57" y="59"/>
                  </a:lnTo>
                  <a:lnTo>
                    <a:pt x="60" y="54"/>
                  </a:lnTo>
                  <a:lnTo>
                    <a:pt x="63" y="48"/>
                  </a:lnTo>
                  <a:lnTo>
                    <a:pt x="66" y="43"/>
                  </a:lnTo>
                  <a:lnTo>
                    <a:pt x="66" y="36"/>
                  </a:lnTo>
                  <a:lnTo>
                    <a:pt x="66" y="36"/>
                  </a:lnTo>
                  <a:lnTo>
                    <a:pt x="66" y="29"/>
                  </a:lnTo>
                  <a:lnTo>
                    <a:pt x="63" y="24"/>
                  </a:lnTo>
                  <a:lnTo>
                    <a:pt x="60" y="18"/>
                  </a:lnTo>
                  <a:lnTo>
                    <a:pt x="57" y="14"/>
                  </a:lnTo>
                  <a:lnTo>
                    <a:pt x="52" y="9"/>
                  </a:lnTo>
                  <a:lnTo>
                    <a:pt x="48" y="6"/>
                  </a:lnTo>
                  <a:lnTo>
                    <a:pt x="41" y="5"/>
                  </a:lnTo>
                  <a:lnTo>
                    <a:pt x="35" y="4"/>
                  </a:lnTo>
                  <a:lnTo>
                    <a:pt x="35"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Rectangle 6652"/>
            <p:cNvSpPr>
              <a:spLocks noChangeArrowheads="1"/>
            </p:cNvSpPr>
            <p:nvPr/>
          </p:nvSpPr>
          <p:spPr bwMode="auto">
            <a:xfrm>
              <a:off x="4507194" y="4136918"/>
              <a:ext cx="24811" cy="1240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653"/>
            <p:cNvSpPr>
              <a:spLocks/>
            </p:cNvSpPr>
            <p:nvPr/>
          </p:nvSpPr>
          <p:spPr bwMode="auto">
            <a:xfrm>
              <a:off x="4699473" y="4130717"/>
              <a:ext cx="62025" cy="130254"/>
            </a:xfrm>
            <a:custGeom>
              <a:avLst/>
              <a:gdLst>
                <a:gd name="T0" fmla="*/ 7 w 10"/>
                <a:gd name="T1" fmla="*/ 21 h 21"/>
                <a:gd name="T2" fmla="*/ 0 w 10"/>
                <a:gd name="T3" fmla="*/ 1 h 21"/>
                <a:gd name="T4" fmla="*/ 4 w 10"/>
                <a:gd name="T5" fmla="*/ 0 h 21"/>
                <a:gd name="T6" fmla="*/ 10 w 10"/>
                <a:gd name="T7" fmla="*/ 20 h 21"/>
                <a:gd name="T8" fmla="*/ 7 w 10"/>
                <a:gd name="T9" fmla="*/ 21 h 21"/>
              </a:gdLst>
              <a:ahLst/>
              <a:cxnLst>
                <a:cxn ang="0">
                  <a:pos x="T0" y="T1"/>
                </a:cxn>
                <a:cxn ang="0">
                  <a:pos x="T2" y="T3"/>
                </a:cxn>
                <a:cxn ang="0">
                  <a:pos x="T4" y="T5"/>
                </a:cxn>
                <a:cxn ang="0">
                  <a:pos x="T6" y="T7"/>
                </a:cxn>
                <a:cxn ang="0">
                  <a:pos x="T8" y="T9"/>
                </a:cxn>
              </a:cxnLst>
              <a:rect l="0" t="0" r="r" b="b"/>
              <a:pathLst>
                <a:path w="10" h="21">
                  <a:moveTo>
                    <a:pt x="7" y="21"/>
                  </a:moveTo>
                  <a:lnTo>
                    <a:pt x="0" y="1"/>
                  </a:lnTo>
                  <a:lnTo>
                    <a:pt x="4" y="0"/>
                  </a:lnTo>
                  <a:lnTo>
                    <a:pt x="10" y="20"/>
                  </a:lnTo>
                  <a:lnTo>
                    <a:pt x="7" y="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6654"/>
            <p:cNvSpPr>
              <a:spLocks/>
            </p:cNvSpPr>
            <p:nvPr/>
          </p:nvSpPr>
          <p:spPr bwMode="auto">
            <a:xfrm>
              <a:off x="4773903" y="4130717"/>
              <a:ext cx="111644" cy="155064"/>
            </a:xfrm>
            <a:custGeom>
              <a:avLst/>
              <a:gdLst>
                <a:gd name="T0" fmla="*/ 15 w 18"/>
                <a:gd name="T1" fmla="*/ 25 h 25"/>
                <a:gd name="T2" fmla="*/ 0 w 18"/>
                <a:gd name="T3" fmla="*/ 2 h 25"/>
                <a:gd name="T4" fmla="*/ 3 w 18"/>
                <a:gd name="T5" fmla="*/ 0 h 25"/>
                <a:gd name="T6" fmla="*/ 18 w 18"/>
                <a:gd name="T7" fmla="*/ 23 h 25"/>
                <a:gd name="T8" fmla="*/ 15 w 18"/>
                <a:gd name="T9" fmla="*/ 25 h 25"/>
              </a:gdLst>
              <a:ahLst/>
              <a:cxnLst>
                <a:cxn ang="0">
                  <a:pos x="T0" y="T1"/>
                </a:cxn>
                <a:cxn ang="0">
                  <a:pos x="T2" y="T3"/>
                </a:cxn>
                <a:cxn ang="0">
                  <a:pos x="T4" y="T5"/>
                </a:cxn>
                <a:cxn ang="0">
                  <a:pos x="T6" y="T7"/>
                </a:cxn>
                <a:cxn ang="0">
                  <a:pos x="T8" y="T9"/>
                </a:cxn>
              </a:cxnLst>
              <a:rect l="0" t="0" r="r" b="b"/>
              <a:pathLst>
                <a:path w="18" h="25">
                  <a:moveTo>
                    <a:pt x="15" y="25"/>
                  </a:moveTo>
                  <a:lnTo>
                    <a:pt x="0" y="2"/>
                  </a:lnTo>
                  <a:lnTo>
                    <a:pt x="3" y="0"/>
                  </a:lnTo>
                  <a:lnTo>
                    <a:pt x="18" y="23"/>
                  </a:lnTo>
                  <a:lnTo>
                    <a:pt x="15"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6655"/>
            <p:cNvSpPr>
              <a:spLocks/>
            </p:cNvSpPr>
            <p:nvPr/>
          </p:nvSpPr>
          <p:spPr bwMode="auto">
            <a:xfrm>
              <a:off x="4271499" y="4130717"/>
              <a:ext cx="55819" cy="130254"/>
            </a:xfrm>
            <a:custGeom>
              <a:avLst/>
              <a:gdLst>
                <a:gd name="T0" fmla="*/ 4 w 9"/>
                <a:gd name="T1" fmla="*/ 21 h 21"/>
                <a:gd name="T2" fmla="*/ 0 w 9"/>
                <a:gd name="T3" fmla="*/ 20 h 21"/>
                <a:gd name="T4" fmla="*/ 5 w 9"/>
                <a:gd name="T5" fmla="*/ 0 h 21"/>
                <a:gd name="T6" fmla="*/ 9 w 9"/>
                <a:gd name="T7" fmla="*/ 1 h 21"/>
                <a:gd name="T8" fmla="*/ 4 w 9"/>
                <a:gd name="T9" fmla="*/ 21 h 21"/>
              </a:gdLst>
              <a:ahLst/>
              <a:cxnLst>
                <a:cxn ang="0">
                  <a:pos x="T0" y="T1"/>
                </a:cxn>
                <a:cxn ang="0">
                  <a:pos x="T2" y="T3"/>
                </a:cxn>
                <a:cxn ang="0">
                  <a:pos x="T4" y="T5"/>
                </a:cxn>
                <a:cxn ang="0">
                  <a:pos x="T6" y="T7"/>
                </a:cxn>
                <a:cxn ang="0">
                  <a:pos x="T8" y="T9"/>
                </a:cxn>
              </a:cxnLst>
              <a:rect l="0" t="0" r="r" b="b"/>
              <a:pathLst>
                <a:path w="9" h="21">
                  <a:moveTo>
                    <a:pt x="4" y="21"/>
                  </a:moveTo>
                  <a:lnTo>
                    <a:pt x="0" y="20"/>
                  </a:lnTo>
                  <a:lnTo>
                    <a:pt x="5" y="0"/>
                  </a:lnTo>
                  <a:lnTo>
                    <a:pt x="9" y="1"/>
                  </a:lnTo>
                  <a:lnTo>
                    <a:pt x="4" y="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6656"/>
            <p:cNvSpPr>
              <a:spLocks noEditPoints="1"/>
            </p:cNvSpPr>
            <p:nvPr/>
          </p:nvSpPr>
          <p:spPr bwMode="auto">
            <a:xfrm>
              <a:off x="382546" y="2654528"/>
              <a:ext cx="8360948" cy="2679472"/>
            </a:xfrm>
            <a:custGeom>
              <a:avLst/>
              <a:gdLst>
                <a:gd name="T0" fmla="*/ 502 w 1348"/>
                <a:gd name="T1" fmla="*/ 394 h 432"/>
                <a:gd name="T2" fmla="*/ 511 w 1348"/>
                <a:gd name="T3" fmla="*/ 384 h 432"/>
                <a:gd name="T4" fmla="*/ 484 w 1348"/>
                <a:gd name="T5" fmla="*/ 334 h 432"/>
                <a:gd name="T6" fmla="*/ 443 w 1348"/>
                <a:gd name="T7" fmla="*/ 419 h 432"/>
                <a:gd name="T8" fmla="*/ 398 w 1348"/>
                <a:gd name="T9" fmla="*/ 357 h 432"/>
                <a:gd name="T10" fmla="*/ 344 w 1348"/>
                <a:gd name="T11" fmla="*/ 335 h 432"/>
                <a:gd name="T12" fmla="*/ 203 w 1348"/>
                <a:gd name="T13" fmla="*/ 322 h 432"/>
                <a:gd name="T14" fmla="*/ 167 w 1348"/>
                <a:gd name="T15" fmla="*/ 314 h 432"/>
                <a:gd name="T16" fmla="*/ 1 w 1348"/>
                <a:gd name="T17" fmla="*/ 263 h 432"/>
                <a:gd name="T18" fmla="*/ 588 w 1348"/>
                <a:gd name="T19" fmla="*/ 269 h 432"/>
                <a:gd name="T20" fmla="*/ 660 w 1348"/>
                <a:gd name="T21" fmla="*/ 86 h 432"/>
                <a:gd name="T22" fmla="*/ 678 w 1348"/>
                <a:gd name="T23" fmla="*/ 106 h 432"/>
                <a:gd name="T24" fmla="*/ 750 w 1348"/>
                <a:gd name="T25" fmla="*/ 260 h 432"/>
                <a:gd name="T26" fmla="*/ 760 w 1348"/>
                <a:gd name="T27" fmla="*/ 306 h 432"/>
                <a:gd name="T28" fmla="*/ 1348 w 1348"/>
                <a:gd name="T29" fmla="*/ 283 h 432"/>
                <a:gd name="T30" fmla="*/ 1152 w 1348"/>
                <a:gd name="T31" fmla="*/ 300 h 432"/>
                <a:gd name="T32" fmla="*/ 1008 w 1348"/>
                <a:gd name="T33" fmla="*/ 313 h 432"/>
                <a:gd name="T34" fmla="*/ 909 w 1348"/>
                <a:gd name="T35" fmla="*/ 323 h 432"/>
                <a:gd name="T36" fmla="*/ 923 w 1348"/>
                <a:gd name="T37" fmla="*/ 413 h 432"/>
                <a:gd name="T38" fmla="*/ 856 w 1348"/>
                <a:gd name="T39" fmla="*/ 373 h 432"/>
                <a:gd name="T40" fmla="*/ 828 w 1348"/>
                <a:gd name="T41" fmla="*/ 404 h 432"/>
                <a:gd name="T42" fmla="*/ 846 w 1348"/>
                <a:gd name="T43" fmla="*/ 425 h 432"/>
                <a:gd name="T44" fmla="*/ 810 w 1348"/>
                <a:gd name="T45" fmla="*/ 427 h 432"/>
                <a:gd name="T46" fmla="*/ 801 w 1348"/>
                <a:gd name="T47" fmla="*/ 395 h 432"/>
                <a:gd name="T48" fmla="*/ 774 w 1348"/>
                <a:gd name="T49" fmla="*/ 345 h 432"/>
                <a:gd name="T50" fmla="*/ 698 w 1348"/>
                <a:gd name="T51" fmla="*/ 382 h 432"/>
                <a:gd name="T52" fmla="*/ 682 w 1348"/>
                <a:gd name="T53" fmla="*/ 431 h 432"/>
                <a:gd name="T54" fmla="*/ 656 w 1348"/>
                <a:gd name="T55" fmla="*/ 431 h 432"/>
                <a:gd name="T56" fmla="*/ 619 w 1348"/>
                <a:gd name="T57" fmla="*/ 376 h 432"/>
                <a:gd name="T58" fmla="*/ 529 w 1348"/>
                <a:gd name="T59" fmla="*/ 413 h 432"/>
                <a:gd name="T60" fmla="*/ 544 w 1348"/>
                <a:gd name="T61" fmla="*/ 427 h 432"/>
                <a:gd name="T62" fmla="*/ 502 w 1348"/>
                <a:gd name="T63" fmla="*/ 398 h 432"/>
                <a:gd name="T64" fmla="*/ 531 w 1348"/>
                <a:gd name="T65" fmla="*/ 420 h 432"/>
                <a:gd name="T66" fmla="*/ 538 w 1348"/>
                <a:gd name="T67" fmla="*/ 400 h 432"/>
                <a:gd name="T68" fmla="*/ 594 w 1348"/>
                <a:gd name="T69" fmla="*/ 357 h 432"/>
                <a:gd name="T70" fmla="*/ 657 w 1348"/>
                <a:gd name="T71" fmla="*/ 408 h 432"/>
                <a:gd name="T72" fmla="*/ 673 w 1348"/>
                <a:gd name="T73" fmla="*/ 422 h 432"/>
                <a:gd name="T74" fmla="*/ 698 w 1348"/>
                <a:gd name="T75" fmla="*/ 375 h 432"/>
                <a:gd name="T76" fmla="*/ 760 w 1348"/>
                <a:gd name="T77" fmla="*/ 344 h 432"/>
                <a:gd name="T78" fmla="*/ 813 w 1348"/>
                <a:gd name="T79" fmla="*/ 413 h 432"/>
                <a:gd name="T80" fmla="*/ 796 w 1348"/>
                <a:gd name="T81" fmla="*/ 423 h 432"/>
                <a:gd name="T82" fmla="*/ 828 w 1348"/>
                <a:gd name="T83" fmla="*/ 421 h 432"/>
                <a:gd name="T84" fmla="*/ 834 w 1348"/>
                <a:gd name="T85" fmla="*/ 400 h 432"/>
                <a:gd name="T86" fmla="*/ 826 w 1348"/>
                <a:gd name="T87" fmla="*/ 383 h 432"/>
                <a:gd name="T88" fmla="*/ 870 w 1348"/>
                <a:gd name="T89" fmla="*/ 401 h 432"/>
                <a:gd name="T90" fmla="*/ 938 w 1348"/>
                <a:gd name="T91" fmla="*/ 372 h 432"/>
                <a:gd name="T92" fmla="*/ 993 w 1348"/>
                <a:gd name="T93" fmla="*/ 321 h 432"/>
                <a:gd name="T94" fmla="*/ 1138 w 1348"/>
                <a:gd name="T95" fmla="*/ 313 h 432"/>
                <a:gd name="T96" fmla="*/ 1318 w 1348"/>
                <a:gd name="T97" fmla="*/ 282 h 432"/>
                <a:gd name="T98" fmla="*/ 754 w 1348"/>
                <a:gd name="T99" fmla="*/ 311 h 432"/>
                <a:gd name="T100" fmla="*/ 739 w 1348"/>
                <a:gd name="T101" fmla="*/ 243 h 432"/>
                <a:gd name="T102" fmla="*/ 673 w 1348"/>
                <a:gd name="T103" fmla="*/ 84 h 432"/>
                <a:gd name="T104" fmla="*/ 637 w 1348"/>
                <a:gd name="T105" fmla="*/ 204 h 432"/>
                <a:gd name="T106" fmla="*/ 588 w 1348"/>
                <a:gd name="T107" fmla="*/ 310 h 432"/>
                <a:gd name="T108" fmla="*/ 195 w 1348"/>
                <a:gd name="T109" fmla="*/ 301 h 432"/>
                <a:gd name="T110" fmla="*/ 337 w 1348"/>
                <a:gd name="T111" fmla="*/ 312 h 432"/>
                <a:gd name="T112" fmla="*/ 426 w 1348"/>
                <a:gd name="T113" fmla="*/ 330 h 432"/>
                <a:gd name="T114" fmla="*/ 426 w 1348"/>
                <a:gd name="T115" fmla="*/ 413 h 432"/>
                <a:gd name="T116" fmla="*/ 479 w 1348"/>
                <a:gd name="T117" fmla="*/ 366 h 432"/>
                <a:gd name="T118" fmla="*/ 512 w 1348"/>
                <a:gd name="T119" fmla="*/ 374 h 432"/>
                <a:gd name="T120" fmla="*/ 520 w 1348"/>
                <a:gd name="T121" fmla="*/ 417 h 432"/>
                <a:gd name="T122" fmla="*/ 502 w 1348"/>
                <a:gd name="T123" fmla="*/ 39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8" h="432">
                  <a:moveTo>
                    <a:pt x="502" y="432"/>
                  </a:moveTo>
                  <a:lnTo>
                    <a:pt x="502" y="432"/>
                  </a:lnTo>
                  <a:lnTo>
                    <a:pt x="500" y="431"/>
                  </a:lnTo>
                  <a:lnTo>
                    <a:pt x="497" y="430"/>
                  </a:lnTo>
                  <a:lnTo>
                    <a:pt x="497" y="430"/>
                  </a:lnTo>
                  <a:lnTo>
                    <a:pt x="496" y="428"/>
                  </a:lnTo>
                  <a:lnTo>
                    <a:pt x="494" y="421"/>
                  </a:lnTo>
                  <a:lnTo>
                    <a:pt x="494" y="421"/>
                  </a:lnTo>
                  <a:lnTo>
                    <a:pt x="493" y="409"/>
                  </a:lnTo>
                  <a:lnTo>
                    <a:pt x="493" y="401"/>
                  </a:lnTo>
                  <a:lnTo>
                    <a:pt x="494" y="399"/>
                  </a:lnTo>
                  <a:lnTo>
                    <a:pt x="495" y="397"/>
                  </a:lnTo>
                  <a:lnTo>
                    <a:pt x="495" y="397"/>
                  </a:lnTo>
                  <a:lnTo>
                    <a:pt x="498" y="395"/>
                  </a:lnTo>
                  <a:lnTo>
                    <a:pt x="502" y="394"/>
                  </a:lnTo>
                  <a:lnTo>
                    <a:pt x="502" y="394"/>
                  </a:lnTo>
                  <a:lnTo>
                    <a:pt x="506" y="395"/>
                  </a:lnTo>
                  <a:lnTo>
                    <a:pt x="510" y="397"/>
                  </a:lnTo>
                  <a:lnTo>
                    <a:pt x="510" y="397"/>
                  </a:lnTo>
                  <a:lnTo>
                    <a:pt x="512" y="403"/>
                  </a:lnTo>
                  <a:lnTo>
                    <a:pt x="513" y="411"/>
                  </a:lnTo>
                  <a:lnTo>
                    <a:pt x="515" y="411"/>
                  </a:lnTo>
                  <a:lnTo>
                    <a:pt x="515" y="411"/>
                  </a:lnTo>
                  <a:lnTo>
                    <a:pt x="514" y="400"/>
                  </a:lnTo>
                  <a:lnTo>
                    <a:pt x="514" y="400"/>
                  </a:lnTo>
                  <a:lnTo>
                    <a:pt x="514" y="397"/>
                  </a:lnTo>
                  <a:lnTo>
                    <a:pt x="514" y="397"/>
                  </a:lnTo>
                  <a:lnTo>
                    <a:pt x="513" y="396"/>
                  </a:lnTo>
                  <a:lnTo>
                    <a:pt x="513" y="396"/>
                  </a:lnTo>
                  <a:lnTo>
                    <a:pt x="512" y="391"/>
                  </a:lnTo>
                  <a:lnTo>
                    <a:pt x="511" y="384"/>
                  </a:lnTo>
                  <a:lnTo>
                    <a:pt x="511" y="384"/>
                  </a:lnTo>
                  <a:lnTo>
                    <a:pt x="510" y="382"/>
                  </a:lnTo>
                  <a:lnTo>
                    <a:pt x="510" y="382"/>
                  </a:lnTo>
                  <a:lnTo>
                    <a:pt x="509" y="379"/>
                  </a:lnTo>
                  <a:lnTo>
                    <a:pt x="507" y="374"/>
                  </a:lnTo>
                  <a:lnTo>
                    <a:pt x="507" y="374"/>
                  </a:lnTo>
                  <a:lnTo>
                    <a:pt x="509" y="361"/>
                  </a:lnTo>
                  <a:lnTo>
                    <a:pt x="509" y="361"/>
                  </a:lnTo>
                  <a:lnTo>
                    <a:pt x="510" y="350"/>
                  </a:lnTo>
                  <a:lnTo>
                    <a:pt x="510" y="350"/>
                  </a:lnTo>
                  <a:lnTo>
                    <a:pt x="509" y="349"/>
                  </a:lnTo>
                  <a:lnTo>
                    <a:pt x="509" y="349"/>
                  </a:lnTo>
                  <a:lnTo>
                    <a:pt x="509" y="346"/>
                  </a:lnTo>
                  <a:lnTo>
                    <a:pt x="507" y="345"/>
                  </a:lnTo>
                  <a:lnTo>
                    <a:pt x="507" y="345"/>
                  </a:lnTo>
                  <a:lnTo>
                    <a:pt x="506" y="337"/>
                  </a:lnTo>
                  <a:lnTo>
                    <a:pt x="484" y="334"/>
                  </a:lnTo>
                  <a:lnTo>
                    <a:pt x="481" y="351"/>
                  </a:lnTo>
                  <a:lnTo>
                    <a:pt x="481" y="351"/>
                  </a:lnTo>
                  <a:lnTo>
                    <a:pt x="482" y="357"/>
                  </a:lnTo>
                  <a:lnTo>
                    <a:pt x="483" y="369"/>
                  </a:lnTo>
                  <a:lnTo>
                    <a:pt x="483" y="375"/>
                  </a:lnTo>
                  <a:lnTo>
                    <a:pt x="483" y="382"/>
                  </a:lnTo>
                  <a:lnTo>
                    <a:pt x="481" y="390"/>
                  </a:lnTo>
                  <a:lnTo>
                    <a:pt x="479" y="397"/>
                  </a:lnTo>
                  <a:lnTo>
                    <a:pt x="479" y="397"/>
                  </a:lnTo>
                  <a:lnTo>
                    <a:pt x="474" y="403"/>
                  </a:lnTo>
                  <a:lnTo>
                    <a:pt x="470" y="409"/>
                  </a:lnTo>
                  <a:lnTo>
                    <a:pt x="464" y="413"/>
                  </a:lnTo>
                  <a:lnTo>
                    <a:pt x="459" y="416"/>
                  </a:lnTo>
                  <a:lnTo>
                    <a:pt x="455" y="418"/>
                  </a:lnTo>
                  <a:lnTo>
                    <a:pt x="450" y="419"/>
                  </a:lnTo>
                  <a:lnTo>
                    <a:pt x="443" y="419"/>
                  </a:lnTo>
                  <a:lnTo>
                    <a:pt x="443" y="419"/>
                  </a:lnTo>
                  <a:lnTo>
                    <a:pt x="441" y="419"/>
                  </a:lnTo>
                  <a:lnTo>
                    <a:pt x="441" y="419"/>
                  </a:lnTo>
                  <a:lnTo>
                    <a:pt x="432" y="419"/>
                  </a:lnTo>
                  <a:lnTo>
                    <a:pt x="425" y="417"/>
                  </a:lnTo>
                  <a:lnTo>
                    <a:pt x="419" y="414"/>
                  </a:lnTo>
                  <a:lnTo>
                    <a:pt x="412" y="409"/>
                  </a:lnTo>
                  <a:lnTo>
                    <a:pt x="405" y="402"/>
                  </a:lnTo>
                  <a:lnTo>
                    <a:pt x="402" y="397"/>
                  </a:lnTo>
                  <a:lnTo>
                    <a:pt x="400" y="392"/>
                  </a:lnTo>
                  <a:lnTo>
                    <a:pt x="398" y="386"/>
                  </a:lnTo>
                  <a:lnTo>
                    <a:pt x="397" y="379"/>
                  </a:lnTo>
                  <a:lnTo>
                    <a:pt x="397" y="379"/>
                  </a:lnTo>
                  <a:lnTo>
                    <a:pt x="396" y="371"/>
                  </a:lnTo>
                  <a:lnTo>
                    <a:pt x="397" y="363"/>
                  </a:lnTo>
                  <a:lnTo>
                    <a:pt x="398" y="357"/>
                  </a:lnTo>
                  <a:lnTo>
                    <a:pt x="401" y="351"/>
                  </a:lnTo>
                  <a:lnTo>
                    <a:pt x="406" y="341"/>
                  </a:lnTo>
                  <a:lnTo>
                    <a:pt x="411" y="336"/>
                  </a:lnTo>
                  <a:lnTo>
                    <a:pt x="411" y="336"/>
                  </a:lnTo>
                  <a:lnTo>
                    <a:pt x="416" y="332"/>
                  </a:lnTo>
                  <a:lnTo>
                    <a:pt x="421" y="329"/>
                  </a:lnTo>
                  <a:lnTo>
                    <a:pt x="428" y="324"/>
                  </a:lnTo>
                  <a:lnTo>
                    <a:pt x="428" y="323"/>
                  </a:lnTo>
                  <a:lnTo>
                    <a:pt x="353" y="317"/>
                  </a:lnTo>
                  <a:lnTo>
                    <a:pt x="353" y="317"/>
                  </a:lnTo>
                  <a:lnTo>
                    <a:pt x="351" y="325"/>
                  </a:lnTo>
                  <a:lnTo>
                    <a:pt x="350" y="330"/>
                  </a:lnTo>
                  <a:lnTo>
                    <a:pt x="349" y="333"/>
                  </a:lnTo>
                  <a:lnTo>
                    <a:pt x="349" y="333"/>
                  </a:lnTo>
                  <a:lnTo>
                    <a:pt x="346" y="334"/>
                  </a:lnTo>
                  <a:lnTo>
                    <a:pt x="344" y="335"/>
                  </a:lnTo>
                  <a:lnTo>
                    <a:pt x="344" y="335"/>
                  </a:lnTo>
                  <a:lnTo>
                    <a:pt x="341" y="334"/>
                  </a:lnTo>
                  <a:lnTo>
                    <a:pt x="339" y="333"/>
                  </a:lnTo>
                  <a:lnTo>
                    <a:pt x="337" y="332"/>
                  </a:lnTo>
                  <a:lnTo>
                    <a:pt x="336" y="330"/>
                  </a:lnTo>
                  <a:lnTo>
                    <a:pt x="336" y="330"/>
                  </a:lnTo>
                  <a:lnTo>
                    <a:pt x="334" y="321"/>
                  </a:lnTo>
                  <a:lnTo>
                    <a:pt x="334" y="314"/>
                  </a:lnTo>
                  <a:lnTo>
                    <a:pt x="212" y="305"/>
                  </a:lnTo>
                  <a:lnTo>
                    <a:pt x="212" y="305"/>
                  </a:lnTo>
                  <a:lnTo>
                    <a:pt x="211" y="314"/>
                  </a:lnTo>
                  <a:lnTo>
                    <a:pt x="210" y="319"/>
                  </a:lnTo>
                  <a:lnTo>
                    <a:pt x="209" y="321"/>
                  </a:lnTo>
                  <a:lnTo>
                    <a:pt x="208" y="321"/>
                  </a:lnTo>
                  <a:lnTo>
                    <a:pt x="208" y="321"/>
                  </a:lnTo>
                  <a:lnTo>
                    <a:pt x="203" y="322"/>
                  </a:lnTo>
                  <a:lnTo>
                    <a:pt x="203" y="322"/>
                  </a:lnTo>
                  <a:lnTo>
                    <a:pt x="199" y="321"/>
                  </a:lnTo>
                  <a:lnTo>
                    <a:pt x="195" y="320"/>
                  </a:lnTo>
                  <a:lnTo>
                    <a:pt x="193" y="318"/>
                  </a:lnTo>
                  <a:lnTo>
                    <a:pt x="193" y="316"/>
                  </a:lnTo>
                  <a:lnTo>
                    <a:pt x="193" y="316"/>
                  </a:lnTo>
                  <a:lnTo>
                    <a:pt x="192" y="310"/>
                  </a:lnTo>
                  <a:lnTo>
                    <a:pt x="191" y="303"/>
                  </a:lnTo>
                  <a:lnTo>
                    <a:pt x="173" y="302"/>
                  </a:lnTo>
                  <a:lnTo>
                    <a:pt x="173" y="302"/>
                  </a:lnTo>
                  <a:lnTo>
                    <a:pt x="172" y="310"/>
                  </a:lnTo>
                  <a:lnTo>
                    <a:pt x="171" y="313"/>
                  </a:lnTo>
                  <a:lnTo>
                    <a:pt x="170" y="315"/>
                  </a:lnTo>
                  <a:lnTo>
                    <a:pt x="169" y="315"/>
                  </a:lnTo>
                  <a:lnTo>
                    <a:pt x="168" y="315"/>
                  </a:lnTo>
                  <a:lnTo>
                    <a:pt x="167" y="314"/>
                  </a:lnTo>
                  <a:lnTo>
                    <a:pt x="167" y="314"/>
                  </a:lnTo>
                  <a:lnTo>
                    <a:pt x="166" y="312"/>
                  </a:lnTo>
                  <a:lnTo>
                    <a:pt x="166" y="301"/>
                  </a:lnTo>
                  <a:lnTo>
                    <a:pt x="27" y="293"/>
                  </a:lnTo>
                  <a:lnTo>
                    <a:pt x="23" y="286"/>
                  </a:lnTo>
                  <a:lnTo>
                    <a:pt x="8" y="286"/>
                  </a:lnTo>
                  <a:lnTo>
                    <a:pt x="8" y="286"/>
                  </a:lnTo>
                  <a:lnTo>
                    <a:pt x="6" y="297"/>
                  </a:lnTo>
                  <a:lnTo>
                    <a:pt x="5" y="298"/>
                  </a:lnTo>
                  <a:lnTo>
                    <a:pt x="4" y="298"/>
                  </a:lnTo>
                  <a:lnTo>
                    <a:pt x="4" y="298"/>
                  </a:lnTo>
                  <a:lnTo>
                    <a:pt x="1" y="298"/>
                  </a:lnTo>
                  <a:lnTo>
                    <a:pt x="0" y="295"/>
                  </a:lnTo>
                  <a:lnTo>
                    <a:pt x="0" y="265"/>
                  </a:lnTo>
                  <a:lnTo>
                    <a:pt x="0" y="265"/>
                  </a:lnTo>
                  <a:lnTo>
                    <a:pt x="1" y="263"/>
                  </a:lnTo>
                  <a:lnTo>
                    <a:pt x="1" y="262"/>
                  </a:lnTo>
                  <a:lnTo>
                    <a:pt x="4" y="262"/>
                  </a:lnTo>
                  <a:lnTo>
                    <a:pt x="4" y="262"/>
                  </a:lnTo>
                  <a:lnTo>
                    <a:pt x="5" y="262"/>
                  </a:lnTo>
                  <a:lnTo>
                    <a:pt x="6" y="263"/>
                  </a:lnTo>
                  <a:lnTo>
                    <a:pt x="7" y="276"/>
                  </a:lnTo>
                  <a:lnTo>
                    <a:pt x="7" y="276"/>
                  </a:lnTo>
                  <a:lnTo>
                    <a:pt x="13" y="275"/>
                  </a:lnTo>
                  <a:lnTo>
                    <a:pt x="580" y="307"/>
                  </a:lnTo>
                  <a:lnTo>
                    <a:pt x="580" y="307"/>
                  </a:lnTo>
                  <a:lnTo>
                    <a:pt x="586" y="305"/>
                  </a:lnTo>
                  <a:lnTo>
                    <a:pt x="588" y="303"/>
                  </a:lnTo>
                  <a:lnTo>
                    <a:pt x="589" y="301"/>
                  </a:lnTo>
                  <a:lnTo>
                    <a:pt x="589" y="298"/>
                  </a:lnTo>
                  <a:lnTo>
                    <a:pt x="589" y="298"/>
                  </a:lnTo>
                  <a:lnTo>
                    <a:pt x="588" y="269"/>
                  </a:lnTo>
                  <a:lnTo>
                    <a:pt x="588" y="269"/>
                  </a:lnTo>
                  <a:lnTo>
                    <a:pt x="589" y="259"/>
                  </a:lnTo>
                  <a:lnTo>
                    <a:pt x="591" y="249"/>
                  </a:lnTo>
                  <a:lnTo>
                    <a:pt x="594" y="241"/>
                  </a:lnTo>
                  <a:lnTo>
                    <a:pt x="597" y="234"/>
                  </a:lnTo>
                  <a:lnTo>
                    <a:pt x="602" y="226"/>
                  </a:lnTo>
                  <a:lnTo>
                    <a:pt x="608" y="221"/>
                  </a:lnTo>
                  <a:lnTo>
                    <a:pt x="613" y="216"/>
                  </a:lnTo>
                  <a:lnTo>
                    <a:pt x="618" y="210"/>
                  </a:lnTo>
                  <a:lnTo>
                    <a:pt x="631" y="203"/>
                  </a:lnTo>
                  <a:lnTo>
                    <a:pt x="642" y="198"/>
                  </a:lnTo>
                  <a:lnTo>
                    <a:pt x="652" y="195"/>
                  </a:lnTo>
                  <a:lnTo>
                    <a:pt x="657" y="194"/>
                  </a:lnTo>
                  <a:lnTo>
                    <a:pt x="657" y="194"/>
                  </a:lnTo>
                  <a:lnTo>
                    <a:pt x="660" y="100"/>
                  </a:lnTo>
                  <a:lnTo>
                    <a:pt x="660" y="86"/>
                  </a:lnTo>
                  <a:lnTo>
                    <a:pt x="660" y="86"/>
                  </a:lnTo>
                  <a:lnTo>
                    <a:pt x="662" y="41"/>
                  </a:lnTo>
                  <a:lnTo>
                    <a:pt x="664" y="14"/>
                  </a:lnTo>
                  <a:lnTo>
                    <a:pt x="665" y="7"/>
                  </a:lnTo>
                  <a:lnTo>
                    <a:pt x="666" y="3"/>
                  </a:lnTo>
                  <a:lnTo>
                    <a:pt x="668" y="0"/>
                  </a:lnTo>
                  <a:lnTo>
                    <a:pt x="669" y="0"/>
                  </a:lnTo>
                  <a:lnTo>
                    <a:pt x="669" y="0"/>
                  </a:lnTo>
                  <a:lnTo>
                    <a:pt x="671" y="0"/>
                  </a:lnTo>
                  <a:lnTo>
                    <a:pt x="672" y="2"/>
                  </a:lnTo>
                  <a:lnTo>
                    <a:pt x="674" y="7"/>
                  </a:lnTo>
                  <a:lnTo>
                    <a:pt x="675" y="14"/>
                  </a:lnTo>
                  <a:lnTo>
                    <a:pt x="676" y="40"/>
                  </a:lnTo>
                  <a:lnTo>
                    <a:pt x="677" y="84"/>
                  </a:lnTo>
                  <a:lnTo>
                    <a:pt x="677" y="84"/>
                  </a:lnTo>
                  <a:lnTo>
                    <a:pt x="678" y="106"/>
                  </a:lnTo>
                  <a:lnTo>
                    <a:pt x="678" y="106"/>
                  </a:lnTo>
                  <a:lnTo>
                    <a:pt x="680" y="161"/>
                  </a:lnTo>
                  <a:lnTo>
                    <a:pt x="681" y="194"/>
                  </a:lnTo>
                  <a:lnTo>
                    <a:pt x="681" y="194"/>
                  </a:lnTo>
                  <a:lnTo>
                    <a:pt x="690" y="196"/>
                  </a:lnTo>
                  <a:lnTo>
                    <a:pt x="703" y="200"/>
                  </a:lnTo>
                  <a:lnTo>
                    <a:pt x="710" y="204"/>
                  </a:lnTo>
                  <a:lnTo>
                    <a:pt x="717" y="209"/>
                  </a:lnTo>
                  <a:lnTo>
                    <a:pt x="725" y="215"/>
                  </a:lnTo>
                  <a:lnTo>
                    <a:pt x="731" y="222"/>
                  </a:lnTo>
                  <a:lnTo>
                    <a:pt x="731" y="222"/>
                  </a:lnTo>
                  <a:lnTo>
                    <a:pt x="736" y="229"/>
                  </a:lnTo>
                  <a:lnTo>
                    <a:pt x="743" y="240"/>
                  </a:lnTo>
                  <a:lnTo>
                    <a:pt x="748" y="250"/>
                  </a:lnTo>
                  <a:lnTo>
                    <a:pt x="749" y="256"/>
                  </a:lnTo>
                  <a:lnTo>
                    <a:pt x="750" y="260"/>
                  </a:lnTo>
                  <a:lnTo>
                    <a:pt x="750" y="260"/>
                  </a:lnTo>
                  <a:lnTo>
                    <a:pt x="750" y="275"/>
                  </a:lnTo>
                  <a:lnTo>
                    <a:pt x="750" y="285"/>
                  </a:lnTo>
                  <a:lnTo>
                    <a:pt x="748" y="296"/>
                  </a:lnTo>
                  <a:lnTo>
                    <a:pt x="748" y="296"/>
                  </a:lnTo>
                  <a:lnTo>
                    <a:pt x="748" y="299"/>
                  </a:lnTo>
                  <a:lnTo>
                    <a:pt x="749" y="299"/>
                  </a:lnTo>
                  <a:lnTo>
                    <a:pt x="749" y="299"/>
                  </a:lnTo>
                  <a:lnTo>
                    <a:pt x="750" y="301"/>
                  </a:lnTo>
                  <a:lnTo>
                    <a:pt x="751" y="303"/>
                  </a:lnTo>
                  <a:lnTo>
                    <a:pt x="751" y="303"/>
                  </a:lnTo>
                  <a:lnTo>
                    <a:pt x="751" y="304"/>
                  </a:lnTo>
                  <a:lnTo>
                    <a:pt x="752" y="305"/>
                  </a:lnTo>
                  <a:lnTo>
                    <a:pt x="755" y="306"/>
                  </a:lnTo>
                  <a:lnTo>
                    <a:pt x="760" y="306"/>
                  </a:lnTo>
                  <a:lnTo>
                    <a:pt x="760" y="306"/>
                  </a:lnTo>
                  <a:lnTo>
                    <a:pt x="779" y="305"/>
                  </a:lnTo>
                  <a:lnTo>
                    <a:pt x="779" y="305"/>
                  </a:lnTo>
                  <a:lnTo>
                    <a:pt x="866" y="299"/>
                  </a:lnTo>
                  <a:lnTo>
                    <a:pt x="986" y="292"/>
                  </a:lnTo>
                  <a:lnTo>
                    <a:pt x="1315" y="272"/>
                  </a:lnTo>
                  <a:lnTo>
                    <a:pt x="1340" y="272"/>
                  </a:lnTo>
                  <a:lnTo>
                    <a:pt x="1340" y="272"/>
                  </a:lnTo>
                  <a:lnTo>
                    <a:pt x="1342" y="258"/>
                  </a:lnTo>
                  <a:lnTo>
                    <a:pt x="1343" y="256"/>
                  </a:lnTo>
                  <a:lnTo>
                    <a:pt x="1344" y="256"/>
                  </a:lnTo>
                  <a:lnTo>
                    <a:pt x="1346" y="256"/>
                  </a:lnTo>
                  <a:lnTo>
                    <a:pt x="1347" y="257"/>
                  </a:lnTo>
                  <a:lnTo>
                    <a:pt x="1347" y="257"/>
                  </a:lnTo>
                  <a:lnTo>
                    <a:pt x="1347" y="262"/>
                  </a:lnTo>
                  <a:lnTo>
                    <a:pt x="1348" y="273"/>
                  </a:lnTo>
                  <a:lnTo>
                    <a:pt x="1348" y="283"/>
                  </a:lnTo>
                  <a:lnTo>
                    <a:pt x="1347" y="290"/>
                  </a:lnTo>
                  <a:lnTo>
                    <a:pt x="1346" y="291"/>
                  </a:lnTo>
                  <a:lnTo>
                    <a:pt x="1344" y="291"/>
                  </a:lnTo>
                  <a:lnTo>
                    <a:pt x="1344" y="291"/>
                  </a:lnTo>
                  <a:lnTo>
                    <a:pt x="1343" y="291"/>
                  </a:lnTo>
                  <a:lnTo>
                    <a:pt x="1342" y="290"/>
                  </a:lnTo>
                  <a:lnTo>
                    <a:pt x="1340" y="287"/>
                  </a:lnTo>
                  <a:lnTo>
                    <a:pt x="1338" y="283"/>
                  </a:lnTo>
                  <a:lnTo>
                    <a:pt x="1323" y="283"/>
                  </a:lnTo>
                  <a:lnTo>
                    <a:pt x="1323" y="283"/>
                  </a:lnTo>
                  <a:lnTo>
                    <a:pt x="1322" y="284"/>
                  </a:lnTo>
                  <a:lnTo>
                    <a:pt x="1322" y="284"/>
                  </a:lnTo>
                  <a:lnTo>
                    <a:pt x="1321" y="285"/>
                  </a:lnTo>
                  <a:lnTo>
                    <a:pt x="1319" y="286"/>
                  </a:lnTo>
                  <a:lnTo>
                    <a:pt x="1319" y="286"/>
                  </a:lnTo>
                  <a:lnTo>
                    <a:pt x="1152" y="300"/>
                  </a:lnTo>
                  <a:lnTo>
                    <a:pt x="1152" y="300"/>
                  </a:lnTo>
                  <a:lnTo>
                    <a:pt x="1151" y="306"/>
                  </a:lnTo>
                  <a:lnTo>
                    <a:pt x="1149" y="313"/>
                  </a:lnTo>
                  <a:lnTo>
                    <a:pt x="1149" y="313"/>
                  </a:lnTo>
                  <a:lnTo>
                    <a:pt x="1147" y="316"/>
                  </a:lnTo>
                  <a:lnTo>
                    <a:pt x="1145" y="318"/>
                  </a:lnTo>
                  <a:lnTo>
                    <a:pt x="1142" y="318"/>
                  </a:lnTo>
                  <a:lnTo>
                    <a:pt x="1141" y="318"/>
                  </a:lnTo>
                  <a:lnTo>
                    <a:pt x="1141" y="318"/>
                  </a:lnTo>
                  <a:lnTo>
                    <a:pt x="1137" y="317"/>
                  </a:lnTo>
                  <a:lnTo>
                    <a:pt x="1136" y="316"/>
                  </a:lnTo>
                  <a:lnTo>
                    <a:pt x="1136" y="316"/>
                  </a:lnTo>
                  <a:lnTo>
                    <a:pt x="1133" y="313"/>
                  </a:lnTo>
                  <a:lnTo>
                    <a:pt x="1132" y="310"/>
                  </a:lnTo>
                  <a:lnTo>
                    <a:pt x="1131" y="302"/>
                  </a:lnTo>
                  <a:lnTo>
                    <a:pt x="1008" y="313"/>
                  </a:lnTo>
                  <a:lnTo>
                    <a:pt x="1008" y="313"/>
                  </a:lnTo>
                  <a:lnTo>
                    <a:pt x="1006" y="321"/>
                  </a:lnTo>
                  <a:lnTo>
                    <a:pt x="1004" y="325"/>
                  </a:lnTo>
                  <a:lnTo>
                    <a:pt x="1003" y="329"/>
                  </a:lnTo>
                  <a:lnTo>
                    <a:pt x="1003" y="329"/>
                  </a:lnTo>
                  <a:lnTo>
                    <a:pt x="1000" y="331"/>
                  </a:lnTo>
                  <a:lnTo>
                    <a:pt x="997" y="332"/>
                  </a:lnTo>
                  <a:lnTo>
                    <a:pt x="997" y="332"/>
                  </a:lnTo>
                  <a:lnTo>
                    <a:pt x="995" y="331"/>
                  </a:lnTo>
                  <a:lnTo>
                    <a:pt x="991" y="327"/>
                  </a:lnTo>
                  <a:lnTo>
                    <a:pt x="991" y="327"/>
                  </a:lnTo>
                  <a:lnTo>
                    <a:pt x="988" y="321"/>
                  </a:lnTo>
                  <a:lnTo>
                    <a:pt x="987" y="316"/>
                  </a:lnTo>
                  <a:lnTo>
                    <a:pt x="909" y="322"/>
                  </a:lnTo>
                  <a:lnTo>
                    <a:pt x="909" y="323"/>
                  </a:lnTo>
                  <a:lnTo>
                    <a:pt x="909" y="323"/>
                  </a:lnTo>
                  <a:lnTo>
                    <a:pt x="917" y="326"/>
                  </a:lnTo>
                  <a:lnTo>
                    <a:pt x="921" y="329"/>
                  </a:lnTo>
                  <a:lnTo>
                    <a:pt x="926" y="333"/>
                  </a:lnTo>
                  <a:lnTo>
                    <a:pt x="931" y="337"/>
                  </a:lnTo>
                  <a:lnTo>
                    <a:pt x="935" y="342"/>
                  </a:lnTo>
                  <a:lnTo>
                    <a:pt x="939" y="350"/>
                  </a:lnTo>
                  <a:lnTo>
                    <a:pt x="941" y="357"/>
                  </a:lnTo>
                  <a:lnTo>
                    <a:pt x="941" y="357"/>
                  </a:lnTo>
                  <a:lnTo>
                    <a:pt x="942" y="364"/>
                  </a:lnTo>
                  <a:lnTo>
                    <a:pt x="942" y="372"/>
                  </a:lnTo>
                  <a:lnTo>
                    <a:pt x="941" y="380"/>
                  </a:lnTo>
                  <a:lnTo>
                    <a:pt x="940" y="388"/>
                  </a:lnTo>
                  <a:lnTo>
                    <a:pt x="938" y="395"/>
                  </a:lnTo>
                  <a:lnTo>
                    <a:pt x="933" y="401"/>
                  </a:lnTo>
                  <a:lnTo>
                    <a:pt x="929" y="408"/>
                  </a:lnTo>
                  <a:lnTo>
                    <a:pt x="923" y="413"/>
                  </a:lnTo>
                  <a:lnTo>
                    <a:pt x="923" y="413"/>
                  </a:lnTo>
                  <a:lnTo>
                    <a:pt x="919" y="415"/>
                  </a:lnTo>
                  <a:lnTo>
                    <a:pt x="913" y="417"/>
                  </a:lnTo>
                  <a:lnTo>
                    <a:pt x="908" y="419"/>
                  </a:lnTo>
                  <a:lnTo>
                    <a:pt x="902" y="419"/>
                  </a:lnTo>
                  <a:lnTo>
                    <a:pt x="901" y="419"/>
                  </a:lnTo>
                  <a:lnTo>
                    <a:pt x="901" y="419"/>
                  </a:lnTo>
                  <a:lnTo>
                    <a:pt x="890" y="418"/>
                  </a:lnTo>
                  <a:lnTo>
                    <a:pt x="882" y="415"/>
                  </a:lnTo>
                  <a:lnTo>
                    <a:pt x="873" y="411"/>
                  </a:lnTo>
                  <a:lnTo>
                    <a:pt x="867" y="404"/>
                  </a:lnTo>
                  <a:lnTo>
                    <a:pt x="867" y="404"/>
                  </a:lnTo>
                  <a:lnTo>
                    <a:pt x="863" y="397"/>
                  </a:lnTo>
                  <a:lnTo>
                    <a:pt x="860" y="389"/>
                  </a:lnTo>
                  <a:lnTo>
                    <a:pt x="857" y="381"/>
                  </a:lnTo>
                  <a:lnTo>
                    <a:pt x="856" y="373"/>
                  </a:lnTo>
                  <a:lnTo>
                    <a:pt x="856" y="360"/>
                  </a:lnTo>
                  <a:lnTo>
                    <a:pt x="857" y="353"/>
                  </a:lnTo>
                  <a:lnTo>
                    <a:pt x="853" y="332"/>
                  </a:lnTo>
                  <a:lnTo>
                    <a:pt x="832" y="337"/>
                  </a:lnTo>
                  <a:lnTo>
                    <a:pt x="830" y="341"/>
                  </a:lnTo>
                  <a:lnTo>
                    <a:pt x="830" y="341"/>
                  </a:lnTo>
                  <a:lnTo>
                    <a:pt x="831" y="379"/>
                  </a:lnTo>
                  <a:lnTo>
                    <a:pt x="831" y="379"/>
                  </a:lnTo>
                  <a:lnTo>
                    <a:pt x="830" y="384"/>
                  </a:lnTo>
                  <a:lnTo>
                    <a:pt x="828" y="389"/>
                  </a:lnTo>
                  <a:lnTo>
                    <a:pt x="826" y="408"/>
                  </a:lnTo>
                  <a:lnTo>
                    <a:pt x="826" y="408"/>
                  </a:lnTo>
                  <a:lnTo>
                    <a:pt x="827" y="409"/>
                  </a:lnTo>
                  <a:lnTo>
                    <a:pt x="827" y="409"/>
                  </a:lnTo>
                  <a:lnTo>
                    <a:pt x="827" y="409"/>
                  </a:lnTo>
                  <a:lnTo>
                    <a:pt x="828" y="404"/>
                  </a:lnTo>
                  <a:lnTo>
                    <a:pt x="828" y="404"/>
                  </a:lnTo>
                  <a:lnTo>
                    <a:pt x="830" y="400"/>
                  </a:lnTo>
                  <a:lnTo>
                    <a:pt x="831" y="397"/>
                  </a:lnTo>
                  <a:lnTo>
                    <a:pt x="831" y="397"/>
                  </a:lnTo>
                  <a:lnTo>
                    <a:pt x="834" y="395"/>
                  </a:lnTo>
                  <a:lnTo>
                    <a:pt x="839" y="394"/>
                  </a:lnTo>
                  <a:lnTo>
                    <a:pt x="839" y="394"/>
                  </a:lnTo>
                  <a:lnTo>
                    <a:pt x="842" y="395"/>
                  </a:lnTo>
                  <a:lnTo>
                    <a:pt x="844" y="396"/>
                  </a:lnTo>
                  <a:lnTo>
                    <a:pt x="846" y="398"/>
                  </a:lnTo>
                  <a:lnTo>
                    <a:pt x="847" y="401"/>
                  </a:lnTo>
                  <a:lnTo>
                    <a:pt x="847" y="401"/>
                  </a:lnTo>
                  <a:lnTo>
                    <a:pt x="846" y="424"/>
                  </a:lnTo>
                  <a:lnTo>
                    <a:pt x="846" y="425"/>
                  </a:lnTo>
                  <a:lnTo>
                    <a:pt x="846" y="425"/>
                  </a:lnTo>
                  <a:lnTo>
                    <a:pt x="846" y="425"/>
                  </a:lnTo>
                  <a:lnTo>
                    <a:pt x="843" y="429"/>
                  </a:lnTo>
                  <a:lnTo>
                    <a:pt x="840" y="431"/>
                  </a:lnTo>
                  <a:lnTo>
                    <a:pt x="834" y="431"/>
                  </a:lnTo>
                  <a:lnTo>
                    <a:pt x="829" y="430"/>
                  </a:lnTo>
                  <a:lnTo>
                    <a:pt x="829" y="430"/>
                  </a:lnTo>
                  <a:lnTo>
                    <a:pt x="827" y="428"/>
                  </a:lnTo>
                  <a:lnTo>
                    <a:pt x="826" y="425"/>
                  </a:lnTo>
                  <a:lnTo>
                    <a:pt x="826" y="425"/>
                  </a:lnTo>
                  <a:lnTo>
                    <a:pt x="825" y="423"/>
                  </a:lnTo>
                  <a:lnTo>
                    <a:pt x="825" y="423"/>
                  </a:lnTo>
                  <a:lnTo>
                    <a:pt x="817" y="423"/>
                  </a:lnTo>
                  <a:lnTo>
                    <a:pt x="817" y="423"/>
                  </a:lnTo>
                  <a:lnTo>
                    <a:pt x="814" y="423"/>
                  </a:lnTo>
                  <a:lnTo>
                    <a:pt x="814" y="423"/>
                  </a:lnTo>
                  <a:lnTo>
                    <a:pt x="810" y="427"/>
                  </a:lnTo>
                  <a:lnTo>
                    <a:pt x="810" y="427"/>
                  </a:lnTo>
                  <a:lnTo>
                    <a:pt x="807" y="430"/>
                  </a:lnTo>
                  <a:lnTo>
                    <a:pt x="804" y="431"/>
                  </a:lnTo>
                  <a:lnTo>
                    <a:pt x="804" y="431"/>
                  </a:lnTo>
                  <a:lnTo>
                    <a:pt x="797" y="431"/>
                  </a:lnTo>
                  <a:lnTo>
                    <a:pt x="797" y="431"/>
                  </a:lnTo>
                  <a:lnTo>
                    <a:pt x="794" y="430"/>
                  </a:lnTo>
                  <a:lnTo>
                    <a:pt x="793" y="428"/>
                  </a:lnTo>
                  <a:lnTo>
                    <a:pt x="792" y="423"/>
                  </a:lnTo>
                  <a:lnTo>
                    <a:pt x="793" y="400"/>
                  </a:lnTo>
                  <a:lnTo>
                    <a:pt x="793" y="400"/>
                  </a:lnTo>
                  <a:lnTo>
                    <a:pt x="794" y="397"/>
                  </a:lnTo>
                  <a:lnTo>
                    <a:pt x="795" y="395"/>
                  </a:lnTo>
                  <a:lnTo>
                    <a:pt x="796" y="395"/>
                  </a:lnTo>
                  <a:lnTo>
                    <a:pt x="796" y="395"/>
                  </a:lnTo>
                  <a:lnTo>
                    <a:pt x="801" y="395"/>
                  </a:lnTo>
                  <a:lnTo>
                    <a:pt x="801" y="395"/>
                  </a:lnTo>
                  <a:lnTo>
                    <a:pt x="805" y="395"/>
                  </a:lnTo>
                  <a:lnTo>
                    <a:pt x="808" y="397"/>
                  </a:lnTo>
                  <a:lnTo>
                    <a:pt x="808" y="397"/>
                  </a:lnTo>
                  <a:lnTo>
                    <a:pt x="809" y="399"/>
                  </a:lnTo>
                  <a:lnTo>
                    <a:pt x="810" y="402"/>
                  </a:lnTo>
                  <a:lnTo>
                    <a:pt x="811" y="409"/>
                  </a:lnTo>
                  <a:lnTo>
                    <a:pt x="811" y="409"/>
                  </a:lnTo>
                  <a:lnTo>
                    <a:pt x="812" y="408"/>
                  </a:lnTo>
                  <a:lnTo>
                    <a:pt x="812" y="394"/>
                  </a:lnTo>
                  <a:lnTo>
                    <a:pt x="789" y="360"/>
                  </a:lnTo>
                  <a:lnTo>
                    <a:pt x="789" y="360"/>
                  </a:lnTo>
                  <a:lnTo>
                    <a:pt x="784" y="357"/>
                  </a:lnTo>
                  <a:lnTo>
                    <a:pt x="784" y="357"/>
                  </a:lnTo>
                  <a:lnTo>
                    <a:pt x="781" y="355"/>
                  </a:lnTo>
                  <a:lnTo>
                    <a:pt x="777" y="352"/>
                  </a:lnTo>
                  <a:lnTo>
                    <a:pt x="774" y="345"/>
                  </a:lnTo>
                  <a:lnTo>
                    <a:pt x="774" y="345"/>
                  </a:lnTo>
                  <a:lnTo>
                    <a:pt x="762" y="349"/>
                  </a:lnTo>
                  <a:lnTo>
                    <a:pt x="762" y="349"/>
                  </a:lnTo>
                  <a:lnTo>
                    <a:pt x="750" y="351"/>
                  </a:lnTo>
                  <a:lnTo>
                    <a:pt x="750" y="351"/>
                  </a:lnTo>
                  <a:lnTo>
                    <a:pt x="748" y="356"/>
                  </a:lnTo>
                  <a:lnTo>
                    <a:pt x="745" y="362"/>
                  </a:lnTo>
                  <a:lnTo>
                    <a:pt x="743" y="366"/>
                  </a:lnTo>
                  <a:lnTo>
                    <a:pt x="738" y="370"/>
                  </a:lnTo>
                  <a:lnTo>
                    <a:pt x="734" y="373"/>
                  </a:lnTo>
                  <a:lnTo>
                    <a:pt x="729" y="375"/>
                  </a:lnTo>
                  <a:lnTo>
                    <a:pt x="729" y="375"/>
                  </a:lnTo>
                  <a:lnTo>
                    <a:pt x="718" y="378"/>
                  </a:lnTo>
                  <a:lnTo>
                    <a:pt x="710" y="379"/>
                  </a:lnTo>
                  <a:lnTo>
                    <a:pt x="699" y="379"/>
                  </a:lnTo>
                  <a:lnTo>
                    <a:pt x="698" y="382"/>
                  </a:lnTo>
                  <a:lnTo>
                    <a:pt x="676" y="383"/>
                  </a:lnTo>
                  <a:lnTo>
                    <a:pt x="677" y="404"/>
                  </a:lnTo>
                  <a:lnTo>
                    <a:pt x="677" y="404"/>
                  </a:lnTo>
                  <a:lnTo>
                    <a:pt x="678" y="404"/>
                  </a:lnTo>
                  <a:lnTo>
                    <a:pt x="678" y="404"/>
                  </a:lnTo>
                  <a:lnTo>
                    <a:pt x="682" y="404"/>
                  </a:lnTo>
                  <a:lnTo>
                    <a:pt x="685" y="405"/>
                  </a:lnTo>
                  <a:lnTo>
                    <a:pt x="686" y="407"/>
                  </a:lnTo>
                  <a:lnTo>
                    <a:pt x="686" y="409"/>
                  </a:lnTo>
                  <a:lnTo>
                    <a:pt x="686" y="409"/>
                  </a:lnTo>
                  <a:lnTo>
                    <a:pt x="686" y="420"/>
                  </a:lnTo>
                  <a:lnTo>
                    <a:pt x="686" y="427"/>
                  </a:lnTo>
                  <a:lnTo>
                    <a:pt x="685" y="430"/>
                  </a:lnTo>
                  <a:lnTo>
                    <a:pt x="682" y="431"/>
                  </a:lnTo>
                  <a:lnTo>
                    <a:pt x="682" y="431"/>
                  </a:lnTo>
                  <a:lnTo>
                    <a:pt x="682" y="431"/>
                  </a:lnTo>
                  <a:lnTo>
                    <a:pt x="678" y="431"/>
                  </a:lnTo>
                  <a:lnTo>
                    <a:pt x="673" y="430"/>
                  </a:lnTo>
                  <a:lnTo>
                    <a:pt x="673" y="430"/>
                  </a:lnTo>
                  <a:lnTo>
                    <a:pt x="672" y="430"/>
                  </a:lnTo>
                  <a:lnTo>
                    <a:pt x="672" y="429"/>
                  </a:lnTo>
                  <a:lnTo>
                    <a:pt x="671" y="427"/>
                  </a:lnTo>
                  <a:lnTo>
                    <a:pt x="671" y="427"/>
                  </a:lnTo>
                  <a:lnTo>
                    <a:pt x="668" y="427"/>
                  </a:lnTo>
                  <a:lnTo>
                    <a:pt x="668" y="427"/>
                  </a:lnTo>
                  <a:lnTo>
                    <a:pt x="666" y="428"/>
                  </a:lnTo>
                  <a:lnTo>
                    <a:pt x="666" y="428"/>
                  </a:lnTo>
                  <a:lnTo>
                    <a:pt x="666" y="428"/>
                  </a:lnTo>
                  <a:lnTo>
                    <a:pt x="665" y="430"/>
                  </a:lnTo>
                  <a:lnTo>
                    <a:pt x="665" y="430"/>
                  </a:lnTo>
                  <a:lnTo>
                    <a:pt x="662" y="431"/>
                  </a:lnTo>
                  <a:lnTo>
                    <a:pt x="656" y="431"/>
                  </a:lnTo>
                  <a:lnTo>
                    <a:pt x="656" y="431"/>
                  </a:lnTo>
                  <a:lnTo>
                    <a:pt x="655" y="431"/>
                  </a:lnTo>
                  <a:lnTo>
                    <a:pt x="655" y="431"/>
                  </a:lnTo>
                  <a:lnTo>
                    <a:pt x="653" y="430"/>
                  </a:lnTo>
                  <a:lnTo>
                    <a:pt x="652" y="428"/>
                  </a:lnTo>
                  <a:lnTo>
                    <a:pt x="651" y="421"/>
                  </a:lnTo>
                  <a:lnTo>
                    <a:pt x="651" y="409"/>
                  </a:lnTo>
                  <a:lnTo>
                    <a:pt x="651" y="409"/>
                  </a:lnTo>
                  <a:lnTo>
                    <a:pt x="651" y="407"/>
                  </a:lnTo>
                  <a:lnTo>
                    <a:pt x="651" y="407"/>
                  </a:lnTo>
                  <a:lnTo>
                    <a:pt x="653" y="404"/>
                  </a:lnTo>
                  <a:lnTo>
                    <a:pt x="656" y="403"/>
                  </a:lnTo>
                  <a:lnTo>
                    <a:pt x="656" y="403"/>
                  </a:lnTo>
                  <a:lnTo>
                    <a:pt x="661" y="403"/>
                  </a:lnTo>
                  <a:lnTo>
                    <a:pt x="661" y="378"/>
                  </a:lnTo>
                  <a:lnTo>
                    <a:pt x="619" y="376"/>
                  </a:lnTo>
                  <a:lnTo>
                    <a:pt x="616" y="381"/>
                  </a:lnTo>
                  <a:lnTo>
                    <a:pt x="604" y="377"/>
                  </a:lnTo>
                  <a:lnTo>
                    <a:pt x="603" y="372"/>
                  </a:lnTo>
                  <a:lnTo>
                    <a:pt x="603" y="372"/>
                  </a:lnTo>
                  <a:lnTo>
                    <a:pt x="599" y="370"/>
                  </a:lnTo>
                  <a:lnTo>
                    <a:pt x="597" y="368"/>
                  </a:lnTo>
                  <a:lnTo>
                    <a:pt x="594" y="364"/>
                  </a:lnTo>
                  <a:lnTo>
                    <a:pt x="594" y="364"/>
                  </a:lnTo>
                  <a:lnTo>
                    <a:pt x="591" y="360"/>
                  </a:lnTo>
                  <a:lnTo>
                    <a:pt x="589" y="356"/>
                  </a:lnTo>
                  <a:lnTo>
                    <a:pt x="588" y="349"/>
                  </a:lnTo>
                  <a:lnTo>
                    <a:pt x="563" y="345"/>
                  </a:lnTo>
                  <a:lnTo>
                    <a:pt x="530" y="389"/>
                  </a:lnTo>
                  <a:lnTo>
                    <a:pt x="531" y="395"/>
                  </a:lnTo>
                  <a:lnTo>
                    <a:pt x="526" y="396"/>
                  </a:lnTo>
                  <a:lnTo>
                    <a:pt x="529" y="413"/>
                  </a:lnTo>
                  <a:lnTo>
                    <a:pt x="529" y="413"/>
                  </a:lnTo>
                  <a:lnTo>
                    <a:pt x="530" y="401"/>
                  </a:lnTo>
                  <a:lnTo>
                    <a:pt x="530" y="401"/>
                  </a:lnTo>
                  <a:lnTo>
                    <a:pt x="531" y="399"/>
                  </a:lnTo>
                  <a:lnTo>
                    <a:pt x="533" y="397"/>
                  </a:lnTo>
                  <a:lnTo>
                    <a:pt x="536" y="396"/>
                  </a:lnTo>
                  <a:lnTo>
                    <a:pt x="538" y="396"/>
                  </a:lnTo>
                  <a:lnTo>
                    <a:pt x="538" y="396"/>
                  </a:lnTo>
                  <a:lnTo>
                    <a:pt x="541" y="396"/>
                  </a:lnTo>
                  <a:lnTo>
                    <a:pt x="544" y="397"/>
                  </a:lnTo>
                  <a:lnTo>
                    <a:pt x="545" y="399"/>
                  </a:lnTo>
                  <a:lnTo>
                    <a:pt x="546" y="401"/>
                  </a:lnTo>
                  <a:lnTo>
                    <a:pt x="546" y="401"/>
                  </a:lnTo>
                  <a:lnTo>
                    <a:pt x="546" y="415"/>
                  </a:lnTo>
                  <a:lnTo>
                    <a:pt x="544" y="427"/>
                  </a:lnTo>
                  <a:lnTo>
                    <a:pt x="544" y="427"/>
                  </a:lnTo>
                  <a:lnTo>
                    <a:pt x="543" y="428"/>
                  </a:lnTo>
                  <a:lnTo>
                    <a:pt x="541" y="429"/>
                  </a:lnTo>
                  <a:lnTo>
                    <a:pt x="537" y="430"/>
                  </a:lnTo>
                  <a:lnTo>
                    <a:pt x="537" y="430"/>
                  </a:lnTo>
                  <a:lnTo>
                    <a:pt x="530" y="429"/>
                  </a:lnTo>
                  <a:lnTo>
                    <a:pt x="530" y="429"/>
                  </a:lnTo>
                  <a:lnTo>
                    <a:pt x="528" y="427"/>
                  </a:lnTo>
                  <a:lnTo>
                    <a:pt x="526" y="424"/>
                  </a:lnTo>
                  <a:lnTo>
                    <a:pt x="516" y="424"/>
                  </a:lnTo>
                  <a:lnTo>
                    <a:pt x="516" y="424"/>
                  </a:lnTo>
                  <a:lnTo>
                    <a:pt x="513" y="428"/>
                  </a:lnTo>
                  <a:lnTo>
                    <a:pt x="509" y="431"/>
                  </a:lnTo>
                  <a:lnTo>
                    <a:pt x="509" y="431"/>
                  </a:lnTo>
                  <a:lnTo>
                    <a:pt x="502" y="432"/>
                  </a:lnTo>
                  <a:lnTo>
                    <a:pt x="502" y="432"/>
                  </a:lnTo>
                  <a:close/>
                  <a:moveTo>
                    <a:pt x="502" y="398"/>
                  </a:moveTo>
                  <a:lnTo>
                    <a:pt x="502" y="398"/>
                  </a:lnTo>
                  <a:lnTo>
                    <a:pt x="499" y="399"/>
                  </a:lnTo>
                  <a:lnTo>
                    <a:pt x="497" y="400"/>
                  </a:lnTo>
                  <a:lnTo>
                    <a:pt x="497" y="400"/>
                  </a:lnTo>
                  <a:lnTo>
                    <a:pt x="497" y="404"/>
                  </a:lnTo>
                  <a:lnTo>
                    <a:pt x="497" y="413"/>
                  </a:lnTo>
                  <a:lnTo>
                    <a:pt x="498" y="421"/>
                  </a:lnTo>
                  <a:lnTo>
                    <a:pt x="500" y="427"/>
                  </a:lnTo>
                  <a:lnTo>
                    <a:pt x="500" y="427"/>
                  </a:lnTo>
                  <a:lnTo>
                    <a:pt x="503" y="428"/>
                  </a:lnTo>
                  <a:lnTo>
                    <a:pt x="507" y="427"/>
                  </a:lnTo>
                  <a:lnTo>
                    <a:pt x="507" y="427"/>
                  </a:lnTo>
                  <a:lnTo>
                    <a:pt x="511" y="423"/>
                  </a:lnTo>
                  <a:lnTo>
                    <a:pt x="514" y="421"/>
                  </a:lnTo>
                  <a:lnTo>
                    <a:pt x="514" y="420"/>
                  </a:lnTo>
                  <a:lnTo>
                    <a:pt x="531" y="420"/>
                  </a:lnTo>
                  <a:lnTo>
                    <a:pt x="531" y="422"/>
                  </a:lnTo>
                  <a:lnTo>
                    <a:pt x="531" y="422"/>
                  </a:lnTo>
                  <a:lnTo>
                    <a:pt x="531" y="423"/>
                  </a:lnTo>
                  <a:lnTo>
                    <a:pt x="532" y="424"/>
                  </a:lnTo>
                  <a:lnTo>
                    <a:pt x="532" y="424"/>
                  </a:lnTo>
                  <a:lnTo>
                    <a:pt x="537" y="425"/>
                  </a:lnTo>
                  <a:lnTo>
                    <a:pt x="537" y="425"/>
                  </a:lnTo>
                  <a:lnTo>
                    <a:pt x="540" y="424"/>
                  </a:lnTo>
                  <a:lnTo>
                    <a:pt x="540" y="424"/>
                  </a:lnTo>
                  <a:lnTo>
                    <a:pt x="542" y="414"/>
                  </a:lnTo>
                  <a:lnTo>
                    <a:pt x="542" y="402"/>
                  </a:lnTo>
                  <a:lnTo>
                    <a:pt x="542" y="402"/>
                  </a:lnTo>
                  <a:lnTo>
                    <a:pt x="541" y="400"/>
                  </a:lnTo>
                  <a:lnTo>
                    <a:pt x="540" y="400"/>
                  </a:lnTo>
                  <a:lnTo>
                    <a:pt x="538" y="400"/>
                  </a:lnTo>
                  <a:lnTo>
                    <a:pt x="538" y="400"/>
                  </a:lnTo>
                  <a:lnTo>
                    <a:pt x="535" y="400"/>
                  </a:lnTo>
                  <a:lnTo>
                    <a:pt x="534" y="402"/>
                  </a:lnTo>
                  <a:lnTo>
                    <a:pt x="534" y="402"/>
                  </a:lnTo>
                  <a:lnTo>
                    <a:pt x="533" y="412"/>
                  </a:lnTo>
                  <a:lnTo>
                    <a:pt x="533" y="418"/>
                  </a:lnTo>
                  <a:lnTo>
                    <a:pt x="532" y="420"/>
                  </a:lnTo>
                  <a:lnTo>
                    <a:pt x="524" y="419"/>
                  </a:lnTo>
                  <a:lnTo>
                    <a:pt x="522" y="393"/>
                  </a:lnTo>
                  <a:lnTo>
                    <a:pt x="525" y="392"/>
                  </a:lnTo>
                  <a:lnTo>
                    <a:pt x="525" y="386"/>
                  </a:lnTo>
                  <a:lnTo>
                    <a:pt x="561" y="341"/>
                  </a:lnTo>
                  <a:lnTo>
                    <a:pt x="592" y="345"/>
                  </a:lnTo>
                  <a:lnTo>
                    <a:pt x="592" y="347"/>
                  </a:lnTo>
                  <a:lnTo>
                    <a:pt x="592" y="347"/>
                  </a:lnTo>
                  <a:lnTo>
                    <a:pt x="592" y="352"/>
                  </a:lnTo>
                  <a:lnTo>
                    <a:pt x="594" y="357"/>
                  </a:lnTo>
                  <a:lnTo>
                    <a:pt x="597" y="362"/>
                  </a:lnTo>
                  <a:lnTo>
                    <a:pt x="597" y="362"/>
                  </a:lnTo>
                  <a:lnTo>
                    <a:pt x="600" y="365"/>
                  </a:lnTo>
                  <a:lnTo>
                    <a:pt x="603" y="368"/>
                  </a:lnTo>
                  <a:lnTo>
                    <a:pt x="606" y="369"/>
                  </a:lnTo>
                  <a:lnTo>
                    <a:pt x="608" y="368"/>
                  </a:lnTo>
                  <a:lnTo>
                    <a:pt x="609" y="374"/>
                  </a:lnTo>
                  <a:lnTo>
                    <a:pt x="614" y="376"/>
                  </a:lnTo>
                  <a:lnTo>
                    <a:pt x="617" y="372"/>
                  </a:lnTo>
                  <a:lnTo>
                    <a:pt x="666" y="374"/>
                  </a:lnTo>
                  <a:lnTo>
                    <a:pt x="666" y="410"/>
                  </a:lnTo>
                  <a:lnTo>
                    <a:pt x="662" y="409"/>
                  </a:lnTo>
                  <a:lnTo>
                    <a:pt x="662" y="409"/>
                  </a:lnTo>
                  <a:lnTo>
                    <a:pt x="660" y="408"/>
                  </a:lnTo>
                  <a:lnTo>
                    <a:pt x="657" y="408"/>
                  </a:lnTo>
                  <a:lnTo>
                    <a:pt x="657" y="408"/>
                  </a:lnTo>
                  <a:lnTo>
                    <a:pt x="655" y="409"/>
                  </a:lnTo>
                  <a:lnTo>
                    <a:pt x="655" y="409"/>
                  </a:lnTo>
                  <a:lnTo>
                    <a:pt x="655" y="419"/>
                  </a:lnTo>
                  <a:lnTo>
                    <a:pt x="656" y="427"/>
                  </a:lnTo>
                  <a:lnTo>
                    <a:pt x="656" y="427"/>
                  </a:lnTo>
                  <a:lnTo>
                    <a:pt x="661" y="427"/>
                  </a:lnTo>
                  <a:lnTo>
                    <a:pt x="661" y="427"/>
                  </a:lnTo>
                  <a:lnTo>
                    <a:pt x="661" y="427"/>
                  </a:lnTo>
                  <a:lnTo>
                    <a:pt x="662" y="424"/>
                  </a:lnTo>
                  <a:lnTo>
                    <a:pt x="664" y="423"/>
                  </a:lnTo>
                  <a:lnTo>
                    <a:pt x="665" y="423"/>
                  </a:lnTo>
                  <a:lnTo>
                    <a:pt x="665" y="423"/>
                  </a:lnTo>
                  <a:lnTo>
                    <a:pt x="668" y="422"/>
                  </a:lnTo>
                  <a:lnTo>
                    <a:pt x="668" y="422"/>
                  </a:lnTo>
                  <a:lnTo>
                    <a:pt x="673" y="422"/>
                  </a:lnTo>
                  <a:lnTo>
                    <a:pt x="673" y="422"/>
                  </a:lnTo>
                  <a:lnTo>
                    <a:pt x="675" y="423"/>
                  </a:lnTo>
                  <a:lnTo>
                    <a:pt x="675" y="427"/>
                  </a:lnTo>
                  <a:lnTo>
                    <a:pt x="675" y="427"/>
                  </a:lnTo>
                  <a:lnTo>
                    <a:pt x="681" y="427"/>
                  </a:lnTo>
                  <a:lnTo>
                    <a:pt x="681" y="427"/>
                  </a:lnTo>
                  <a:lnTo>
                    <a:pt x="681" y="418"/>
                  </a:lnTo>
                  <a:lnTo>
                    <a:pt x="681" y="409"/>
                  </a:lnTo>
                  <a:lnTo>
                    <a:pt x="681" y="409"/>
                  </a:lnTo>
                  <a:lnTo>
                    <a:pt x="678" y="409"/>
                  </a:lnTo>
                  <a:lnTo>
                    <a:pt x="678" y="409"/>
                  </a:lnTo>
                  <a:lnTo>
                    <a:pt x="675" y="409"/>
                  </a:lnTo>
                  <a:lnTo>
                    <a:pt x="673" y="410"/>
                  </a:lnTo>
                  <a:lnTo>
                    <a:pt x="672" y="379"/>
                  </a:lnTo>
                  <a:lnTo>
                    <a:pt x="695" y="378"/>
                  </a:lnTo>
                  <a:lnTo>
                    <a:pt x="697" y="375"/>
                  </a:lnTo>
                  <a:lnTo>
                    <a:pt x="698" y="375"/>
                  </a:lnTo>
                  <a:lnTo>
                    <a:pt x="698" y="375"/>
                  </a:lnTo>
                  <a:lnTo>
                    <a:pt x="707" y="375"/>
                  </a:lnTo>
                  <a:lnTo>
                    <a:pt x="715" y="374"/>
                  </a:lnTo>
                  <a:lnTo>
                    <a:pt x="728" y="371"/>
                  </a:lnTo>
                  <a:lnTo>
                    <a:pt x="728" y="371"/>
                  </a:lnTo>
                  <a:lnTo>
                    <a:pt x="733" y="369"/>
                  </a:lnTo>
                  <a:lnTo>
                    <a:pt x="737" y="365"/>
                  </a:lnTo>
                  <a:lnTo>
                    <a:pt x="740" y="361"/>
                  </a:lnTo>
                  <a:lnTo>
                    <a:pt x="743" y="358"/>
                  </a:lnTo>
                  <a:lnTo>
                    <a:pt x="745" y="352"/>
                  </a:lnTo>
                  <a:lnTo>
                    <a:pt x="746" y="349"/>
                  </a:lnTo>
                  <a:lnTo>
                    <a:pt x="746" y="346"/>
                  </a:lnTo>
                  <a:lnTo>
                    <a:pt x="748" y="346"/>
                  </a:lnTo>
                  <a:lnTo>
                    <a:pt x="748" y="346"/>
                  </a:lnTo>
                  <a:lnTo>
                    <a:pt x="760" y="344"/>
                  </a:lnTo>
                  <a:lnTo>
                    <a:pt x="760" y="344"/>
                  </a:lnTo>
                  <a:lnTo>
                    <a:pt x="774" y="341"/>
                  </a:lnTo>
                  <a:lnTo>
                    <a:pt x="776" y="340"/>
                  </a:lnTo>
                  <a:lnTo>
                    <a:pt x="776" y="342"/>
                  </a:lnTo>
                  <a:lnTo>
                    <a:pt x="776" y="342"/>
                  </a:lnTo>
                  <a:lnTo>
                    <a:pt x="779" y="346"/>
                  </a:lnTo>
                  <a:lnTo>
                    <a:pt x="783" y="351"/>
                  </a:lnTo>
                  <a:lnTo>
                    <a:pt x="786" y="354"/>
                  </a:lnTo>
                  <a:lnTo>
                    <a:pt x="786" y="354"/>
                  </a:lnTo>
                  <a:lnTo>
                    <a:pt x="790" y="356"/>
                  </a:lnTo>
                  <a:lnTo>
                    <a:pt x="791" y="356"/>
                  </a:lnTo>
                  <a:lnTo>
                    <a:pt x="816" y="392"/>
                  </a:lnTo>
                  <a:lnTo>
                    <a:pt x="816" y="408"/>
                  </a:lnTo>
                  <a:lnTo>
                    <a:pt x="816" y="408"/>
                  </a:lnTo>
                  <a:lnTo>
                    <a:pt x="815" y="410"/>
                  </a:lnTo>
                  <a:lnTo>
                    <a:pt x="814" y="412"/>
                  </a:lnTo>
                  <a:lnTo>
                    <a:pt x="813" y="413"/>
                  </a:lnTo>
                  <a:lnTo>
                    <a:pt x="810" y="413"/>
                  </a:lnTo>
                  <a:lnTo>
                    <a:pt x="810" y="413"/>
                  </a:lnTo>
                  <a:lnTo>
                    <a:pt x="809" y="413"/>
                  </a:lnTo>
                  <a:lnTo>
                    <a:pt x="808" y="413"/>
                  </a:lnTo>
                  <a:lnTo>
                    <a:pt x="807" y="411"/>
                  </a:lnTo>
                  <a:lnTo>
                    <a:pt x="807" y="411"/>
                  </a:lnTo>
                  <a:lnTo>
                    <a:pt x="806" y="404"/>
                  </a:lnTo>
                  <a:lnTo>
                    <a:pt x="805" y="399"/>
                  </a:lnTo>
                  <a:lnTo>
                    <a:pt x="805" y="399"/>
                  </a:lnTo>
                  <a:lnTo>
                    <a:pt x="804" y="399"/>
                  </a:lnTo>
                  <a:lnTo>
                    <a:pt x="801" y="399"/>
                  </a:lnTo>
                  <a:lnTo>
                    <a:pt x="801" y="399"/>
                  </a:lnTo>
                  <a:lnTo>
                    <a:pt x="797" y="399"/>
                  </a:lnTo>
                  <a:lnTo>
                    <a:pt x="797" y="399"/>
                  </a:lnTo>
                  <a:lnTo>
                    <a:pt x="797" y="401"/>
                  </a:lnTo>
                  <a:lnTo>
                    <a:pt x="796" y="423"/>
                  </a:lnTo>
                  <a:lnTo>
                    <a:pt x="796" y="423"/>
                  </a:lnTo>
                  <a:lnTo>
                    <a:pt x="797" y="427"/>
                  </a:lnTo>
                  <a:lnTo>
                    <a:pt x="797" y="427"/>
                  </a:lnTo>
                  <a:lnTo>
                    <a:pt x="804" y="427"/>
                  </a:lnTo>
                  <a:lnTo>
                    <a:pt x="804" y="427"/>
                  </a:lnTo>
                  <a:lnTo>
                    <a:pt x="807" y="423"/>
                  </a:lnTo>
                  <a:lnTo>
                    <a:pt x="807" y="423"/>
                  </a:lnTo>
                  <a:lnTo>
                    <a:pt x="811" y="420"/>
                  </a:lnTo>
                  <a:lnTo>
                    <a:pt x="814" y="419"/>
                  </a:lnTo>
                  <a:lnTo>
                    <a:pt x="814" y="419"/>
                  </a:lnTo>
                  <a:lnTo>
                    <a:pt x="817" y="419"/>
                  </a:lnTo>
                  <a:lnTo>
                    <a:pt x="817" y="419"/>
                  </a:lnTo>
                  <a:lnTo>
                    <a:pt x="826" y="419"/>
                  </a:lnTo>
                  <a:lnTo>
                    <a:pt x="826" y="419"/>
                  </a:lnTo>
                  <a:lnTo>
                    <a:pt x="827" y="420"/>
                  </a:lnTo>
                  <a:lnTo>
                    <a:pt x="828" y="421"/>
                  </a:lnTo>
                  <a:lnTo>
                    <a:pt x="830" y="423"/>
                  </a:lnTo>
                  <a:lnTo>
                    <a:pt x="830" y="423"/>
                  </a:lnTo>
                  <a:lnTo>
                    <a:pt x="831" y="425"/>
                  </a:lnTo>
                  <a:lnTo>
                    <a:pt x="831" y="425"/>
                  </a:lnTo>
                  <a:lnTo>
                    <a:pt x="836" y="427"/>
                  </a:lnTo>
                  <a:lnTo>
                    <a:pt x="836" y="427"/>
                  </a:lnTo>
                  <a:lnTo>
                    <a:pt x="840" y="425"/>
                  </a:lnTo>
                  <a:lnTo>
                    <a:pt x="842" y="423"/>
                  </a:lnTo>
                  <a:lnTo>
                    <a:pt x="842" y="423"/>
                  </a:lnTo>
                  <a:lnTo>
                    <a:pt x="843" y="401"/>
                  </a:lnTo>
                  <a:lnTo>
                    <a:pt x="843" y="401"/>
                  </a:lnTo>
                  <a:lnTo>
                    <a:pt x="841" y="399"/>
                  </a:lnTo>
                  <a:lnTo>
                    <a:pt x="839" y="398"/>
                  </a:lnTo>
                  <a:lnTo>
                    <a:pt x="839" y="398"/>
                  </a:lnTo>
                  <a:lnTo>
                    <a:pt x="836" y="399"/>
                  </a:lnTo>
                  <a:lnTo>
                    <a:pt x="834" y="400"/>
                  </a:lnTo>
                  <a:lnTo>
                    <a:pt x="834" y="400"/>
                  </a:lnTo>
                  <a:lnTo>
                    <a:pt x="832" y="405"/>
                  </a:lnTo>
                  <a:lnTo>
                    <a:pt x="832" y="405"/>
                  </a:lnTo>
                  <a:lnTo>
                    <a:pt x="831" y="411"/>
                  </a:lnTo>
                  <a:lnTo>
                    <a:pt x="831" y="411"/>
                  </a:lnTo>
                  <a:lnTo>
                    <a:pt x="829" y="413"/>
                  </a:lnTo>
                  <a:lnTo>
                    <a:pt x="827" y="413"/>
                  </a:lnTo>
                  <a:lnTo>
                    <a:pt x="827" y="413"/>
                  </a:lnTo>
                  <a:lnTo>
                    <a:pt x="826" y="413"/>
                  </a:lnTo>
                  <a:lnTo>
                    <a:pt x="824" y="411"/>
                  </a:lnTo>
                  <a:lnTo>
                    <a:pt x="823" y="410"/>
                  </a:lnTo>
                  <a:lnTo>
                    <a:pt x="822" y="409"/>
                  </a:lnTo>
                  <a:lnTo>
                    <a:pt x="824" y="388"/>
                  </a:lnTo>
                  <a:lnTo>
                    <a:pt x="824" y="386"/>
                  </a:lnTo>
                  <a:lnTo>
                    <a:pt x="824" y="386"/>
                  </a:lnTo>
                  <a:lnTo>
                    <a:pt x="826" y="383"/>
                  </a:lnTo>
                  <a:lnTo>
                    <a:pt x="827" y="379"/>
                  </a:lnTo>
                  <a:lnTo>
                    <a:pt x="827" y="379"/>
                  </a:lnTo>
                  <a:lnTo>
                    <a:pt x="826" y="341"/>
                  </a:lnTo>
                  <a:lnTo>
                    <a:pt x="826" y="341"/>
                  </a:lnTo>
                  <a:lnTo>
                    <a:pt x="829" y="334"/>
                  </a:lnTo>
                  <a:lnTo>
                    <a:pt x="856" y="327"/>
                  </a:lnTo>
                  <a:lnTo>
                    <a:pt x="862" y="353"/>
                  </a:lnTo>
                  <a:lnTo>
                    <a:pt x="862" y="354"/>
                  </a:lnTo>
                  <a:lnTo>
                    <a:pt x="862" y="354"/>
                  </a:lnTo>
                  <a:lnTo>
                    <a:pt x="861" y="359"/>
                  </a:lnTo>
                  <a:lnTo>
                    <a:pt x="861" y="371"/>
                  </a:lnTo>
                  <a:lnTo>
                    <a:pt x="862" y="379"/>
                  </a:lnTo>
                  <a:lnTo>
                    <a:pt x="863" y="386"/>
                  </a:lnTo>
                  <a:lnTo>
                    <a:pt x="866" y="395"/>
                  </a:lnTo>
                  <a:lnTo>
                    <a:pt x="870" y="401"/>
                  </a:lnTo>
                  <a:lnTo>
                    <a:pt x="870" y="401"/>
                  </a:lnTo>
                  <a:lnTo>
                    <a:pt x="876" y="408"/>
                  </a:lnTo>
                  <a:lnTo>
                    <a:pt x="883" y="412"/>
                  </a:lnTo>
                  <a:lnTo>
                    <a:pt x="891" y="414"/>
                  </a:lnTo>
                  <a:lnTo>
                    <a:pt x="902" y="415"/>
                  </a:lnTo>
                  <a:lnTo>
                    <a:pt x="902" y="415"/>
                  </a:lnTo>
                  <a:lnTo>
                    <a:pt x="902" y="415"/>
                  </a:lnTo>
                  <a:lnTo>
                    <a:pt x="907" y="415"/>
                  </a:lnTo>
                  <a:lnTo>
                    <a:pt x="912" y="413"/>
                  </a:lnTo>
                  <a:lnTo>
                    <a:pt x="921" y="410"/>
                  </a:lnTo>
                  <a:lnTo>
                    <a:pt x="921" y="410"/>
                  </a:lnTo>
                  <a:lnTo>
                    <a:pt x="926" y="404"/>
                  </a:lnTo>
                  <a:lnTo>
                    <a:pt x="930" y="399"/>
                  </a:lnTo>
                  <a:lnTo>
                    <a:pt x="933" y="393"/>
                  </a:lnTo>
                  <a:lnTo>
                    <a:pt x="935" y="386"/>
                  </a:lnTo>
                  <a:lnTo>
                    <a:pt x="938" y="379"/>
                  </a:lnTo>
                  <a:lnTo>
                    <a:pt x="938" y="372"/>
                  </a:lnTo>
                  <a:lnTo>
                    <a:pt x="938" y="364"/>
                  </a:lnTo>
                  <a:lnTo>
                    <a:pt x="937" y="358"/>
                  </a:lnTo>
                  <a:lnTo>
                    <a:pt x="937" y="358"/>
                  </a:lnTo>
                  <a:lnTo>
                    <a:pt x="934" y="350"/>
                  </a:lnTo>
                  <a:lnTo>
                    <a:pt x="930" y="343"/>
                  </a:lnTo>
                  <a:lnTo>
                    <a:pt x="926" y="338"/>
                  </a:lnTo>
                  <a:lnTo>
                    <a:pt x="921" y="334"/>
                  </a:lnTo>
                  <a:lnTo>
                    <a:pt x="911" y="329"/>
                  </a:lnTo>
                  <a:lnTo>
                    <a:pt x="907" y="326"/>
                  </a:lnTo>
                  <a:lnTo>
                    <a:pt x="905" y="326"/>
                  </a:lnTo>
                  <a:lnTo>
                    <a:pt x="905" y="319"/>
                  </a:lnTo>
                  <a:lnTo>
                    <a:pt x="991" y="311"/>
                  </a:lnTo>
                  <a:lnTo>
                    <a:pt x="991" y="313"/>
                  </a:lnTo>
                  <a:lnTo>
                    <a:pt x="991" y="313"/>
                  </a:lnTo>
                  <a:lnTo>
                    <a:pt x="992" y="318"/>
                  </a:lnTo>
                  <a:lnTo>
                    <a:pt x="993" y="321"/>
                  </a:lnTo>
                  <a:lnTo>
                    <a:pt x="995" y="325"/>
                  </a:lnTo>
                  <a:lnTo>
                    <a:pt x="995" y="325"/>
                  </a:lnTo>
                  <a:lnTo>
                    <a:pt x="997" y="326"/>
                  </a:lnTo>
                  <a:lnTo>
                    <a:pt x="997" y="327"/>
                  </a:lnTo>
                  <a:lnTo>
                    <a:pt x="997" y="327"/>
                  </a:lnTo>
                  <a:lnTo>
                    <a:pt x="1000" y="325"/>
                  </a:lnTo>
                  <a:lnTo>
                    <a:pt x="1000" y="325"/>
                  </a:lnTo>
                  <a:lnTo>
                    <a:pt x="1002" y="320"/>
                  </a:lnTo>
                  <a:lnTo>
                    <a:pt x="1004" y="311"/>
                  </a:lnTo>
                  <a:lnTo>
                    <a:pt x="1004" y="310"/>
                  </a:lnTo>
                  <a:lnTo>
                    <a:pt x="1135" y="298"/>
                  </a:lnTo>
                  <a:lnTo>
                    <a:pt x="1135" y="300"/>
                  </a:lnTo>
                  <a:lnTo>
                    <a:pt x="1135" y="300"/>
                  </a:lnTo>
                  <a:lnTo>
                    <a:pt x="1136" y="307"/>
                  </a:lnTo>
                  <a:lnTo>
                    <a:pt x="1137" y="311"/>
                  </a:lnTo>
                  <a:lnTo>
                    <a:pt x="1138" y="313"/>
                  </a:lnTo>
                  <a:lnTo>
                    <a:pt x="1138" y="313"/>
                  </a:lnTo>
                  <a:lnTo>
                    <a:pt x="1138" y="313"/>
                  </a:lnTo>
                  <a:lnTo>
                    <a:pt x="1139" y="314"/>
                  </a:lnTo>
                  <a:lnTo>
                    <a:pt x="1141" y="314"/>
                  </a:lnTo>
                  <a:lnTo>
                    <a:pt x="1142" y="314"/>
                  </a:lnTo>
                  <a:lnTo>
                    <a:pt x="1142" y="314"/>
                  </a:lnTo>
                  <a:lnTo>
                    <a:pt x="1143" y="314"/>
                  </a:lnTo>
                  <a:lnTo>
                    <a:pt x="1145" y="312"/>
                  </a:lnTo>
                  <a:lnTo>
                    <a:pt x="1145" y="312"/>
                  </a:lnTo>
                  <a:lnTo>
                    <a:pt x="1146" y="303"/>
                  </a:lnTo>
                  <a:lnTo>
                    <a:pt x="1147" y="298"/>
                  </a:lnTo>
                  <a:lnTo>
                    <a:pt x="1147" y="296"/>
                  </a:lnTo>
                  <a:lnTo>
                    <a:pt x="1149" y="296"/>
                  </a:lnTo>
                  <a:lnTo>
                    <a:pt x="1149" y="296"/>
                  </a:lnTo>
                  <a:lnTo>
                    <a:pt x="1318" y="282"/>
                  </a:lnTo>
                  <a:lnTo>
                    <a:pt x="1318" y="282"/>
                  </a:lnTo>
                  <a:lnTo>
                    <a:pt x="1316" y="279"/>
                  </a:lnTo>
                  <a:lnTo>
                    <a:pt x="1341" y="279"/>
                  </a:lnTo>
                  <a:lnTo>
                    <a:pt x="1342" y="280"/>
                  </a:lnTo>
                  <a:lnTo>
                    <a:pt x="1342" y="280"/>
                  </a:lnTo>
                  <a:lnTo>
                    <a:pt x="1343" y="283"/>
                  </a:lnTo>
                  <a:lnTo>
                    <a:pt x="1343" y="283"/>
                  </a:lnTo>
                  <a:lnTo>
                    <a:pt x="1343" y="276"/>
                  </a:lnTo>
                  <a:lnTo>
                    <a:pt x="1316" y="276"/>
                  </a:lnTo>
                  <a:lnTo>
                    <a:pt x="986" y="296"/>
                  </a:lnTo>
                  <a:lnTo>
                    <a:pt x="986" y="296"/>
                  </a:lnTo>
                  <a:lnTo>
                    <a:pt x="867" y="303"/>
                  </a:lnTo>
                  <a:lnTo>
                    <a:pt x="781" y="310"/>
                  </a:lnTo>
                  <a:lnTo>
                    <a:pt x="781" y="310"/>
                  </a:lnTo>
                  <a:lnTo>
                    <a:pt x="760" y="311"/>
                  </a:lnTo>
                  <a:lnTo>
                    <a:pt x="760" y="311"/>
                  </a:lnTo>
                  <a:lnTo>
                    <a:pt x="754" y="311"/>
                  </a:lnTo>
                  <a:lnTo>
                    <a:pt x="750" y="310"/>
                  </a:lnTo>
                  <a:lnTo>
                    <a:pt x="748" y="307"/>
                  </a:lnTo>
                  <a:lnTo>
                    <a:pt x="747" y="303"/>
                  </a:lnTo>
                  <a:lnTo>
                    <a:pt x="746" y="302"/>
                  </a:lnTo>
                  <a:lnTo>
                    <a:pt x="746" y="302"/>
                  </a:lnTo>
                  <a:lnTo>
                    <a:pt x="745" y="301"/>
                  </a:lnTo>
                  <a:lnTo>
                    <a:pt x="744" y="299"/>
                  </a:lnTo>
                  <a:lnTo>
                    <a:pt x="744" y="299"/>
                  </a:lnTo>
                  <a:lnTo>
                    <a:pt x="744" y="296"/>
                  </a:lnTo>
                  <a:lnTo>
                    <a:pt x="744" y="296"/>
                  </a:lnTo>
                  <a:lnTo>
                    <a:pt x="746" y="284"/>
                  </a:lnTo>
                  <a:lnTo>
                    <a:pt x="746" y="275"/>
                  </a:lnTo>
                  <a:lnTo>
                    <a:pt x="746" y="260"/>
                  </a:lnTo>
                  <a:lnTo>
                    <a:pt x="746" y="260"/>
                  </a:lnTo>
                  <a:lnTo>
                    <a:pt x="744" y="252"/>
                  </a:lnTo>
                  <a:lnTo>
                    <a:pt x="739" y="243"/>
                  </a:lnTo>
                  <a:lnTo>
                    <a:pt x="734" y="234"/>
                  </a:lnTo>
                  <a:lnTo>
                    <a:pt x="728" y="225"/>
                  </a:lnTo>
                  <a:lnTo>
                    <a:pt x="728" y="225"/>
                  </a:lnTo>
                  <a:lnTo>
                    <a:pt x="720" y="217"/>
                  </a:lnTo>
                  <a:lnTo>
                    <a:pt x="712" y="210"/>
                  </a:lnTo>
                  <a:lnTo>
                    <a:pt x="705" y="206"/>
                  </a:lnTo>
                  <a:lnTo>
                    <a:pt x="697" y="202"/>
                  </a:lnTo>
                  <a:lnTo>
                    <a:pt x="685" y="199"/>
                  </a:lnTo>
                  <a:lnTo>
                    <a:pt x="679" y="198"/>
                  </a:lnTo>
                  <a:lnTo>
                    <a:pt x="678" y="197"/>
                  </a:lnTo>
                  <a:lnTo>
                    <a:pt x="678" y="196"/>
                  </a:lnTo>
                  <a:lnTo>
                    <a:pt x="678" y="196"/>
                  </a:lnTo>
                  <a:lnTo>
                    <a:pt x="676" y="167"/>
                  </a:lnTo>
                  <a:lnTo>
                    <a:pt x="674" y="106"/>
                  </a:lnTo>
                  <a:lnTo>
                    <a:pt x="674" y="106"/>
                  </a:lnTo>
                  <a:lnTo>
                    <a:pt x="673" y="84"/>
                  </a:lnTo>
                  <a:lnTo>
                    <a:pt x="673" y="84"/>
                  </a:lnTo>
                  <a:lnTo>
                    <a:pt x="672" y="36"/>
                  </a:lnTo>
                  <a:lnTo>
                    <a:pt x="671" y="18"/>
                  </a:lnTo>
                  <a:lnTo>
                    <a:pt x="669" y="6"/>
                  </a:lnTo>
                  <a:lnTo>
                    <a:pt x="669" y="6"/>
                  </a:lnTo>
                  <a:lnTo>
                    <a:pt x="668" y="19"/>
                  </a:lnTo>
                  <a:lnTo>
                    <a:pt x="667" y="39"/>
                  </a:lnTo>
                  <a:lnTo>
                    <a:pt x="665" y="86"/>
                  </a:lnTo>
                  <a:lnTo>
                    <a:pt x="665" y="100"/>
                  </a:lnTo>
                  <a:lnTo>
                    <a:pt x="665" y="100"/>
                  </a:lnTo>
                  <a:lnTo>
                    <a:pt x="661" y="195"/>
                  </a:lnTo>
                  <a:lnTo>
                    <a:pt x="661" y="197"/>
                  </a:lnTo>
                  <a:lnTo>
                    <a:pt x="660" y="197"/>
                  </a:lnTo>
                  <a:lnTo>
                    <a:pt x="660" y="197"/>
                  </a:lnTo>
                  <a:lnTo>
                    <a:pt x="648" y="200"/>
                  </a:lnTo>
                  <a:lnTo>
                    <a:pt x="637" y="204"/>
                  </a:lnTo>
                  <a:lnTo>
                    <a:pt x="625" y="211"/>
                  </a:lnTo>
                  <a:lnTo>
                    <a:pt x="619" y="216"/>
                  </a:lnTo>
                  <a:lnTo>
                    <a:pt x="613" y="220"/>
                  </a:lnTo>
                  <a:lnTo>
                    <a:pt x="608" y="226"/>
                  </a:lnTo>
                  <a:lnTo>
                    <a:pt x="602" y="233"/>
                  </a:lnTo>
                  <a:lnTo>
                    <a:pt x="598" y="241"/>
                  </a:lnTo>
                  <a:lnTo>
                    <a:pt x="595" y="249"/>
                  </a:lnTo>
                  <a:lnTo>
                    <a:pt x="593" y="259"/>
                  </a:lnTo>
                  <a:lnTo>
                    <a:pt x="592" y="269"/>
                  </a:lnTo>
                  <a:lnTo>
                    <a:pt x="592" y="269"/>
                  </a:lnTo>
                  <a:lnTo>
                    <a:pt x="593" y="298"/>
                  </a:lnTo>
                  <a:lnTo>
                    <a:pt x="593" y="300"/>
                  </a:lnTo>
                  <a:lnTo>
                    <a:pt x="593" y="300"/>
                  </a:lnTo>
                  <a:lnTo>
                    <a:pt x="593" y="303"/>
                  </a:lnTo>
                  <a:lnTo>
                    <a:pt x="592" y="305"/>
                  </a:lnTo>
                  <a:lnTo>
                    <a:pt x="588" y="310"/>
                  </a:lnTo>
                  <a:lnTo>
                    <a:pt x="583" y="312"/>
                  </a:lnTo>
                  <a:lnTo>
                    <a:pt x="581" y="312"/>
                  </a:lnTo>
                  <a:lnTo>
                    <a:pt x="581" y="312"/>
                  </a:lnTo>
                  <a:lnTo>
                    <a:pt x="581" y="312"/>
                  </a:lnTo>
                  <a:lnTo>
                    <a:pt x="12" y="279"/>
                  </a:lnTo>
                  <a:lnTo>
                    <a:pt x="12" y="279"/>
                  </a:lnTo>
                  <a:lnTo>
                    <a:pt x="8" y="280"/>
                  </a:lnTo>
                  <a:lnTo>
                    <a:pt x="6" y="280"/>
                  </a:lnTo>
                  <a:lnTo>
                    <a:pt x="5" y="280"/>
                  </a:lnTo>
                  <a:lnTo>
                    <a:pt x="5" y="282"/>
                  </a:lnTo>
                  <a:lnTo>
                    <a:pt x="26" y="282"/>
                  </a:lnTo>
                  <a:lnTo>
                    <a:pt x="29" y="288"/>
                  </a:lnTo>
                  <a:lnTo>
                    <a:pt x="170" y="297"/>
                  </a:lnTo>
                  <a:lnTo>
                    <a:pt x="170" y="297"/>
                  </a:lnTo>
                  <a:lnTo>
                    <a:pt x="195" y="299"/>
                  </a:lnTo>
                  <a:lnTo>
                    <a:pt x="195" y="301"/>
                  </a:lnTo>
                  <a:lnTo>
                    <a:pt x="195" y="301"/>
                  </a:lnTo>
                  <a:lnTo>
                    <a:pt x="195" y="306"/>
                  </a:lnTo>
                  <a:lnTo>
                    <a:pt x="197" y="315"/>
                  </a:lnTo>
                  <a:lnTo>
                    <a:pt x="197" y="315"/>
                  </a:lnTo>
                  <a:lnTo>
                    <a:pt x="198" y="317"/>
                  </a:lnTo>
                  <a:lnTo>
                    <a:pt x="200" y="317"/>
                  </a:lnTo>
                  <a:lnTo>
                    <a:pt x="203" y="318"/>
                  </a:lnTo>
                  <a:lnTo>
                    <a:pt x="203" y="318"/>
                  </a:lnTo>
                  <a:lnTo>
                    <a:pt x="206" y="317"/>
                  </a:lnTo>
                  <a:lnTo>
                    <a:pt x="206" y="317"/>
                  </a:lnTo>
                  <a:lnTo>
                    <a:pt x="207" y="312"/>
                  </a:lnTo>
                  <a:lnTo>
                    <a:pt x="208" y="302"/>
                  </a:lnTo>
                  <a:lnTo>
                    <a:pt x="208" y="300"/>
                  </a:lnTo>
                  <a:lnTo>
                    <a:pt x="337" y="311"/>
                  </a:lnTo>
                  <a:lnTo>
                    <a:pt x="337" y="312"/>
                  </a:lnTo>
                  <a:lnTo>
                    <a:pt x="337" y="312"/>
                  </a:lnTo>
                  <a:lnTo>
                    <a:pt x="338" y="320"/>
                  </a:lnTo>
                  <a:lnTo>
                    <a:pt x="340" y="327"/>
                  </a:lnTo>
                  <a:lnTo>
                    <a:pt x="340" y="327"/>
                  </a:lnTo>
                  <a:lnTo>
                    <a:pt x="341" y="330"/>
                  </a:lnTo>
                  <a:lnTo>
                    <a:pt x="344" y="331"/>
                  </a:lnTo>
                  <a:lnTo>
                    <a:pt x="344" y="331"/>
                  </a:lnTo>
                  <a:lnTo>
                    <a:pt x="346" y="330"/>
                  </a:lnTo>
                  <a:lnTo>
                    <a:pt x="346" y="330"/>
                  </a:lnTo>
                  <a:lnTo>
                    <a:pt x="347" y="324"/>
                  </a:lnTo>
                  <a:lnTo>
                    <a:pt x="348" y="315"/>
                  </a:lnTo>
                  <a:lnTo>
                    <a:pt x="348" y="312"/>
                  </a:lnTo>
                  <a:lnTo>
                    <a:pt x="431" y="319"/>
                  </a:lnTo>
                  <a:lnTo>
                    <a:pt x="435" y="326"/>
                  </a:lnTo>
                  <a:lnTo>
                    <a:pt x="433" y="327"/>
                  </a:lnTo>
                  <a:lnTo>
                    <a:pt x="433" y="327"/>
                  </a:lnTo>
                  <a:lnTo>
                    <a:pt x="426" y="330"/>
                  </a:lnTo>
                  <a:lnTo>
                    <a:pt x="420" y="334"/>
                  </a:lnTo>
                  <a:lnTo>
                    <a:pt x="414" y="339"/>
                  </a:lnTo>
                  <a:lnTo>
                    <a:pt x="414" y="339"/>
                  </a:lnTo>
                  <a:lnTo>
                    <a:pt x="409" y="344"/>
                  </a:lnTo>
                  <a:lnTo>
                    <a:pt x="404" y="353"/>
                  </a:lnTo>
                  <a:lnTo>
                    <a:pt x="402" y="358"/>
                  </a:lnTo>
                  <a:lnTo>
                    <a:pt x="401" y="364"/>
                  </a:lnTo>
                  <a:lnTo>
                    <a:pt x="400" y="371"/>
                  </a:lnTo>
                  <a:lnTo>
                    <a:pt x="401" y="379"/>
                  </a:lnTo>
                  <a:lnTo>
                    <a:pt x="401" y="379"/>
                  </a:lnTo>
                  <a:lnTo>
                    <a:pt x="402" y="384"/>
                  </a:lnTo>
                  <a:lnTo>
                    <a:pt x="404" y="390"/>
                  </a:lnTo>
                  <a:lnTo>
                    <a:pt x="408" y="399"/>
                  </a:lnTo>
                  <a:lnTo>
                    <a:pt x="414" y="405"/>
                  </a:lnTo>
                  <a:lnTo>
                    <a:pt x="420" y="410"/>
                  </a:lnTo>
                  <a:lnTo>
                    <a:pt x="426" y="413"/>
                  </a:lnTo>
                  <a:lnTo>
                    <a:pt x="432" y="415"/>
                  </a:lnTo>
                  <a:lnTo>
                    <a:pt x="441" y="415"/>
                  </a:lnTo>
                  <a:lnTo>
                    <a:pt x="441" y="415"/>
                  </a:lnTo>
                  <a:lnTo>
                    <a:pt x="443" y="415"/>
                  </a:lnTo>
                  <a:lnTo>
                    <a:pt x="443" y="415"/>
                  </a:lnTo>
                  <a:lnTo>
                    <a:pt x="451" y="414"/>
                  </a:lnTo>
                  <a:lnTo>
                    <a:pt x="459" y="411"/>
                  </a:lnTo>
                  <a:lnTo>
                    <a:pt x="463" y="409"/>
                  </a:lnTo>
                  <a:lnTo>
                    <a:pt x="467" y="405"/>
                  </a:lnTo>
                  <a:lnTo>
                    <a:pt x="472" y="400"/>
                  </a:lnTo>
                  <a:lnTo>
                    <a:pt x="475" y="395"/>
                  </a:lnTo>
                  <a:lnTo>
                    <a:pt x="475" y="395"/>
                  </a:lnTo>
                  <a:lnTo>
                    <a:pt x="478" y="388"/>
                  </a:lnTo>
                  <a:lnTo>
                    <a:pt x="479" y="380"/>
                  </a:lnTo>
                  <a:lnTo>
                    <a:pt x="479" y="373"/>
                  </a:lnTo>
                  <a:lnTo>
                    <a:pt x="479" y="366"/>
                  </a:lnTo>
                  <a:lnTo>
                    <a:pt x="478" y="356"/>
                  </a:lnTo>
                  <a:lnTo>
                    <a:pt x="477" y="352"/>
                  </a:lnTo>
                  <a:lnTo>
                    <a:pt x="477" y="352"/>
                  </a:lnTo>
                  <a:lnTo>
                    <a:pt x="481" y="329"/>
                  </a:lnTo>
                  <a:lnTo>
                    <a:pt x="511" y="333"/>
                  </a:lnTo>
                  <a:lnTo>
                    <a:pt x="511" y="335"/>
                  </a:lnTo>
                  <a:lnTo>
                    <a:pt x="511" y="335"/>
                  </a:lnTo>
                  <a:lnTo>
                    <a:pt x="512" y="344"/>
                  </a:lnTo>
                  <a:lnTo>
                    <a:pt x="513" y="345"/>
                  </a:lnTo>
                  <a:lnTo>
                    <a:pt x="513" y="345"/>
                  </a:lnTo>
                  <a:lnTo>
                    <a:pt x="513" y="346"/>
                  </a:lnTo>
                  <a:lnTo>
                    <a:pt x="514" y="350"/>
                  </a:lnTo>
                  <a:lnTo>
                    <a:pt x="514" y="350"/>
                  </a:lnTo>
                  <a:lnTo>
                    <a:pt x="513" y="361"/>
                  </a:lnTo>
                  <a:lnTo>
                    <a:pt x="513" y="361"/>
                  </a:lnTo>
                  <a:lnTo>
                    <a:pt x="512" y="374"/>
                  </a:lnTo>
                  <a:lnTo>
                    <a:pt x="512" y="374"/>
                  </a:lnTo>
                  <a:lnTo>
                    <a:pt x="512" y="378"/>
                  </a:lnTo>
                  <a:lnTo>
                    <a:pt x="514" y="380"/>
                  </a:lnTo>
                  <a:lnTo>
                    <a:pt x="514" y="380"/>
                  </a:lnTo>
                  <a:lnTo>
                    <a:pt x="515" y="382"/>
                  </a:lnTo>
                  <a:lnTo>
                    <a:pt x="515" y="384"/>
                  </a:lnTo>
                  <a:lnTo>
                    <a:pt x="515" y="384"/>
                  </a:lnTo>
                  <a:lnTo>
                    <a:pt x="516" y="390"/>
                  </a:lnTo>
                  <a:lnTo>
                    <a:pt x="517" y="395"/>
                  </a:lnTo>
                  <a:lnTo>
                    <a:pt x="517" y="395"/>
                  </a:lnTo>
                  <a:lnTo>
                    <a:pt x="518" y="397"/>
                  </a:lnTo>
                  <a:lnTo>
                    <a:pt x="518" y="397"/>
                  </a:lnTo>
                  <a:lnTo>
                    <a:pt x="518" y="399"/>
                  </a:lnTo>
                  <a:lnTo>
                    <a:pt x="518" y="399"/>
                  </a:lnTo>
                  <a:lnTo>
                    <a:pt x="520" y="417"/>
                  </a:lnTo>
                  <a:lnTo>
                    <a:pt x="520" y="417"/>
                  </a:lnTo>
                  <a:lnTo>
                    <a:pt x="519" y="419"/>
                  </a:lnTo>
                  <a:lnTo>
                    <a:pt x="518" y="419"/>
                  </a:lnTo>
                  <a:lnTo>
                    <a:pt x="518" y="419"/>
                  </a:lnTo>
                  <a:lnTo>
                    <a:pt x="517" y="419"/>
                  </a:lnTo>
                  <a:lnTo>
                    <a:pt x="515" y="418"/>
                  </a:lnTo>
                  <a:lnTo>
                    <a:pt x="515" y="417"/>
                  </a:lnTo>
                  <a:lnTo>
                    <a:pt x="514" y="415"/>
                  </a:lnTo>
                  <a:lnTo>
                    <a:pt x="509" y="415"/>
                  </a:lnTo>
                  <a:lnTo>
                    <a:pt x="509" y="413"/>
                  </a:lnTo>
                  <a:lnTo>
                    <a:pt x="509" y="413"/>
                  </a:lnTo>
                  <a:lnTo>
                    <a:pt x="507" y="405"/>
                  </a:lnTo>
                  <a:lnTo>
                    <a:pt x="505" y="399"/>
                  </a:lnTo>
                  <a:lnTo>
                    <a:pt x="505" y="399"/>
                  </a:lnTo>
                  <a:lnTo>
                    <a:pt x="504" y="398"/>
                  </a:lnTo>
                  <a:lnTo>
                    <a:pt x="502" y="398"/>
                  </a:lnTo>
                  <a:lnTo>
                    <a:pt x="502" y="3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657"/>
            <p:cNvSpPr>
              <a:spLocks noEditPoints="1"/>
            </p:cNvSpPr>
            <p:nvPr/>
          </p:nvSpPr>
          <p:spPr bwMode="auto">
            <a:xfrm>
              <a:off x="5245292" y="4732355"/>
              <a:ext cx="198480" cy="74429"/>
            </a:xfrm>
            <a:custGeom>
              <a:avLst/>
              <a:gdLst>
                <a:gd name="T0" fmla="*/ 14 w 32"/>
                <a:gd name="T1" fmla="*/ 12 h 12"/>
                <a:gd name="T2" fmla="*/ 0 w 32"/>
                <a:gd name="T3" fmla="*/ 5 h 12"/>
                <a:gd name="T4" fmla="*/ 32 w 32"/>
                <a:gd name="T5" fmla="*/ 0 h 12"/>
                <a:gd name="T6" fmla="*/ 14 w 32"/>
                <a:gd name="T7" fmla="*/ 12 h 12"/>
                <a:gd name="T8" fmla="*/ 7 w 32"/>
                <a:gd name="T9" fmla="*/ 6 h 12"/>
                <a:gd name="T10" fmla="*/ 14 w 32"/>
                <a:gd name="T11" fmla="*/ 10 h 12"/>
                <a:gd name="T12" fmla="*/ 24 w 32"/>
                <a:gd name="T13" fmla="*/ 4 h 12"/>
                <a:gd name="T14" fmla="*/ 7 w 3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4" y="12"/>
                  </a:moveTo>
                  <a:lnTo>
                    <a:pt x="0" y="5"/>
                  </a:lnTo>
                  <a:lnTo>
                    <a:pt x="32" y="0"/>
                  </a:lnTo>
                  <a:lnTo>
                    <a:pt x="14" y="12"/>
                  </a:lnTo>
                  <a:close/>
                  <a:moveTo>
                    <a:pt x="7" y="6"/>
                  </a:moveTo>
                  <a:lnTo>
                    <a:pt x="14" y="10"/>
                  </a:lnTo>
                  <a:lnTo>
                    <a:pt x="24" y="4"/>
                  </a:lnTo>
                  <a:lnTo>
                    <a:pt x="7"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6658"/>
            <p:cNvSpPr>
              <a:spLocks noEditPoints="1"/>
            </p:cNvSpPr>
            <p:nvPr/>
          </p:nvSpPr>
          <p:spPr bwMode="auto">
            <a:xfrm>
              <a:off x="5239089" y="4769570"/>
              <a:ext cx="80630" cy="68229"/>
            </a:xfrm>
            <a:custGeom>
              <a:avLst/>
              <a:gdLst>
                <a:gd name="T0" fmla="*/ 7 w 13"/>
                <a:gd name="T1" fmla="*/ 11 h 11"/>
                <a:gd name="T2" fmla="*/ 0 w 13"/>
                <a:gd name="T3" fmla="*/ 3 h 11"/>
                <a:gd name="T4" fmla="*/ 1 w 13"/>
                <a:gd name="T5" fmla="*/ 0 h 11"/>
                <a:gd name="T6" fmla="*/ 13 w 13"/>
                <a:gd name="T7" fmla="*/ 6 h 11"/>
                <a:gd name="T8" fmla="*/ 7 w 13"/>
                <a:gd name="T9" fmla="*/ 11 h 11"/>
                <a:gd name="T10" fmla="*/ 2 w 13"/>
                <a:gd name="T11" fmla="*/ 3 h 11"/>
                <a:gd name="T12" fmla="*/ 7 w 13"/>
                <a:gd name="T13" fmla="*/ 9 h 11"/>
                <a:gd name="T14" fmla="*/ 9 w 13"/>
                <a:gd name="T15" fmla="*/ 6 h 11"/>
                <a:gd name="T16" fmla="*/ 2 w 13"/>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7" y="11"/>
                  </a:moveTo>
                  <a:lnTo>
                    <a:pt x="0" y="3"/>
                  </a:lnTo>
                  <a:lnTo>
                    <a:pt x="1" y="0"/>
                  </a:lnTo>
                  <a:lnTo>
                    <a:pt x="13" y="6"/>
                  </a:lnTo>
                  <a:lnTo>
                    <a:pt x="7" y="11"/>
                  </a:lnTo>
                  <a:close/>
                  <a:moveTo>
                    <a:pt x="2" y="3"/>
                  </a:moveTo>
                  <a:lnTo>
                    <a:pt x="7" y="9"/>
                  </a:lnTo>
                  <a:lnTo>
                    <a:pt x="9" y="6"/>
                  </a:lnTo>
                  <a:lnTo>
                    <a:pt x="2" y="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6659"/>
            <p:cNvSpPr>
              <a:spLocks noEditPoints="1"/>
            </p:cNvSpPr>
            <p:nvPr/>
          </p:nvSpPr>
          <p:spPr bwMode="auto">
            <a:xfrm>
              <a:off x="5301114" y="4750965"/>
              <a:ext cx="142655" cy="297720"/>
            </a:xfrm>
            <a:custGeom>
              <a:avLst/>
              <a:gdLst>
                <a:gd name="T0" fmla="*/ 23 w 23"/>
                <a:gd name="T1" fmla="*/ 48 h 48"/>
                <a:gd name="T2" fmla="*/ 0 w 23"/>
                <a:gd name="T3" fmla="*/ 15 h 48"/>
                <a:gd name="T4" fmla="*/ 22 w 23"/>
                <a:gd name="T5" fmla="*/ 0 h 48"/>
                <a:gd name="T6" fmla="*/ 23 w 23"/>
                <a:gd name="T7" fmla="*/ 48 h 48"/>
                <a:gd name="T8" fmla="*/ 3 w 23"/>
                <a:gd name="T9" fmla="*/ 16 h 48"/>
                <a:gd name="T10" fmla="*/ 21 w 23"/>
                <a:gd name="T11" fmla="*/ 41 h 48"/>
                <a:gd name="T12" fmla="*/ 20 w 23"/>
                <a:gd name="T13" fmla="*/ 3 h 48"/>
                <a:gd name="T14" fmla="*/ 3 w 23"/>
                <a:gd name="T15" fmla="*/ 1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8">
                  <a:moveTo>
                    <a:pt x="23" y="48"/>
                  </a:moveTo>
                  <a:lnTo>
                    <a:pt x="0" y="15"/>
                  </a:lnTo>
                  <a:lnTo>
                    <a:pt x="22" y="0"/>
                  </a:lnTo>
                  <a:lnTo>
                    <a:pt x="23" y="48"/>
                  </a:lnTo>
                  <a:close/>
                  <a:moveTo>
                    <a:pt x="3" y="16"/>
                  </a:moveTo>
                  <a:lnTo>
                    <a:pt x="21" y="41"/>
                  </a:lnTo>
                  <a:lnTo>
                    <a:pt x="20" y="3"/>
                  </a:lnTo>
                  <a:lnTo>
                    <a:pt x="3"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660"/>
            <p:cNvSpPr>
              <a:spLocks noEditPoints="1"/>
            </p:cNvSpPr>
            <p:nvPr/>
          </p:nvSpPr>
          <p:spPr bwMode="auto">
            <a:xfrm>
              <a:off x="3620243" y="4769570"/>
              <a:ext cx="142655" cy="291519"/>
            </a:xfrm>
            <a:custGeom>
              <a:avLst/>
              <a:gdLst>
                <a:gd name="T0" fmla="*/ 0 w 23"/>
                <a:gd name="T1" fmla="*/ 47 h 47"/>
                <a:gd name="T2" fmla="*/ 1 w 23"/>
                <a:gd name="T3" fmla="*/ 1 h 47"/>
                <a:gd name="T4" fmla="*/ 2 w 23"/>
                <a:gd name="T5" fmla="*/ 0 h 47"/>
                <a:gd name="T6" fmla="*/ 23 w 23"/>
                <a:gd name="T7" fmla="*/ 13 h 47"/>
                <a:gd name="T8" fmla="*/ 23 w 23"/>
                <a:gd name="T9" fmla="*/ 19 h 47"/>
                <a:gd name="T10" fmla="*/ 3 w 23"/>
                <a:gd name="T11" fmla="*/ 47 h 47"/>
                <a:gd name="T12" fmla="*/ 0 w 23"/>
                <a:gd name="T13" fmla="*/ 47 h 47"/>
                <a:gd name="T14" fmla="*/ 3 w 23"/>
                <a:gd name="T15" fmla="*/ 2 h 47"/>
                <a:gd name="T16" fmla="*/ 2 w 23"/>
                <a:gd name="T17" fmla="*/ 44 h 47"/>
                <a:gd name="T18" fmla="*/ 21 w 23"/>
                <a:gd name="T19" fmla="*/ 18 h 47"/>
                <a:gd name="T20" fmla="*/ 21 w 23"/>
                <a:gd name="T21" fmla="*/ 14 h 47"/>
                <a:gd name="T22" fmla="*/ 3 w 23"/>
                <a:gd name="T23"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7">
                  <a:moveTo>
                    <a:pt x="0" y="47"/>
                  </a:moveTo>
                  <a:lnTo>
                    <a:pt x="1" y="1"/>
                  </a:lnTo>
                  <a:lnTo>
                    <a:pt x="2" y="0"/>
                  </a:lnTo>
                  <a:lnTo>
                    <a:pt x="23" y="13"/>
                  </a:lnTo>
                  <a:lnTo>
                    <a:pt x="23" y="19"/>
                  </a:lnTo>
                  <a:lnTo>
                    <a:pt x="3" y="47"/>
                  </a:lnTo>
                  <a:lnTo>
                    <a:pt x="0" y="47"/>
                  </a:lnTo>
                  <a:close/>
                  <a:moveTo>
                    <a:pt x="3" y="2"/>
                  </a:moveTo>
                  <a:lnTo>
                    <a:pt x="2" y="44"/>
                  </a:lnTo>
                  <a:lnTo>
                    <a:pt x="21" y="18"/>
                  </a:lnTo>
                  <a:lnTo>
                    <a:pt x="21" y="14"/>
                  </a:lnTo>
                  <a:lnTo>
                    <a:pt x="3"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661"/>
            <p:cNvSpPr>
              <a:spLocks noEditPoints="1"/>
            </p:cNvSpPr>
            <p:nvPr/>
          </p:nvSpPr>
          <p:spPr bwMode="auto">
            <a:xfrm>
              <a:off x="3607836" y="4744761"/>
              <a:ext cx="204681" cy="80635"/>
            </a:xfrm>
            <a:custGeom>
              <a:avLst/>
              <a:gdLst>
                <a:gd name="T0" fmla="*/ 21 w 33"/>
                <a:gd name="T1" fmla="*/ 13 h 13"/>
                <a:gd name="T2" fmla="*/ 0 w 33"/>
                <a:gd name="T3" fmla="*/ 0 h 13"/>
                <a:gd name="T4" fmla="*/ 33 w 33"/>
                <a:gd name="T5" fmla="*/ 5 h 13"/>
                <a:gd name="T6" fmla="*/ 21 w 33"/>
                <a:gd name="T7" fmla="*/ 13 h 13"/>
                <a:gd name="T8" fmla="*/ 11 w 33"/>
                <a:gd name="T9" fmla="*/ 4 h 13"/>
                <a:gd name="T10" fmla="*/ 21 w 33"/>
                <a:gd name="T11" fmla="*/ 10 h 13"/>
                <a:gd name="T12" fmla="*/ 26 w 33"/>
                <a:gd name="T13" fmla="*/ 6 h 13"/>
                <a:gd name="T14" fmla="*/ 11 w 33"/>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3">
                  <a:moveTo>
                    <a:pt x="21" y="13"/>
                  </a:moveTo>
                  <a:lnTo>
                    <a:pt x="0" y="0"/>
                  </a:lnTo>
                  <a:lnTo>
                    <a:pt x="33" y="5"/>
                  </a:lnTo>
                  <a:lnTo>
                    <a:pt x="21" y="13"/>
                  </a:lnTo>
                  <a:close/>
                  <a:moveTo>
                    <a:pt x="11" y="4"/>
                  </a:moveTo>
                  <a:lnTo>
                    <a:pt x="21" y="10"/>
                  </a:lnTo>
                  <a:lnTo>
                    <a:pt x="26" y="6"/>
                  </a:lnTo>
                  <a:lnTo>
                    <a:pt x="11"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662"/>
            <p:cNvSpPr>
              <a:spLocks noEditPoints="1"/>
            </p:cNvSpPr>
            <p:nvPr/>
          </p:nvSpPr>
          <p:spPr bwMode="auto">
            <a:xfrm>
              <a:off x="3744291" y="4775775"/>
              <a:ext cx="93034" cy="74429"/>
            </a:xfrm>
            <a:custGeom>
              <a:avLst/>
              <a:gdLst>
                <a:gd name="T0" fmla="*/ 6 w 15"/>
                <a:gd name="T1" fmla="*/ 12 h 12"/>
                <a:gd name="T2" fmla="*/ 1 w 15"/>
                <a:gd name="T3" fmla="*/ 10 h 12"/>
                <a:gd name="T4" fmla="*/ 0 w 15"/>
                <a:gd name="T5" fmla="*/ 8 h 12"/>
                <a:gd name="T6" fmla="*/ 10 w 15"/>
                <a:gd name="T7" fmla="*/ 1 h 12"/>
                <a:gd name="T8" fmla="*/ 15 w 15"/>
                <a:gd name="T9" fmla="*/ 0 h 12"/>
                <a:gd name="T10" fmla="*/ 6 w 15"/>
                <a:gd name="T11" fmla="*/ 12 h 12"/>
                <a:gd name="T12" fmla="*/ 3 w 15"/>
                <a:gd name="T13" fmla="*/ 9 h 12"/>
                <a:gd name="T14" fmla="*/ 4 w 15"/>
                <a:gd name="T15" fmla="*/ 10 h 12"/>
                <a:gd name="T16" fmla="*/ 9 w 15"/>
                <a:gd name="T17" fmla="*/ 4 h 12"/>
                <a:gd name="T18" fmla="*/ 3 w 15"/>
                <a:gd name="T19" fmla="*/ 9 h 12"/>
                <a:gd name="T20" fmla="*/ 3 w 15"/>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6" y="12"/>
                  </a:moveTo>
                  <a:lnTo>
                    <a:pt x="1" y="10"/>
                  </a:lnTo>
                  <a:lnTo>
                    <a:pt x="0" y="8"/>
                  </a:lnTo>
                  <a:lnTo>
                    <a:pt x="10" y="1"/>
                  </a:lnTo>
                  <a:lnTo>
                    <a:pt x="15" y="0"/>
                  </a:lnTo>
                  <a:lnTo>
                    <a:pt x="6" y="12"/>
                  </a:lnTo>
                  <a:close/>
                  <a:moveTo>
                    <a:pt x="3" y="9"/>
                  </a:moveTo>
                  <a:lnTo>
                    <a:pt x="4" y="10"/>
                  </a:lnTo>
                  <a:lnTo>
                    <a:pt x="9" y="4"/>
                  </a:lnTo>
                  <a:lnTo>
                    <a:pt x="3" y="9"/>
                  </a:lnTo>
                  <a:lnTo>
                    <a:pt x="3"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150651" y="303795"/>
            <a:ext cx="9779403" cy="3983462"/>
            <a:chOff x="-717603" y="303795"/>
            <a:chExt cx="9779403" cy="3983462"/>
          </a:xfrm>
        </p:grpSpPr>
        <p:sp>
          <p:nvSpPr>
            <p:cNvPr id="47" name="Freeform 5796"/>
            <p:cNvSpPr>
              <a:spLocks/>
            </p:cNvSpPr>
            <p:nvPr/>
          </p:nvSpPr>
          <p:spPr bwMode="auto">
            <a:xfrm>
              <a:off x="8195397" y="1683070"/>
              <a:ext cx="59752" cy="62243"/>
            </a:xfrm>
            <a:custGeom>
              <a:avLst/>
              <a:gdLst>
                <a:gd name="T0" fmla="*/ 1 w 24"/>
                <a:gd name="T1" fmla="*/ 0 h 25"/>
                <a:gd name="T2" fmla="*/ 12 w 24"/>
                <a:gd name="T3" fmla="*/ 11 h 25"/>
                <a:gd name="T4" fmla="*/ 24 w 24"/>
                <a:gd name="T5" fmla="*/ 2 h 25"/>
                <a:gd name="T6" fmla="*/ 14 w 24"/>
                <a:gd name="T7" fmla="*/ 13 h 25"/>
                <a:gd name="T8" fmla="*/ 24 w 24"/>
                <a:gd name="T9" fmla="*/ 25 h 25"/>
                <a:gd name="T10" fmla="*/ 12 w 24"/>
                <a:gd name="T11" fmla="*/ 15 h 25"/>
                <a:gd name="T12" fmla="*/ 0 w 24"/>
                <a:gd name="T13" fmla="*/ 25 h 25"/>
                <a:gd name="T14" fmla="*/ 10 w 24"/>
                <a:gd name="T15" fmla="*/ 13 h 25"/>
                <a:gd name="T16" fmla="*/ 1 w 24"/>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 y="0"/>
                  </a:moveTo>
                  <a:lnTo>
                    <a:pt x="12" y="11"/>
                  </a:lnTo>
                  <a:lnTo>
                    <a:pt x="24" y="2"/>
                  </a:lnTo>
                  <a:lnTo>
                    <a:pt x="14" y="13"/>
                  </a:lnTo>
                  <a:lnTo>
                    <a:pt x="24" y="25"/>
                  </a:lnTo>
                  <a:lnTo>
                    <a:pt x="12" y="15"/>
                  </a:lnTo>
                  <a:lnTo>
                    <a:pt x="0" y="25"/>
                  </a:lnTo>
                  <a:lnTo>
                    <a:pt x="10" y="13"/>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5797"/>
            <p:cNvSpPr>
              <a:spLocks/>
            </p:cNvSpPr>
            <p:nvPr/>
          </p:nvSpPr>
          <p:spPr bwMode="auto">
            <a:xfrm>
              <a:off x="1226828" y="3112137"/>
              <a:ext cx="62241" cy="62243"/>
            </a:xfrm>
            <a:custGeom>
              <a:avLst/>
              <a:gdLst>
                <a:gd name="T0" fmla="*/ 0 w 25"/>
                <a:gd name="T1" fmla="*/ 6 h 25"/>
                <a:gd name="T2" fmla="*/ 11 w 25"/>
                <a:gd name="T3" fmla="*/ 11 h 25"/>
                <a:gd name="T4" fmla="*/ 19 w 25"/>
                <a:gd name="T5" fmla="*/ 0 h 25"/>
                <a:gd name="T6" fmla="*/ 13 w 25"/>
                <a:gd name="T7" fmla="*/ 12 h 25"/>
                <a:gd name="T8" fmla="*/ 25 w 25"/>
                <a:gd name="T9" fmla="*/ 19 h 25"/>
                <a:gd name="T10" fmla="*/ 12 w 25"/>
                <a:gd name="T11" fmla="*/ 14 h 25"/>
                <a:gd name="T12" fmla="*/ 6 w 25"/>
                <a:gd name="T13" fmla="*/ 25 h 25"/>
                <a:gd name="T14" fmla="*/ 10 w 25"/>
                <a:gd name="T15" fmla="*/ 13 h 25"/>
                <a:gd name="T16" fmla="*/ 0 w 25"/>
                <a:gd name="T1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0" y="6"/>
                  </a:moveTo>
                  <a:lnTo>
                    <a:pt x="11" y="11"/>
                  </a:lnTo>
                  <a:lnTo>
                    <a:pt x="19" y="0"/>
                  </a:lnTo>
                  <a:lnTo>
                    <a:pt x="13" y="12"/>
                  </a:lnTo>
                  <a:lnTo>
                    <a:pt x="25" y="19"/>
                  </a:lnTo>
                  <a:lnTo>
                    <a:pt x="12" y="14"/>
                  </a:lnTo>
                  <a:lnTo>
                    <a:pt x="6" y="25"/>
                  </a:lnTo>
                  <a:lnTo>
                    <a:pt x="10" y="13"/>
                  </a:lnTo>
                  <a:lnTo>
                    <a:pt x="0" y="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5798"/>
            <p:cNvSpPr>
              <a:spLocks/>
            </p:cNvSpPr>
            <p:nvPr/>
          </p:nvSpPr>
          <p:spPr bwMode="auto">
            <a:xfrm>
              <a:off x="2932249" y="1471448"/>
              <a:ext cx="67221" cy="69710"/>
            </a:xfrm>
            <a:custGeom>
              <a:avLst/>
              <a:gdLst>
                <a:gd name="T0" fmla="*/ 25 w 27"/>
                <a:gd name="T1" fmla="*/ 0 h 28"/>
                <a:gd name="T2" fmla="*/ 14 w 27"/>
                <a:gd name="T3" fmla="*/ 12 h 28"/>
                <a:gd name="T4" fmla="*/ 0 w 27"/>
                <a:gd name="T5" fmla="*/ 2 h 28"/>
                <a:gd name="T6" fmla="*/ 12 w 27"/>
                <a:gd name="T7" fmla="*/ 14 h 28"/>
                <a:gd name="T8" fmla="*/ 2 w 27"/>
                <a:gd name="T9" fmla="*/ 28 h 28"/>
                <a:gd name="T10" fmla="*/ 14 w 27"/>
                <a:gd name="T11" fmla="*/ 16 h 28"/>
                <a:gd name="T12" fmla="*/ 27 w 27"/>
                <a:gd name="T13" fmla="*/ 25 h 28"/>
                <a:gd name="T14" fmla="*/ 16 w 27"/>
                <a:gd name="T15" fmla="*/ 14 h 28"/>
                <a:gd name="T16" fmla="*/ 25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5" y="0"/>
                  </a:moveTo>
                  <a:lnTo>
                    <a:pt x="14" y="12"/>
                  </a:lnTo>
                  <a:lnTo>
                    <a:pt x="0" y="2"/>
                  </a:lnTo>
                  <a:lnTo>
                    <a:pt x="12" y="14"/>
                  </a:lnTo>
                  <a:lnTo>
                    <a:pt x="2" y="28"/>
                  </a:lnTo>
                  <a:lnTo>
                    <a:pt x="14" y="16"/>
                  </a:lnTo>
                  <a:lnTo>
                    <a:pt x="27" y="25"/>
                  </a:lnTo>
                  <a:lnTo>
                    <a:pt x="16" y="14"/>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5799"/>
            <p:cNvSpPr>
              <a:spLocks/>
            </p:cNvSpPr>
            <p:nvPr/>
          </p:nvSpPr>
          <p:spPr bwMode="auto">
            <a:xfrm>
              <a:off x="2932249" y="1471448"/>
              <a:ext cx="67221" cy="69710"/>
            </a:xfrm>
            <a:custGeom>
              <a:avLst/>
              <a:gdLst>
                <a:gd name="T0" fmla="*/ 25 w 27"/>
                <a:gd name="T1" fmla="*/ 0 h 28"/>
                <a:gd name="T2" fmla="*/ 14 w 27"/>
                <a:gd name="T3" fmla="*/ 12 h 28"/>
                <a:gd name="T4" fmla="*/ 0 w 27"/>
                <a:gd name="T5" fmla="*/ 2 h 28"/>
                <a:gd name="T6" fmla="*/ 12 w 27"/>
                <a:gd name="T7" fmla="*/ 14 h 28"/>
                <a:gd name="T8" fmla="*/ 2 w 27"/>
                <a:gd name="T9" fmla="*/ 28 h 28"/>
                <a:gd name="T10" fmla="*/ 14 w 27"/>
                <a:gd name="T11" fmla="*/ 16 h 28"/>
                <a:gd name="T12" fmla="*/ 27 w 27"/>
                <a:gd name="T13" fmla="*/ 25 h 28"/>
                <a:gd name="T14" fmla="*/ 16 w 27"/>
                <a:gd name="T15" fmla="*/ 14 h 28"/>
                <a:gd name="T16" fmla="*/ 25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5" y="0"/>
                  </a:moveTo>
                  <a:lnTo>
                    <a:pt x="14" y="12"/>
                  </a:lnTo>
                  <a:lnTo>
                    <a:pt x="0" y="2"/>
                  </a:lnTo>
                  <a:lnTo>
                    <a:pt x="12" y="14"/>
                  </a:lnTo>
                  <a:lnTo>
                    <a:pt x="2" y="28"/>
                  </a:lnTo>
                  <a:lnTo>
                    <a:pt x="14" y="16"/>
                  </a:lnTo>
                  <a:lnTo>
                    <a:pt x="27" y="25"/>
                  </a:lnTo>
                  <a:lnTo>
                    <a:pt x="16" y="14"/>
                  </a:lnTo>
                  <a:lnTo>
                    <a:pt x="25"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5800"/>
            <p:cNvSpPr>
              <a:spLocks/>
            </p:cNvSpPr>
            <p:nvPr/>
          </p:nvSpPr>
          <p:spPr bwMode="auto">
            <a:xfrm>
              <a:off x="577026" y="2151126"/>
              <a:ext cx="109545" cy="104566"/>
            </a:xfrm>
            <a:custGeom>
              <a:avLst/>
              <a:gdLst>
                <a:gd name="T0" fmla="*/ 0 w 44"/>
                <a:gd name="T1" fmla="*/ 16 h 42"/>
                <a:gd name="T2" fmla="*/ 20 w 44"/>
                <a:gd name="T3" fmla="*/ 19 h 42"/>
                <a:gd name="T4" fmla="*/ 27 w 44"/>
                <a:gd name="T5" fmla="*/ 0 h 42"/>
                <a:gd name="T6" fmla="*/ 24 w 44"/>
                <a:gd name="T7" fmla="*/ 20 h 42"/>
                <a:gd name="T8" fmla="*/ 44 w 44"/>
                <a:gd name="T9" fmla="*/ 26 h 42"/>
                <a:gd name="T10" fmla="*/ 24 w 44"/>
                <a:gd name="T11" fmla="*/ 23 h 42"/>
                <a:gd name="T12" fmla="*/ 17 w 44"/>
                <a:gd name="T13" fmla="*/ 42 h 42"/>
                <a:gd name="T14" fmla="*/ 20 w 44"/>
                <a:gd name="T15" fmla="*/ 22 h 42"/>
                <a:gd name="T16" fmla="*/ 0 w 44"/>
                <a:gd name="T1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2">
                  <a:moveTo>
                    <a:pt x="0" y="16"/>
                  </a:moveTo>
                  <a:lnTo>
                    <a:pt x="20" y="19"/>
                  </a:lnTo>
                  <a:lnTo>
                    <a:pt x="27" y="0"/>
                  </a:lnTo>
                  <a:lnTo>
                    <a:pt x="24" y="20"/>
                  </a:lnTo>
                  <a:lnTo>
                    <a:pt x="44" y="26"/>
                  </a:lnTo>
                  <a:lnTo>
                    <a:pt x="24" y="23"/>
                  </a:lnTo>
                  <a:lnTo>
                    <a:pt x="17" y="42"/>
                  </a:lnTo>
                  <a:lnTo>
                    <a:pt x="20" y="22"/>
                  </a:lnTo>
                  <a:lnTo>
                    <a:pt x="0" y="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801"/>
            <p:cNvSpPr>
              <a:spLocks/>
            </p:cNvSpPr>
            <p:nvPr/>
          </p:nvSpPr>
          <p:spPr bwMode="auto">
            <a:xfrm>
              <a:off x="1025163" y="1895935"/>
              <a:ext cx="44814" cy="47306"/>
            </a:xfrm>
            <a:custGeom>
              <a:avLst/>
              <a:gdLst>
                <a:gd name="T0" fmla="*/ 0 w 18"/>
                <a:gd name="T1" fmla="*/ 9 h 19"/>
                <a:gd name="T2" fmla="*/ 9 w 18"/>
                <a:gd name="T3" fmla="*/ 9 h 19"/>
                <a:gd name="T4" fmla="*/ 11 w 18"/>
                <a:gd name="T5" fmla="*/ 0 h 19"/>
                <a:gd name="T6" fmla="*/ 10 w 18"/>
                <a:gd name="T7" fmla="*/ 9 h 19"/>
                <a:gd name="T8" fmla="*/ 18 w 18"/>
                <a:gd name="T9" fmla="*/ 11 h 19"/>
                <a:gd name="T10" fmla="*/ 10 w 18"/>
                <a:gd name="T11" fmla="*/ 11 h 19"/>
                <a:gd name="T12" fmla="*/ 7 w 18"/>
                <a:gd name="T13" fmla="*/ 19 h 19"/>
                <a:gd name="T14" fmla="*/ 9 w 18"/>
                <a:gd name="T15" fmla="*/ 11 h 19"/>
                <a:gd name="T16" fmla="*/ 0 w 18"/>
                <a:gd name="T1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9"/>
                  </a:moveTo>
                  <a:lnTo>
                    <a:pt x="9" y="9"/>
                  </a:lnTo>
                  <a:lnTo>
                    <a:pt x="11" y="0"/>
                  </a:lnTo>
                  <a:lnTo>
                    <a:pt x="10" y="9"/>
                  </a:lnTo>
                  <a:lnTo>
                    <a:pt x="18" y="11"/>
                  </a:lnTo>
                  <a:lnTo>
                    <a:pt x="10" y="11"/>
                  </a:lnTo>
                  <a:lnTo>
                    <a:pt x="7" y="19"/>
                  </a:lnTo>
                  <a:lnTo>
                    <a:pt x="9" y="11"/>
                  </a:lnTo>
                  <a:lnTo>
                    <a:pt x="0" y="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802"/>
            <p:cNvSpPr>
              <a:spLocks/>
            </p:cNvSpPr>
            <p:nvPr/>
          </p:nvSpPr>
          <p:spPr bwMode="auto">
            <a:xfrm>
              <a:off x="338019" y="971025"/>
              <a:ext cx="47303" cy="47306"/>
            </a:xfrm>
            <a:custGeom>
              <a:avLst/>
              <a:gdLst>
                <a:gd name="T0" fmla="*/ 12 w 19"/>
                <a:gd name="T1" fmla="*/ 0 h 19"/>
                <a:gd name="T2" fmla="*/ 10 w 19"/>
                <a:gd name="T3" fmla="*/ 8 h 19"/>
                <a:gd name="T4" fmla="*/ 0 w 19"/>
                <a:gd name="T5" fmla="*/ 8 h 19"/>
                <a:gd name="T6" fmla="*/ 9 w 19"/>
                <a:gd name="T7" fmla="*/ 10 h 19"/>
                <a:gd name="T8" fmla="*/ 9 w 19"/>
                <a:gd name="T9" fmla="*/ 19 h 19"/>
                <a:gd name="T10" fmla="*/ 11 w 19"/>
                <a:gd name="T11" fmla="*/ 10 h 19"/>
                <a:gd name="T12" fmla="*/ 19 w 19"/>
                <a:gd name="T13" fmla="*/ 10 h 19"/>
                <a:gd name="T14" fmla="*/ 11 w 19"/>
                <a:gd name="T15" fmla="*/ 9 h 19"/>
                <a:gd name="T16" fmla="*/ 12 w 1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2" y="0"/>
                  </a:moveTo>
                  <a:lnTo>
                    <a:pt x="10" y="8"/>
                  </a:lnTo>
                  <a:lnTo>
                    <a:pt x="0" y="8"/>
                  </a:lnTo>
                  <a:lnTo>
                    <a:pt x="9" y="10"/>
                  </a:lnTo>
                  <a:lnTo>
                    <a:pt x="9" y="19"/>
                  </a:lnTo>
                  <a:lnTo>
                    <a:pt x="11" y="10"/>
                  </a:lnTo>
                  <a:lnTo>
                    <a:pt x="19" y="10"/>
                  </a:lnTo>
                  <a:lnTo>
                    <a:pt x="11" y="9"/>
                  </a:lnTo>
                  <a:lnTo>
                    <a:pt x="1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803"/>
            <p:cNvSpPr>
              <a:spLocks/>
            </p:cNvSpPr>
            <p:nvPr/>
          </p:nvSpPr>
          <p:spPr bwMode="auto">
            <a:xfrm>
              <a:off x="338019" y="971025"/>
              <a:ext cx="47303" cy="47306"/>
            </a:xfrm>
            <a:custGeom>
              <a:avLst/>
              <a:gdLst>
                <a:gd name="T0" fmla="*/ 12 w 19"/>
                <a:gd name="T1" fmla="*/ 0 h 19"/>
                <a:gd name="T2" fmla="*/ 10 w 19"/>
                <a:gd name="T3" fmla="*/ 8 h 19"/>
                <a:gd name="T4" fmla="*/ 0 w 19"/>
                <a:gd name="T5" fmla="*/ 8 h 19"/>
                <a:gd name="T6" fmla="*/ 9 w 19"/>
                <a:gd name="T7" fmla="*/ 10 h 19"/>
                <a:gd name="T8" fmla="*/ 9 w 19"/>
                <a:gd name="T9" fmla="*/ 19 h 19"/>
                <a:gd name="T10" fmla="*/ 11 w 19"/>
                <a:gd name="T11" fmla="*/ 10 h 19"/>
                <a:gd name="T12" fmla="*/ 19 w 19"/>
                <a:gd name="T13" fmla="*/ 10 h 19"/>
                <a:gd name="T14" fmla="*/ 11 w 19"/>
                <a:gd name="T15" fmla="*/ 9 h 19"/>
                <a:gd name="T16" fmla="*/ 12 w 1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2" y="0"/>
                  </a:moveTo>
                  <a:lnTo>
                    <a:pt x="10" y="8"/>
                  </a:lnTo>
                  <a:lnTo>
                    <a:pt x="0" y="8"/>
                  </a:lnTo>
                  <a:lnTo>
                    <a:pt x="9" y="10"/>
                  </a:lnTo>
                  <a:lnTo>
                    <a:pt x="9" y="19"/>
                  </a:lnTo>
                  <a:lnTo>
                    <a:pt x="11" y="10"/>
                  </a:lnTo>
                  <a:lnTo>
                    <a:pt x="19" y="10"/>
                  </a:lnTo>
                  <a:lnTo>
                    <a:pt x="11" y="9"/>
                  </a:lnTo>
                  <a:lnTo>
                    <a:pt x="12"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804"/>
            <p:cNvSpPr>
              <a:spLocks/>
            </p:cNvSpPr>
            <p:nvPr/>
          </p:nvSpPr>
          <p:spPr bwMode="auto">
            <a:xfrm>
              <a:off x="3081626" y="3216702"/>
              <a:ext cx="67221" cy="69710"/>
            </a:xfrm>
            <a:custGeom>
              <a:avLst/>
              <a:gdLst>
                <a:gd name="T0" fmla="*/ 13 w 27"/>
                <a:gd name="T1" fmla="*/ 0 h 28"/>
                <a:gd name="T2" fmla="*/ 15 w 27"/>
                <a:gd name="T3" fmla="*/ 13 h 28"/>
                <a:gd name="T4" fmla="*/ 27 w 27"/>
                <a:gd name="T5" fmla="*/ 12 h 28"/>
                <a:gd name="T6" fmla="*/ 15 w 27"/>
                <a:gd name="T7" fmla="*/ 15 h 28"/>
                <a:gd name="T8" fmla="*/ 15 w 27"/>
                <a:gd name="T9" fmla="*/ 28 h 28"/>
                <a:gd name="T10" fmla="*/ 13 w 27"/>
                <a:gd name="T11" fmla="*/ 15 h 28"/>
                <a:gd name="T12" fmla="*/ 0 w 27"/>
                <a:gd name="T13" fmla="*/ 15 h 28"/>
                <a:gd name="T14" fmla="*/ 13 w 27"/>
                <a:gd name="T15" fmla="*/ 13 h 28"/>
                <a:gd name="T16" fmla="*/ 13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13" y="0"/>
                  </a:moveTo>
                  <a:lnTo>
                    <a:pt x="15" y="13"/>
                  </a:lnTo>
                  <a:lnTo>
                    <a:pt x="27" y="12"/>
                  </a:lnTo>
                  <a:lnTo>
                    <a:pt x="15" y="15"/>
                  </a:lnTo>
                  <a:lnTo>
                    <a:pt x="15" y="28"/>
                  </a:lnTo>
                  <a:lnTo>
                    <a:pt x="13" y="15"/>
                  </a:lnTo>
                  <a:lnTo>
                    <a:pt x="0" y="15"/>
                  </a:lnTo>
                  <a:lnTo>
                    <a:pt x="13" y="13"/>
                  </a:lnTo>
                  <a:lnTo>
                    <a:pt x="1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805"/>
            <p:cNvSpPr>
              <a:spLocks/>
            </p:cNvSpPr>
            <p:nvPr/>
          </p:nvSpPr>
          <p:spPr bwMode="auto">
            <a:xfrm>
              <a:off x="4846802" y="1568545"/>
              <a:ext cx="69711" cy="72201"/>
            </a:xfrm>
            <a:custGeom>
              <a:avLst/>
              <a:gdLst>
                <a:gd name="T0" fmla="*/ 13 w 28"/>
                <a:gd name="T1" fmla="*/ 0 h 29"/>
                <a:gd name="T2" fmla="*/ 13 w 28"/>
                <a:gd name="T3" fmla="*/ 13 h 29"/>
                <a:gd name="T4" fmla="*/ 0 w 28"/>
                <a:gd name="T5" fmla="*/ 16 h 29"/>
                <a:gd name="T6" fmla="*/ 13 w 28"/>
                <a:gd name="T7" fmla="*/ 15 h 29"/>
                <a:gd name="T8" fmla="*/ 15 w 28"/>
                <a:gd name="T9" fmla="*/ 29 h 29"/>
                <a:gd name="T10" fmla="*/ 15 w 28"/>
                <a:gd name="T11" fmla="*/ 15 h 29"/>
                <a:gd name="T12" fmla="*/ 28 w 28"/>
                <a:gd name="T13" fmla="*/ 13 h 29"/>
                <a:gd name="T14" fmla="*/ 15 w 28"/>
                <a:gd name="T15" fmla="*/ 13 h 29"/>
                <a:gd name="T16" fmla="*/ 13 w 2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3" y="0"/>
                  </a:moveTo>
                  <a:lnTo>
                    <a:pt x="13" y="13"/>
                  </a:lnTo>
                  <a:lnTo>
                    <a:pt x="0" y="16"/>
                  </a:lnTo>
                  <a:lnTo>
                    <a:pt x="13" y="15"/>
                  </a:lnTo>
                  <a:lnTo>
                    <a:pt x="15" y="29"/>
                  </a:lnTo>
                  <a:lnTo>
                    <a:pt x="15" y="15"/>
                  </a:lnTo>
                  <a:lnTo>
                    <a:pt x="28" y="13"/>
                  </a:lnTo>
                  <a:lnTo>
                    <a:pt x="15" y="13"/>
                  </a:lnTo>
                  <a:lnTo>
                    <a:pt x="1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806"/>
            <p:cNvSpPr>
              <a:spLocks/>
            </p:cNvSpPr>
            <p:nvPr/>
          </p:nvSpPr>
          <p:spPr bwMode="auto">
            <a:xfrm>
              <a:off x="4846802" y="1568545"/>
              <a:ext cx="69711" cy="72201"/>
            </a:xfrm>
            <a:custGeom>
              <a:avLst/>
              <a:gdLst>
                <a:gd name="T0" fmla="*/ 13 w 28"/>
                <a:gd name="T1" fmla="*/ 0 h 29"/>
                <a:gd name="T2" fmla="*/ 13 w 28"/>
                <a:gd name="T3" fmla="*/ 13 h 29"/>
                <a:gd name="T4" fmla="*/ 0 w 28"/>
                <a:gd name="T5" fmla="*/ 16 h 29"/>
                <a:gd name="T6" fmla="*/ 13 w 28"/>
                <a:gd name="T7" fmla="*/ 15 h 29"/>
                <a:gd name="T8" fmla="*/ 15 w 28"/>
                <a:gd name="T9" fmla="*/ 29 h 29"/>
                <a:gd name="T10" fmla="*/ 15 w 28"/>
                <a:gd name="T11" fmla="*/ 15 h 29"/>
                <a:gd name="T12" fmla="*/ 28 w 28"/>
                <a:gd name="T13" fmla="*/ 13 h 29"/>
                <a:gd name="T14" fmla="*/ 15 w 28"/>
                <a:gd name="T15" fmla="*/ 13 h 29"/>
                <a:gd name="T16" fmla="*/ 13 w 2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3" y="0"/>
                  </a:moveTo>
                  <a:lnTo>
                    <a:pt x="13" y="13"/>
                  </a:lnTo>
                  <a:lnTo>
                    <a:pt x="0" y="16"/>
                  </a:lnTo>
                  <a:lnTo>
                    <a:pt x="13" y="15"/>
                  </a:lnTo>
                  <a:lnTo>
                    <a:pt x="15" y="29"/>
                  </a:lnTo>
                  <a:lnTo>
                    <a:pt x="15" y="15"/>
                  </a:lnTo>
                  <a:lnTo>
                    <a:pt x="28" y="13"/>
                  </a:lnTo>
                  <a:lnTo>
                    <a:pt x="15" y="13"/>
                  </a:lnTo>
                  <a:lnTo>
                    <a:pt x="13"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807"/>
            <p:cNvSpPr>
              <a:spLocks/>
            </p:cNvSpPr>
            <p:nvPr/>
          </p:nvSpPr>
          <p:spPr bwMode="auto">
            <a:xfrm>
              <a:off x="4124800" y="1180158"/>
              <a:ext cx="39835" cy="42326"/>
            </a:xfrm>
            <a:custGeom>
              <a:avLst/>
              <a:gdLst>
                <a:gd name="T0" fmla="*/ 8 w 16"/>
                <a:gd name="T1" fmla="*/ 0 h 17"/>
                <a:gd name="T2" fmla="*/ 9 w 16"/>
                <a:gd name="T3" fmla="*/ 7 h 17"/>
                <a:gd name="T4" fmla="*/ 16 w 16"/>
                <a:gd name="T5" fmla="*/ 7 h 17"/>
                <a:gd name="T6" fmla="*/ 9 w 16"/>
                <a:gd name="T7" fmla="*/ 9 h 17"/>
                <a:gd name="T8" fmla="*/ 9 w 16"/>
                <a:gd name="T9" fmla="*/ 17 h 17"/>
                <a:gd name="T10" fmla="*/ 8 w 16"/>
                <a:gd name="T11" fmla="*/ 9 h 17"/>
                <a:gd name="T12" fmla="*/ 0 w 16"/>
                <a:gd name="T13" fmla="*/ 9 h 17"/>
                <a:gd name="T14" fmla="*/ 8 w 16"/>
                <a:gd name="T15" fmla="*/ 7 h 17"/>
                <a:gd name="T16" fmla="*/ 8 w 1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0"/>
                  </a:moveTo>
                  <a:lnTo>
                    <a:pt x="9" y="7"/>
                  </a:lnTo>
                  <a:lnTo>
                    <a:pt x="16" y="7"/>
                  </a:lnTo>
                  <a:lnTo>
                    <a:pt x="9" y="9"/>
                  </a:lnTo>
                  <a:lnTo>
                    <a:pt x="9" y="17"/>
                  </a:lnTo>
                  <a:lnTo>
                    <a:pt x="8" y="9"/>
                  </a:lnTo>
                  <a:lnTo>
                    <a:pt x="0" y="9"/>
                  </a:lnTo>
                  <a:lnTo>
                    <a:pt x="8" y="7"/>
                  </a:lnTo>
                  <a:lnTo>
                    <a:pt x="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808"/>
            <p:cNvSpPr>
              <a:spLocks/>
            </p:cNvSpPr>
            <p:nvPr/>
          </p:nvSpPr>
          <p:spPr bwMode="auto">
            <a:xfrm>
              <a:off x="8578809" y="1018328"/>
              <a:ext cx="69711" cy="67222"/>
            </a:xfrm>
            <a:custGeom>
              <a:avLst/>
              <a:gdLst>
                <a:gd name="T0" fmla="*/ 12 w 28"/>
                <a:gd name="T1" fmla="*/ 0 h 27"/>
                <a:gd name="T2" fmla="*/ 15 w 28"/>
                <a:gd name="T3" fmla="*/ 12 h 27"/>
                <a:gd name="T4" fmla="*/ 28 w 28"/>
                <a:gd name="T5" fmla="*/ 12 h 27"/>
                <a:gd name="T6" fmla="*/ 15 w 28"/>
                <a:gd name="T7" fmla="*/ 14 h 27"/>
                <a:gd name="T8" fmla="*/ 15 w 28"/>
                <a:gd name="T9" fmla="*/ 27 h 27"/>
                <a:gd name="T10" fmla="*/ 13 w 28"/>
                <a:gd name="T11" fmla="*/ 14 h 27"/>
                <a:gd name="T12" fmla="*/ 0 w 28"/>
                <a:gd name="T13" fmla="*/ 14 h 27"/>
                <a:gd name="T14" fmla="*/ 13 w 28"/>
                <a:gd name="T15" fmla="*/ 12 h 27"/>
                <a:gd name="T16" fmla="*/ 12 w 28"/>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12" y="0"/>
                  </a:moveTo>
                  <a:lnTo>
                    <a:pt x="15" y="12"/>
                  </a:lnTo>
                  <a:lnTo>
                    <a:pt x="28" y="12"/>
                  </a:lnTo>
                  <a:lnTo>
                    <a:pt x="15" y="14"/>
                  </a:lnTo>
                  <a:lnTo>
                    <a:pt x="15" y="27"/>
                  </a:lnTo>
                  <a:lnTo>
                    <a:pt x="13" y="14"/>
                  </a:lnTo>
                  <a:lnTo>
                    <a:pt x="0" y="14"/>
                  </a:lnTo>
                  <a:lnTo>
                    <a:pt x="13" y="12"/>
                  </a:lnTo>
                  <a:lnTo>
                    <a:pt x="1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809"/>
            <p:cNvSpPr>
              <a:spLocks/>
            </p:cNvSpPr>
            <p:nvPr/>
          </p:nvSpPr>
          <p:spPr bwMode="auto">
            <a:xfrm>
              <a:off x="5762998" y="1060653"/>
              <a:ext cx="52283" cy="54773"/>
            </a:xfrm>
            <a:custGeom>
              <a:avLst/>
              <a:gdLst>
                <a:gd name="T0" fmla="*/ 0 w 21"/>
                <a:gd name="T1" fmla="*/ 2 h 22"/>
                <a:gd name="T2" fmla="*/ 11 w 21"/>
                <a:gd name="T3" fmla="*/ 9 h 22"/>
                <a:gd name="T4" fmla="*/ 20 w 21"/>
                <a:gd name="T5" fmla="*/ 0 h 22"/>
                <a:gd name="T6" fmla="*/ 13 w 21"/>
                <a:gd name="T7" fmla="*/ 10 h 22"/>
                <a:gd name="T8" fmla="*/ 21 w 21"/>
                <a:gd name="T9" fmla="*/ 20 h 22"/>
                <a:gd name="T10" fmla="*/ 11 w 21"/>
                <a:gd name="T11" fmla="*/ 12 h 22"/>
                <a:gd name="T12" fmla="*/ 2 w 21"/>
                <a:gd name="T13" fmla="*/ 22 h 22"/>
                <a:gd name="T14" fmla="*/ 10 w 21"/>
                <a:gd name="T15" fmla="*/ 10 h 22"/>
                <a:gd name="T16" fmla="*/ 0 w 21"/>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0" y="2"/>
                  </a:moveTo>
                  <a:lnTo>
                    <a:pt x="11" y="9"/>
                  </a:lnTo>
                  <a:lnTo>
                    <a:pt x="20" y="0"/>
                  </a:lnTo>
                  <a:lnTo>
                    <a:pt x="13" y="10"/>
                  </a:lnTo>
                  <a:lnTo>
                    <a:pt x="21" y="20"/>
                  </a:lnTo>
                  <a:lnTo>
                    <a:pt x="11" y="12"/>
                  </a:lnTo>
                  <a:lnTo>
                    <a:pt x="2" y="22"/>
                  </a:lnTo>
                  <a:lnTo>
                    <a:pt x="10" y="10"/>
                  </a:lnTo>
                  <a:lnTo>
                    <a:pt x="0"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10"/>
            <p:cNvSpPr>
              <a:spLocks/>
            </p:cNvSpPr>
            <p:nvPr/>
          </p:nvSpPr>
          <p:spPr bwMode="auto">
            <a:xfrm>
              <a:off x="8265111" y="2845743"/>
              <a:ext cx="69711" cy="69710"/>
            </a:xfrm>
            <a:custGeom>
              <a:avLst/>
              <a:gdLst>
                <a:gd name="T0" fmla="*/ 13 w 28"/>
                <a:gd name="T1" fmla="*/ 0 h 28"/>
                <a:gd name="T2" fmla="*/ 16 w 28"/>
                <a:gd name="T3" fmla="*/ 13 h 28"/>
                <a:gd name="T4" fmla="*/ 28 w 28"/>
                <a:gd name="T5" fmla="*/ 13 h 28"/>
                <a:gd name="T6" fmla="*/ 16 w 28"/>
                <a:gd name="T7" fmla="*/ 15 h 28"/>
                <a:gd name="T8" fmla="*/ 16 w 28"/>
                <a:gd name="T9" fmla="*/ 28 h 28"/>
                <a:gd name="T10" fmla="*/ 14 w 28"/>
                <a:gd name="T11" fmla="*/ 15 h 28"/>
                <a:gd name="T12" fmla="*/ 0 w 28"/>
                <a:gd name="T13" fmla="*/ 16 h 28"/>
                <a:gd name="T14" fmla="*/ 14 w 28"/>
                <a:gd name="T15" fmla="*/ 13 h 28"/>
                <a:gd name="T16" fmla="*/ 13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3" y="0"/>
                  </a:moveTo>
                  <a:lnTo>
                    <a:pt x="16" y="13"/>
                  </a:lnTo>
                  <a:lnTo>
                    <a:pt x="28" y="13"/>
                  </a:lnTo>
                  <a:lnTo>
                    <a:pt x="16" y="15"/>
                  </a:lnTo>
                  <a:lnTo>
                    <a:pt x="16" y="28"/>
                  </a:lnTo>
                  <a:lnTo>
                    <a:pt x="14" y="15"/>
                  </a:lnTo>
                  <a:lnTo>
                    <a:pt x="0" y="16"/>
                  </a:lnTo>
                  <a:lnTo>
                    <a:pt x="14" y="13"/>
                  </a:lnTo>
                  <a:lnTo>
                    <a:pt x="1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811"/>
            <p:cNvSpPr>
              <a:spLocks/>
            </p:cNvSpPr>
            <p:nvPr/>
          </p:nvSpPr>
          <p:spPr bwMode="auto">
            <a:xfrm>
              <a:off x="3666701" y="2143657"/>
              <a:ext cx="69711" cy="67222"/>
            </a:xfrm>
            <a:custGeom>
              <a:avLst/>
              <a:gdLst>
                <a:gd name="T0" fmla="*/ 12 w 28"/>
                <a:gd name="T1" fmla="*/ 0 h 27"/>
                <a:gd name="T2" fmla="*/ 15 w 28"/>
                <a:gd name="T3" fmla="*/ 13 h 27"/>
                <a:gd name="T4" fmla="*/ 28 w 28"/>
                <a:gd name="T5" fmla="*/ 13 h 27"/>
                <a:gd name="T6" fmla="*/ 15 w 28"/>
                <a:gd name="T7" fmla="*/ 15 h 27"/>
                <a:gd name="T8" fmla="*/ 15 w 28"/>
                <a:gd name="T9" fmla="*/ 27 h 27"/>
                <a:gd name="T10" fmla="*/ 13 w 28"/>
                <a:gd name="T11" fmla="*/ 15 h 27"/>
                <a:gd name="T12" fmla="*/ 0 w 28"/>
                <a:gd name="T13" fmla="*/ 15 h 27"/>
                <a:gd name="T14" fmla="*/ 13 w 28"/>
                <a:gd name="T15" fmla="*/ 13 h 27"/>
                <a:gd name="T16" fmla="*/ 12 w 28"/>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12" y="0"/>
                  </a:moveTo>
                  <a:lnTo>
                    <a:pt x="15" y="13"/>
                  </a:lnTo>
                  <a:lnTo>
                    <a:pt x="28" y="13"/>
                  </a:lnTo>
                  <a:lnTo>
                    <a:pt x="15" y="15"/>
                  </a:lnTo>
                  <a:lnTo>
                    <a:pt x="15" y="27"/>
                  </a:lnTo>
                  <a:lnTo>
                    <a:pt x="13" y="15"/>
                  </a:lnTo>
                  <a:lnTo>
                    <a:pt x="0" y="15"/>
                  </a:lnTo>
                  <a:lnTo>
                    <a:pt x="13" y="13"/>
                  </a:lnTo>
                  <a:lnTo>
                    <a:pt x="1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813"/>
            <p:cNvSpPr>
              <a:spLocks/>
            </p:cNvSpPr>
            <p:nvPr/>
          </p:nvSpPr>
          <p:spPr bwMode="auto">
            <a:xfrm>
              <a:off x="4635180" y="3351144"/>
              <a:ext cx="67221" cy="69710"/>
            </a:xfrm>
            <a:custGeom>
              <a:avLst/>
              <a:gdLst>
                <a:gd name="T0" fmla="*/ 13 w 27"/>
                <a:gd name="T1" fmla="*/ 0 h 28"/>
                <a:gd name="T2" fmla="*/ 15 w 27"/>
                <a:gd name="T3" fmla="*/ 13 h 28"/>
                <a:gd name="T4" fmla="*/ 27 w 27"/>
                <a:gd name="T5" fmla="*/ 13 h 28"/>
                <a:gd name="T6" fmla="*/ 15 w 27"/>
                <a:gd name="T7" fmla="*/ 15 h 28"/>
                <a:gd name="T8" fmla="*/ 15 w 27"/>
                <a:gd name="T9" fmla="*/ 28 h 28"/>
                <a:gd name="T10" fmla="*/ 13 w 27"/>
                <a:gd name="T11" fmla="*/ 16 h 28"/>
                <a:gd name="T12" fmla="*/ 0 w 27"/>
                <a:gd name="T13" fmla="*/ 16 h 28"/>
                <a:gd name="T14" fmla="*/ 13 w 27"/>
                <a:gd name="T15" fmla="*/ 14 h 28"/>
                <a:gd name="T16" fmla="*/ 13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13" y="0"/>
                  </a:moveTo>
                  <a:lnTo>
                    <a:pt x="15" y="13"/>
                  </a:lnTo>
                  <a:lnTo>
                    <a:pt x="27" y="13"/>
                  </a:lnTo>
                  <a:lnTo>
                    <a:pt x="15" y="15"/>
                  </a:lnTo>
                  <a:lnTo>
                    <a:pt x="15" y="28"/>
                  </a:lnTo>
                  <a:lnTo>
                    <a:pt x="13" y="16"/>
                  </a:lnTo>
                  <a:lnTo>
                    <a:pt x="0" y="16"/>
                  </a:lnTo>
                  <a:lnTo>
                    <a:pt x="13" y="14"/>
                  </a:lnTo>
                  <a:lnTo>
                    <a:pt x="1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814"/>
            <p:cNvSpPr>
              <a:spLocks/>
            </p:cNvSpPr>
            <p:nvPr/>
          </p:nvSpPr>
          <p:spPr bwMode="auto">
            <a:xfrm>
              <a:off x="5352203" y="2756114"/>
              <a:ext cx="87137" cy="84648"/>
            </a:xfrm>
            <a:custGeom>
              <a:avLst/>
              <a:gdLst>
                <a:gd name="T0" fmla="*/ 8 w 35"/>
                <a:gd name="T1" fmla="*/ 0 h 34"/>
                <a:gd name="T2" fmla="*/ 18 w 35"/>
                <a:gd name="T3" fmla="*/ 14 h 34"/>
                <a:gd name="T4" fmla="*/ 35 w 35"/>
                <a:gd name="T5" fmla="*/ 8 h 34"/>
                <a:gd name="T6" fmla="*/ 19 w 35"/>
                <a:gd name="T7" fmla="*/ 18 h 34"/>
                <a:gd name="T8" fmla="*/ 26 w 35"/>
                <a:gd name="T9" fmla="*/ 34 h 34"/>
                <a:gd name="T10" fmla="*/ 17 w 35"/>
                <a:gd name="T11" fmla="*/ 19 h 34"/>
                <a:gd name="T12" fmla="*/ 0 w 35"/>
                <a:gd name="T13" fmla="*/ 26 h 34"/>
                <a:gd name="T14" fmla="*/ 15 w 35"/>
                <a:gd name="T15" fmla="*/ 16 h 34"/>
                <a:gd name="T16" fmla="*/ 8 w 35"/>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4">
                  <a:moveTo>
                    <a:pt x="8" y="0"/>
                  </a:moveTo>
                  <a:lnTo>
                    <a:pt x="18" y="14"/>
                  </a:lnTo>
                  <a:lnTo>
                    <a:pt x="35" y="8"/>
                  </a:lnTo>
                  <a:lnTo>
                    <a:pt x="19" y="18"/>
                  </a:lnTo>
                  <a:lnTo>
                    <a:pt x="26" y="34"/>
                  </a:lnTo>
                  <a:lnTo>
                    <a:pt x="17" y="19"/>
                  </a:lnTo>
                  <a:lnTo>
                    <a:pt x="0" y="26"/>
                  </a:lnTo>
                  <a:lnTo>
                    <a:pt x="15" y="16"/>
                  </a:lnTo>
                  <a:lnTo>
                    <a:pt x="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5815"/>
            <p:cNvSpPr>
              <a:spLocks/>
            </p:cNvSpPr>
            <p:nvPr/>
          </p:nvSpPr>
          <p:spPr bwMode="auto">
            <a:xfrm>
              <a:off x="7080030" y="1371860"/>
              <a:ext cx="67221" cy="67222"/>
            </a:xfrm>
            <a:custGeom>
              <a:avLst/>
              <a:gdLst>
                <a:gd name="T0" fmla="*/ 15 w 27"/>
                <a:gd name="T1" fmla="*/ 0 h 27"/>
                <a:gd name="T2" fmla="*/ 14 w 27"/>
                <a:gd name="T3" fmla="*/ 13 h 27"/>
                <a:gd name="T4" fmla="*/ 27 w 27"/>
                <a:gd name="T5" fmla="*/ 16 h 27"/>
                <a:gd name="T6" fmla="*/ 14 w 27"/>
                <a:gd name="T7" fmla="*/ 15 h 27"/>
                <a:gd name="T8" fmla="*/ 11 w 27"/>
                <a:gd name="T9" fmla="*/ 27 h 27"/>
                <a:gd name="T10" fmla="*/ 12 w 27"/>
                <a:gd name="T11" fmla="*/ 15 h 27"/>
                <a:gd name="T12" fmla="*/ 0 w 27"/>
                <a:gd name="T13" fmla="*/ 12 h 27"/>
                <a:gd name="T14" fmla="*/ 12 w 27"/>
                <a:gd name="T15" fmla="*/ 13 h 27"/>
                <a:gd name="T16" fmla="*/ 15 w 2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5" y="0"/>
                  </a:moveTo>
                  <a:lnTo>
                    <a:pt x="14" y="13"/>
                  </a:lnTo>
                  <a:lnTo>
                    <a:pt x="27" y="16"/>
                  </a:lnTo>
                  <a:lnTo>
                    <a:pt x="14" y="15"/>
                  </a:lnTo>
                  <a:lnTo>
                    <a:pt x="11" y="27"/>
                  </a:lnTo>
                  <a:lnTo>
                    <a:pt x="12" y="15"/>
                  </a:lnTo>
                  <a:lnTo>
                    <a:pt x="0" y="12"/>
                  </a:lnTo>
                  <a:lnTo>
                    <a:pt x="12" y="13"/>
                  </a:lnTo>
                  <a:lnTo>
                    <a:pt x="1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5816"/>
            <p:cNvSpPr>
              <a:spLocks/>
            </p:cNvSpPr>
            <p:nvPr/>
          </p:nvSpPr>
          <p:spPr bwMode="auto">
            <a:xfrm>
              <a:off x="4707381" y="2429967"/>
              <a:ext cx="67221" cy="67222"/>
            </a:xfrm>
            <a:custGeom>
              <a:avLst/>
              <a:gdLst>
                <a:gd name="T0" fmla="*/ 15 w 27"/>
                <a:gd name="T1" fmla="*/ 0 h 27"/>
                <a:gd name="T2" fmla="*/ 14 w 27"/>
                <a:gd name="T3" fmla="*/ 13 h 27"/>
                <a:gd name="T4" fmla="*/ 27 w 27"/>
                <a:gd name="T5" fmla="*/ 16 h 27"/>
                <a:gd name="T6" fmla="*/ 14 w 27"/>
                <a:gd name="T7" fmla="*/ 15 h 27"/>
                <a:gd name="T8" fmla="*/ 11 w 27"/>
                <a:gd name="T9" fmla="*/ 27 h 27"/>
                <a:gd name="T10" fmla="*/ 12 w 27"/>
                <a:gd name="T11" fmla="*/ 15 h 27"/>
                <a:gd name="T12" fmla="*/ 0 w 27"/>
                <a:gd name="T13" fmla="*/ 11 h 27"/>
                <a:gd name="T14" fmla="*/ 12 w 27"/>
                <a:gd name="T15" fmla="*/ 11 h 27"/>
                <a:gd name="T16" fmla="*/ 15 w 2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5" y="0"/>
                  </a:moveTo>
                  <a:lnTo>
                    <a:pt x="14" y="13"/>
                  </a:lnTo>
                  <a:lnTo>
                    <a:pt x="27" y="16"/>
                  </a:lnTo>
                  <a:lnTo>
                    <a:pt x="14" y="15"/>
                  </a:lnTo>
                  <a:lnTo>
                    <a:pt x="11" y="27"/>
                  </a:lnTo>
                  <a:lnTo>
                    <a:pt x="12" y="15"/>
                  </a:lnTo>
                  <a:lnTo>
                    <a:pt x="0" y="11"/>
                  </a:lnTo>
                  <a:lnTo>
                    <a:pt x="12" y="11"/>
                  </a:lnTo>
                  <a:lnTo>
                    <a:pt x="1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821"/>
            <p:cNvSpPr>
              <a:spLocks/>
            </p:cNvSpPr>
            <p:nvPr/>
          </p:nvSpPr>
          <p:spPr bwMode="auto">
            <a:xfrm>
              <a:off x="1814387" y="572679"/>
              <a:ext cx="37344" cy="34856"/>
            </a:xfrm>
            <a:custGeom>
              <a:avLst/>
              <a:gdLst>
                <a:gd name="T0" fmla="*/ 6 w 15"/>
                <a:gd name="T1" fmla="*/ 0 h 14"/>
                <a:gd name="T2" fmla="*/ 8 w 15"/>
                <a:gd name="T3" fmla="*/ 7 h 14"/>
                <a:gd name="T4" fmla="*/ 15 w 15"/>
                <a:gd name="T5" fmla="*/ 7 h 14"/>
                <a:gd name="T6" fmla="*/ 8 w 15"/>
                <a:gd name="T7" fmla="*/ 8 h 14"/>
                <a:gd name="T8" fmla="*/ 8 w 15"/>
                <a:gd name="T9" fmla="*/ 14 h 14"/>
                <a:gd name="T10" fmla="*/ 7 w 15"/>
                <a:gd name="T11" fmla="*/ 8 h 14"/>
                <a:gd name="T12" fmla="*/ 0 w 15"/>
                <a:gd name="T13" fmla="*/ 8 h 14"/>
                <a:gd name="T14" fmla="*/ 6 w 15"/>
                <a:gd name="T15" fmla="*/ 7 h 14"/>
                <a:gd name="T16" fmla="*/ 6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6" y="0"/>
                  </a:moveTo>
                  <a:lnTo>
                    <a:pt x="8" y="7"/>
                  </a:lnTo>
                  <a:lnTo>
                    <a:pt x="15" y="7"/>
                  </a:lnTo>
                  <a:lnTo>
                    <a:pt x="8" y="8"/>
                  </a:lnTo>
                  <a:lnTo>
                    <a:pt x="8" y="14"/>
                  </a:lnTo>
                  <a:lnTo>
                    <a:pt x="7" y="8"/>
                  </a:lnTo>
                  <a:lnTo>
                    <a:pt x="0" y="8"/>
                  </a:lnTo>
                  <a:lnTo>
                    <a:pt x="6" y="7"/>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822"/>
            <p:cNvSpPr>
              <a:spLocks/>
            </p:cNvSpPr>
            <p:nvPr/>
          </p:nvSpPr>
          <p:spPr bwMode="auto">
            <a:xfrm>
              <a:off x="2292403" y="306285"/>
              <a:ext cx="27386" cy="29876"/>
            </a:xfrm>
            <a:custGeom>
              <a:avLst/>
              <a:gdLst>
                <a:gd name="T0" fmla="*/ 0 w 11"/>
                <a:gd name="T1" fmla="*/ 1 h 12"/>
                <a:gd name="T2" fmla="*/ 6 w 11"/>
                <a:gd name="T3" fmla="*/ 5 h 12"/>
                <a:gd name="T4" fmla="*/ 10 w 11"/>
                <a:gd name="T5" fmla="*/ 0 h 12"/>
                <a:gd name="T6" fmla="*/ 6 w 11"/>
                <a:gd name="T7" fmla="*/ 5 h 12"/>
                <a:gd name="T8" fmla="*/ 11 w 11"/>
                <a:gd name="T9" fmla="*/ 11 h 12"/>
                <a:gd name="T10" fmla="*/ 6 w 11"/>
                <a:gd name="T11" fmla="*/ 6 h 12"/>
                <a:gd name="T12" fmla="*/ 1 w 11"/>
                <a:gd name="T13" fmla="*/ 12 h 12"/>
                <a:gd name="T14" fmla="*/ 5 w 11"/>
                <a:gd name="T15" fmla="*/ 6 h 12"/>
                <a:gd name="T16" fmla="*/ 0 w 11"/>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
                  </a:moveTo>
                  <a:lnTo>
                    <a:pt x="6" y="5"/>
                  </a:lnTo>
                  <a:lnTo>
                    <a:pt x="10" y="0"/>
                  </a:lnTo>
                  <a:lnTo>
                    <a:pt x="6" y="5"/>
                  </a:lnTo>
                  <a:lnTo>
                    <a:pt x="11" y="11"/>
                  </a:lnTo>
                  <a:lnTo>
                    <a:pt x="6" y="6"/>
                  </a:lnTo>
                  <a:lnTo>
                    <a:pt x="1" y="12"/>
                  </a:lnTo>
                  <a:lnTo>
                    <a:pt x="5" y="6"/>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823"/>
            <p:cNvSpPr>
              <a:spLocks/>
            </p:cNvSpPr>
            <p:nvPr/>
          </p:nvSpPr>
          <p:spPr bwMode="auto">
            <a:xfrm>
              <a:off x="1196950" y="873930"/>
              <a:ext cx="37344" cy="32367"/>
            </a:xfrm>
            <a:custGeom>
              <a:avLst/>
              <a:gdLst>
                <a:gd name="T0" fmla="*/ 6 w 15"/>
                <a:gd name="T1" fmla="*/ 0 h 13"/>
                <a:gd name="T2" fmla="*/ 9 w 15"/>
                <a:gd name="T3" fmla="*/ 6 h 13"/>
                <a:gd name="T4" fmla="*/ 15 w 15"/>
                <a:gd name="T5" fmla="*/ 6 h 13"/>
                <a:gd name="T6" fmla="*/ 9 w 15"/>
                <a:gd name="T7" fmla="*/ 7 h 13"/>
                <a:gd name="T8" fmla="*/ 9 w 15"/>
                <a:gd name="T9" fmla="*/ 13 h 13"/>
                <a:gd name="T10" fmla="*/ 8 w 15"/>
                <a:gd name="T11" fmla="*/ 7 h 13"/>
                <a:gd name="T12" fmla="*/ 0 w 15"/>
                <a:gd name="T13" fmla="*/ 7 h 13"/>
                <a:gd name="T14" fmla="*/ 6 w 15"/>
                <a:gd name="T15" fmla="*/ 6 h 13"/>
                <a:gd name="T16" fmla="*/ 6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6" y="0"/>
                  </a:moveTo>
                  <a:lnTo>
                    <a:pt x="9" y="6"/>
                  </a:lnTo>
                  <a:lnTo>
                    <a:pt x="15" y="6"/>
                  </a:lnTo>
                  <a:lnTo>
                    <a:pt x="9" y="7"/>
                  </a:lnTo>
                  <a:lnTo>
                    <a:pt x="9" y="13"/>
                  </a:lnTo>
                  <a:lnTo>
                    <a:pt x="8" y="7"/>
                  </a:lnTo>
                  <a:lnTo>
                    <a:pt x="0" y="7"/>
                  </a:lnTo>
                  <a:lnTo>
                    <a:pt x="6" y="6"/>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5824"/>
            <p:cNvSpPr>
              <a:spLocks/>
            </p:cNvSpPr>
            <p:nvPr/>
          </p:nvSpPr>
          <p:spPr bwMode="auto">
            <a:xfrm>
              <a:off x="1470813" y="647370"/>
              <a:ext cx="27386" cy="32367"/>
            </a:xfrm>
            <a:custGeom>
              <a:avLst/>
              <a:gdLst>
                <a:gd name="T0" fmla="*/ 0 w 11"/>
                <a:gd name="T1" fmla="*/ 3 h 13"/>
                <a:gd name="T2" fmla="*/ 5 w 11"/>
                <a:gd name="T3" fmla="*/ 6 h 13"/>
                <a:gd name="T4" fmla="*/ 9 w 11"/>
                <a:gd name="T5" fmla="*/ 0 h 13"/>
                <a:gd name="T6" fmla="*/ 6 w 11"/>
                <a:gd name="T7" fmla="*/ 6 h 13"/>
                <a:gd name="T8" fmla="*/ 11 w 11"/>
                <a:gd name="T9" fmla="*/ 11 h 13"/>
                <a:gd name="T10" fmla="*/ 6 w 11"/>
                <a:gd name="T11" fmla="*/ 7 h 13"/>
                <a:gd name="T12" fmla="*/ 2 w 11"/>
                <a:gd name="T13" fmla="*/ 13 h 13"/>
                <a:gd name="T14" fmla="*/ 5 w 11"/>
                <a:gd name="T15" fmla="*/ 6 h 13"/>
                <a:gd name="T16" fmla="*/ 0 w 11"/>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3"/>
                  </a:moveTo>
                  <a:lnTo>
                    <a:pt x="5" y="6"/>
                  </a:lnTo>
                  <a:lnTo>
                    <a:pt x="9" y="0"/>
                  </a:lnTo>
                  <a:lnTo>
                    <a:pt x="6" y="6"/>
                  </a:lnTo>
                  <a:lnTo>
                    <a:pt x="11" y="11"/>
                  </a:lnTo>
                  <a:lnTo>
                    <a:pt x="6" y="7"/>
                  </a:lnTo>
                  <a:lnTo>
                    <a:pt x="2" y="13"/>
                  </a:lnTo>
                  <a:lnTo>
                    <a:pt x="5" y="6"/>
                  </a:lnTo>
                  <a:lnTo>
                    <a:pt x="0" y="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5825"/>
            <p:cNvSpPr>
              <a:spLocks/>
            </p:cNvSpPr>
            <p:nvPr/>
          </p:nvSpPr>
          <p:spPr bwMode="auto">
            <a:xfrm>
              <a:off x="1704842" y="1503814"/>
              <a:ext cx="34856" cy="37346"/>
            </a:xfrm>
            <a:custGeom>
              <a:avLst/>
              <a:gdLst>
                <a:gd name="T0" fmla="*/ 6 w 14"/>
                <a:gd name="T1" fmla="*/ 0 h 15"/>
                <a:gd name="T2" fmla="*/ 6 w 14"/>
                <a:gd name="T3" fmla="*/ 6 h 15"/>
                <a:gd name="T4" fmla="*/ 0 w 14"/>
                <a:gd name="T5" fmla="*/ 7 h 15"/>
                <a:gd name="T6" fmla="*/ 6 w 14"/>
                <a:gd name="T7" fmla="*/ 7 h 15"/>
                <a:gd name="T8" fmla="*/ 7 w 14"/>
                <a:gd name="T9" fmla="*/ 15 h 15"/>
                <a:gd name="T10" fmla="*/ 7 w 14"/>
                <a:gd name="T11" fmla="*/ 7 h 15"/>
                <a:gd name="T12" fmla="*/ 14 w 14"/>
                <a:gd name="T13" fmla="*/ 6 h 15"/>
                <a:gd name="T14" fmla="*/ 7 w 14"/>
                <a:gd name="T15" fmla="*/ 6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lnTo>
                    <a:pt x="6" y="6"/>
                  </a:lnTo>
                  <a:lnTo>
                    <a:pt x="0" y="7"/>
                  </a:lnTo>
                  <a:lnTo>
                    <a:pt x="6" y="7"/>
                  </a:lnTo>
                  <a:lnTo>
                    <a:pt x="7" y="15"/>
                  </a:lnTo>
                  <a:lnTo>
                    <a:pt x="7" y="7"/>
                  </a:lnTo>
                  <a:lnTo>
                    <a:pt x="14" y="6"/>
                  </a:lnTo>
                  <a:lnTo>
                    <a:pt x="7" y="6"/>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5826"/>
            <p:cNvSpPr>
              <a:spLocks/>
            </p:cNvSpPr>
            <p:nvPr/>
          </p:nvSpPr>
          <p:spPr bwMode="auto">
            <a:xfrm>
              <a:off x="1704842" y="1503814"/>
              <a:ext cx="34856" cy="37346"/>
            </a:xfrm>
            <a:custGeom>
              <a:avLst/>
              <a:gdLst>
                <a:gd name="T0" fmla="*/ 6 w 14"/>
                <a:gd name="T1" fmla="*/ 0 h 15"/>
                <a:gd name="T2" fmla="*/ 6 w 14"/>
                <a:gd name="T3" fmla="*/ 6 h 15"/>
                <a:gd name="T4" fmla="*/ 0 w 14"/>
                <a:gd name="T5" fmla="*/ 7 h 15"/>
                <a:gd name="T6" fmla="*/ 6 w 14"/>
                <a:gd name="T7" fmla="*/ 7 h 15"/>
                <a:gd name="T8" fmla="*/ 7 w 14"/>
                <a:gd name="T9" fmla="*/ 15 h 15"/>
                <a:gd name="T10" fmla="*/ 7 w 14"/>
                <a:gd name="T11" fmla="*/ 7 h 15"/>
                <a:gd name="T12" fmla="*/ 14 w 14"/>
                <a:gd name="T13" fmla="*/ 6 h 15"/>
                <a:gd name="T14" fmla="*/ 7 w 14"/>
                <a:gd name="T15" fmla="*/ 6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lnTo>
                    <a:pt x="6" y="6"/>
                  </a:lnTo>
                  <a:lnTo>
                    <a:pt x="0" y="7"/>
                  </a:lnTo>
                  <a:lnTo>
                    <a:pt x="6" y="7"/>
                  </a:lnTo>
                  <a:lnTo>
                    <a:pt x="7" y="15"/>
                  </a:lnTo>
                  <a:lnTo>
                    <a:pt x="7" y="7"/>
                  </a:lnTo>
                  <a:lnTo>
                    <a:pt x="14" y="6"/>
                  </a:lnTo>
                  <a:lnTo>
                    <a:pt x="7" y="6"/>
                  </a:lnTo>
                  <a:lnTo>
                    <a:pt x="6"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5827"/>
            <p:cNvSpPr>
              <a:spLocks/>
            </p:cNvSpPr>
            <p:nvPr/>
          </p:nvSpPr>
          <p:spPr bwMode="auto">
            <a:xfrm>
              <a:off x="2075805" y="1190116"/>
              <a:ext cx="47303" cy="44814"/>
            </a:xfrm>
            <a:custGeom>
              <a:avLst/>
              <a:gdLst>
                <a:gd name="T0" fmla="*/ 6 w 19"/>
                <a:gd name="T1" fmla="*/ 0 h 18"/>
                <a:gd name="T2" fmla="*/ 10 w 19"/>
                <a:gd name="T3" fmla="*/ 9 h 18"/>
                <a:gd name="T4" fmla="*/ 19 w 19"/>
                <a:gd name="T5" fmla="*/ 5 h 18"/>
                <a:gd name="T6" fmla="*/ 11 w 19"/>
                <a:gd name="T7" fmla="*/ 10 h 18"/>
                <a:gd name="T8" fmla="*/ 14 w 19"/>
                <a:gd name="T9" fmla="*/ 18 h 18"/>
                <a:gd name="T10" fmla="*/ 10 w 19"/>
                <a:gd name="T11" fmla="*/ 11 h 18"/>
                <a:gd name="T12" fmla="*/ 0 w 19"/>
                <a:gd name="T13" fmla="*/ 14 h 18"/>
                <a:gd name="T14" fmla="*/ 9 w 19"/>
                <a:gd name="T15" fmla="*/ 9 h 18"/>
                <a:gd name="T16" fmla="*/ 6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6" y="0"/>
                  </a:moveTo>
                  <a:lnTo>
                    <a:pt x="10" y="9"/>
                  </a:lnTo>
                  <a:lnTo>
                    <a:pt x="19" y="5"/>
                  </a:lnTo>
                  <a:lnTo>
                    <a:pt x="11" y="10"/>
                  </a:lnTo>
                  <a:lnTo>
                    <a:pt x="14" y="18"/>
                  </a:lnTo>
                  <a:lnTo>
                    <a:pt x="10" y="11"/>
                  </a:lnTo>
                  <a:lnTo>
                    <a:pt x="0" y="14"/>
                  </a:lnTo>
                  <a:lnTo>
                    <a:pt x="9" y="9"/>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5828"/>
            <p:cNvSpPr>
              <a:spLocks/>
            </p:cNvSpPr>
            <p:nvPr/>
          </p:nvSpPr>
          <p:spPr bwMode="auto">
            <a:xfrm>
              <a:off x="2979550" y="468114"/>
              <a:ext cx="34856" cy="37346"/>
            </a:xfrm>
            <a:custGeom>
              <a:avLst/>
              <a:gdLst>
                <a:gd name="T0" fmla="*/ 7 w 14"/>
                <a:gd name="T1" fmla="*/ 0 h 15"/>
                <a:gd name="T2" fmla="*/ 7 w 14"/>
                <a:gd name="T3" fmla="*/ 8 h 15"/>
                <a:gd name="T4" fmla="*/ 14 w 14"/>
                <a:gd name="T5" fmla="*/ 9 h 15"/>
                <a:gd name="T6" fmla="*/ 7 w 14"/>
                <a:gd name="T7" fmla="*/ 9 h 15"/>
                <a:gd name="T8" fmla="*/ 5 w 14"/>
                <a:gd name="T9" fmla="*/ 15 h 15"/>
                <a:gd name="T10" fmla="*/ 6 w 14"/>
                <a:gd name="T11" fmla="*/ 9 h 15"/>
                <a:gd name="T12" fmla="*/ 0 w 14"/>
                <a:gd name="T13" fmla="*/ 7 h 15"/>
                <a:gd name="T14" fmla="*/ 6 w 14"/>
                <a:gd name="T15" fmla="*/ 7 h 15"/>
                <a:gd name="T16" fmla="*/ 7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7" y="0"/>
                  </a:moveTo>
                  <a:lnTo>
                    <a:pt x="7" y="8"/>
                  </a:lnTo>
                  <a:lnTo>
                    <a:pt x="14" y="9"/>
                  </a:lnTo>
                  <a:lnTo>
                    <a:pt x="7" y="9"/>
                  </a:lnTo>
                  <a:lnTo>
                    <a:pt x="5" y="15"/>
                  </a:lnTo>
                  <a:lnTo>
                    <a:pt x="6" y="9"/>
                  </a:lnTo>
                  <a:lnTo>
                    <a:pt x="0" y="7"/>
                  </a:lnTo>
                  <a:lnTo>
                    <a:pt x="6" y="7"/>
                  </a:lnTo>
                  <a:lnTo>
                    <a:pt x="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5829"/>
            <p:cNvSpPr>
              <a:spLocks/>
            </p:cNvSpPr>
            <p:nvPr/>
          </p:nvSpPr>
          <p:spPr bwMode="auto">
            <a:xfrm>
              <a:off x="1739697" y="1020819"/>
              <a:ext cx="37344" cy="37346"/>
            </a:xfrm>
            <a:custGeom>
              <a:avLst/>
              <a:gdLst>
                <a:gd name="T0" fmla="*/ 9 w 15"/>
                <a:gd name="T1" fmla="*/ 0 h 15"/>
                <a:gd name="T2" fmla="*/ 7 w 15"/>
                <a:gd name="T3" fmla="*/ 6 h 15"/>
                <a:gd name="T4" fmla="*/ 0 w 15"/>
                <a:gd name="T5" fmla="*/ 6 h 15"/>
                <a:gd name="T6" fmla="*/ 7 w 15"/>
                <a:gd name="T7" fmla="*/ 8 h 15"/>
                <a:gd name="T8" fmla="*/ 7 w 15"/>
                <a:gd name="T9" fmla="*/ 15 h 15"/>
                <a:gd name="T10" fmla="*/ 8 w 15"/>
                <a:gd name="T11" fmla="*/ 8 h 15"/>
                <a:gd name="T12" fmla="*/ 15 w 15"/>
                <a:gd name="T13" fmla="*/ 8 h 15"/>
                <a:gd name="T14" fmla="*/ 8 w 15"/>
                <a:gd name="T15" fmla="*/ 7 h 15"/>
                <a:gd name="T16" fmla="*/ 9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0"/>
                  </a:moveTo>
                  <a:lnTo>
                    <a:pt x="7" y="6"/>
                  </a:lnTo>
                  <a:lnTo>
                    <a:pt x="0" y="6"/>
                  </a:lnTo>
                  <a:lnTo>
                    <a:pt x="7" y="8"/>
                  </a:lnTo>
                  <a:lnTo>
                    <a:pt x="7" y="15"/>
                  </a:lnTo>
                  <a:lnTo>
                    <a:pt x="8" y="8"/>
                  </a:lnTo>
                  <a:lnTo>
                    <a:pt x="15" y="8"/>
                  </a:lnTo>
                  <a:lnTo>
                    <a:pt x="8" y="7"/>
                  </a:ln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5830"/>
            <p:cNvSpPr>
              <a:spLocks/>
            </p:cNvSpPr>
            <p:nvPr/>
          </p:nvSpPr>
          <p:spPr bwMode="auto">
            <a:xfrm>
              <a:off x="1739697" y="1020819"/>
              <a:ext cx="37344" cy="37346"/>
            </a:xfrm>
            <a:custGeom>
              <a:avLst/>
              <a:gdLst>
                <a:gd name="T0" fmla="*/ 9 w 15"/>
                <a:gd name="T1" fmla="*/ 0 h 15"/>
                <a:gd name="T2" fmla="*/ 7 w 15"/>
                <a:gd name="T3" fmla="*/ 6 h 15"/>
                <a:gd name="T4" fmla="*/ 0 w 15"/>
                <a:gd name="T5" fmla="*/ 6 h 15"/>
                <a:gd name="T6" fmla="*/ 7 w 15"/>
                <a:gd name="T7" fmla="*/ 8 h 15"/>
                <a:gd name="T8" fmla="*/ 7 w 15"/>
                <a:gd name="T9" fmla="*/ 15 h 15"/>
                <a:gd name="T10" fmla="*/ 8 w 15"/>
                <a:gd name="T11" fmla="*/ 8 h 15"/>
                <a:gd name="T12" fmla="*/ 15 w 15"/>
                <a:gd name="T13" fmla="*/ 8 h 15"/>
                <a:gd name="T14" fmla="*/ 8 w 15"/>
                <a:gd name="T15" fmla="*/ 7 h 15"/>
                <a:gd name="T16" fmla="*/ 9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0"/>
                  </a:moveTo>
                  <a:lnTo>
                    <a:pt x="7" y="6"/>
                  </a:lnTo>
                  <a:lnTo>
                    <a:pt x="0" y="6"/>
                  </a:lnTo>
                  <a:lnTo>
                    <a:pt x="7" y="8"/>
                  </a:lnTo>
                  <a:lnTo>
                    <a:pt x="7" y="15"/>
                  </a:lnTo>
                  <a:lnTo>
                    <a:pt x="8" y="8"/>
                  </a:lnTo>
                  <a:lnTo>
                    <a:pt x="15" y="8"/>
                  </a:lnTo>
                  <a:lnTo>
                    <a:pt x="8" y="7"/>
                  </a:lnTo>
                  <a:lnTo>
                    <a:pt x="9"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5831"/>
            <p:cNvSpPr>
              <a:spLocks/>
            </p:cNvSpPr>
            <p:nvPr/>
          </p:nvSpPr>
          <p:spPr bwMode="auto">
            <a:xfrm>
              <a:off x="8003693" y="537823"/>
              <a:ext cx="29876" cy="29876"/>
            </a:xfrm>
            <a:custGeom>
              <a:avLst/>
              <a:gdLst>
                <a:gd name="T0" fmla="*/ 6 w 12"/>
                <a:gd name="T1" fmla="*/ 0 h 12"/>
                <a:gd name="T2" fmla="*/ 7 w 12"/>
                <a:gd name="T3" fmla="*/ 6 h 12"/>
                <a:gd name="T4" fmla="*/ 12 w 12"/>
                <a:gd name="T5" fmla="*/ 6 h 12"/>
                <a:gd name="T6" fmla="*/ 7 w 12"/>
                <a:gd name="T7" fmla="*/ 7 h 12"/>
                <a:gd name="T8" fmla="*/ 7 w 12"/>
                <a:gd name="T9" fmla="*/ 12 h 12"/>
                <a:gd name="T10" fmla="*/ 6 w 12"/>
                <a:gd name="T11" fmla="*/ 7 h 12"/>
                <a:gd name="T12" fmla="*/ 0 w 12"/>
                <a:gd name="T13" fmla="*/ 7 h 12"/>
                <a:gd name="T14" fmla="*/ 6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lnTo>
                    <a:pt x="7" y="6"/>
                  </a:lnTo>
                  <a:lnTo>
                    <a:pt x="12" y="6"/>
                  </a:lnTo>
                  <a:lnTo>
                    <a:pt x="7" y="7"/>
                  </a:lnTo>
                  <a:lnTo>
                    <a:pt x="7" y="12"/>
                  </a:lnTo>
                  <a:lnTo>
                    <a:pt x="6" y="7"/>
                  </a:lnTo>
                  <a:lnTo>
                    <a:pt x="0" y="7"/>
                  </a:lnTo>
                  <a:lnTo>
                    <a:pt x="6" y="6"/>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5832"/>
            <p:cNvSpPr>
              <a:spLocks/>
            </p:cNvSpPr>
            <p:nvPr/>
          </p:nvSpPr>
          <p:spPr bwMode="auto">
            <a:xfrm>
              <a:off x="8424449" y="303795"/>
              <a:ext cx="24897" cy="22408"/>
            </a:xfrm>
            <a:custGeom>
              <a:avLst/>
              <a:gdLst>
                <a:gd name="T0" fmla="*/ 0 w 10"/>
                <a:gd name="T1" fmla="*/ 1 h 9"/>
                <a:gd name="T2" fmla="*/ 6 w 10"/>
                <a:gd name="T3" fmla="*/ 4 h 9"/>
                <a:gd name="T4" fmla="*/ 10 w 10"/>
                <a:gd name="T5" fmla="*/ 0 h 9"/>
                <a:gd name="T6" fmla="*/ 6 w 10"/>
                <a:gd name="T7" fmla="*/ 4 h 9"/>
                <a:gd name="T8" fmla="*/ 10 w 10"/>
                <a:gd name="T9" fmla="*/ 8 h 9"/>
                <a:gd name="T10" fmla="*/ 6 w 10"/>
                <a:gd name="T11" fmla="*/ 5 h 9"/>
                <a:gd name="T12" fmla="*/ 1 w 10"/>
                <a:gd name="T13" fmla="*/ 9 h 9"/>
                <a:gd name="T14" fmla="*/ 5 w 10"/>
                <a:gd name="T15" fmla="*/ 5 h 9"/>
                <a:gd name="T16" fmla="*/ 0 w 10"/>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1"/>
                  </a:moveTo>
                  <a:lnTo>
                    <a:pt x="6" y="4"/>
                  </a:lnTo>
                  <a:lnTo>
                    <a:pt x="10" y="0"/>
                  </a:lnTo>
                  <a:lnTo>
                    <a:pt x="6" y="4"/>
                  </a:lnTo>
                  <a:lnTo>
                    <a:pt x="10" y="8"/>
                  </a:lnTo>
                  <a:lnTo>
                    <a:pt x="6" y="5"/>
                  </a:lnTo>
                  <a:lnTo>
                    <a:pt x="1" y="9"/>
                  </a:lnTo>
                  <a:lnTo>
                    <a:pt x="5" y="5"/>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833"/>
            <p:cNvSpPr>
              <a:spLocks/>
            </p:cNvSpPr>
            <p:nvPr/>
          </p:nvSpPr>
          <p:spPr bwMode="auto">
            <a:xfrm>
              <a:off x="7455967" y="801727"/>
              <a:ext cx="34856" cy="32367"/>
            </a:xfrm>
            <a:custGeom>
              <a:avLst/>
              <a:gdLst>
                <a:gd name="T0" fmla="*/ 7 w 14"/>
                <a:gd name="T1" fmla="*/ 0 h 13"/>
                <a:gd name="T2" fmla="*/ 8 w 14"/>
                <a:gd name="T3" fmla="*/ 7 h 13"/>
                <a:gd name="T4" fmla="*/ 14 w 14"/>
                <a:gd name="T5" fmla="*/ 7 h 13"/>
                <a:gd name="T6" fmla="*/ 8 w 14"/>
                <a:gd name="T7" fmla="*/ 8 h 13"/>
                <a:gd name="T8" fmla="*/ 8 w 14"/>
                <a:gd name="T9" fmla="*/ 13 h 13"/>
                <a:gd name="T10" fmla="*/ 7 w 14"/>
                <a:gd name="T11" fmla="*/ 8 h 13"/>
                <a:gd name="T12" fmla="*/ 0 w 14"/>
                <a:gd name="T13" fmla="*/ 8 h 13"/>
                <a:gd name="T14" fmla="*/ 7 w 14"/>
                <a:gd name="T15" fmla="*/ 7 h 13"/>
                <a:gd name="T16" fmla="*/ 7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7" y="0"/>
                  </a:moveTo>
                  <a:lnTo>
                    <a:pt x="8" y="7"/>
                  </a:lnTo>
                  <a:lnTo>
                    <a:pt x="14" y="7"/>
                  </a:lnTo>
                  <a:lnTo>
                    <a:pt x="8" y="8"/>
                  </a:lnTo>
                  <a:lnTo>
                    <a:pt x="8" y="13"/>
                  </a:lnTo>
                  <a:lnTo>
                    <a:pt x="7" y="8"/>
                  </a:lnTo>
                  <a:lnTo>
                    <a:pt x="0" y="8"/>
                  </a:lnTo>
                  <a:lnTo>
                    <a:pt x="7" y="7"/>
                  </a:lnTo>
                  <a:lnTo>
                    <a:pt x="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5834"/>
            <p:cNvSpPr>
              <a:spLocks/>
            </p:cNvSpPr>
            <p:nvPr/>
          </p:nvSpPr>
          <p:spPr bwMode="auto">
            <a:xfrm>
              <a:off x="7697463" y="605045"/>
              <a:ext cx="27386" cy="27387"/>
            </a:xfrm>
            <a:custGeom>
              <a:avLst/>
              <a:gdLst>
                <a:gd name="T0" fmla="*/ 0 w 11"/>
                <a:gd name="T1" fmla="*/ 2 h 11"/>
                <a:gd name="T2" fmla="*/ 6 w 11"/>
                <a:gd name="T3" fmla="*/ 4 h 11"/>
                <a:gd name="T4" fmla="*/ 9 w 11"/>
                <a:gd name="T5" fmla="*/ 0 h 11"/>
                <a:gd name="T6" fmla="*/ 7 w 11"/>
                <a:gd name="T7" fmla="*/ 6 h 11"/>
                <a:gd name="T8" fmla="*/ 11 w 11"/>
                <a:gd name="T9" fmla="*/ 9 h 11"/>
                <a:gd name="T10" fmla="*/ 6 w 11"/>
                <a:gd name="T11" fmla="*/ 7 h 11"/>
                <a:gd name="T12" fmla="*/ 2 w 11"/>
                <a:gd name="T13" fmla="*/ 11 h 11"/>
                <a:gd name="T14" fmla="*/ 5 w 11"/>
                <a:gd name="T15" fmla="*/ 6 h 11"/>
                <a:gd name="T16" fmla="*/ 0 w 11"/>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2"/>
                  </a:moveTo>
                  <a:lnTo>
                    <a:pt x="6" y="4"/>
                  </a:lnTo>
                  <a:lnTo>
                    <a:pt x="9" y="0"/>
                  </a:lnTo>
                  <a:lnTo>
                    <a:pt x="7" y="6"/>
                  </a:lnTo>
                  <a:lnTo>
                    <a:pt x="11" y="9"/>
                  </a:lnTo>
                  <a:lnTo>
                    <a:pt x="6" y="7"/>
                  </a:lnTo>
                  <a:lnTo>
                    <a:pt x="2" y="11"/>
                  </a:lnTo>
                  <a:lnTo>
                    <a:pt x="5" y="6"/>
                  </a:lnTo>
                  <a:lnTo>
                    <a:pt x="0"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5835"/>
            <p:cNvSpPr>
              <a:spLocks/>
            </p:cNvSpPr>
            <p:nvPr/>
          </p:nvSpPr>
          <p:spPr bwMode="auto">
            <a:xfrm>
              <a:off x="7906596" y="1359411"/>
              <a:ext cx="29876" cy="29876"/>
            </a:xfrm>
            <a:custGeom>
              <a:avLst/>
              <a:gdLst>
                <a:gd name="T0" fmla="*/ 5 w 12"/>
                <a:gd name="T1" fmla="*/ 0 h 12"/>
                <a:gd name="T2" fmla="*/ 6 w 12"/>
                <a:gd name="T3" fmla="*/ 6 h 12"/>
                <a:gd name="T4" fmla="*/ 12 w 12"/>
                <a:gd name="T5" fmla="*/ 6 h 12"/>
                <a:gd name="T6" fmla="*/ 6 w 12"/>
                <a:gd name="T7" fmla="*/ 7 h 12"/>
                <a:gd name="T8" fmla="*/ 6 w 12"/>
                <a:gd name="T9" fmla="*/ 12 h 12"/>
                <a:gd name="T10" fmla="*/ 5 w 12"/>
                <a:gd name="T11" fmla="*/ 7 h 12"/>
                <a:gd name="T12" fmla="*/ 0 w 12"/>
                <a:gd name="T13" fmla="*/ 7 h 12"/>
                <a:gd name="T14" fmla="*/ 5 w 12"/>
                <a:gd name="T15" fmla="*/ 6 h 12"/>
                <a:gd name="T16" fmla="*/ 5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0"/>
                  </a:moveTo>
                  <a:lnTo>
                    <a:pt x="6" y="6"/>
                  </a:lnTo>
                  <a:lnTo>
                    <a:pt x="12" y="6"/>
                  </a:lnTo>
                  <a:lnTo>
                    <a:pt x="6" y="7"/>
                  </a:lnTo>
                  <a:lnTo>
                    <a:pt x="6" y="12"/>
                  </a:lnTo>
                  <a:lnTo>
                    <a:pt x="5" y="7"/>
                  </a:lnTo>
                  <a:lnTo>
                    <a:pt x="0" y="7"/>
                  </a:lnTo>
                  <a:lnTo>
                    <a:pt x="5" y="6"/>
                  </a:lnTo>
                  <a:lnTo>
                    <a:pt x="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5836"/>
            <p:cNvSpPr>
              <a:spLocks/>
            </p:cNvSpPr>
            <p:nvPr/>
          </p:nvSpPr>
          <p:spPr bwMode="auto">
            <a:xfrm>
              <a:off x="8235234" y="1083060"/>
              <a:ext cx="39835" cy="42326"/>
            </a:xfrm>
            <a:custGeom>
              <a:avLst/>
              <a:gdLst>
                <a:gd name="T0" fmla="*/ 4 w 16"/>
                <a:gd name="T1" fmla="*/ 0 h 17"/>
                <a:gd name="T2" fmla="*/ 7 w 16"/>
                <a:gd name="T3" fmla="*/ 9 h 17"/>
                <a:gd name="T4" fmla="*/ 0 w 16"/>
                <a:gd name="T5" fmla="*/ 13 h 17"/>
                <a:gd name="T6" fmla="*/ 8 w 16"/>
                <a:gd name="T7" fmla="*/ 10 h 17"/>
                <a:gd name="T8" fmla="*/ 12 w 16"/>
                <a:gd name="T9" fmla="*/ 17 h 17"/>
                <a:gd name="T10" fmla="*/ 9 w 16"/>
                <a:gd name="T11" fmla="*/ 9 h 17"/>
                <a:gd name="T12" fmla="*/ 16 w 16"/>
                <a:gd name="T13" fmla="*/ 4 h 17"/>
                <a:gd name="T14" fmla="*/ 8 w 16"/>
                <a:gd name="T15" fmla="*/ 7 h 17"/>
                <a:gd name="T16" fmla="*/ 4 w 1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4" y="0"/>
                  </a:moveTo>
                  <a:lnTo>
                    <a:pt x="7" y="9"/>
                  </a:lnTo>
                  <a:lnTo>
                    <a:pt x="0" y="13"/>
                  </a:lnTo>
                  <a:lnTo>
                    <a:pt x="8" y="10"/>
                  </a:lnTo>
                  <a:lnTo>
                    <a:pt x="12" y="17"/>
                  </a:lnTo>
                  <a:lnTo>
                    <a:pt x="9" y="9"/>
                  </a:lnTo>
                  <a:lnTo>
                    <a:pt x="16" y="4"/>
                  </a:lnTo>
                  <a:lnTo>
                    <a:pt x="8" y="7"/>
                  </a:lnTo>
                  <a:lnTo>
                    <a:pt x="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5837"/>
            <p:cNvSpPr>
              <a:spLocks/>
            </p:cNvSpPr>
            <p:nvPr/>
          </p:nvSpPr>
          <p:spPr bwMode="auto">
            <a:xfrm>
              <a:off x="8235234" y="1083060"/>
              <a:ext cx="39835" cy="42326"/>
            </a:xfrm>
            <a:custGeom>
              <a:avLst/>
              <a:gdLst>
                <a:gd name="T0" fmla="*/ 4 w 16"/>
                <a:gd name="T1" fmla="*/ 0 h 17"/>
                <a:gd name="T2" fmla="*/ 7 w 16"/>
                <a:gd name="T3" fmla="*/ 9 h 17"/>
                <a:gd name="T4" fmla="*/ 0 w 16"/>
                <a:gd name="T5" fmla="*/ 13 h 17"/>
                <a:gd name="T6" fmla="*/ 8 w 16"/>
                <a:gd name="T7" fmla="*/ 10 h 17"/>
                <a:gd name="T8" fmla="*/ 12 w 16"/>
                <a:gd name="T9" fmla="*/ 17 h 17"/>
                <a:gd name="T10" fmla="*/ 9 w 16"/>
                <a:gd name="T11" fmla="*/ 9 h 17"/>
                <a:gd name="T12" fmla="*/ 16 w 16"/>
                <a:gd name="T13" fmla="*/ 4 h 17"/>
                <a:gd name="T14" fmla="*/ 8 w 16"/>
                <a:gd name="T15" fmla="*/ 7 h 17"/>
                <a:gd name="T16" fmla="*/ 4 w 1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4" y="0"/>
                  </a:moveTo>
                  <a:lnTo>
                    <a:pt x="7" y="9"/>
                  </a:lnTo>
                  <a:lnTo>
                    <a:pt x="0" y="13"/>
                  </a:lnTo>
                  <a:lnTo>
                    <a:pt x="8" y="10"/>
                  </a:lnTo>
                  <a:lnTo>
                    <a:pt x="12" y="17"/>
                  </a:lnTo>
                  <a:lnTo>
                    <a:pt x="9" y="9"/>
                  </a:lnTo>
                  <a:lnTo>
                    <a:pt x="16" y="4"/>
                  </a:lnTo>
                  <a:lnTo>
                    <a:pt x="8" y="7"/>
                  </a:lnTo>
                  <a:lnTo>
                    <a:pt x="4"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5838"/>
            <p:cNvSpPr>
              <a:spLocks/>
            </p:cNvSpPr>
            <p:nvPr/>
          </p:nvSpPr>
          <p:spPr bwMode="auto">
            <a:xfrm>
              <a:off x="9031924" y="448196"/>
              <a:ext cx="29876" cy="32367"/>
            </a:xfrm>
            <a:custGeom>
              <a:avLst/>
              <a:gdLst>
                <a:gd name="T0" fmla="*/ 7 w 12"/>
                <a:gd name="T1" fmla="*/ 0 h 13"/>
                <a:gd name="T2" fmla="*/ 6 w 12"/>
                <a:gd name="T3" fmla="*/ 5 h 13"/>
                <a:gd name="T4" fmla="*/ 12 w 12"/>
                <a:gd name="T5" fmla="*/ 7 h 13"/>
                <a:gd name="T6" fmla="*/ 6 w 12"/>
                <a:gd name="T7" fmla="*/ 6 h 13"/>
                <a:gd name="T8" fmla="*/ 5 w 12"/>
                <a:gd name="T9" fmla="*/ 13 h 13"/>
                <a:gd name="T10" fmla="*/ 5 w 12"/>
                <a:gd name="T11" fmla="*/ 6 h 13"/>
                <a:gd name="T12" fmla="*/ 0 w 12"/>
                <a:gd name="T13" fmla="*/ 5 h 13"/>
                <a:gd name="T14" fmla="*/ 5 w 12"/>
                <a:gd name="T15" fmla="*/ 5 h 13"/>
                <a:gd name="T16" fmla="*/ 7 w 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7" y="0"/>
                  </a:moveTo>
                  <a:lnTo>
                    <a:pt x="6" y="5"/>
                  </a:lnTo>
                  <a:lnTo>
                    <a:pt x="12" y="7"/>
                  </a:lnTo>
                  <a:lnTo>
                    <a:pt x="6" y="6"/>
                  </a:lnTo>
                  <a:lnTo>
                    <a:pt x="5" y="13"/>
                  </a:lnTo>
                  <a:lnTo>
                    <a:pt x="5" y="6"/>
                  </a:lnTo>
                  <a:lnTo>
                    <a:pt x="0" y="5"/>
                  </a:lnTo>
                  <a:lnTo>
                    <a:pt x="5" y="5"/>
                  </a:lnTo>
                  <a:lnTo>
                    <a:pt x="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5839"/>
            <p:cNvSpPr>
              <a:spLocks/>
            </p:cNvSpPr>
            <p:nvPr/>
          </p:nvSpPr>
          <p:spPr bwMode="auto">
            <a:xfrm>
              <a:off x="7936475" y="933681"/>
              <a:ext cx="32365" cy="32367"/>
            </a:xfrm>
            <a:custGeom>
              <a:avLst/>
              <a:gdLst>
                <a:gd name="T0" fmla="*/ 8 w 13"/>
                <a:gd name="T1" fmla="*/ 0 h 13"/>
                <a:gd name="T2" fmla="*/ 8 w 13"/>
                <a:gd name="T3" fmla="*/ 6 h 13"/>
                <a:gd name="T4" fmla="*/ 13 w 13"/>
                <a:gd name="T5" fmla="*/ 7 h 13"/>
                <a:gd name="T6" fmla="*/ 8 w 13"/>
                <a:gd name="T7" fmla="*/ 7 h 13"/>
                <a:gd name="T8" fmla="*/ 5 w 13"/>
                <a:gd name="T9" fmla="*/ 13 h 13"/>
                <a:gd name="T10" fmla="*/ 7 w 13"/>
                <a:gd name="T11" fmla="*/ 7 h 13"/>
                <a:gd name="T12" fmla="*/ 0 w 13"/>
                <a:gd name="T13" fmla="*/ 5 h 13"/>
                <a:gd name="T14" fmla="*/ 7 w 13"/>
                <a:gd name="T15" fmla="*/ 6 h 13"/>
                <a:gd name="T16" fmla="*/ 8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8" y="0"/>
                  </a:moveTo>
                  <a:lnTo>
                    <a:pt x="8" y="6"/>
                  </a:lnTo>
                  <a:lnTo>
                    <a:pt x="13" y="7"/>
                  </a:lnTo>
                  <a:lnTo>
                    <a:pt x="8" y="7"/>
                  </a:lnTo>
                  <a:lnTo>
                    <a:pt x="5" y="13"/>
                  </a:lnTo>
                  <a:lnTo>
                    <a:pt x="7" y="7"/>
                  </a:lnTo>
                  <a:lnTo>
                    <a:pt x="0" y="5"/>
                  </a:lnTo>
                  <a:lnTo>
                    <a:pt x="7" y="6"/>
                  </a:lnTo>
                  <a:lnTo>
                    <a:pt x="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5841"/>
            <p:cNvSpPr>
              <a:spLocks/>
            </p:cNvSpPr>
            <p:nvPr/>
          </p:nvSpPr>
          <p:spPr bwMode="auto">
            <a:xfrm>
              <a:off x="1094873" y="4227505"/>
              <a:ext cx="59752" cy="59752"/>
            </a:xfrm>
            <a:custGeom>
              <a:avLst/>
              <a:gdLst>
                <a:gd name="T0" fmla="*/ 5 w 24"/>
                <a:gd name="T1" fmla="*/ 24 h 24"/>
                <a:gd name="T2" fmla="*/ 13 w 24"/>
                <a:gd name="T3" fmla="*/ 14 h 24"/>
                <a:gd name="T4" fmla="*/ 24 w 24"/>
                <a:gd name="T5" fmla="*/ 20 h 24"/>
                <a:gd name="T6" fmla="*/ 14 w 24"/>
                <a:gd name="T7" fmla="*/ 12 h 24"/>
                <a:gd name="T8" fmla="*/ 20 w 24"/>
                <a:gd name="T9" fmla="*/ 0 h 24"/>
                <a:gd name="T10" fmla="*/ 12 w 24"/>
                <a:gd name="T11" fmla="*/ 11 h 24"/>
                <a:gd name="T12" fmla="*/ 0 w 24"/>
                <a:gd name="T13" fmla="*/ 5 h 24"/>
                <a:gd name="T14" fmla="*/ 11 w 24"/>
                <a:gd name="T15" fmla="*/ 13 h 24"/>
                <a:gd name="T16" fmla="*/ 5 w 24"/>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5" y="24"/>
                  </a:moveTo>
                  <a:lnTo>
                    <a:pt x="13" y="14"/>
                  </a:lnTo>
                  <a:lnTo>
                    <a:pt x="24" y="20"/>
                  </a:lnTo>
                  <a:lnTo>
                    <a:pt x="14" y="12"/>
                  </a:lnTo>
                  <a:lnTo>
                    <a:pt x="20" y="0"/>
                  </a:lnTo>
                  <a:lnTo>
                    <a:pt x="12" y="11"/>
                  </a:lnTo>
                  <a:lnTo>
                    <a:pt x="0" y="5"/>
                  </a:lnTo>
                  <a:lnTo>
                    <a:pt x="11" y="13"/>
                  </a:lnTo>
                  <a:lnTo>
                    <a:pt x="5" y="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5842"/>
            <p:cNvSpPr>
              <a:spLocks/>
            </p:cNvSpPr>
            <p:nvPr/>
          </p:nvSpPr>
          <p:spPr bwMode="auto">
            <a:xfrm>
              <a:off x="2170408" y="3657374"/>
              <a:ext cx="57262" cy="57263"/>
            </a:xfrm>
            <a:custGeom>
              <a:avLst/>
              <a:gdLst>
                <a:gd name="T0" fmla="*/ 4 w 23"/>
                <a:gd name="T1" fmla="*/ 23 h 23"/>
                <a:gd name="T2" fmla="*/ 12 w 23"/>
                <a:gd name="T3" fmla="*/ 13 h 23"/>
                <a:gd name="T4" fmla="*/ 23 w 23"/>
                <a:gd name="T5" fmla="*/ 19 h 23"/>
                <a:gd name="T6" fmla="*/ 13 w 23"/>
                <a:gd name="T7" fmla="*/ 12 h 23"/>
                <a:gd name="T8" fmla="*/ 19 w 23"/>
                <a:gd name="T9" fmla="*/ 0 h 23"/>
                <a:gd name="T10" fmla="*/ 12 w 23"/>
                <a:gd name="T11" fmla="*/ 10 h 23"/>
                <a:gd name="T12" fmla="*/ 0 w 23"/>
                <a:gd name="T13" fmla="*/ 4 h 23"/>
                <a:gd name="T14" fmla="*/ 11 w 23"/>
                <a:gd name="T15" fmla="*/ 12 h 23"/>
                <a:gd name="T16" fmla="*/ 4 w 2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4" y="23"/>
                  </a:moveTo>
                  <a:lnTo>
                    <a:pt x="12" y="13"/>
                  </a:lnTo>
                  <a:lnTo>
                    <a:pt x="23" y="19"/>
                  </a:lnTo>
                  <a:lnTo>
                    <a:pt x="13" y="12"/>
                  </a:lnTo>
                  <a:lnTo>
                    <a:pt x="19" y="0"/>
                  </a:lnTo>
                  <a:lnTo>
                    <a:pt x="12" y="10"/>
                  </a:lnTo>
                  <a:lnTo>
                    <a:pt x="0" y="4"/>
                  </a:lnTo>
                  <a:lnTo>
                    <a:pt x="11" y="12"/>
                  </a:lnTo>
                  <a:lnTo>
                    <a:pt x="4" y="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5844"/>
            <p:cNvSpPr>
              <a:spLocks/>
            </p:cNvSpPr>
            <p:nvPr/>
          </p:nvSpPr>
          <p:spPr bwMode="auto">
            <a:xfrm>
              <a:off x="3945542" y="4112980"/>
              <a:ext cx="69711" cy="67222"/>
            </a:xfrm>
            <a:custGeom>
              <a:avLst/>
              <a:gdLst>
                <a:gd name="T0" fmla="*/ 11 w 28"/>
                <a:gd name="T1" fmla="*/ 27 h 27"/>
                <a:gd name="T2" fmla="*/ 15 w 28"/>
                <a:gd name="T3" fmla="*/ 15 h 27"/>
                <a:gd name="T4" fmla="*/ 28 w 28"/>
                <a:gd name="T5" fmla="*/ 15 h 27"/>
                <a:gd name="T6" fmla="*/ 16 w 28"/>
                <a:gd name="T7" fmla="*/ 12 h 27"/>
                <a:gd name="T8" fmla="*/ 16 w 28"/>
                <a:gd name="T9" fmla="*/ 0 h 27"/>
                <a:gd name="T10" fmla="*/ 12 w 28"/>
                <a:gd name="T11" fmla="*/ 12 h 27"/>
                <a:gd name="T12" fmla="*/ 0 w 28"/>
                <a:gd name="T13" fmla="*/ 11 h 27"/>
                <a:gd name="T14" fmla="*/ 12 w 28"/>
                <a:gd name="T15" fmla="*/ 14 h 27"/>
                <a:gd name="T16" fmla="*/ 11 w 28"/>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11" y="27"/>
                  </a:moveTo>
                  <a:lnTo>
                    <a:pt x="15" y="15"/>
                  </a:lnTo>
                  <a:lnTo>
                    <a:pt x="28" y="15"/>
                  </a:lnTo>
                  <a:lnTo>
                    <a:pt x="16" y="12"/>
                  </a:lnTo>
                  <a:lnTo>
                    <a:pt x="16" y="0"/>
                  </a:lnTo>
                  <a:lnTo>
                    <a:pt x="12" y="12"/>
                  </a:lnTo>
                  <a:lnTo>
                    <a:pt x="0" y="11"/>
                  </a:lnTo>
                  <a:lnTo>
                    <a:pt x="12" y="14"/>
                  </a:lnTo>
                  <a:lnTo>
                    <a:pt x="11" y="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6620"/>
            <p:cNvSpPr>
              <a:spLocks/>
            </p:cNvSpPr>
            <p:nvPr/>
          </p:nvSpPr>
          <p:spPr bwMode="auto">
            <a:xfrm>
              <a:off x="-174855" y="3351143"/>
              <a:ext cx="29876" cy="32367"/>
            </a:xfrm>
            <a:custGeom>
              <a:avLst/>
              <a:gdLst>
                <a:gd name="T0" fmla="*/ 6 w 12"/>
                <a:gd name="T1" fmla="*/ 6 h 13"/>
                <a:gd name="T2" fmla="*/ 7 w 12"/>
                <a:gd name="T3" fmla="*/ 13 h 13"/>
                <a:gd name="T4" fmla="*/ 7 w 12"/>
                <a:gd name="T5" fmla="*/ 6 h 13"/>
                <a:gd name="T6" fmla="*/ 12 w 12"/>
                <a:gd name="T7" fmla="*/ 5 h 13"/>
                <a:gd name="T8" fmla="*/ 7 w 12"/>
                <a:gd name="T9" fmla="*/ 5 h 13"/>
                <a:gd name="T10" fmla="*/ 6 w 12"/>
                <a:gd name="T11" fmla="*/ 0 h 13"/>
                <a:gd name="T12" fmla="*/ 6 w 12"/>
                <a:gd name="T13" fmla="*/ 6 h 13"/>
                <a:gd name="T14" fmla="*/ 0 w 12"/>
                <a:gd name="T15" fmla="*/ 7 h 13"/>
                <a:gd name="T16" fmla="*/ 6 w 12"/>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6" y="6"/>
                  </a:moveTo>
                  <a:lnTo>
                    <a:pt x="7" y="13"/>
                  </a:lnTo>
                  <a:lnTo>
                    <a:pt x="7" y="6"/>
                  </a:lnTo>
                  <a:lnTo>
                    <a:pt x="12" y="5"/>
                  </a:lnTo>
                  <a:lnTo>
                    <a:pt x="7" y="5"/>
                  </a:lnTo>
                  <a:lnTo>
                    <a:pt x="6" y="0"/>
                  </a:lnTo>
                  <a:lnTo>
                    <a:pt x="6" y="6"/>
                  </a:lnTo>
                  <a:lnTo>
                    <a:pt x="0" y="7"/>
                  </a:lnTo>
                  <a:lnTo>
                    <a:pt x="6" y="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6621"/>
            <p:cNvSpPr>
              <a:spLocks/>
            </p:cNvSpPr>
            <p:nvPr/>
          </p:nvSpPr>
          <p:spPr bwMode="auto">
            <a:xfrm>
              <a:off x="248389" y="3114627"/>
              <a:ext cx="24897" cy="27387"/>
            </a:xfrm>
            <a:custGeom>
              <a:avLst/>
              <a:gdLst>
                <a:gd name="T0" fmla="*/ 1 w 10"/>
                <a:gd name="T1" fmla="*/ 11 h 11"/>
                <a:gd name="T2" fmla="*/ 5 w 10"/>
                <a:gd name="T3" fmla="*/ 6 h 11"/>
                <a:gd name="T4" fmla="*/ 10 w 10"/>
                <a:gd name="T5" fmla="*/ 10 h 11"/>
                <a:gd name="T6" fmla="*/ 6 w 10"/>
                <a:gd name="T7" fmla="*/ 5 h 11"/>
                <a:gd name="T8" fmla="*/ 9 w 10"/>
                <a:gd name="T9" fmla="*/ 0 h 11"/>
                <a:gd name="T10" fmla="*/ 5 w 10"/>
                <a:gd name="T11" fmla="*/ 4 h 11"/>
                <a:gd name="T12" fmla="*/ 0 w 10"/>
                <a:gd name="T13" fmla="*/ 1 h 11"/>
                <a:gd name="T14" fmla="*/ 4 w 10"/>
                <a:gd name="T15" fmla="*/ 5 h 11"/>
                <a:gd name="T16" fmla="*/ 1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1"/>
                  </a:moveTo>
                  <a:lnTo>
                    <a:pt x="5" y="6"/>
                  </a:lnTo>
                  <a:lnTo>
                    <a:pt x="10" y="10"/>
                  </a:lnTo>
                  <a:lnTo>
                    <a:pt x="6" y="5"/>
                  </a:lnTo>
                  <a:lnTo>
                    <a:pt x="9" y="0"/>
                  </a:lnTo>
                  <a:lnTo>
                    <a:pt x="5" y="4"/>
                  </a:lnTo>
                  <a:lnTo>
                    <a:pt x="0" y="1"/>
                  </a:lnTo>
                  <a:lnTo>
                    <a:pt x="4" y="5"/>
                  </a:lnTo>
                  <a:lnTo>
                    <a:pt x="1"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6622"/>
            <p:cNvSpPr>
              <a:spLocks/>
            </p:cNvSpPr>
            <p:nvPr/>
          </p:nvSpPr>
          <p:spPr bwMode="auto">
            <a:xfrm>
              <a:off x="-717603" y="3615048"/>
              <a:ext cx="29876" cy="32367"/>
            </a:xfrm>
            <a:custGeom>
              <a:avLst/>
              <a:gdLst>
                <a:gd name="T0" fmla="*/ 5 w 12"/>
                <a:gd name="T1" fmla="*/ 7 h 13"/>
                <a:gd name="T2" fmla="*/ 6 w 12"/>
                <a:gd name="T3" fmla="*/ 13 h 13"/>
                <a:gd name="T4" fmla="*/ 6 w 12"/>
                <a:gd name="T5" fmla="*/ 7 h 13"/>
                <a:gd name="T6" fmla="*/ 12 w 12"/>
                <a:gd name="T7" fmla="*/ 6 h 13"/>
                <a:gd name="T8" fmla="*/ 6 w 12"/>
                <a:gd name="T9" fmla="*/ 6 h 13"/>
                <a:gd name="T10" fmla="*/ 5 w 12"/>
                <a:gd name="T11" fmla="*/ 0 h 13"/>
                <a:gd name="T12" fmla="*/ 5 w 12"/>
                <a:gd name="T13" fmla="*/ 6 h 13"/>
                <a:gd name="T14" fmla="*/ 0 w 12"/>
                <a:gd name="T15" fmla="*/ 7 h 13"/>
                <a:gd name="T16" fmla="*/ 5 w 1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7"/>
                  </a:moveTo>
                  <a:lnTo>
                    <a:pt x="6" y="13"/>
                  </a:lnTo>
                  <a:lnTo>
                    <a:pt x="6" y="7"/>
                  </a:lnTo>
                  <a:lnTo>
                    <a:pt x="12" y="6"/>
                  </a:lnTo>
                  <a:lnTo>
                    <a:pt x="6" y="6"/>
                  </a:lnTo>
                  <a:lnTo>
                    <a:pt x="5" y="0"/>
                  </a:lnTo>
                  <a:lnTo>
                    <a:pt x="5" y="6"/>
                  </a:lnTo>
                  <a:lnTo>
                    <a:pt x="0" y="7"/>
                  </a:lnTo>
                  <a:lnTo>
                    <a:pt x="5"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6623"/>
            <p:cNvSpPr>
              <a:spLocks/>
            </p:cNvSpPr>
            <p:nvPr/>
          </p:nvSpPr>
          <p:spPr bwMode="auto">
            <a:xfrm>
              <a:off x="-478595" y="3418366"/>
              <a:ext cx="24897" cy="27387"/>
            </a:xfrm>
            <a:custGeom>
              <a:avLst/>
              <a:gdLst>
                <a:gd name="T0" fmla="*/ 2 w 10"/>
                <a:gd name="T1" fmla="*/ 11 h 11"/>
                <a:gd name="T2" fmla="*/ 5 w 10"/>
                <a:gd name="T3" fmla="*/ 6 h 11"/>
                <a:gd name="T4" fmla="*/ 10 w 10"/>
                <a:gd name="T5" fmla="*/ 9 h 11"/>
                <a:gd name="T6" fmla="*/ 6 w 10"/>
                <a:gd name="T7" fmla="*/ 6 h 11"/>
                <a:gd name="T8" fmla="*/ 8 w 10"/>
                <a:gd name="T9" fmla="*/ 0 h 11"/>
                <a:gd name="T10" fmla="*/ 5 w 10"/>
                <a:gd name="T11" fmla="*/ 5 h 11"/>
                <a:gd name="T12" fmla="*/ 0 w 10"/>
                <a:gd name="T13" fmla="*/ 1 h 11"/>
                <a:gd name="T14" fmla="*/ 5 w 10"/>
                <a:gd name="T15" fmla="*/ 6 h 11"/>
                <a:gd name="T16" fmla="*/ 2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2" y="11"/>
                  </a:moveTo>
                  <a:lnTo>
                    <a:pt x="5" y="6"/>
                  </a:lnTo>
                  <a:lnTo>
                    <a:pt x="10" y="9"/>
                  </a:lnTo>
                  <a:lnTo>
                    <a:pt x="6" y="6"/>
                  </a:lnTo>
                  <a:lnTo>
                    <a:pt x="8" y="0"/>
                  </a:lnTo>
                  <a:lnTo>
                    <a:pt x="5" y="5"/>
                  </a:lnTo>
                  <a:lnTo>
                    <a:pt x="0" y="1"/>
                  </a:lnTo>
                  <a:lnTo>
                    <a:pt x="5" y="6"/>
                  </a:lnTo>
                  <a:lnTo>
                    <a:pt x="2"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6624"/>
            <p:cNvSpPr>
              <a:spLocks/>
            </p:cNvSpPr>
            <p:nvPr/>
          </p:nvSpPr>
          <p:spPr bwMode="auto">
            <a:xfrm>
              <a:off x="-271952" y="4172732"/>
              <a:ext cx="29876" cy="32367"/>
            </a:xfrm>
            <a:custGeom>
              <a:avLst/>
              <a:gdLst>
                <a:gd name="T0" fmla="*/ 6 w 12"/>
                <a:gd name="T1" fmla="*/ 7 h 13"/>
                <a:gd name="T2" fmla="*/ 7 w 12"/>
                <a:gd name="T3" fmla="*/ 13 h 13"/>
                <a:gd name="T4" fmla="*/ 6 w 12"/>
                <a:gd name="T5" fmla="*/ 6 h 13"/>
                <a:gd name="T6" fmla="*/ 12 w 12"/>
                <a:gd name="T7" fmla="*/ 5 h 13"/>
                <a:gd name="T8" fmla="*/ 6 w 12"/>
                <a:gd name="T9" fmla="*/ 5 h 13"/>
                <a:gd name="T10" fmla="*/ 5 w 12"/>
                <a:gd name="T11" fmla="*/ 0 h 13"/>
                <a:gd name="T12" fmla="*/ 5 w 12"/>
                <a:gd name="T13" fmla="*/ 6 h 13"/>
                <a:gd name="T14" fmla="*/ 0 w 12"/>
                <a:gd name="T15" fmla="*/ 7 h 13"/>
                <a:gd name="T16" fmla="*/ 6 w 1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6" y="7"/>
                  </a:moveTo>
                  <a:lnTo>
                    <a:pt x="7" y="13"/>
                  </a:lnTo>
                  <a:lnTo>
                    <a:pt x="6" y="6"/>
                  </a:lnTo>
                  <a:lnTo>
                    <a:pt x="12" y="5"/>
                  </a:lnTo>
                  <a:lnTo>
                    <a:pt x="6" y="5"/>
                  </a:lnTo>
                  <a:lnTo>
                    <a:pt x="5" y="0"/>
                  </a:lnTo>
                  <a:lnTo>
                    <a:pt x="5" y="6"/>
                  </a:lnTo>
                  <a:lnTo>
                    <a:pt x="0" y="7"/>
                  </a:lnTo>
                  <a:lnTo>
                    <a:pt x="6"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6625"/>
            <p:cNvSpPr>
              <a:spLocks/>
            </p:cNvSpPr>
            <p:nvPr/>
          </p:nvSpPr>
          <p:spPr bwMode="auto">
            <a:xfrm>
              <a:off x="59173" y="3896380"/>
              <a:ext cx="37344" cy="39836"/>
            </a:xfrm>
            <a:custGeom>
              <a:avLst/>
              <a:gdLst>
                <a:gd name="T0" fmla="*/ 7 w 15"/>
                <a:gd name="T1" fmla="*/ 10 h 16"/>
                <a:gd name="T2" fmla="*/ 11 w 15"/>
                <a:gd name="T3" fmla="*/ 16 h 16"/>
                <a:gd name="T4" fmla="*/ 8 w 15"/>
                <a:gd name="T5" fmla="*/ 9 h 16"/>
                <a:gd name="T6" fmla="*/ 15 w 15"/>
                <a:gd name="T7" fmla="*/ 4 h 16"/>
                <a:gd name="T8" fmla="*/ 8 w 15"/>
                <a:gd name="T9" fmla="*/ 8 h 16"/>
                <a:gd name="T10" fmla="*/ 3 w 15"/>
                <a:gd name="T11" fmla="*/ 0 h 16"/>
                <a:gd name="T12" fmla="*/ 6 w 15"/>
                <a:gd name="T13" fmla="*/ 8 h 16"/>
                <a:gd name="T14" fmla="*/ 0 w 15"/>
                <a:gd name="T15" fmla="*/ 13 h 16"/>
                <a:gd name="T16" fmla="*/ 7 w 15"/>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7" y="10"/>
                  </a:moveTo>
                  <a:lnTo>
                    <a:pt x="11" y="16"/>
                  </a:lnTo>
                  <a:lnTo>
                    <a:pt x="8" y="9"/>
                  </a:lnTo>
                  <a:lnTo>
                    <a:pt x="15" y="4"/>
                  </a:lnTo>
                  <a:lnTo>
                    <a:pt x="8" y="8"/>
                  </a:lnTo>
                  <a:lnTo>
                    <a:pt x="3" y="0"/>
                  </a:lnTo>
                  <a:lnTo>
                    <a:pt x="6" y="8"/>
                  </a:lnTo>
                  <a:lnTo>
                    <a:pt x="0" y="13"/>
                  </a:lnTo>
                  <a:lnTo>
                    <a:pt x="7" y="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6626"/>
            <p:cNvSpPr>
              <a:spLocks/>
            </p:cNvSpPr>
            <p:nvPr/>
          </p:nvSpPr>
          <p:spPr bwMode="auto">
            <a:xfrm>
              <a:off x="853381" y="3259027"/>
              <a:ext cx="32365" cy="32367"/>
            </a:xfrm>
            <a:custGeom>
              <a:avLst/>
              <a:gdLst>
                <a:gd name="T0" fmla="*/ 5 w 13"/>
                <a:gd name="T1" fmla="*/ 13 h 13"/>
                <a:gd name="T2" fmla="*/ 6 w 13"/>
                <a:gd name="T3" fmla="*/ 7 h 13"/>
                <a:gd name="T4" fmla="*/ 13 w 13"/>
                <a:gd name="T5" fmla="*/ 7 h 13"/>
                <a:gd name="T6" fmla="*/ 7 w 13"/>
                <a:gd name="T7" fmla="*/ 6 h 13"/>
                <a:gd name="T8" fmla="*/ 7 w 13"/>
                <a:gd name="T9" fmla="*/ 0 h 13"/>
                <a:gd name="T10" fmla="*/ 6 w 13"/>
                <a:gd name="T11" fmla="*/ 6 h 13"/>
                <a:gd name="T12" fmla="*/ 0 w 13"/>
                <a:gd name="T13" fmla="*/ 5 h 13"/>
                <a:gd name="T14" fmla="*/ 5 w 13"/>
                <a:gd name="T15" fmla="*/ 7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lnTo>
                    <a:pt x="6" y="7"/>
                  </a:lnTo>
                  <a:lnTo>
                    <a:pt x="13" y="7"/>
                  </a:lnTo>
                  <a:lnTo>
                    <a:pt x="7" y="6"/>
                  </a:lnTo>
                  <a:lnTo>
                    <a:pt x="7" y="0"/>
                  </a:lnTo>
                  <a:lnTo>
                    <a:pt x="6" y="6"/>
                  </a:lnTo>
                  <a:lnTo>
                    <a:pt x="0" y="5"/>
                  </a:lnTo>
                  <a:lnTo>
                    <a:pt x="5" y="7"/>
                  </a:lnTo>
                  <a:lnTo>
                    <a:pt x="5" y="1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6627"/>
            <p:cNvSpPr>
              <a:spLocks/>
            </p:cNvSpPr>
            <p:nvPr/>
          </p:nvSpPr>
          <p:spPr bwMode="auto">
            <a:xfrm>
              <a:off x="-242076" y="3747002"/>
              <a:ext cx="32365" cy="32367"/>
            </a:xfrm>
            <a:custGeom>
              <a:avLst/>
              <a:gdLst>
                <a:gd name="T0" fmla="*/ 7 w 13"/>
                <a:gd name="T1" fmla="*/ 13 h 13"/>
                <a:gd name="T2" fmla="*/ 8 w 13"/>
                <a:gd name="T3" fmla="*/ 6 h 13"/>
                <a:gd name="T4" fmla="*/ 13 w 13"/>
                <a:gd name="T5" fmla="*/ 7 h 13"/>
                <a:gd name="T6" fmla="*/ 8 w 13"/>
                <a:gd name="T7" fmla="*/ 5 h 13"/>
                <a:gd name="T8" fmla="*/ 8 w 13"/>
                <a:gd name="T9" fmla="*/ 0 h 13"/>
                <a:gd name="T10" fmla="*/ 7 w 13"/>
                <a:gd name="T11" fmla="*/ 5 h 13"/>
                <a:gd name="T12" fmla="*/ 0 w 13"/>
                <a:gd name="T13" fmla="*/ 5 h 13"/>
                <a:gd name="T14" fmla="*/ 7 w 13"/>
                <a:gd name="T15" fmla="*/ 6 h 13"/>
                <a:gd name="T16" fmla="*/ 7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7" y="13"/>
                  </a:moveTo>
                  <a:lnTo>
                    <a:pt x="8" y="6"/>
                  </a:lnTo>
                  <a:lnTo>
                    <a:pt x="13" y="7"/>
                  </a:lnTo>
                  <a:lnTo>
                    <a:pt x="8" y="5"/>
                  </a:lnTo>
                  <a:lnTo>
                    <a:pt x="8" y="0"/>
                  </a:lnTo>
                  <a:lnTo>
                    <a:pt x="7" y="5"/>
                  </a:lnTo>
                  <a:lnTo>
                    <a:pt x="0" y="5"/>
                  </a:lnTo>
                  <a:lnTo>
                    <a:pt x="7" y="6"/>
                  </a:lnTo>
                  <a:lnTo>
                    <a:pt x="7" y="1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5812"/>
            <p:cNvSpPr>
              <a:spLocks/>
            </p:cNvSpPr>
            <p:nvPr/>
          </p:nvSpPr>
          <p:spPr bwMode="auto">
            <a:xfrm>
              <a:off x="7581448" y="3973257"/>
              <a:ext cx="104242" cy="104243"/>
            </a:xfrm>
            <a:custGeom>
              <a:avLst/>
              <a:gdLst>
                <a:gd name="T0" fmla="*/ 0 w 23"/>
                <a:gd name="T1" fmla="*/ 4 h 23"/>
                <a:gd name="T2" fmla="*/ 11 w 23"/>
                <a:gd name="T3" fmla="*/ 11 h 23"/>
                <a:gd name="T4" fmla="*/ 19 w 23"/>
                <a:gd name="T5" fmla="*/ 0 h 23"/>
                <a:gd name="T6" fmla="*/ 14 w 23"/>
                <a:gd name="T7" fmla="*/ 12 h 23"/>
                <a:gd name="T8" fmla="*/ 23 w 23"/>
                <a:gd name="T9" fmla="*/ 19 h 23"/>
                <a:gd name="T10" fmla="*/ 11 w 23"/>
                <a:gd name="T11" fmla="*/ 13 h 23"/>
                <a:gd name="T12" fmla="*/ 4 w 23"/>
                <a:gd name="T13" fmla="*/ 23 h 23"/>
                <a:gd name="T14" fmla="*/ 10 w 23"/>
                <a:gd name="T15" fmla="*/ 12 h 23"/>
                <a:gd name="T16" fmla="*/ 0 w 23"/>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0" y="4"/>
                  </a:moveTo>
                  <a:lnTo>
                    <a:pt x="11" y="11"/>
                  </a:lnTo>
                  <a:lnTo>
                    <a:pt x="19" y="0"/>
                  </a:lnTo>
                  <a:lnTo>
                    <a:pt x="14" y="12"/>
                  </a:lnTo>
                  <a:lnTo>
                    <a:pt x="23" y="19"/>
                  </a:lnTo>
                  <a:lnTo>
                    <a:pt x="11" y="13"/>
                  </a:lnTo>
                  <a:lnTo>
                    <a:pt x="4" y="23"/>
                  </a:lnTo>
                  <a:lnTo>
                    <a:pt x="10" y="12"/>
                  </a:lnTo>
                  <a:lnTo>
                    <a:pt x="0" y="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8" name="Rounded Rectangle 7">
            <a:extLst>
              <a:ext uri="{FF2B5EF4-FFF2-40B4-BE49-F238E27FC236}">
                <a16:creationId xmlns:a16="http://schemas.microsoft.com/office/drawing/2014/main" id="{4133CB07-2E15-4373-9F42-94966979C7EF}"/>
              </a:ext>
            </a:extLst>
          </p:cNvPr>
          <p:cNvSpPr/>
          <p:nvPr/>
        </p:nvSpPr>
        <p:spPr>
          <a:xfrm>
            <a:off x="8192275" y="315000"/>
            <a:ext cx="1125326" cy="290046"/>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
        <p:nvSpPr>
          <p:cNvPr id="99" name="TextBox 3">
            <a:hlinkClick r:id="rId4"/>
            <a:extLst>
              <a:ext uri="{FF2B5EF4-FFF2-40B4-BE49-F238E27FC236}">
                <a16:creationId xmlns:a16="http://schemas.microsoft.com/office/drawing/2014/main" id="{1A1C35BA-AD4A-43EF-8420-37540C955FF9}"/>
              </a:ext>
            </a:extLst>
          </p:cNvPr>
          <p:cNvSpPr txBox="1"/>
          <p:nvPr/>
        </p:nvSpPr>
        <p:spPr>
          <a:xfrm>
            <a:off x="518155" y="5239130"/>
            <a:ext cx="2530475" cy="246221"/>
          </a:xfrm>
          <a:prstGeom prst="rect">
            <a:avLst/>
          </a:prstGeom>
          <a:noFill/>
        </p:spPr>
        <p:txBody>
          <a:bodyPr wrap="square" rtlCol="0">
            <a:spAutoFit/>
          </a:bodyPr>
          <a:lstStyle/>
          <a:p>
            <a:pPr algn="ctr"/>
            <a:r>
              <a:rPr lang="en-US" altLang="zh-CN" sz="1000" dirty="0">
                <a:solidFill>
                  <a:schemeClr val="bg1">
                    <a:lumMod val="50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ahyp="http://schemas.microsoft.com/office/drawing/2018/hyperlinkcolor" xmlns:a16="http://schemas.microsoft.com/office/drawing/2014/main" xmlns:a14="http://schemas.microsoft.com/office/drawing/2010/main" xmlns="">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repeatCount="15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3000"/>
                                        <p:tgtEl>
                                          <p:spTgt spid="43"/>
                                        </p:tgtEl>
                                      </p:cBhvr>
                                    </p:animEffect>
                                  </p:childTnLst>
                                </p:cTn>
                              </p:par>
                              <p:par>
                                <p:cTn id="11" presetID="53" presetClass="entr" presetSubtype="528" fill="hold" nodeType="withEffect">
                                  <p:stCondLst>
                                    <p:cond delay="2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Effect transition="in" filter="fade">
                                      <p:cBhvr>
                                        <p:cTn id="15" dur="3000"/>
                                        <p:tgtEl>
                                          <p:spTgt spid="3"/>
                                        </p:tgtEl>
                                      </p:cBhvr>
                                    </p:animEffect>
                                    <p:anim calcmode="lin" valueType="num">
                                      <p:cBhvr>
                                        <p:cTn id="16" dur="3000" fill="hold"/>
                                        <p:tgtEl>
                                          <p:spTgt spid="3"/>
                                        </p:tgtEl>
                                        <p:attrNameLst>
                                          <p:attrName>ppt_x</p:attrName>
                                        </p:attrNameLst>
                                      </p:cBhvr>
                                      <p:tavLst>
                                        <p:tav tm="0">
                                          <p:val>
                                            <p:fltVal val="0.5"/>
                                          </p:val>
                                        </p:tav>
                                        <p:tav tm="100000">
                                          <p:val>
                                            <p:strVal val="#ppt_x"/>
                                          </p:val>
                                        </p:tav>
                                      </p:tavLst>
                                    </p:anim>
                                    <p:anim calcmode="lin" valueType="num">
                                      <p:cBhvr>
                                        <p:cTn id="17" dur="3000" fill="hold"/>
                                        <p:tgtEl>
                                          <p:spTgt spid="3"/>
                                        </p:tgtEl>
                                        <p:attrNameLst>
                                          <p:attrName>ppt_y</p:attrName>
                                        </p:attrNameLst>
                                      </p:cBhvr>
                                      <p:tavLst>
                                        <p:tav tm="0">
                                          <p:val>
                                            <p:fltVal val="0.5"/>
                                          </p:val>
                                        </p:tav>
                                        <p:tav tm="100000">
                                          <p:val>
                                            <p:strVal val="#ppt_y"/>
                                          </p:val>
                                        </p:tav>
                                      </p:tavLst>
                                    </p:anim>
                                  </p:childTnLst>
                                </p:cTn>
                              </p:par>
                              <p:par>
                                <p:cTn id="18" presetID="47" presetClass="entr" presetSubtype="0" fill="hold" grpId="0" nodeType="withEffect">
                                  <p:stCondLst>
                                    <p:cond delay="5500"/>
                                  </p:stCondLst>
                                  <p:childTnLst>
                                    <p:set>
                                      <p:cBhvr>
                                        <p:cTn id="19" dur="1" fill="hold">
                                          <p:stCondLst>
                                            <p:cond delay="0"/>
                                          </p:stCondLst>
                                        </p:cTn>
                                        <p:tgtEl>
                                          <p:spTgt spid="5158"/>
                                        </p:tgtEl>
                                        <p:attrNameLst>
                                          <p:attrName>style.visibility</p:attrName>
                                        </p:attrNameLst>
                                      </p:cBhvr>
                                      <p:to>
                                        <p:strVal val="visible"/>
                                      </p:to>
                                    </p:set>
                                    <p:animEffect transition="in" filter="fade">
                                      <p:cBhvr>
                                        <p:cTn id="20" dur="1000"/>
                                        <p:tgtEl>
                                          <p:spTgt spid="5158"/>
                                        </p:tgtEl>
                                      </p:cBhvr>
                                    </p:animEffect>
                                    <p:anim calcmode="lin" valueType="num">
                                      <p:cBhvr>
                                        <p:cTn id="21" dur="1000" fill="hold"/>
                                        <p:tgtEl>
                                          <p:spTgt spid="5158"/>
                                        </p:tgtEl>
                                        <p:attrNameLst>
                                          <p:attrName>ppt_x</p:attrName>
                                        </p:attrNameLst>
                                      </p:cBhvr>
                                      <p:tavLst>
                                        <p:tav tm="0">
                                          <p:val>
                                            <p:strVal val="#ppt_x"/>
                                          </p:val>
                                        </p:tav>
                                        <p:tav tm="100000">
                                          <p:val>
                                            <p:strVal val="#ppt_x"/>
                                          </p:val>
                                        </p:tav>
                                      </p:tavLst>
                                    </p:anim>
                                    <p:anim calcmode="lin" valueType="num">
                                      <p:cBhvr>
                                        <p:cTn id="22" dur="1000" fill="hold"/>
                                        <p:tgtEl>
                                          <p:spTgt spid="5158"/>
                                        </p:tgtEl>
                                        <p:attrNameLst>
                                          <p:attrName>ppt_y</p:attrName>
                                        </p:attrNameLst>
                                      </p:cBhvr>
                                      <p:tavLst>
                                        <p:tav tm="0">
                                          <p:val>
                                            <p:strVal val="#ppt_y-.1"/>
                                          </p:val>
                                        </p:tav>
                                        <p:tav tm="100000">
                                          <p:val>
                                            <p:strVal val="#ppt_y"/>
                                          </p:val>
                                        </p:tav>
                                      </p:tavLst>
                                    </p:anim>
                                  </p:childTnLst>
                                </p:cTn>
                              </p:par>
                              <p:par>
                                <p:cTn id="23" presetID="16" presetClass="entr" presetSubtype="21" fill="hold" nodeType="withEffect">
                                  <p:stCondLst>
                                    <p:cond delay="5500"/>
                                  </p:stCondLst>
                                  <p:childTnLst>
                                    <p:set>
                                      <p:cBhvr>
                                        <p:cTn id="24" dur="1" fill="hold">
                                          <p:stCondLst>
                                            <p:cond delay="0"/>
                                          </p:stCondLst>
                                        </p:cTn>
                                        <p:tgtEl>
                                          <p:spTgt spid="5156"/>
                                        </p:tgtEl>
                                        <p:attrNameLst>
                                          <p:attrName>style.visibility</p:attrName>
                                        </p:attrNameLst>
                                      </p:cBhvr>
                                      <p:to>
                                        <p:strVal val="visible"/>
                                      </p:to>
                                    </p:set>
                                    <p:animEffect transition="in" filter="barn(inVertical)">
                                      <p:cBhvr>
                                        <p:cTn id="25" dur="1000"/>
                                        <p:tgtEl>
                                          <p:spTgt spid="5156"/>
                                        </p:tgtEl>
                                      </p:cBhvr>
                                    </p:animEffect>
                                  </p:childTnLst>
                                </p:cTn>
                              </p:par>
                              <p:par>
                                <p:cTn id="26" presetID="26" presetClass="emph" presetSubtype="0" fill="hold" nodeType="withEffect">
                                  <p:stCondLst>
                                    <p:cond delay="6600"/>
                                  </p:stCondLst>
                                  <p:childTnLst>
                                    <p:animEffect transition="out" filter="fade">
                                      <p:cBhvr>
                                        <p:cTn id="27" dur="500" tmFilter="0, 0; .2, .5; .8, .5; 1, 0"/>
                                        <p:tgtEl>
                                          <p:spTgt spid="5156"/>
                                        </p:tgtEl>
                                      </p:cBhvr>
                                    </p:animEffect>
                                    <p:animScale>
                                      <p:cBhvr>
                                        <p:cTn id="28" dur="250" autoRev="1" fill="hold"/>
                                        <p:tgtEl>
                                          <p:spTgt spid="5156"/>
                                        </p:tgtEl>
                                      </p:cBhvr>
                                      <p:by x="105000" y="105000"/>
                                    </p:animScale>
                                  </p:childTnLst>
                                </p:cTn>
                              </p:par>
                              <p:par>
                                <p:cTn id="29" presetID="26" presetClass="emph" presetSubtype="0" fill="hold" grpId="1" nodeType="withEffect">
                                  <p:stCondLst>
                                    <p:cond delay="7200"/>
                                  </p:stCondLst>
                                  <p:childTnLst>
                                    <p:animEffect transition="out" filter="fade">
                                      <p:cBhvr>
                                        <p:cTn id="30" dur="500" tmFilter="0, 0; .2, .5; .8, .5; 1, 0"/>
                                        <p:tgtEl>
                                          <p:spTgt spid="5158"/>
                                        </p:tgtEl>
                                      </p:cBhvr>
                                    </p:animEffect>
                                    <p:animScale>
                                      <p:cBhvr>
                                        <p:cTn id="31" dur="250" autoRev="1" fill="hold"/>
                                        <p:tgtEl>
                                          <p:spTgt spid="51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8" grpId="0" autoUpdateAnimBg="0"/>
      <p:bldP spid="515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AutoShape 8"/>
          <p:cNvSpPr>
            <a:spLocks noChangeArrowheads="1"/>
          </p:cNvSpPr>
          <p:nvPr/>
        </p:nvSpPr>
        <p:spPr bwMode="gray">
          <a:xfrm>
            <a:off x="1408113" y="2146029"/>
            <a:ext cx="1560512" cy="2108200"/>
          </a:xfrm>
          <a:custGeom>
            <a:avLst/>
            <a:gdLst>
              <a:gd name="T0" fmla="*/ 0 w 1560512"/>
              <a:gd name="T1" fmla="*/ 0 h 2108215"/>
              <a:gd name="T2" fmla="*/ 1560512 w 1560512"/>
              <a:gd name="T3" fmla="*/ 0 h 2108215"/>
              <a:gd name="T4" fmla="*/ 1560512 w 1560512"/>
              <a:gd name="T5" fmla="*/ 1959593 h 2108215"/>
              <a:gd name="T6" fmla="*/ 1411904 w 1560512"/>
              <a:gd name="T7" fmla="*/ 2108200 h 2108215"/>
              <a:gd name="T8" fmla="*/ 148608 w 1560512"/>
              <a:gd name="T9" fmla="*/ 2108200 h 2108215"/>
              <a:gd name="T10" fmla="*/ 0 w 1560512"/>
              <a:gd name="T11" fmla="*/ 1959593 h 2108215"/>
              <a:gd name="T12" fmla="*/ 0 w 1560512"/>
              <a:gd name="T13" fmla="*/ 0 h 21082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0512" h="2108215">
                <a:moveTo>
                  <a:pt x="0" y="0"/>
                </a:moveTo>
                <a:lnTo>
                  <a:pt x="1560512" y="0"/>
                </a:lnTo>
                <a:lnTo>
                  <a:pt x="1560512" y="1959607"/>
                </a:lnTo>
                <a:cubicBezTo>
                  <a:pt x="1560512" y="2041681"/>
                  <a:pt x="1493978" y="2108215"/>
                  <a:pt x="1411904" y="2108215"/>
                </a:cubicBezTo>
                <a:lnTo>
                  <a:pt x="148608" y="2108215"/>
                </a:lnTo>
                <a:cubicBezTo>
                  <a:pt x="66534" y="2108215"/>
                  <a:pt x="0" y="2041681"/>
                  <a:pt x="0" y="1959607"/>
                </a:cubicBezTo>
                <a:lnTo>
                  <a:pt x="0" y="0"/>
                </a:lnTo>
                <a:close/>
              </a:path>
            </a:pathLst>
          </a:custGeom>
          <a:solidFill>
            <a:srgbClr val="007DA4">
              <a:alpha val="69803"/>
            </a:srgbClr>
          </a:solidFill>
          <a:ln>
            <a:noFill/>
          </a:ln>
        </p:spPr>
        <p:txBody>
          <a:bodyPr wrap="none" anchor="ctr"/>
          <a:lstStyle/>
          <a:p>
            <a:endParaRPr lang="zh-CN" altLang="en-US"/>
          </a:p>
        </p:txBody>
      </p:sp>
      <p:sp>
        <p:nvSpPr>
          <p:cNvPr id="98" name="AutoShape 7"/>
          <p:cNvSpPr>
            <a:spLocks noChangeArrowheads="1"/>
          </p:cNvSpPr>
          <p:nvPr/>
        </p:nvSpPr>
        <p:spPr bwMode="gray">
          <a:xfrm>
            <a:off x="3297238" y="2674666"/>
            <a:ext cx="1560512" cy="1579562"/>
          </a:xfrm>
          <a:custGeom>
            <a:avLst/>
            <a:gdLst>
              <a:gd name="T0" fmla="*/ 0 w 1560513"/>
              <a:gd name="T1" fmla="*/ 0 h 1578777"/>
              <a:gd name="T2" fmla="*/ 1560512 w 1560513"/>
              <a:gd name="T3" fmla="*/ 0 h 1578777"/>
              <a:gd name="T4" fmla="*/ 1560512 w 1560513"/>
              <a:gd name="T5" fmla="*/ 1430880 h 1578777"/>
              <a:gd name="T6" fmla="*/ 1411904 w 1560513"/>
              <a:gd name="T7" fmla="*/ 1579562 h 1578777"/>
              <a:gd name="T8" fmla="*/ 148608 w 1560513"/>
              <a:gd name="T9" fmla="*/ 1579562 h 1578777"/>
              <a:gd name="T10" fmla="*/ 0 w 1560513"/>
              <a:gd name="T11" fmla="*/ 1430880 h 1578777"/>
              <a:gd name="T12" fmla="*/ 0 w 1560513"/>
              <a:gd name="T13" fmla="*/ 0 h 15787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0513" h="1578777">
                <a:moveTo>
                  <a:pt x="0" y="0"/>
                </a:moveTo>
                <a:lnTo>
                  <a:pt x="1560513" y="0"/>
                </a:lnTo>
                <a:lnTo>
                  <a:pt x="1560513" y="1430169"/>
                </a:lnTo>
                <a:cubicBezTo>
                  <a:pt x="1560513" y="1512243"/>
                  <a:pt x="1493979" y="1578777"/>
                  <a:pt x="1411905" y="1578777"/>
                </a:cubicBezTo>
                <a:lnTo>
                  <a:pt x="148608" y="1578777"/>
                </a:lnTo>
                <a:cubicBezTo>
                  <a:pt x="66534" y="1578777"/>
                  <a:pt x="0" y="1512243"/>
                  <a:pt x="0" y="1430169"/>
                </a:cubicBezTo>
                <a:lnTo>
                  <a:pt x="0" y="0"/>
                </a:lnTo>
                <a:close/>
              </a:path>
            </a:pathLst>
          </a:custGeom>
          <a:solidFill>
            <a:srgbClr val="007DA4">
              <a:alpha val="69803"/>
            </a:srgbClr>
          </a:solidFill>
          <a:ln>
            <a:noFill/>
          </a:ln>
        </p:spPr>
        <p:txBody>
          <a:bodyPr wrap="none" anchor="ctr"/>
          <a:lstStyle/>
          <a:p>
            <a:endParaRPr lang="zh-CN" altLang="en-US"/>
          </a:p>
        </p:txBody>
      </p:sp>
      <p:sp>
        <p:nvSpPr>
          <p:cNvPr id="100" name="AutoShape 6"/>
          <p:cNvSpPr>
            <a:spLocks noChangeArrowheads="1"/>
          </p:cNvSpPr>
          <p:nvPr/>
        </p:nvSpPr>
        <p:spPr bwMode="gray">
          <a:xfrm>
            <a:off x="5197485" y="3014395"/>
            <a:ext cx="1560513" cy="1239837"/>
          </a:xfrm>
          <a:custGeom>
            <a:avLst/>
            <a:gdLst>
              <a:gd name="T0" fmla="*/ 0 w 1560512"/>
              <a:gd name="T1" fmla="*/ 0 h 1239837"/>
              <a:gd name="T2" fmla="*/ 1560513 w 1560512"/>
              <a:gd name="T3" fmla="*/ 0 h 1239837"/>
              <a:gd name="T4" fmla="*/ 1560513 w 1560512"/>
              <a:gd name="T5" fmla="*/ 1091229 h 1239837"/>
              <a:gd name="T6" fmla="*/ 1411905 w 1560512"/>
              <a:gd name="T7" fmla="*/ 1239837 h 1239837"/>
              <a:gd name="T8" fmla="*/ 148608 w 1560512"/>
              <a:gd name="T9" fmla="*/ 1239837 h 1239837"/>
              <a:gd name="T10" fmla="*/ 0 w 1560512"/>
              <a:gd name="T11" fmla="*/ 1091229 h 1239837"/>
              <a:gd name="T12" fmla="*/ 0 w 1560512"/>
              <a:gd name="T13" fmla="*/ 0 h 12398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0512" h="1239837">
                <a:moveTo>
                  <a:pt x="0" y="0"/>
                </a:moveTo>
                <a:lnTo>
                  <a:pt x="1560512" y="0"/>
                </a:lnTo>
                <a:lnTo>
                  <a:pt x="1560512" y="1091229"/>
                </a:lnTo>
                <a:cubicBezTo>
                  <a:pt x="1560512" y="1173303"/>
                  <a:pt x="1493978" y="1239837"/>
                  <a:pt x="1411904" y="1239837"/>
                </a:cubicBezTo>
                <a:lnTo>
                  <a:pt x="148608" y="1239837"/>
                </a:lnTo>
                <a:cubicBezTo>
                  <a:pt x="66534" y="1239837"/>
                  <a:pt x="0" y="1173303"/>
                  <a:pt x="0" y="1091229"/>
                </a:cubicBezTo>
                <a:lnTo>
                  <a:pt x="0" y="0"/>
                </a:lnTo>
                <a:close/>
              </a:path>
            </a:pathLst>
          </a:custGeom>
          <a:solidFill>
            <a:srgbClr val="007DA4">
              <a:alpha val="69803"/>
            </a:srgbClr>
          </a:solidFill>
          <a:ln>
            <a:noFill/>
          </a:ln>
        </p:spPr>
        <p:txBody>
          <a:bodyPr wrap="none" anchor="ctr"/>
          <a:lstStyle/>
          <a:p>
            <a:endParaRPr lang="zh-CN" altLang="en-US"/>
          </a:p>
        </p:txBody>
      </p:sp>
      <p:sp>
        <p:nvSpPr>
          <p:cNvPr id="102" name="AutoShape 5"/>
          <p:cNvSpPr>
            <a:spLocks noChangeArrowheads="1"/>
          </p:cNvSpPr>
          <p:nvPr/>
        </p:nvSpPr>
        <p:spPr bwMode="gray">
          <a:xfrm>
            <a:off x="7048510" y="3222355"/>
            <a:ext cx="1560513" cy="1031876"/>
          </a:xfrm>
          <a:custGeom>
            <a:avLst/>
            <a:gdLst>
              <a:gd name="T0" fmla="*/ 0 w 1560513"/>
              <a:gd name="T1" fmla="*/ 0 h 1031089"/>
              <a:gd name="T2" fmla="*/ 1560513 w 1560513"/>
              <a:gd name="T3" fmla="*/ 0 h 1031089"/>
              <a:gd name="T4" fmla="*/ 1560513 w 1560513"/>
              <a:gd name="T5" fmla="*/ 883154 h 1031089"/>
              <a:gd name="T6" fmla="*/ 1411905 w 1560513"/>
              <a:gd name="T7" fmla="*/ 1031875 h 1031089"/>
              <a:gd name="T8" fmla="*/ 148608 w 1560513"/>
              <a:gd name="T9" fmla="*/ 1031875 h 1031089"/>
              <a:gd name="T10" fmla="*/ 0 w 1560513"/>
              <a:gd name="T11" fmla="*/ 883154 h 1031089"/>
              <a:gd name="T12" fmla="*/ 0 w 1560513"/>
              <a:gd name="T13" fmla="*/ 0 h 10310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0513" h="1031089">
                <a:moveTo>
                  <a:pt x="0" y="0"/>
                </a:moveTo>
                <a:lnTo>
                  <a:pt x="1560513" y="0"/>
                </a:lnTo>
                <a:lnTo>
                  <a:pt x="1560513" y="882481"/>
                </a:lnTo>
                <a:cubicBezTo>
                  <a:pt x="1560513" y="964555"/>
                  <a:pt x="1493979" y="1031089"/>
                  <a:pt x="1411905" y="1031089"/>
                </a:cubicBezTo>
                <a:lnTo>
                  <a:pt x="148608" y="1031089"/>
                </a:lnTo>
                <a:cubicBezTo>
                  <a:pt x="66534" y="1031089"/>
                  <a:pt x="0" y="964555"/>
                  <a:pt x="0" y="882481"/>
                </a:cubicBezTo>
                <a:lnTo>
                  <a:pt x="0" y="0"/>
                </a:lnTo>
                <a:close/>
              </a:path>
            </a:pathLst>
          </a:custGeom>
          <a:solidFill>
            <a:srgbClr val="007DA4">
              <a:alpha val="69803"/>
            </a:srgbClr>
          </a:solidFill>
          <a:ln>
            <a:noFill/>
          </a:ln>
        </p:spPr>
        <p:txBody>
          <a:bodyPr wrap="none" anchor="ctr"/>
          <a:lstStyle/>
          <a:p>
            <a:endParaRPr lang="zh-CN" altLang="en-US"/>
          </a:p>
        </p:txBody>
      </p:sp>
      <p:sp>
        <p:nvSpPr>
          <p:cNvPr id="9" name="AutoShape 5"/>
          <p:cNvSpPr>
            <a:spLocks noChangeArrowheads="1"/>
          </p:cNvSpPr>
          <p:nvPr/>
        </p:nvSpPr>
        <p:spPr bwMode="gray">
          <a:xfrm>
            <a:off x="7047889" y="1201316"/>
            <a:ext cx="1560513" cy="3052762"/>
          </a:xfrm>
          <a:prstGeom prst="roundRect">
            <a:avLst>
              <a:gd name="adj" fmla="val 9523"/>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0" name="AutoShape 6"/>
          <p:cNvSpPr>
            <a:spLocks noChangeArrowheads="1"/>
          </p:cNvSpPr>
          <p:nvPr/>
        </p:nvSpPr>
        <p:spPr bwMode="gray">
          <a:xfrm>
            <a:off x="5197029" y="1201316"/>
            <a:ext cx="1560512" cy="3052762"/>
          </a:xfrm>
          <a:prstGeom prst="roundRect">
            <a:avLst>
              <a:gd name="adj" fmla="val 9523"/>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1" name="AutoShape 7"/>
          <p:cNvSpPr>
            <a:spLocks noChangeArrowheads="1"/>
          </p:cNvSpPr>
          <p:nvPr/>
        </p:nvSpPr>
        <p:spPr bwMode="gray">
          <a:xfrm>
            <a:off x="3297688" y="1201316"/>
            <a:ext cx="1560513" cy="3052762"/>
          </a:xfrm>
          <a:prstGeom prst="roundRect">
            <a:avLst>
              <a:gd name="adj" fmla="val 9523"/>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2" name="AutoShape 8"/>
          <p:cNvSpPr>
            <a:spLocks noChangeArrowheads="1"/>
          </p:cNvSpPr>
          <p:nvPr/>
        </p:nvSpPr>
        <p:spPr bwMode="gray">
          <a:xfrm>
            <a:off x="1407592" y="1201316"/>
            <a:ext cx="1560512" cy="3052762"/>
          </a:xfrm>
          <a:prstGeom prst="roundRect">
            <a:avLst>
              <a:gd name="adj" fmla="val 9523"/>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3" name="Rectangle 9"/>
          <p:cNvSpPr>
            <a:spLocks noChangeArrowheads="1"/>
          </p:cNvSpPr>
          <p:nvPr/>
        </p:nvSpPr>
        <p:spPr bwMode="gray">
          <a:xfrm>
            <a:off x="1408113" y="4678094"/>
            <a:ext cx="7200900"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zh-CN" altLang="en-US" sz="1400" dirty="0">
                <a:solidFill>
                  <a:srgbClr val="BCE8F2"/>
                </a:solidFill>
                <a:latin typeface="方正正纤黑简体" pitchFamily="2" charset="-122"/>
                <a:ea typeface="方正正纤黑简体" pitchFamily="2" charset="-122"/>
              </a:rPr>
              <a:t>Click here to add text Click here to add text Click here add text Click here to add text Click here to add text</a:t>
            </a:r>
            <a:endParaRPr lang="en-US" altLang="zh-CN" sz="1400" dirty="0">
              <a:solidFill>
                <a:srgbClr val="BCE8F2"/>
              </a:solidFill>
              <a:latin typeface="方正正纤黑简体" pitchFamily="2" charset="-122"/>
              <a:ea typeface="方正正纤黑简体" pitchFamily="2" charset="-122"/>
            </a:endParaRPr>
          </a:p>
          <a:p>
            <a:pPr algn="ctr">
              <a:defRPr/>
            </a:pPr>
            <a:r>
              <a:rPr lang="zh-CN" altLang="en-US" sz="1400" dirty="0">
                <a:solidFill>
                  <a:srgbClr val="BCE8F2"/>
                </a:solidFill>
                <a:latin typeface="方正正纤黑简体" pitchFamily="2" charset="-122"/>
                <a:ea typeface="方正正纤黑简体" pitchFamily="2" charset="-122"/>
              </a:rPr>
              <a:t>Click here to add text Click here to add text Click here to add text</a:t>
            </a:r>
            <a:endParaRPr lang="en-US" altLang="zh-CN" sz="1400" dirty="0">
              <a:solidFill>
                <a:srgbClr val="BCE8F2"/>
              </a:solidFill>
              <a:latin typeface="方正正纤黑简体" pitchFamily="2" charset="-122"/>
              <a:ea typeface="方正正纤黑简体" pitchFamily="2" charset="-122"/>
            </a:endParaRPr>
          </a:p>
        </p:txBody>
      </p:sp>
      <p:grpSp>
        <p:nvGrpSpPr>
          <p:cNvPr id="6" name="组合 5"/>
          <p:cNvGrpSpPr>
            <a:grpSpLocks/>
          </p:cNvGrpSpPr>
          <p:nvPr/>
        </p:nvGrpSpPr>
        <p:grpSpPr bwMode="auto">
          <a:xfrm>
            <a:off x="1651000" y="1203055"/>
            <a:ext cx="1092200" cy="623888"/>
            <a:chOff x="1142479" y="1390500"/>
            <a:chExt cx="1092200" cy="623888"/>
          </a:xfrm>
        </p:grpSpPr>
        <p:sp>
          <p:nvSpPr>
            <p:cNvPr id="14" name="AutoShape 10"/>
            <p:cNvSpPr>
              <a:spLocks noChangeArrowheads="1"/>
            </p:cNvSpPr>
            <p:nvPr/>
          </p:nvSpPr>
          <p:spPr bwMode="gray">
            <a:xfrm>
              <a:off x="1182167" y="1390500"/>
              <a:ext cx="981075" cy="623888"/>
            </a:xfrm>
            <a:prstGeom prst="downArrow">
              <a:avLst>
                <a:gd name="adj1" fmla="val 75111"/>
                <a:gd name="adj2" fmla="val 40843"/>
              </a:avLst>
            </a:prstGeom>
            <a:noFill/>
            <a:ln w="12700">
              <a:solidFill>
                <a:srgbClr val="30B8D8"/>
              </a:solidFill>
            </a:ln>
            <a:effectLst>
              <a:glow rad="88900">
                <a:schemeClr val="accent1">
                  <a:satMod val="175000"/>
                  <a:alpha val="30000"/>
                </a:schemeClr>
              </a:glow>
            </a:effectLst>
          </p:spPr>
          <p:txBody>
            <a:bodyPr wrap="none" anchor="ctr"/>
            <a:lstStyle/>
            <a:p>
              <a:pPr>
                <a:defRPr/>
              </a:pPr>
              <a:endParaRPr lang="zh-CN" altLang="en-US"/>
            </a:p>
          </p:txBody>
        </p:sp>
        <p:sp>
          <p:nvSpPr>
            <p:cNvPr id="11315" name="Text Box 11"/>
            <p:cNvSpPr txBox="1">
              <a:spLocks noChangeArrowheads="1"/>
            </p:cNvSpPr>
            <p:nvPr/>
          </p:nvSpPr>
          <p:spPr bwMode="gray">
            <a:xfrm>
              <a:off x="1142479" y="1409550"/>
              <a:ext cx="109220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2400">
                  <a:solidFill>
                    <a:srgbClr val="BCE8F2"/>
                  </a:solidFill>
                  <a:cs typeface="Arial" charset="0"/>
                </a:rPr>
                <a:t>80%</a:t>
              </a:r>
            </a:p>
          </p:txBody>
        </p:sp>
      </p:grpSp>
      <p:grpSp>
        <p:nvGrpSpPr>
          <p:cNvPr id="7" name="组合 6"/>
          <p:cNvGrpSpPr>
            <a:grpSpLocks/>
          </p:cNvGrpSpPr>
          <p:nvPr/>
        </p:nvGrpSpPr>
        <p:grpSpPr bwMode="auto">
          <a:xfrm>
            <a:off x="3541713" y="1204645"/>
            <a:ext cx="1092200" cy="1214437"/>
            <a:chOff x="3034159" y="1392088"/>
            <a:chExt cx="1092200" cy="1214437"/>
          </a:xfrm>
        </p:grpSpPr>
        <p:sp>
          <p:nvSpPr>
            <p:cNvPr id="16" name="AutoShape 12"/>
            <p:cNvSpPr>
              <a:spLocks noChangeArrowheads="1"/>
            </p:cNvSpPr>
            <p:nvPr/>
          </p:nvSpPr>
          <p:spPr bwMode="gray">
            <a:xfrm>
              <a:off x="3051622" y="1392088"/>
              <a:ext cx="981075" cy="1214437"/>
            </a:xfrm>
            <a:prstGeom prst="downArrow">
              <a:avLst>
                <a:gd name="adj1" fmla="val 77269"/>
                <a:gd name="adj2" fmla="val 28838"/>
              </a:avLst>
            </a:prstGeom>
            <a:noFill/>
            <a:ln w="12700">
              <a:solidFill>
                <a:srgbClr val="30B8D8"/>
              </a:solidFill>
            </a:ln>
            <a:effectLst>
              <a:glow rad="88900">
                <a:schemeClr val="accent1">
                  <a:satMod val="175000"/>
                  <a:alpha val="30000"/>
                </a:schemeClr>
              </a:glow>
            </a:effectLst>
          </p:spPr>
          <p:txBody>
            <a:bodyPr wrap="none" anchor="ctr"/>
            <a:lstStyle/>
            <a:p>
              <a:pPr>
                <a:defRPr/>
              </a:pPr>
              <a:endParaRPr lang="zh-CN" altLang="en-US"/>
            </a:p>
          </p:txBody>
        </p:sp>
        <p:sp>
          <p:nvSpPr>
            <p:cNvPr id="11311" name="Text Box 15"/>
            <p:cNvSpPr txBox="1">
              <a:spLocks noChangeArrowheads="1"/>
            </p:cNvSpPr>
            <p:nvPr/>
          </p:nvSpPr>
          <p:spPr bwMode="gray">
            <a:xfrm>
              <a:off x="3034159" y="1425425"/>
              <a:ext cx="109220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2400">
                  <a:solidFill>
                    <a:srgbClr val="BCE8F2"/>
                  </a:solidFill>
                  <a:cs typeface="Arial" charset="0"/>
                </a:rPr>
                <a:t>50%</a:t>
              </a:r>
            </a:p>
          </p:txBody>
        </p:sp>
      </p:grpSp>
      <p:grpSp>
        <p:nvGrpSpPr>
          <p:cNvPr id="11264" name="组合 11263"/>
          <p:cNvGrpSpPr>
            <a:grpSpLocks/>
          </p:cNvGrpSpPr>
          <p:nvPr/>
        </p:nvGrpSpPr>
        <p:grpSpPr bwMode="auto">
          <a:xfrm>
            <a:off x="5434013" y="1204645"/>
            <a:ext cx="1092200" cy="1582737"/>
            <a:chOff x="4925566" y="1392088"/>
            <a:chExt cx="1092200" cy="1582737"/>
          </a:xfrm>
        </p:grpSpPr>
        <p:sp>
          <p:nvSpPr>
            <p:cNvPr id="17" name="AutoShape 13"/>
            <p:cNvSpPr>
              <a:spLocks noChangeArrowheads="1"/>
            </p:cNvSpPr>
            <p:nvPr/>
          </p:nvSpPr>
          <p:spPr bwMode="gray">
            <a:xfrm>
              <a:off x="4955729" y="1392088"/>
              <a:ext cx="981075" cy="1582737"/>
            </a:xfrm>
            <a:prstGeom prst="downArrow">
              <a:avLst>
                <a:gd name="adj1" fmla="val 77269"/>
                <a:gd name="adj2" fmla="val 37583"/>
              </a:avLst>
            </a:prstGeom>
            <a:noFill/>
            <a:ln w="12700">
              <a:solidFill>
                <a:srgbClr val="30B8D8"/>
              </a:solidFill>
            </a:ln>
            <a:effectLst>
              <a:glow rad="88900">
                <a:schemeClr val="accent1">
                  <a:satMod val="175000"/>
                  <a:alpha val="30000"/>
                </a:schemeClr>
              </a:glow>
            </a:effectLst>
          </p:spPr>
          <p:txBody>
            <a:bodyPr wrap="none" anchor="ctr"/>
            <a:lstStyle/>
            <a:p>
              <a:pPr>
                <a:defRPr/>
              </a:pPr>
              <a:endParaRPr lang="zh-CN" altLang="en-US"/>
            </a:p>
          </p:txBody>
        </p:sp>
        <p:sp>
          <p:nvSpPr>
            <p:cNvPr id="11307" name="Text Box 16"/>
            <p:cNvSpPr txBox="1">
              <a:spLocks noChangeArrowheads="1"/>
            </p:cNvSpPr>
            <p:nvPr/>
          </p:nvSpPr>
          <p:spPr bwMode="gray">
            <a:xfrm>
              <a:off x="4925566" y="1425425"/>
              <a:ext cx="109220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2400">
                  <a:solidFill>
                    <a:srgbClr val="BCE8F2"/>
                  </a:solidFill>
                  <a:cs typeface="Arial" charset="0"/>
                </a:rPr>
                <a:t>30%</a:t>
              </a:r>
            </a:p>
          </p:txBody>
        </p:sp>
      </p:grpSp>
      <p:grpSp>
        <p:nvGrpSpPr>
          <p:cNvPr id="11265" name="组合 11264"/>
          <p:cNvGrpSpPr>
            <a:grpSpLocks/>
          </p:cNvGrpSpPr>
          <p:nvPr/>
        </p:nvGrpSpPr>
        <p:grpSpPr bwMode="auto">
          <a:xfrm>
            <a:off x="7292975" y="1204641"/>
            <a:ext cx="1092200" cy="1787526"/>
            <a:chOff x="6784354" y="1392088"/>
            <a:chExt cx="1092200" cy="1787525"/>
          </a:xfrm>
        </p:grpSpPr>
        <p:sp>
          <p:nvSpPr>
            <p:cNvPr id="18" name="AutoShape 14"/>
            <p:cNvSpPr>
              <a:spLocks noChangeArrowheads="1"/>
            </p:cNvSpPr>
            <p:nvPr/>
          </p:nvSpPr>
          <p:spPr bwMode="gray">
            <a:xfrm>
              <a:off x="6814517" y="1392088"/>
              <a:ext cx="981075" cy="1787525"/>
            </a:xfrm>
            <a:prstGeom prst="downArrow">
              <a:avLst>
                <a:gd name="adj1" fmla="val 77269"/>
                <a:gd name="adj2" fmla="val 36229"/>
              </a:avLst>
            </a:prstGeom>
            <a:noFill/>
            <a:ln w="12700">
              <a:solidFill>
                <a:srgbClr val="30B8D8"/>
              </a:solidFill>
            </a:ln>
            <a:effectLst>
              <a:glow rad="88900">
                <a:schemeClr val="accent1">
                  <a:satMod val="175000"/>
                  <a:alpha val="30000"/>
                </a:schemeClr>
              </a:glow>
            </a:effectLst>
          </p:spPr>
          <p:txBody>
            <a:bodyPr wrap="none" anchor="ctr"/>
            <a:lstStyle/>
            <a:p>
              <a:pPr>
                <a:defRPr/>
              </a:pPr>
              <a:endParaRPr lang="zh-CN" altLang="en-US"/>
            </a:p>
          </p:txBody>
        </p:sp>
        <p:sp>
          <p:nvSpPr>
            <p:cNvPr id="11303" name="Text Box 17"/>
            <p:cNvSpPr txBox="1">
              <a:spLocks noChangeArrowheads="1"/>
            </p:cNvSpPr>
            <p:nvPr/>
          </p:nvSpPr>
          <p:spPr bwMode="gray">
            <a:xfrm>
              <a:off x="6784354" y="1417488"/>
              <a:ext cx="109220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2400">
                  <a:solidFill>
                    <a:srgbClr val="BCE8F2"/>
                  </a:solidFill>
                  <a:cs typeface="Arial" charset="0"/>
                </a:rPr>
                <a:t>20%</a:t>
              </a:r>
            </a:p>
          </p:txBody>
        </p:sp>
      </p:grpSp>
      <p:grpSp>
        <p:nvGrpSpPr>
          <p:cNvPr id="11266" name="组合 11265"/>
          <p:cNvGrpSpPr>
            <a:grpSpLocks/>
          </p:cNvGrpSpPr>
          <p:nvPr/>
        </p:nvGrpSpPr>
        <p:grpSpPr bwMode="auto">
          <a:xfrm>
            <a:off x="1474788" y="3319189"/>
            <a:ext cx="1427162" cy="895252"/>
            <a:chOff x="966267" y="3507313"/>
            <a:chExt cx="1427163" cy="894993"/>
          </a:xfrm>
        </p:grpSpPr>
        <p:sp>
          <p:nvSpPr>
            <p:cNvPr id="11298" name="Text Box 30"/>
            <p:cNvSpPr txBox="1">
              <a:spLocks noChangeArrowheads="1"/>
            </p:cNvSpPr>
            <p:nvPr/>
          </p:nvSpPr>
          <p:spPr bwMode="gray">
            <a:xfrm>
              <a:off x="966267" y="4063850"/>
              <a:ext cx="1427163" cy="33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a:solidFill>
                    <a:srgbClr val="BCE8F2"/>
                  </a:solidFill>
                  <a:latin typeface="方正兰亭中黑_GBK" pitchFamily="2" charset="-122"/>
                  <a:ea typeface="方正兰亭中黑_GBK" pitchFamily="2" charset="-122"/>
                </a:rPr>
                <a:t>Add a title</a:t>
              </a:r>
            </a:p>
          </p:txBody>
        </p:sp>
        <p:sp>
          <p:nvSpPr>
            <p:cNvPr id="11299" name="Text Box 34"/>
            <p:cNvSpPr txBox="1">
              <a:spLocks noChangeArrowheads="1"/>
            </p:cNvSpPr>
            <p:nvPr/>
          </p:nvSpPr>
          <p:spPr bwMode="gray">
            <a:xfrm>
              <a:off x="1497286" y="3507313"/>
              <a:ext cx="365125" cy="64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3600">
                  <a:solidFill>
                    <a:srgbClr val="BCE8F2"/>
                  </a:solidFill>
                  <a:latin typeface="Swiss911 UCm BT" pitchFamily="34" charset="0"/>
                  <a:cs typeface="Arial" charset="0"/>
                </a:rPr>
                <a:t>A</a:t>
              </a:r>
            </a:p>
          </p:txBody>
        </p:sp>
      </p:grpSp>
      <p:grpSp>
        <p:nvGrpSpPr>
          <p:cNvPr id="11267" name="组合 11266"/>
          <p:cNvGrpSpPr>
            <a:grpSpLocks/>
          </p:cNvGrpSpPr>
          <p:nvPr/>
        </p:nvGrpSpPr>
        <p:grpSpPr bwMode="auto">
          <a:xfrm>
            <a:off x="3363913" y="3319201"/>
            <a:ext cx="1427162" cy="895513"/>
            <a:chOff x="2856359" y="3507313"/>
            <a:chExt cx="1427162" cy="894834"/>
          </a:xfrm>
        </p:grpSpPr>
        <p:sp>
          <p:nvSpPr>
            <p:cNvPr id="11296" name="Text Box 31"/>
            <p:cNvSpPr txBox="1">
              <a:spLocks noChangeArrowheads="1"/>
            </p:cNvSpPr>
            <p:nvPr/>
          </p:nvSpPr>
          <p:spPr bwMode="gray">
            <a:xfrm>
              <a:off x="2856359" y="4063850"/>
              <a:ext cx="1427162" cy="33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a:solidFill>
                    <a:srgbClr val="BCE8F2"/>
                  </a:solidFill>
                  <a:latin typeface="方正兰亭中黑_GBK" pitchFamily="2" charset="-122"/>
                  <a:ea typeface="方正兰亭中黑_GBK" pitchFamily="2" charset="-122"/>
                </a:rPr>
                <a:t>Add a title</a:t>
              </a:r>
            </a:p>
          </p:txBody>
        </p:sp>
        <p:sp>
          <p:nvSpPr>
            <p:cNvPr id="11297" name="Text Box 35"/>
            <p:cNvSpPr txBox="1">
              <a:spLocks noChangeArrowheads="1"/>
            </p:cNvSpPr>
            <p:nvPr/>
          </p:nvSpPr>
          <p:spPr bwMode="gray">
            <a:xfrm>
              <a:off x="3387378" y="3507313"/>
              <a:ext cx="365125" cy="64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3600">
                  <a:solidFill>
                    <a:srgbClr val="BCE8F2"/>
                  </a:solidFill>
                  <a:latin typeface="Swiss911 UCm BT" pitchFamily="34" charset="0"/>
                  <a:cs typeface="Arial" charset="0"/>
                </a:rPr>
                <a:t>B</a:t>
              </a:r>
            </a:p>
          </p:txBody>
        </p:sp>
      </p:grpSp>
      <p:grpSp>
        <p:nvGrpSpPr>
          <p:cNvPr id="11268" name="组合 11267"/>
          <p:cNvGrpSpPr>
            <a:grpSpLocks/>
          </p:cNvGrpSpPr>
          <p:nvPr/>
        </p:nvGrpSpPr>
        <p:grpSpPr bwMode="auto">
          <a:xfrm>
            <a:off x="5264160" y="3319201"/>
            <a:ext cx="1427163" cy="895513"/>
            <a:chOff x="4755704" y="3507313"/>
            <a:chExt cx="1427163" cy="894834"/>
          </a:xfrm>
        </p:grpSpPr>
        <p:sp>
          <p:nvSpPr>
            <p:cNvPr id="11294" name="Text Box 32"/>
            <p:cNvSpPr txBox="1">
              <a:spLocks noChangeArrowheads="1"/>
            </p:cNvSpPr>
            <p:nvPr/>
          </p:nvSpPr>
          <p:spPr bwMode="gray">
            <a:xfrm>
              <a:off x="4755704" y="4063850"/>
              <a:ext cx="1427163" cy="33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a:solidFill>
                    <a:srgbClr val="BCE8F2"/>
                  </a:solidFill>
                  <a:latin typeface="方正兰亭中黑_GBK" pitchFamily="2" charset="-122"/>
                  <a:ea typeface="方正兰亭中黑_GBK" pitchFamily="2" charset="-122"/>
                </a:rPr>
                <a:t>Add a title</a:t>
              </a:r>
            </a:p>
          </p:txBody>
        </p:sp>
        <p:sp>
          <p:nvSpPr>
            <p:cNvPr id="11295" name="Text Box 36"/>
            <p:cNvSpPr txBox="1">
              <a:spLocks noChangeArrowheads="1"/>
            </p:cNvSpPr>
            <p:nvPr/>
          </p:nvSpPr>
          <p:spPr bwMode="gray">
            <a:xfrm>
              <a:off x="5287516" y="3507313"/>
              <a:ext cx="363538" cy="64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3600">
                  <a:solidFill>
                    <a:srgbClr val="BCE8F2"/>
                  </a:solidFill>
                  <a:latin typeface="Swiss911 UCm BT" pitchFamily="34" charset="0"/>
                  <a:cs typeface="Arial" charset="0"/>
                </a:rPr>
                <a:t>C</a:t>
              </a:r>
            </a:p>
          </p:txBody>
        </p:sp>
      </p:grpSp>
      <p:grpSp>
        <p:nvGrpSpPr>
          <p:cNvPr id="11269" name="组合 11268"/>
          <p:cNvGrpSpPr>
            <a:grpSpLocks/>
          </p:cNvGrpSpPr>
          <p:nvPr/>
        </p:nvGrpSpPr>
        <p:grpSpPr bwMode="auto">
          <a:xfrm>
            <a:off x="7115181" y="3319201"/>
            <a:ext cx="1425575" cy="895513"/>
            <a:chOff x="6607348" y="3507313"/>
            <a:chExt cx="1425575" cy="894834"/>
          </a:xfrm>
        </p:grpSpPr>
        <p:sp>
          <p:nvSpPr>
            <p:cNvPr id="11292" name="Text Box 33"/>
            <p:cNvSpPr txBox="1">
              <a:spLocks noChangeArrowheads="1"/>
            </p:cNvSpPr>
            <p:nvPr/>
          </p:nvSpPr>
          <p:spPr bwMode="gray">
            <a:xfrm>
              <a:off x="6607348" y="4063850"/>
              <a:ext cx="1425575" cy="33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a:solidFill>
                    <a:srgbClr val="BCE8F2"/>
                  </a:solidFill>
                  <a:latin typeface="方正兰亭中黑_GBK" pitchFamily="2" charset="-122"/>
                  <a:ea typeface="方正兰亭中黑_GBK" pitchFamily="2" charset="-122"/>
                </a:rPr>
                <a:t>Add a title</a:t>
              </a:r>
            </a:p>
          </p:txBody>
        </p:sp>
        <p:sp>
          <p:nvSpPr>
            <p:cNvPr id="11293" name="Text Box 37"/>
            <p:cNvSpPr txBox="1">
              <a:spLocks noChangeArrowheads="1"/>
            </p:cNvSpPr>
            <p:nvPr/>
          </p:nvSpPr>
          <p:spPr bwMode="gray">
            <a:xfrm>
              <a:off x="7137573" y="3507313"/>
              <a:ext cx="365125" cy="64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3600">
                  <a:solidFill>
                    <a:srgbClr val="BCE8F2"/>
                  </a:solidFill>
                  <a:latin typeface="Swiss911 UCm BT" pitchFamily="34" charset="0"/>
                  <a:cs typeface="Arial" charset="0"/>
                </a:rPr>
                <a:t>D</a:t>
              </a:r>
            </a:p>
          </p:txBody>
        </p:sp>
      </p:grpSp>
      <p:sp>
        <p:nvSpPr>
          <p:cNvPr id="104" name="TextBox 13"/>
          <p:cNvSpPr txBox="1">
            <a:spLocks noChangeArrowheads="1"/>
          </p:cNvSpPr>
          <p:nvPr/>
        </p:nvSpPr>
        <p:spPr bwMode="auto">
          <a:xfrm>
            <a:off x="2487712" y="49188"/>
            <a:ext cx="5112568"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repeatCount="200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300"/>
                                        <p:tgtEl>
                                          <p:spTgt spid="12"/>
                                        </p:tgtEl>
                                      </p:cBhvr>
                                    </p:animEffect>
                                  </p:childTnLst>
                                </p:cTn>
                              </p:par>
                            </p:childTnLst>
                          </p:cTn>
                        </p:par>
                        <p:par>
                          <p:cTn id="15" fill="hold" nodeType="afterGroup">
                            <p:stCondLst>
                              <p:cond delay="600"/>
                            </p:stCondLst>
                            <p:childTnLst>
                              <p:par>
                                <p:cTn id="16" presetID="22" presetClass="entr" presetSubtype="4"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wipe(down)">
                                      <p:cBhvr>
                                        <p:cTn id="18" dur="1000"/>
                                        <p:tgtEl>
                                          <p:spTgt spid="96"/>
                                        </p:tgtEl>
                                      </p:cBhvr>
                                    </p:animEffect>
                                  </p:childTnLst>
                                </p:cTn>
                              </p:par>
                              <p:par>
                                <p:cTn id="19" presetID="22"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nodeType="afterGroup">
                            <p:stCondLst>
                              <p:cond delay="1600"/>
                            </p:stCondLst>
                            <p:childTnLst>
                              <p:par>
                                <p:cTn id="23" presetID="53" presetClass="entr" presetSubtype="16" fill="hold" nodeType="afterEffect">
                                  <p:stCondLst>
                                    <p:cond delay="0"/>
                                  </p:stCondLst>
                                  <p:childTnLst>
                                    <p:set>
                                      <p:cBhvr>
                                        <p:cTn id="24" dur="1" fill="hold">
                                          <p:stCondLst>
                                            <p:cond delay="0"/>
                                          </p:stCondLst>
                                        </p:cTn>
                                        <p:tgtEl>
                                          <p:spTgt spid="11266"/>
                                        </p:tgtEl>
                                        <p:attrNameLst>
                                          <p:attrName>style.visibility</p:attrName>
                                        </p:attrNameLst>
                                      </p:cBhvr>
                                      <p:to>
                                        <p:strVal val="visible"/>
                                      </p:to>
                                    </p:set>
                                    <p:anim calcmode="lin" valueType="num">
                                      <p:cBhvr>
                                        <p:cTn id="25" dur="500" fill="hold"/>
                                        <p:tgtEl>
                                          <p:spTgt spid="11266"/>
                                        </p:tgtEl>
                                        <p:attrNameLst>
                                          <p:attrName>ppt_w</p:attrName>
                                        </p:attrNameLst>
                                      </p:cBhvr>
                                      <p:tavLst>
                                        <p:tav tm="0">
                                          <p:val>
                                            <p:fltVal val="0"/>
                                          </p:val>
                                        </p:tav>
                                        <p:tav tm="100000">
                                          <p:val>
                                            <p:strVal val="#ppt_w"/>
                                          </p:val>
                                        </p:tav>
                                      </p:tavLst>
                                    </p:anim>
                                    <p:anim calcmode="lin" valueType="num">
                                      <p:cBhvr>
                                        <p:cTn id="26" dur="500" fill="hold"/>
                                        <p:tgtEl>
                                          <p:spTgt spid="11266"/>
                                        </p:tgtEl>
                                        <p:attrNameLst>
                                          <p:attrName>ppt_h</p:attrName>
                                        </p:attrNameLst>
                                      </p:cBhvr>
                                      <p:tavLst>
                                        <p:tav tm="0">
                                          <p:val>
                                            <p:fltVal val="0"/>
                                          </p:val>
                                        </p:tav>
                                        <p:tav tm="100000">
                                          <p:val>
                                            <p:strVal val="#ppt_h"/>
                                          </p:val>
                                        </p:tav>
                                      </p:tavLst>
                                    </p:anim>
                                    <p:animEffect transition="in" filter="fade">
                                      <p:cBhvr>
                                        <p:cTn id="27" dur="500"/>
                                        <p:tgtEl>
                                          <p:spTgt spid="11266"/>
                                        </p:tgtEl>
                                      </p:cBhvr>
                                    </p:animEffect>
                                  </p:childTnLst>
                                </p:cTn>
                              </p:par>
                            </p:childTnLst>
                          </p:cTn>
                        </p:par>
                        <p:par>
                          <p:cTn id="28" fill="hold" nodeType="afterGroup">
                            <p:stCondLst>
                              <p:cond delay="2100"/>
                            </p:stCondLst>
                            <p:childTnLst>
                              <p:par>
                                <p:cTn id="29" presetID="10" presetClass="entr" presetSubtype="0" repeatCount="2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300"/>
                                        <p:tgtEl>
                                          <p:spTgt spid="11"/>
                                        </p:tgtEl>
                                      </p:cBhvr>
                                    </p:animEffect>
                                  </p:childTnLst>
                                </p:cTn>
                              </p:par>
                            </p:childTnLst>
                          </p:cTn>
                        </p:par>
                        <p:par>
                          <p:cTn id="32" fill="hold" nodeType="afterGroup">
                            <p:stCondLst>
                              <p:cond delay="2700"/>
                            </p:stCondLst>
                            <p:childTnLst>
                              <p:par>
                                <p:cTn id="33" presetID="22" presetClass="entr" presetSubtype="4" fill="hold" grpId="0"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wipe(down)">
                                      <p:cBhvr>
                                        <p:cTn id="35" dur="1000"/>
                                        <p:tgtEl>
                                          <p:spTgt spid="98"/>
                                        </p:tgtEl>
                                      </p:cBhvr>
                                    </p:animEffect>
                                  </p:childTnLst>
                                </p:cTn>
                              </p:par>
                              <p:par>
                                <p:cTn id="36" presetID="22" presetClass="entr" presetSubtype="1"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nodeType="afterGroup">
                            <p:stCondLst>
                              <p:cond delay="3700"/>
                            </p:stCondLst>
                            <p:childTnLst>
                              <p:par>
                                <p:cTn id="40" presetID="53" presetClass="entr" presetSubtype="16" fill="hold" nodeType="afterEffect">
                                  <p:stCondLst>
                                    <p:cond delay="0"/>
                                  </p:stCondLst>
                                  <p:childTnLst>
                                    <p:set>
                                      <p:cBhvr>
                                        <p:cTn id="41" dur="1" fill="hold">
                                          <p:stCondLst>
                                            <p:cond delay="0"/>
                                          </p:stCondLst>
                                        </p:cTn>
                                        <p:tgtEl>
                                          <p:spTgt spid="11267"/>
                                        </p:tgtEl>
                                        <p:attrNameLst>
                                          <p:attrName>style.visibility</p:attrName>
                                        </p:attrNameLst>
                                      </p:cBhvr>
                                      <p:to>
                                        <p:strVal val="visible"/>
                                      </p:to>
                                    </p:set>
                                    <p:anim calcmode="lin" valueType="num">
                                      <p:cBhvr>
                                        <p:cTn id="42" dur="500" fill="hold"/>
                                        <p:tgtEl>
                                          <p:spTgt spid="11267"/>
                                        </p:tgtEl>
                                        <p:attrNameLst>
                                          <p:attrName>ppt_w</p:attrName>
                                        </p:attrNameLst>
                                      </p:cBhvr>
                                      <p:tavLst>
                                        <p:tav tm="0">
                                          <p:val>
                                            <p:fltVal val="0"/>
                                          </p:val>
                                        </p:tav>
                                        <p:tav tm="100000">
                                          <p:val>
                                            <p:strVal val="#ppt_w"/>
                                          </p:val>
                                        </p:tav>
                                      </p:tavLst>
                                    </p:anim>
                                    <p:anim calcmode="lin" valueType="num">
                                      <p:cBhvr>
                                        <p:cTn id="43" dur="500" fill="hold"/>
                                        <p:tgtEl>
                                          <p:spTgt spid="11267"/>
                                        </p:tgtEl>
                                        <p:attrNameLst>
                                          <p:attrName>ppt_h</p:attrName>
                                        </p:attrNameLst>
                                      </p:cBhvr>
                                      <p:tavLst>
                                        <p:tav tm="0">
                                          <p:val>
                                            <p:fltVal val="0"/>
                                          </p:val>
                                        </p:tav>
                                        <p:tav tm="100000">
                                          <p:val>
                                            <p:strVal val="#ppt_h"/>
                                          </p:val>
                                        </p:tav>
                                      </p:tavLst>
                                    </p:anim>
                                    <p:animEffect transition="in" filter="fade">
                                      <p:cBhvr>
                                        <p:cTn id="44" dur="500"/>
                                        <p:tgtEl>
                                          <p:spTgt spid="11267"/>
                                        </p:tgtEl>
                                      </p:cBhvr>
                                    </p:animEffect>
                                  </p:childTnLst>
                                </p:cTn>
                              </p:par>
                            </p:childTnLst>
                          </p:cTn>
                        </p:par>
                        <p:par>
                          <p:cTn id="45" fill="hold" nodeType="afterGroup">
                            <p:stCondLst>
                              <p:cond delay="4200"/>
                            </p:stCondLst>
                            <p:childTnLst>
                              <p:par>
                                <p:cTn id="46" presetID="10" presetClass="entr" presetSubtype="0" repeatCount="200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300"/>
                                        <p:tgtEl>
                                          <p:spTgt spid="10"/>
                                        </p:tgtEl>
                                      </p:cBhvr>
                                    </p:animEffect>
                                  </p:childTnLst>
                                </p:cTn>
                              </p:par>
                            </p:childTnLst>
                          </p:cTn>
                        </p:par>
                        <p:par>
                          <p:cTn id="49" fill="hold" nodeType="afterGroup">
                            <p:stCondLst>
                              <p:cond delay="4800"/>
                            </p:stCondLst>
                            <p:childTnLst>
                              <p:par>
                                <p:cTn id="50" presetID="22" presetClass="entr" presetSubtype="4"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down)">
                                      <p:cBhvr>
                                        <p:cTn id="52" dur="1000"/>
                                        <p:tgtEl>
                                          <p:spTgt spid="100"/>
                                        </p:tgtEl>
                                      </p:cBhvr>
                                    </p:animEffect>
                                  </p:childTnLst>
                                </p:cTn>
                              </p:par>
                              <p:par>
                                <p:cTn id="53" presetID="22" presetClass="entr" presetSubtype="1" fill="hold" nodeType="withEffect">
                                  <p:stCondLst>
                                    <p:cond delay="0"/>
                                  </p:stCondLst>
                                  <p:childTnLst>
                                    <p:set>
                                      <p:cBhvr>
                                        <p:cTn id="54" dur="1" fill="hold">
                                          <p:stCondLst>
                                            <p:cond delay="0"/>
                                          </p:stCondLst>
                                        </p:cTn>
                                        <p:tgtEl>
                                          <p:spTgt spid="11264"/>
                                        </p:tgtEl>
                                        <p:attrNameLst>
                                          <p:attrName>style.visibility</p:attrName>
                                        </p:attrNameLst>
                                      </p:cBhvr>
                                      <p:to>
                                        <p:strVal val="visible"/>
                                      </p:to>
                                    </p:set>
                                    <p:animEffect transition="in" filter="wipe(up)">
                                      <p:cBhvr>
                                        <p:cTn id="55" dur="500"/>
                                        <p:tgtEl>
                                          <p:spTgt spid="11264"/>
                                        </p:tgtEl>
                                      </p:cBhvr>
                                    </p:animEffect>
                                  </p:childTnLst>
                                </p:cTn>
                              </p:par>
                            </p:childTnLst>
                          </p:cTn>
                        </p:par>
                        <p:par>
                          <p:cTn id="56" fill="hold" nodeType="afterGroup">
                            <p:stCondLst>
                              <p:cond delay="5800"/>
                            </p:stCondLst>
                            <p:childTnLst>
                              <p:par>
                                <p:cTn id="57" presetID="53" presetClass="entr" presetSubtype="16" fill="hold" nodeType="afterEffect">
                                  <p:stCondLst>
                                    <p:cond delay="0"/>
                                  </p:stCondLst>
                                  <p:childTnLst>
                                    <p:set>
                                      <p:cBhvr>
                                        <p:cTn id="58" dur="1" fill="hold">
                                          <p:stCondLst>
                                            <p:cond delay="0"/>
                                          </p:stCondLst>
                                        </p:cTn>
                                        <p:tgtEl>
                                          <p:spTgt spid="11268"/>
                                        </p:tgtEl>
                                        <p:attrNameLst>
                                          <p:attrName>style.visibility</p:attrName>
                                        </p:attrNameLst>
                                      </p:cBhvr>
                                      <p:to>
                                        <p:strVal val="visible"/>
                                      </p:to>
                                    </p:set>
                                    <p:anim calcmode="lin" valueType="num">
                                      <p:cBhvr>
                                        <p:cTn id="59" dur="500" fill="hold"/>
                                        <p:tgtEl>
                                          <p:spTgt spid="11268"/>
                                        </p:tgtEl>
                                        <p:attrNameLst>
                                          <p:attrName>ppt_w</p:attrName>
                                        </p:attrNameLst>
                                      </p:cBhvr>
                                      <p:tavLst>
                                        <p:tav tm="0">
                                          <p:val>
                                            <p:fltVal val="0"/>
                                          </p:val>
                                        </p:tav>
                                        <p:tav tm="100000">
                                          <p:val>
                                            <p:strVal val="#ppt_w"/>
                                          </p:val>
                                        </p:tav>
                                      </p:tavLst>
                                    </p:anim>
                                    <p:anim calcmode="lin" valueType="num">
                                      <p:cBhvr>
                                        <p:cTn id="60" dur="500" fill="hold"/>
                                        <p:tgtEl>
                                          <p:spTgt spid="11268"/>
                                        </p:tgtEl>
                                        <p:attrNameLst>
                                          <p:attrName>ppt_h</p:attrName>
                                        </p:attrNameLst>
                                      </p:cBhvr>
                                      <p:tavLst>
                                        <p:tav tm="0">
                                          <p:val>
                                            <p:fltVal val="0"/>
                                          </p:val>
                                        </p:tav>
                                        <p:tav tm="100000">
                                          <p:val>
                                            <p:strVal val="#ppt_h"/>
                                          </p:val>
                                        </p:tav>
                                      </p:tavLst>
                                    </p:anim>
                                    <p:animEffect transition="in" filter="fade">
                                      <p:cBhvr>
                                        <p:cTn id="61" dur="500"/>
                                        <p:tgtEl>
                                          <p:spTgt spid="11268"/>
                                        </p:tgtEl>
                                      </p:cBhvr>
                                    </p:animEffect>
                                  </p:childTnLst>
                                </p:cTn>
                              </p:par>
                            </p:childTnLst>
                          </p:cTn>
                        </p:par>
                        <p:par>
                          <p:cTn id="62" fill="hold" nodeType="afterGroup">
                            <p:stCondLst>
                              <p:cond delay="6300"/>
                            </p:stCondLst>
                            <p:childTnLst>
                              <p:par>
                                <p:cTn id="63" presetID="10" presetClass="entr" presetSubtype="0" repeatCount="200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300"/>
                                        <p:tgtEl>
                                          <p:spTgt spid="9"/>
                                        </p:tgtEl>
                                      </p:cBhvr>
                                    </p:animEffect>
                                  </p:childTnLst>
                                </p:cTn>
                              </p:par>
                            </p:childTnLst>
                          </p:cTn>
                        </p:par>
                        <p:par>
                          <p:cTn id="66" fill="hold" nodeType="afterGroup">
                            <p:stCondLst>
                              <p:cond delay="6900"/>
                            </p:stCondLst>
                            <p:childTnLst>
                              <p:par>
                                <p:cTn id="67" presetID="22" presetClass="entr" presetSubtype="4" fill="hold" grpId="0" nodeType="afterEffect">
                                  <p:stCondLst>
                                    <p:cond delay="0"/>
                                  </p:stCondLst>
                                  <p:childTnLst>
                                    <p:set>
                                      <p:cBhvr>
                                        <p:cTn id="68" dur="1" fill="hold">
                                          <p:stCondLst>
                                            <p:cond delay="0"/>
                                          </p:stCondLst>
                                        </p:cTn>
                                        <p:tgtEl>
                                          <p:spTgt spid="102"/>
                                        </p:tgtEl>
                                        <p:attrNameLst>
                                          <p:attrName>style.visibility</p:attrName>
                                        </p:attrNameLst>
                                      </p:cBhvr>
                                      <p:to>
                                        <p:strVal val="visible"/>
                                      </p:to>
                                    </p:set>
                                    <p:animEffect transition="in" filter="wipe(down)">
                                      <p:cBhvr>
                                        <p:cTn id="69" dur="1000"/>
                                        <p:tgtEl>
                                          <p:spTgt spid="102"/>
                                        </p:tgtEl>
                                      </p:cBhvr>
                                    </p:animEffect>
                                  </p:childTnLst>
                                </p:cTn>
                              </p:par>
                              <p:par>
                                <p:cTn id="70" presetID="22" presetClass="entr" presetSubtype="1" fill="hold" nodeType="withEffect">
                                  <p:stCondLst>
                                    <p:cond delay="0"/>
                                  </p:stCondLst>
                                  <p:childTnLst>
                                    <p:set>
                                      <p:cBhvr>
                                        <p:cTn id="71" dur="1" fill="hold">
                                          <p:stCondLst>
                                            <p:cond delay="0"/>
                                          </p:stCondLst>
                                        </p:cTn>
                                        <p:tgtEl>
                                          <p:spTgt spid="11265"/>
                                        </p:tgtEl>
                                        <p:attrNameLst>
                                          <p:attrName>style.visibility</p:attrName>
                                        </p:attrNameLst>
                                      </p:cBhvr>
                                      <p:to>
                                        <p:strVal val="visible"/>
                                      </p:to>
                                    </p:set>
                                    <p:animEffect transition="in" filter="wipe(up)">
                                      <p:cBhvr>
                                        <p:cTn id="72" dur="500"/>
                                        <p:tgtEl>
                                          <p:spTgt spid="11265"/>
                                        </p:tgtEl>
                                      </p:cBhvr>
                                    </p:animEffect>
                                  </p:childTnLst>
                                </p:cTn>
                              </p:par>
                            </p:childTnLst>
                          </p:cTn>
                        </p:par>
                        <p:par>
                          <p:cTn id="73" fill="hold" nodeType="afterGroup">
                            <p:stCondLst>
                              <p:cond delay="7900"/>
                            </p:stCondLst>
                            <p:childTnLst>
                              <p:par>
                                <p:cTn id="74" presetID="53" presetClass="entr" presetSubtype="16" fill="hold" nodeType="afterEffect">
                                  <p:stCondLst>
                                    <p:cond delay="0"/>
                                  </p:stCondLst>
                                  <p:childTnLst>
                                    <p:set>
                                      <p:cBhvr>
                                        <p:cTn id="75" dur="1" fill="hold">
                                          <p:stCondLst>
                                            <p:cond delay="0"/>
                                          </p:stCondLst>
                                        </p:cTn>
                                        <p:tgtEl>
                                          <p:spTgt spid="11269"/>
                                        </p:tgtEl>
                                        <p:attrNameLst>
                                          <p:attrName>style.visibility</p:attrName>
                                        </p:attrNameLst>
                                      </p:cBhvr>
                                      <p:to>
                                        <p:strVal val="visible"/>
                                      </p:to>
                                    </p:set>
                                    <p:anim calcmode="lin" valueType="num">
                                      <p:cBhvr>
                                        <p:cTn id="76" dur="500" fill="hold"/>
                                        <p:tgtEl>
                                          <p:spTgt spid="11269"/>
                                        </p:tgtEl>
                                        <p:attrNameLst>
                                          <p:attrName>ppt_w</p:attrName>
                                        </p:attrNameLst>
                                      </p:cBhvr>
                                      <p:tavLst>
                                        <p:tav tm="0">
                                          <p:val>
                                            <p:fltVal val="0"/>
                                          </p:val>
                                        </p:tav>
                                        <p:tav tm="100000">
                                          <p:val>
                                            <p:strVal val="#ppt_w"/>
                                          </p:val>
                                        </p:tav>
                                      </p:tavLst>
                                    </p:anim>
                                    <p:anim calcmode="lin" valueType="num">
                                      <p:cBhvr>
                                        <p:cTn id="77" dur="500" fill="hold"/>
                                        <p:tgtEl>
                                          <p:spTgt spid="11269"/>
                                        </p:tgtEl>
                                        <p:attrNameLst>
                                          <p:attrName>ppt_h</p:attrName>
                                        </p:attrNameLst>
                                      </p:cBhvr>
                                      <p:tavLst>
                                        <p:tav tm="0">
                                          <p:val>
                                            <p:fltVal val="0"/>
                                          </p:val>
                                        </p:tav>
                                        <p:tav tm="100000">
                                          <p:val>
                                            <p:strVal val="#ppt_h"/>
                                          </p:val>
                                        </p:tav>
                                      </p:tavLst>
                                    </p:anim>
                                    <p:animEffect transition="in" filter="fade">
                                      <p:cBhvr>
                                        <p:cTn id="78" dur="500"/>
                                        <p:tgtEl>
                                          <p:spTgt spid="1126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animBg="1"/>
      <p:bldP spid="100" grpId="0" animBg="1"/>
      <p:bldP spid="10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invGray">
          <a:xfrm>
            <a:off x="1226769" y="974377"/>
            <a:ext cx="7813675" cy="503238"/>
          </a:xfrm>
          <a:prstGeom prst="roundRect">
            <a:avLst>
              <a:gd name="adj" fmla="val 50000"/>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4" name="AutoShape 4"/>
          <p:cNvSpPr>
            <a:spLocks noChangeArrowheads="1"/>
          </p:cNvSpPr>
          <p:nvPr/>
        </p:nvSpPr>
        <p:spPr bwMode="gray">
          <a:xfrm>
            <a:off x="3177919" y="3050234"/>
            <a:ext cx="3660544" cy="990600"/>
          </a:xfrm>
          <a:prstGeom prst="downArrow">
            <a:avLst>
              <a:gd name="adj1" fmla="val 67155"/>
              <a:gd name="adj2" fmla="val 53847"/>
            </a:avLst>
          </a:prstGeom>
          <a:noFill/>
          <a:ln>
            <a:solidFill>
              <a:srgbClr val="30B8D8"/>
            </a:solidFill>
          </a:ln>
          <a:effectLst>
            <a:glow rad="88900">
              <a:schemeClr val="accent1">
                <a:satMod val="175000"/>
                <a:alpha val="30000"/>
              </a:schemeClr>
            </a:glow>
          </a:effectLst>
        </p:spPr>
        <p:txBody>
          <a:bodyPr vert="eaVert" wrap="none" anchor="ctr"/>
          <a:lstStyle/>
          <a:p>
            <a:pPr>
              <a:defRPr/>
            </a:pPr>
            <a:endParaRPr lang="zh-CN" altLang="en-US"/>
          </a:p>
        </p:txBody>
      </p:sp>
      <p:sp>
        <p:nvSpPr>
          <p:cNvPr id="5" name="Rectangle 5"/>
          <p:cNvSpPr>
            <a:spLocks noChangeArrowheads="1"/>
          </p:cNvSpPr>
          <p:nvPr/>
        </p:nvSpPr>
        <p:spPr bwMode="invGray">
          <a:xfrm>
            <a:off x="1226769" y="1766465"/>
            <a:ext cx="7813675" cy="503238"/>
          </a:xfrm>
          <a:prstGeom prst="roundRect">
            <a:avLst>
              <a:gd name="adj" fmla="val 50000"/>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6" name="Rectangle 6"/>
          <p:cNvSpPr>
            <a:spLocks noChangeArrowheads="1"/>
          </p:cNvSpPr>
          <p:nvPr/>
        </p:nvSpPr>
        <p:spPr bwMode="invGray">
          <a:xfrm>
            <a:off x="1226769" y="2546995"/>
            <a:ext cx="7813675" cy="503238"/>
          </a:xfrm>
          <a:prstGeom prst="roundRect">
            <a:avLst>
              <a:gd name="adj" fmla="val 50000"/>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7" name="Rectangle 7"/>
          <p:cNvSpPr>
            <a:spLocks noChangeArrowheads="1"/>
          </p:cNvSpPr>
          <p:nvPr/>
        </p:nvSpPr>
        <p:spPr bwMode="white">
          <a:xfrm>
            <a:off x="3877957" y="1036264"/>
            <a:ext cx="2492991" cy="369332"/>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a:r>
              <a:rPr lang="zh-CN" altLang="en-US">
                <a:solidFill>
                  <a:srgbClr val="BCE8F2"/>
                </a:solidFill>
                <a:latin typeface="方正兰亭黑_GBK" pitchFamily="2" charset="-122"/>
                <a:ea typeface="方正兰亭黑_GBK" pitchFamily="2" charset="-122"/>
              </a:rPr>
              <a:t>Click here to add text</a:t>
            </a:r>
            <a:endParaRPr lang="en-US" altLang="zh-CN">
              <a:solidFill>
                <a:srgbClr val="BCE8F2"/>
              </a:solidFill>
              <a:latin typeface="方正兰亭黑_GBK" pitchFamily="2" charset="-122"/>
              <a:ea typeface="方正兰亭黑_GBK" pitchFamily="2" charset="-122"/>
            </a:endParaRPr>
          </a:p>
        </p:txBody>
      </p:sp>
      <p:grpSp>
        <p:nvGrpSpPr>
          <p:cNvPr id="12" name="组合 11"/>
          <p:cNvGrpSpPr>
            <a:grpSpLocks/>
          </p:cNvGrpSpPr>
          <p:nvPr/>
        </p:nvGrpSpPr>
        <p:grpSpPr bwMode="auto">
          <a:xfrm>
            <a:off x="1866907" y="4206504"/>
            <a:ext cx="6461125" cy="1022350"/>
            <a:chOff x="1358528" y="4289425"/>
            <a:chExt cx="6461125" cy="1022350"/>
          </a:xfrm>
        </p:grpSpPr>
        <p:sp>
          <p:nvSpPr>
            <p:cNvPr id="2" name="AutoShape 2"/>
            <p:cNvSpPr>
              <a:spLocks noChangeArrowheads="1"/>
            </p:cNvSpPr>
            <p:nvPr/>
          </p:nvSpPr>
          <p:spPr bwMode="gray">
            <a:xfrm>
              <a:off x="1358528" y="4289425"/>
              <a:ext cx="6461125" cy="1022350"/>
            </a:xfrm>
            <a:prstGeom prst="roundRect">
              <a:avLst>
                <a:gd name="adj" fmla="val 50000"/>
              </a:avLst>
            </a:prstGeom>
            <a:solidFill>
              <a:srgbClr val="007DA4">
                <a:alpha val="65098"/>
              </a:srgbClr>
            </a:solidFill>
            <a:ln w="38100" algn="ctr">
              <a:noFill/>
              <a:round/>
              <a:headEnd/>
              <a:tailEnd/>
            </a:ln>
            <a:effectLst>
              <a:glow rad="88900">
                <a:schemeClr val="accent1">
                  <a:satMod val="175000"/>
                  <a:alpha val="30000"/>
                </a:schemeClr>
              </a:glow>
            </a:effectLst>
          </p:spPr>
          <p:txBody>
            <a:bodyPr wrap="none" anchor="ctr"/>
            <a:lstStyle/>
            <a:p>
              <a:pPr>
                <a:defRPr/>
              </a:pPr>
              <a:endParaRPr lang="zh-CN" altLang="en-US"/>
            </a:p>
          </p:txBody>
        </p:sp>
        <p:sp>
          <p:nvSpPr>
            <p:cNvPr id="12310" name="Rectangle 8"/>
            <p:cNvSpPr>
              <a:spLocks noChangeArrowheads="1"/>
            </p:cNvSpPr>
            <p:nvPr/>
          </p:nvSpPr>
          <p:spPr bwMode="gray">
            <a:xfrm>
              <a:off x="1963365" y="4515425"/>
              <a:ext cx="5284788"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400" dirty="0">
                  <a:solidFill>
                    <a:srgbClr val="BCE8F2"/>
                  </a:solidFill>
                  <a:latin typeface="方正正纤黑简体" pitchFamily="2" charset="-122"/>
                  <a:ea typeface="方正正纤黑简体" pitchFamily="2" charset="-122"/>
                </a:rPr>
                <a:t>Click here to add text Click here to add text Click here to add text</a:t>
              </a:r>
              <a:endParaRPr lang="en-US" altLang="zh-CN" sz="1400" dirty="0">
                <a:solidFill>
                  <a:srgbClr val="BCE8F2"/>
                </a:solidFill>
                <a:latin typeface="方正正纤黑简体" pitchFamily="2" charset="-122"/>
                <a:ea typeface="方正正纤黑简体" pitchFamily="2" charset="-122"/>
              </a:endParaRPr>
            </a:p>
            <a:p>
              <a:pPr algn="ctr"/>
              <a:r>
                <a:rPr lang="zh-CN" altLang="en-US" sz="1400" dirty="0">
                  <a:solidFill>
                    <a:srgbClr val="BCE8F2"/>
                  </a:solidFill>
                  <a:latin typeface="方正正纤黑简体" pitchFamily="2" charset="-122"/>
                  <a:ea typeface="方正正纤黑简体" pitchFamily="2" charset="-122"/>
                </a:rPr>
                <a:t>Click here to add text</a:t>
              </a:r>
              <a:endParaRPr lang="en-US" altLang="zh-CN" sz="1400" dirty="0">
                <a:solidFill>
                  <a:srgbClr val="BCE8F2"/>
                </a:solidFill>
                <a:latin typeface="方正正纤黑简体" pitchFamily="2" charset="-122"/>
                <a:ea typeface="方正正纤黑简体" pitchFamily="2" charset="-122"/>
              </a:endParaRPr>
            </a:p>
          </p:txBody>
        </p:sp>
      </p:grpSp>
      <p:sp>
        <p:nvSpPr>
          <p:cNvPr id="9" name="Rectangle 9"/>
          <p:cNvSpPr>
            <a:spLocks noChangeArrowheads="1"/>
          </p:cNvSpPr>
          <p:nvPr/>
        </p:nvSpPr>
        <p:spPr bwMode="white">
          <a:xfrm>
            <a:off x="3877957" y="1842714"/>
            <a:ext cx="2492991" cy="369332"/>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a:r>
              <a:rPr lang="zh-CN" altLang="en-US">
                <a:solidFill>
                  <a:srgbClr val="BCE8F2"/>
                </a:solidFill>
                <a:latin typeface="方正兰亭黑_GBK" pitchFamily="2" charset="-122"/>
                <a:ea typeface="方正兰亭黑_GBK" pitchFamily="2" charset="-122"/>
              </a:rPr>
              <a:t>Click here to add text</a:t>
            </a:r>
            <a:endParaRPr lang="en-US" altLang="zh-CN">
              <a:solidFill>
                <a:srgbClr val="BCE8F2"/>
              </a:solidFill>
              <a:latin typeface="方正兰亭黑_GBK" pitchFamily="2" charset="-122"/>
              <a:ea typeface="方正兰亭黑_GBK" pitchFamily="2" charset="-122"/>
            </a:endParaRPr>
          </a:p>
        </p:txBody>
      </p:sp>
      <p:sp>
        <p:nvSpPr>
          <p:cNvPr id="10" name="Rectangle 10"/>
          <p:cNvSpPr>
            <a:spLocks noChangeArrowheads="1"/>
          </p:cNvSpPr>
          <p:nvPr/>
        </p:nvSpPr>
        <p:spPr bwMode="white">
          <a:xfrm>
            <a:off x="3877957" y="2612651"/>
            <a:ext cx="2492991" cy="369332"/>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a:r>
              <a:rPr lang="zh-CN" altLang="en-US">
                <a:solidFill>
                  <a:srgbClr val="BCE8F2"/>
                </a:solidFill>
                <a:latin typeface="方正兰亭黑_GBK" pitchFamily="2" charset="-122"/>
                <a:ea typeface="方正兰亭黑_GBK" pitchFamily="2" charset="-122"/>
              </a:rPr>
              <a:t>Click here to add text</a:t>
            </a:r>
            <a:endParaRPr lang="en-US" altLang="zh-CN">
              <a:solidFill>
                <a:srgbClr val="BCE8F2"/>
              </a:solidFill>
              <a:latin typeface="方正兰亭黑_GBK" pitchFamily="2" charset="-122"/>
              <a:ea typeface="方正兰亭黑_GBK" pitchFamily="2" charset="-122"/>
            </a:endParaRPr>
          </a:p>
        </p:txBody>
      </p:sp>
      <p:sp>
        <p:nvSpPr>
          <p:cNvPr id="11" name="TextBox 13"/>
          <p:cNvSpPr txBox="1">
            <a:spLocks noChangeArrowheads="1"/>
          </p:cNvSpPr>
          <p:nvPr/>
        </p:nvSpPr>
        <p:spPr bwMode="auto">
          <a:xfrm>
            <a:off x="2559720" y="49188"/>
            <a:ext cx="5196812"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52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p:val>
                                            <p:fltVal val="0.5"/>
                                          </p:val>
                                        </p:tav>
                                        <p:tav tm="100000">
                                          <p:val>
                                            <p:strVal val="#ppt_x"/>
                                          </p:val>
                                        </p:tav>
                                      </p:tavLst>
                                    </p:anim>
                                    <p:anim calcmode="lin" valueType="num">
                                      <p:cBhvr>
                                        <p:cTn id="16" dur="1000" fill="hold"/>
                                        <p:tgtEl>
                                          <p:spTgt spid="3"/>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2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nodeType="afterGroup">
                            <p:stCondLst>
                              <p:cond delay="3100"/>
                            </p:stCondLst>
                            <p:childTnLst>
                              <p:par>
                                <p:cTn id="22" presetID="23" presetClass="entr" presetSubtype="52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ppt_x</p:attrName>
                                        </p:attrNameLst>
                                      </p:cBhvr>
                                      <p:tavLst>
                                        <p:tav tm="0">
                                          <p:val>
                                            <p:fltVal val="0.5"/>
                                          </p:val>
                                        </p:tav>
                                        <p:tav tm="100000">
                                          <p:val>
                                            <p:strVal val="#ppt_x"/>
                                          </p:val>
                                        </p:tav>
                                      </p:tavLst>
                                    </p:anim>
                                    <p:anim calcmode="lin" valueType="num">
                                      <p:cBhvr>
                                        <p:cTn id="27" dur="1000" fill="hold"/>
                                        <p:tgtEl>
                                          <p:spTgt spid="5"/>
                                        </p:tgtEl>
                                        <p:attrNameLst>
                                          <p:attrName>ppt_y</p:attrName>
                                        </p:attrNameLst>
                                      </p:cBhvr>
                                      <p:tavLst>
                                        <p:tav tm="0">
                                          <p:val>
                                            <p:fltVal val="0.5"/>
                                          </p:val>
                                        </p:tav>
                                        <p:tav tm="100000">
                                          <p:val>
                                            <p:strVal val="#ppt_y"/>
                                          </p:val>
                                        </p:tav>
                                      </p:tavLst>
                                    </p:anim>
                                  </p:childTnLst>
                                </p:cTn>
                              </p:par>
                            </p:childTnLst>
                          </p:cTn>
                        </p:par>
                        <p:par>
                          <p:cTn id="28" fill="hold" nodeType="afterGroup">
                            <p:stCondLst>
                              <p:cond delay="410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nodeType="afterGroup">
                            <p:stCondLst>
                              <p:cond delay="5200"/>
                            </p:stCondLst>
                            <p:childTnLst>
                              <p:par>
                                <p:cTn id="33" presetID="2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ppt_x</p:attrName>
                                        </p:attrNameLst>
                                      </p:cBhvr>
                                      <p:tavLst>
                                        <p:tav tm="0">
                                          <p:val>
                                            <p:fltVal val="0.5"/>
                                          </p:val>
                                        </p:tav>
                                        <p:tav tm="100000">
                                          <p:val>
                                            <p:strVal val="#ppt_x"/>
                                          </p:val>
                                        </p:tav>
                                      </p:tavLst>
                                    </p:anim>
                                    <p:anim calcmode="lin" valueType="num">
                                      <p:cBhvr>
                                        <p:cTn id="38" dur="1000" fill="hold"/>
                                        <p:tgtEl>
                                          <p:spTgt spid="6"/>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6200"/>
                            </p:stCondLst>
                            <p:childTnLst>
                              <p:par>
                                <p:cTn id="40" presetID="16" presetClass="entr" presetSubtype="2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par>
                          <p:cTn id="43" fill="hold" nodeType="afterGroup">
                            <p:stCondLst>
                              <p:cond delay="6700"/>
                            </p:stCondLst>
                            <p:childTnLst>
                              <p:par>
                                <p:cTn id="44" presetID="10"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400"/>
                                        <p:tgtEl>
                                          <p:spTgt spid="3"/>
                                        </p:tgtEl>
                                      </p:cBhvr>
                                    </p:animEffect>
                                  </p:childTnLst>
                                </p:cTn>
                              </p:par>
                            </p:childTnLst>
                          </p:cTn>
                        </p:par>
                        <p:par>
                          <p:cTn id="47" fill="hold" nodeType="afterGroup">
                            <p:stCondLst>
                              <p:cond delay="7100"/>
                            </p:stCondLst>
                            <p:childTnLst>
                              <p:par>
                                <p:cTn id="48" presetID="10"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400"/>
                                        <p:tgtEl>
                                          <p:spTgt spid="5"/>
                                        </p:tgtEl>
                                      </p:cBhvr>
                                    </p:animEffect>
                                  </p:childTnLst>
                                </p:cTn>
                              </p:par>
                            </p:childTnLst>
                          </p:cTn>
                        </p:par>
                        <p:par>
                          <p:cTn id="51" fill="hold" nodeType="afterGroup">
                            <p:stCondLst>
                              <p:cond delay="75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400"/>
                                        <p:tgtEl>
                                          <p:spTgt spid="6"/>
                                        </p:tgtEl>
                                      </p:cBhvr>
                                    </p:animEffect>
                                  </p:childTnLst>
                                </p:cTn>
                              </p:par>
                            </p:childTnLst>
                          </p:cTn>
                        </p:par>
                        <p:par>
                          <p:cTn id="55" fill="hold" nodeType="afterGroup">
                            <p:stCondLst>
                              <p:cond delay="7900"/>
                            </p:stCondLst>
                            <p:childTnLst>
                              <p:par>
                                <p:cTn id="56" presetID="22" presetClass="entr" presetSubtype="1"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up)">
                                      <p:cBhvr>
                                        <p:cTn id="58" dur="500"/>
                                        <p:tgtEl>
                                          <p:spTgt spid="4"/>
                                        </p:tgtEl>
                                      </p:cBhvr>
                                    </p:animEffect>
                                  </p:childTnLst>
                                </p:cTn>
                              </p:par>
                            </p:childTnLst>
                          </p:cTn>
                        </p:par>
                        <p:par>
                          <p:cTn id="59" fill="hold" nodeType="afterGroup">
                            <p:stCondLst>
                              <p:cond delay="8400"/>
                            </p:stCondLst>
                            <p:childTnLst>
                              <p:par>
                                <p:cTn id="60" presetID="16" presetClass="entr" presetSubtype="21"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p:cNvSpPr>
          <p:nvPr/>
        </p:nvSpPr>
        <p:spPr bwMode="gray">
          <a:xfrm>
            <a:off x="1338759" y="1118393"/>
            <a:ext cx="3659188" cy="1879600"/>
          </a:xfrm>
          <a:custGeom>
            <a:avLst/>
            <a:gdLst>
              <a:gd name="T0" fmla="*/ 2304 w 2305"/>
              <a:gd name="T1" fmla="*/ 691 h 1184"/>
              <a:gd name="T2" fmla="*/ 1991 w 2305"/>
              <a:gd name="T3" fmla="*/ 833 h 1184"/>
              <a:gd name="T4" fmla="*/ 1817 w 2305"/>
              <a:gd name="T5" fmla="*/ 1184 h 1184"/>
              <a:gd name="T6" fmla="*/ 0 w 2305"/>
              <a:gd name="T7" fmla="*/ 1184 h 1184"/>
              <a:gd name="T8" fmla="*/ 0 w 2305"/>
              <a:gd name="T9" fmla="*/ 1 h 1184"/>
              <a:gd name="T10" fmla="*/ 2305 w 2305"/>
              <a:gd name="T11" fmla="*/ 0 h 1184"/>
              <a:gd name="T12" fmla="*/ 2304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4" name="Freeform 5"/>
          <p:cNvSpPr>
            <a:spLocks/>
          </p:cNvSpPr>
          <p:nvPr/>
        </p:nvSpPr>
        <p:spPr bwMode="gray">
          <a:xfrm>
            <a:off x="5165232" y="1118393"/>
            <a:ext cx="3659187" cy="1879600"/>
          </a:xfrm>
          <a:custGeom>
            <a:avLst/>
            <a:gdLst>
              <a:gd name="T0" fmla="*/ 1 w 2305"/>
              <a:gd name="T1" fmla="*/ 691 h 1184"/>
              <a:gd name="T2" fmla="*/ 314 w 2305"/>
              <a:gd name="T3" fmla="*/ 833 h 1184"/>
              <a:gd name="T4" fmla="*/ 481 w 2305"/>
              <a:gd name="T5" fmla="*/ 1182 h 1184"/>
              <a:gd name="T6" fmla="*/ 2305 w 2305"/>
              <a:gd name="T7" fmla="*/ 1184 h 1184"/>
              <a:gd name="T8" fmla="*/ 2305 w 2305"/>
              <a:gd name="T9" fmla="*/ 1 h 1184"/>
              <a:gd name="T10" fmla="*/ 0 w 2305"/>
              <a:gd name="T11" fmla="*/ 0 h 1184"/>
              <a:gd name="T12" fmla="*/ 1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6" name="Freeform 7"/>
          <p:cNvSpPr>
            <a:spLocks/>
          </p:cNvSpPr>
          <p:nvPr/>
        </p:nvSpPr>
        <p:spPr bwMode="gray">
          <a:xfrm>
            <a:off x="1335584" y="3200176"/>
            <a:ext cx="3659188" cy="1879600"/>
          </a:xfrm>
          <a:custGeom>
            <a:avLst/>
            <a:gdLst>
              <a:gd name="T0" fmla="*/ 2304 w 2305"/>
              <a:gd name="T1" fmla="*/ 493 h 1184"/>
              <a:gd name="T2" fmla="*/ 1991 w 2305"/>
              <a:gd name="T3" fmla="*/ 351 h 1184"/>
              <a:gd name="T4" fmla="*/ 1813 w 2305"/>
              <a:gd name="T5" fmla="*/ 1 h 1184"/>
              <a:gd name="T6" fmla="*/ 0 w 2305"/>
              <a:gd name="T7" fmla="*/ 0 h 1184"/>
              <a:gd name="T8" fmla="*/ 0 w 2305"/>
              <a:gd name="T9" fmla="*/ 1183 h 1184"/>
              <a:gd name="T10" fmla="*/ 2305 w 2305"/>
              <a:gd name="T11" fmla="*/ 1184 h 1184"/>
              <a:gd name="T12" fmla="*/ 2304 w 2305"/>
              <a:gd name="T13" fmla="*/ 493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7" name="Freeform 8"/>
          <p:cNvSpPr>
            <a:spLocks/>
          </p:cNvSpPr>
          <p:nvPr/>
        </p:nvSpPr>
        <p:spPr bwMode="gray">
          <a:xfrm>
            <a:off x="5162064" y="3190654"/>
            <a:ext cx="3659187" cy="1881188"/>
          </a:xfrm>
          <a:custGeom>
            <a:avLst/>
            <a:gdLst>
              <a:gd name="T0" fmla="*/ 1 w 2305"/>
              <a:gd name="T1" fmla="*/ 494 h 1185"/>
              <a:gd name="T2" fmla="*/ 314 w 2305"/>
              <a:gd name="T3" fmla="*/ 352 h 1185"/>
              <a:gd name="T4" fmla="*/ 483 w 2305"/>
              <a:gd name="T5" fmla="*/ 0 h 1185"/>
              <a:gd name="T6" fmla="*/ 2305 w 2305"/>
              <a:gd name="T7" fmla="*/ 1 h 1185"/>
              <a:gd name="T8" fmla="*/ 2305 w 2305"/>
              <a:gd name="T9" fmla="*/ 1184 h 1185"/>
              <a:gd name="T10" fmla="*/ 0 w 2305"/>
              <a:gd name="T11" fmla="*/ 1185 h 1185"/>
              <a:gd name="T12" fmla="*/ 1 w 2305"/>
              <a:gd name="T13" fmla="*/ 494 h 1185"/>
            </a:gdLst>
            <a:ahLst/>
            <a:cxnLst>
              <a:cxn ang="0">
                <a:pos x="T0" y="T1"/>
              </a:cxn>
              <a:cxn ang="0">
                <a:pos x="T2" y="T3"/>
              </a:cxn>
              <a:cxn ang="0">
                <a:pos x="T4" y="T5"/>
              </a:cxn>
              <a:cxn ang="0">
                <a:pos x="T6" y="T7"/>
              </a:cxn>
              <a:cxn ang="0">
                <a:pos x="T8" y="T9"/>
              </a:cxn>
              <a:cxn ang="0">
                <a:pos x="T10" y="T11"/>
              </a:cxn>
              <a:cxn ang="0">
                <a:pos x="T12" y="T13"/>
              </a:cxn>
            </a:cxnLst>
            <a:rect l="0" t="0" r="r" b="b"/>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grpSp>
        <p:nvGrpSpPr>
          <p:cNvPr id="32" name="组合 31"/>
          <p:cNvGrpSpPr>
            <a:grpSpLocks/>
          </p:cNvGrpSpPr>
          <p:nvPr/>
        </p:nvGrpSpPr>
        <p:grpSpPr bwMode="auto">
          <a:xfrm>
            <a:off x="1338269" y="1237881"/>
            <a:ext cx="3652837" cy="422276"/>
            <a:chOff x="830759" y="1320379"/>
            <a:chExt cx="3652838" cy="422275"/>
          </a:xfrm>
        </p:grpSpPr>
        <p:sp>
          <p:nvSpPr>
            <p:cNvPr id="13344" name="Rectangle 4"/>
            <p:cNvSpPr>
              <a:spLocks noChangeArrowheads="1"/>
            </p:cNvSpPr>
            <p:nvPr/>
          </p:nvSpPr>
          <p:spPr bwMode="gray">
            <a:xfrm>
              <a:off x="830759" y="1320379"/>
              <a:ext cx="3652838" cy="422275"/>
            </a:xfrm>
            <a:prstGeom prst="rect">
              <a:avLst/>
            </a:prstGeom>
            <a:solidFill>
              <a:srgbClr val="1E8FB2">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3345" name="Rectangle 11"/>
            <p:cNvSpPr>
              <a:spLocks noChangeArrowheads="1"/>
            </p:cNvSpPr>
            <p:nvPr/>
          </p:nvSpPr>
          <p:spPr bwMode="gray">
            <a:xfrm>
              <a:off x="976808" y="1331461"/>
              <a:ext cx="3276596" cy="400109"/>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zh-CN" altLang="en-US" sz="2000" dirty="0">
                  <a:solidFill>
                    <a:srgbClr val="BCE8F2"/>
                  </a:solidFill>
                  <a:latin typeface="方正兰亭中黑_GBK" pitchFamily="2" charset="-122"/>
                  <a:ea typeface="方正兰亭中黑_GBK" pitchFamily="2" charset="-122"/>
                </a:rPr>
                <a:t>Click here to add a title</a:t>
              </a:r>
            </a:p>
          </p:txBody>
        </p:sp>
      </p:grpSp>
      <p:sp>
        <p:nvSpPr>
          <p:cNvPr id="14" name="Rectangle 17"/>
          <p:cNvSpPr>
            <a:spLocks noChangeArrowheads="1"/>
          </p:cNvSpPr>
          <p:nvPr/>
        </p:nvSpPr>
        <p:spPr bwMode="gray">
          <a:xfrm>
            <a:off x="1466850" y="1911246"/>
            <a:ext cx="2954338" cy="46166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1200" dirty="0">
                <a:solidFill>
                  <a:srgbClr val="BCE8F2"/>
                </a:solidFill>
                <a:latin typeface="方正正纤黑简体" pitchFamily="2" charset="-122"/>
                <a:ea typeface="方正正纤黑简体" pitchFamily="2" charset="-122"/>
              </a:rPr>
              <a:t>Click here to add text Click here to add text Click here add text Click here to add text Click here to add text</a:t>
            </a:r>
            <a:endParaRPr lang="en-US" altLang="zh-CN" sz="1200" dirty="0">
              <a:solidFill>
                <a:srgbClr val="BCE8F2"/>
              </a:solidFill>
              <a:latin typeface="方正正纤黑简体" pitchFamily="2" charset="-122"/>
              <a:ea typeface="方正正纤黑简体" pitchFamily="2" charset="-122"/>
            </a:endParaRPr>
          </a:p>
        </p:txBody>
      </p:sp>
      <p:sp>
        <p:nvSpPr>
          <p:cNvPr id="15" name="Rectangle 18"/>
          <p:cNvSpPr>
            <a:spLocks noChangeArrowheads="1"/>
          </p:cNvSpPr>
          <p:nvPr/>
        </p:nvSpPr>
        <p:spPr bwMode="gray">
          <a:xfrm>
            <a:off x="5715008" y="1908072"/>
            <a:ext cx="2989263" cy="46166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zh-CN" altLang="en-US" sz="1200" dirty="0">
                <a:solidFill>
                  <a:srgbClr val="BCE8F2"/>
                </a:solidFill>
                <a:latin typeface="方正正纤黑简体" pitchFamily="2" charset="-122"/>
                <a:ea typeface="方正正纤黑简体" pitchFamily="2" charset="-122"/>
              </a:rPr>
              <a:t>Click here to add text Click here to add text Click here add text Click here to add text Click here to add text</a:t>
            </a:r>
            <a:endParaRPr lang="en-US" altLang="zh-CN" sz="1200" dirty="0">
              <a:solidFill>
                <a:srgbClr val="BCE8F2"/>
              </a:solidFill>
              <a:latin typeface="方正正纤黑简体" pitchFamily="2" charset="-122"/>
              <a:ea typeface="方正正纤黑简体" pitchFamily="2" charset="-122"/>
            </a:endParaRPr>
          </a:p>
        </p:txBody>
      </p:sp>
      <p:sp>
        <p:nvSpPr>
          <p:cNvPr id="16" name="Text Box 26"/>
          <p:cNvSpPr txBox="1">
            <a:spLocks noChangeArrowheads="1"/>
          </p:cNvSpPr>
          <p:nvPr/>
        </p:nvSpPr>
        <p:spPr bwMode="gray">
          <a:xfrm>
            <a:off x="1408114" y="4116279"/>
            <a:ext cx="3352800" cy="60939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nSpc>
                <a:spcPct val="60000"/>
              </a:lnSpc>
              <a:spcBef>
                <a:spcPct val="50000"/>
              </a:spcBef>
              <a:buFontTx/>
              <a:buChar char="•"/>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a:p>
            <a:pPr>
              <a:lnSpc>
                <a:spcPct val="60000"/>
              </a:lnSpc>
              <a:spcBef>
                <a:spcPct val="50000"/>
              </a:spcBef>
              <a:buFontTx/>
              <a:buChar char="•"/>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a:p>
            <a:pPr>
              <a:lnSpc>
                <a:spcPct val="60000"/>
              </a:lnSpc>
              <a:spcBef>
                <a:spcPct val="50000"/>
              </a:spcBef>
              <a:buFontTx/>
              <a:buChar char="•"/>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p:txBody>
      </p:sp>
      <p:sp>
        <p:nvSpPr>
          <p:cNvPr id="17" name="Text Box 27"/>
          <p:cNvSpPr txBox="1">
            <a:spLocks noChangeArrowheads="1"/>
          </p:cNvSpPr>
          <p:nvPr/>
        </p:nvSpPr>
        <p:spPr bwMode="gray">
          <a:xfrm>
            <a:off x="5330826" y="4116279"/>
            <a:ext cx="3352800" cy="60939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r">
              <a:lnSpc>
                <a:spcPct val="60000"/>
              </a:lnSpc>
              <a:spcBef>
                <a:spcPct val="50000"/>
              </a:spcBef>
              <a:buFontTx/>
              <a:buChar char="•"/>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a:p>
            <a:pPr algn="r">
              <a:lnSpc>
                <a:spcPct val="60000"/>
              </a:lnSpc>
              <a:spcBef>
                <a:spcPct val="50000"/>
              </a:spcBef>
              <a:buFontTx/>
              <a:buChar char="•"/>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a:p>
            <a:pPr algn="r">
              <a:lnSpc>
                <a:spcPct val="60000"/>
              </a:lnSpc>
              <a:spcBef>
                <a:spcPct val="50000"/>
              </a:spcBef>
              <a:buFontTx/>
              <a:buChar char="•"/>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p:txBody>
      </p:sp>
      <p:grpSp>
        <p:nvGrpSpPr>
          <p:cNvPr id="34" name="组合 33"/>
          <p:cNvGrpSpPr>
            <a:grpSpLocks/>
          </p:cNvGrpSpPr>
          <p:nvPr/>
        </p:nvGrpSpPr>
        <p:grpSpPr bwMode="auto">
          <a:xfrm>
            <a:off x="1079982" y="3306392"/>
            <a:ext cx="3420586" cy="461962"/>
            <a:chOff x="572473" y="3389462"/>
            <a:chExt cx="3420586" cy="461962"/>
          </a:xfrm>
        </p:grpSpPr>
        <p:sp>
          <p:nvSpPr>
            <p:cNvPr id="13342" name="Freeform 10"/>
            <p:cNvSpPr>
              <a:spLocks/>
            </p:cNvSpPr>
            <p:nvPr/>
          </p:nvSpPr>
          <p:spPr bwMode="gray">
            <a:xfrm flipH="1">
              <a:off x="827584" y="3389462"/>
              <a:ext cx="3165475" cy="461962"/>
            </a:xfrm>
            <a:custGeom>
              <a:avLst/>
              <a:gdLst>
                <a:gd name="T0" fmla="*/ 437819734 w 2007"/>
                <a:gd name="T1" fmla="*/ 7559667 h 291"/>
                <a:gd name="T2" fmla="*/ 0 w 2007"/>
                <a:gd name="T3" fmla="*/ 733363881 h 291"/>
                <a:gd name="T4" fmla="*/ 2147483647 w 2007"/>
                <a:gd name="T5" fmla="*/ 733363881 h 291"/>
                <a:gd name="T6" fmla="*/ 2147483647 w 2007"/>
                <a:gd name="T7" fmla="*/ 0 h 291"/>
                <a:gd name="T8" fmla="*/ 437819734 w 2007"/>
                <a:gd name="T9" fmla="*/ 7559667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7" h="291">
                  <a:moveTo>
                    <a:pt x="176" y="3"/>
                  </a:moveTo>
                  <a:cubicBezTo>
                    <a:pt x="133" y="163"/>
                    <a:pt x="72" y="214"/>
                    <a:pt x="0" y="291"/>
                  </a:cubicBezTo>
                  <a:lnTo>
                    <a:pt x="2007" y="291"/>
                  </a:lnTo>
                  <a:lnTo>
                    <a:pt x="2007" y="0"/>
                  </a:lnTo>
                  <a:lnTo>
                    <a:pt x="176" y="3"/>
                  </a:lnTo>
                  <a:close/>
                </a:path>
              </a:pathLst>
            </a:custGeom>
            <a:solidFill>
              <a:srgbClr val="1E8FB2">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3343" name="Rectangle 11"/>
            <p:cNvSpPr>
              <a:spLocks noChangeArrowheads="1"/>
            </p:cNvSpPr>
            <p:nvPr/>
          </p:nvSpPr>
          <p:spPr bwMode="gray">
            <a:xfrm>
              <a:off x="572473" y="3405287"/>
              <a:ext cx="3183542" cy="338554"/>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zh-CN" altLang="en-US" sz="1600" dirty="0">
                  <a:solidFill>
                    <a:srgbClr val="BCE8F2"/>
                  </a:solidFill>
                  <a:latin typeface="方正兰亭中黑_GBK" pitchFamily="2" charset="-122"/>
                  <a:ea typeface="方正兰亭中黑_GBK" pitchFamily="2" charset="-122"/>
                </a:rPr>
                <a:t>Click here to add a title</a:t>
              </a:r>
            </a:p>
          </p:txBody>
        </p:sp>
      </p:grpSp>
      <p:grpSp>
        <p:nvGrpSpPr>
          <p:cNvPr id="33" name="组合 32"/>
          <p:cNvGrpSpPr>
            <a:grpSpLocks/>
          </p:cNvGrpSpPr>
          <p:nvPr/>
        </p:nvGrpSpPr>
        <p:grpSpPr bwMode="auto">
          <a:xfrm>
            <a:off x="5157788" y="1237881"/>
            <a:ext cx="3663950" cy="422276"/>
            <a:chOff x="4649291" y="1320379"/>
            <a:chExt cx="3663950" cy="422275"/>
          </a:xfrm>
        </p:grpSpPr>
        <p:sp>
          <p:nvSpPr>
            <p:cNvPr id="13340" name="Rectangle 6"/>
            <p:cNvSpPr>
              <a:spLocks noChangeArrowheads="1"/>
            </p:cNvSpPr>
            <p:nvPr/>
          </p:nvSpPr>
          <p:spPr bwMode="gray">
            <a:xfrm flipH="1">
              <a:off x="4649291" y="1320379"/>
              <a:ext cx="3663950" cy="422275"/>
            </a:xfrm>
            <a:prstGeom prst="rect">
              <a:avLst/>
            </a:prstGeom>
            <a:solidFill>
              <a:srgbClr val="1E8FB2">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3341" name="Rectangle 11"/>
            <p:cNvSpPr>
              <a:spLocks noChangeArrowheads="1"/>
            </p:cNvSpPr>
            <p:nvPr/>
          </p:nvSpPr>
          <p:spPr bwMode="gray">
            <a:xfrm>
              <a:off x="4822330" y="1331461"/>
              <a:ext cx="3352800" cy="400109"/>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zh-CN" altLang="en-US" sz="2000" dirty="0">
                  <a:solidFill>
                    <a:srgbClr val="BCE8F2"/>
                  </a:solidFill>
                  <a:latin typeface="方正兰亭中黑_GBK" pitchFamily="2" charset="-122"/>
                  <a:ea typeface="方正兰亭中黑_GBK" pitchFamily="2" charset="-122"/>
                </a:rPr>
                <a:t>Click here to add a title</a:t>
              </a:r>
            </a:p>
          </p:txBody>
        </p:sp>
      </p:grpSp>
      <p:grpSp>
        <p:nvGrpSpPr>
          <p:cNvPr id="35" name="组合 34"/>
          <p:cNvGrpSpPr>
            <a:grpSpLocks/>
          </p:cNvGrpSpPr>
          <p:nvPr/>
        </p:nvGrpSpPr>
        <p:grpSpPr bwMode="auto">
          <a:xfrm>
            <a:off x="5635634" y="3330203"/>
            <a:ext cx="3186113" cy="461963"/>
            <a:chOff x="5127128" y="3413274"/>
            <a:chExt cx="3186113" cy="461963"/>
          </a:xfrm>
        </p:grpSpPr>
        <p:sp>
          <p:nvSpPr>
            <p:cNvPr id="13338" name="Freeform 9"/>
            <p:cNvSpPr>
              <a:spLocks/>
            </p:cNvSpPr>
            <p:nvPr/>
          </p:nvSpPr>
          <p:spPr bwMode="gray">
            <a:xfrm>
              <a:off x="5127128" y="3413274"/>
              <a:ext cx="3186113" cy="461963"/>
            </a:xfrm>
            <a:custGeom>
              <a:avLst/>
              <a:gdLst>
                <a:gd name="T0" fmla="*/ 443547570 w 2007"/>
                <a:gd name="T1" fmla="*/ 7561271 h 291"/>
                <a:gd name="T2" fmla="*/ 0 w 2007"/>
                <a:gd name="T3" fmla="*/ 733367056 h 291"/>
                <a:gd name="T4" fmla="*/ 2147483647 w 2007"/>
                <a:gd name="T5" fmla="*/ 733367056 h 291"/>
                <a:gd name="T6" fmla="*/ 2147483647 w 2007"/>
                <a:gd name="T7" fmla="*/ 0 h 291"/>
                <a:gd name="T8" fmla="*/ 443547570 w 2007"/>
                <a:gd name="T9" fmla="*/ 7561271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7" h="291">
                  <a:moveTo>
                    <a:pt x="176" y="3"/>
                  </a:moveTo>
                  <a:cubicBezTo>
                    <a:pt x="133" y="163"/>
                    <a:pt x="72" y="214"/>
                    <a:pt x="0" y="291"/>
                  </a:cubicBezTo>
                  <a:lnTo>
                    <a:pt x="2007" y="291"/>
                  </a:lnTo>
                  <a:lnTo>
                    <a:pt x="2007" y="0"/>
                  </a:lnTo>
                  <a:lnTo>
                    <a:pt x="176" y="3"/>
                  </a:lnTo>
                  <a:close/>
                </a:path>
              </a:pathLst>
            </a:custGeom>
            <a:solidFill>
              <a:srgbClr val="1E8FB2">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3339" name="Rectangle 11"/>
            <p:cNvSpPr>
              <a:spLocks noChangeArrowheads="1"/>
            </p:cNvSpPr>
            <p:nvPr/>
          </p:nvSpPr>
          <p:spPr bwMode="gray">
            <a:xfrm>
              <a:off x="5378446" y="3444200"/>
              <a:ext cx="2796683" cy="338554"/>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zh-CN" altLang="en-US" sz="1600" dirty="0">
                  <a:solidFill>
                    <a:srgbClr val="BCE8F2"/>
                  </a:solidFill>
                  <a:latin typeface="方正兰亭中黑_GBK" pitchFamily="2" charset="-122"/>
                  <a:ea typeface="方正兰亭中黑_GBK" pitchFamily="2" charset="-122"/>
                </a:rPr>
                <a:t>Click here to add a title</a:t>
              </a:r>
            </a:p>
          </p:txBody>
        </p:sp>
      </p:grpSp>
      <p:grpSp>
        <p:nvGrpSpPr>
          <p:cNvPr id="31" name="组合 30"/>
          <p:cNvGrpSpPr>
            <a:grpSpLocks/>
          </p:cNvGrpSpPr>
          <p:nvPr/>
        </p:nvGrpSpPr>
        <p:grpSpPr bwMode="auto">
          <a:xfrm>
            <a:off x="4395788" y="2414216"/>
            <a:ext cx="1358900" cy="1358900"/>
            <a:chOff x="3887185" y="2497460"/>
            <a:chExt cx="1358904" cy="1358904"/>
          </a:xfrm>
        </p:grpSpPr>
        <p:sp>
          <p:nvSpPr>
            <p:cNvPr id="26" name="椭圆 25"/>
            <p:cNvSpPr/>
            <p:nvPr/>
          </p:nvSpPr>
          <p:spPr>
            <a:xfrm>
              <a:off x="3887185" y="2497460"/>
              <a:ext cx="1358904" cy="1358904"/>
            </a:xfrm>
            <a:prstGeom prst="ellipse">
              <a:avLst/>
            </a:prstGeom>
            <a:noFill/>
            <a:ln>
              <a:solidFill>
                <a:srgbClr val="30B8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337" name="Rectangle 11"/>
            <p:cNvSpPr>
              <a:spLocks noChangeArrowheads="1"/>
            </p:cNvSpPr>
            <p:nvPr/>
          </p:nvSpPr>
          <p:spPr bwMode="gray">
            <a:xfrm>
              <a:off x="3991965" y="2869349"/>
              <a:ext cx="1253900" cy="400111"/>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zh-CN" altLang="en-US" sz="2000" dirty="0">
                  <a:solidFill>
                    <a:schemeClr val="bg1"/>
                  </a:solidFill>
                  <a:latin typeface="方正兰亭中黑_GBK" pitchFamily="2" charset="-122"/>
                  <a:ea typeface="方正兰亭中黑_GBK" pitchFamily="2" charset="-122"/>
                </a:rPr>
                <a:t>Add a title</a:t>
              </a:r>
            </a:p>
          </p:txBody>
        </p:sp>
      </p:grpSp>
      <p:sp>
        <p:nvSpPr>
          <p:cNvPr id="36" name="TextBox 13"/>
          <p:cNvSpPr txBox="1">
            <a:spLocks noChangeArrowheads="1"/>
          </p:cNvSpPr>
          <p:nvPr/>
        </p:nvSpPr>
        <p:spPr bwMode="auto">
          <a:xfrm>
            <a:off x="2703736" y="49188"/>
            <a:ext cx="4896544"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500"/>
                            </p:stCondLst>
                            <p:childTnLst>
                              <p:par>
                                <p:cTn id="28" presetID="10" presetClass="entr" presetSubtype="0" repeatCount="200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300"/>
                                        <p:tgtEl>
                                          <p:spTgt spid="2"/>
                                        </p:tgtEl>
                                      </p:cBhvr>
                                    </p:animEffect>
                                  </p:childTnLst>
                                </p:cTn>
                              </p:par>
                            </p:childTnLst>
                          </p:cTn>
                        </p:par>
                        <p:par>
                          <p:cTn id="31" fill="hold" nodeType="afterGroup">
                            <p:stCondLst>
                              <p:cond delay="21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nodeType="afterGroup">
                            <p:stCondLst>
                              <p:cond delay="26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600"/>
                            </p:stCondLst>
                            <p:childTnLst>
                              <p:par>
                                <p:cTn id="42" presetID="10" presetClass="entr" presetSubtype="0" repeatCount="200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300"/>
                                        <p:tgtEl>
                                          <p:spTgt spid="4"/>
                                        </p:tgtEl>
                                      </p:cBhvr>
                                    </p:animEffect>
                                  </p:childTnLst>
                                </p:cTn>
                              </p:par>
                            </p:childTnLst>
                          </p:cTn>
                        </p:par>
                        <p:par>
                          <p:cTn id="45" fill="hold" nodeType="afterGroup">
                            <p:stCondLst>
                              <p:cond delay="4200"/>
                            </p:stCondLst>
                            <p:childTnLst>
                              <p:par>
                                <p:cTn id="46" presetID="22" presetClass="entr" presetSubtype="8"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nodeType="afterGroup">
                            <p:stCondLst>
                              <p:cond delay="4700"/>
                            </p:stCondLst>
                            <p:childTnLst>
                              <p:par>
                                <p:cTn id="50" presetID="42"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5700"/>
                            </p:stCondLst>
                            <p:childTnLst>
                              <p:par>
                                <p:cTn id="56" presetID="10" presetClass="entr" presetSubtype="0" repeatCount="200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300"/>
                                        <p:tgtEl>
                                          <p:spTgt spid="7"/>
                                        </p:tgtEl>
                                      </p:cBhvr>
                                    </p:animEffect>
                                  </p:childTnLst>
                                </p:cTn>
                              </p:par>
                            </p:childTnLst>
                          </p:cTn>
                        </p:par>
                        <p:par>
                          <p:cTn id="59" fill="hold" nodeType="afterGroup">
                            <p:stCondLst>
                              <p:cond delay="6300"/>
                            </p:stCondLst>
                            <p:childTnLst>
                              <p:par>
                                <p:cTn id="60" presetID="22" presetClass="entr" presetSubtype="8"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childTnLst>
                          </p:cTn>
                        </p:par>
                        <p:par>
                          <p:cTn id="63" fill="hold" nodeType="afterGroup">
                            <p:stCondLst>
                              <p:cond delay="6800"/>
                            </p:stCondLst>
                            <p:childTnLst>
                              <p:par>
                                <p:cTn id="64" presetID="42"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7800"/>
                            </p:stCondLst>
                            <p:childTnLst>
                              <p:par>
                                <p:cTn id="70" presetID="10" presetClass="entr" presetSubtype="0" repeatCount="200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300"/>
                                        <p:tgtEl>
                                          <p:spTgt spid="6"/>
                                        </p:tgtEl>
                                      </p:cBhvr>
                                    </p:animEffect>
                                  </p:childTnLst>
                                </p:cTn>
                              </p:par>
                            </p:childTnLst>
                          </p:cTn>
                        </p:par>
                        <p:par>
                          <p:cTn id="73" fill="hold" nodeType="afterGroup">
                            <p:stCondLst>
                              <p:cond delay="8400"/>
                            </p:stCondLst>
                            <p:childTnLst>
                              <p:par>
                                <p:cTn id="74" presetID="22" presetClass="entr" presetSubtype="8"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500"/>
                                        <p:tgtEl>
                                          <p:spTgt spid="34"/>
                                        </p:tgtEl>
                                      </p:cBhvr>
                                    </p:animEffect>
                                  </p:childTnLst>
                                </p:cTn>
                              </p:par>
                            </p:childTnLst>
                          </p:cTn>
                        </p:par>
                        <p:par>
                          <p:cTn id="77" fill="hold" nodeType="afterGroup">
                            <p:stCondLst>
                              <p:cond delay="8900"/>
                            </p:stCondLst>
                            <p:childTnLst>
                              <p:par>
                                <p:cTn id="78" presetID="42"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1000" fill="hold"/>
                                        <p:tgtEl>
                                          <p:spTgt spid="16"/>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9900"/>
                            </p:stCondLst>
                            <p:childTnLst>
                              <p:par>
                                <p:cTn id="84" presetID="49" presetClass="entr" presetSubtype="0" decel="100000"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 calcmode="lin" valueType="num">
                                      <p:cBhvr>
                                        <p:cTn id="88" dur="500" fill="hold"/>
                                        <p:tgtEl>
                                          <p:spTgt spid="31"/>
                                        </p:tgtEl>
                                        <p:attrNameLst>
                                          <p:attrName>style.rotation</p:attrName>
                                        </p:attrNameLst>
                                      </p:cBhvr>
                                      <p:tavLst>
                                        <p:tav tm="0">
                                          <p:val>
                                            <p:fltVal val="360"/>
                                          </p:val>
                                        </p:tav>
                                        <p:tav tm="100000">
                                          <p:val>
                                            <p:fltVal val="0"/>
                                          </p:val>
                                        </p:tav>
                                      </p:tavLst>
                                    </p:anim>
                                    <p:animEffect transition="in" filter="fade">
                                      <p:cBhvr>
                                        <p:cTn id="8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a:grpSpLocks/>
          </p:cNvGrpSpPr>
          <p:nvPr/>
        </p:nvGrpSpPr>
        <p:grpSpPr bwMode="auto">
          <a:xfrm>
            <a:off x="1263660" y="4497016"/>
            <a:ext cx="2041525" cy="742950"/>
            <a:chOff x="755576" y="4580180"/>
            <a:chExt cx="2041610" cy="742330"/>
          </a:xfrm>
        </p:grpSpPr>
        <p:sp>
          <p:nvSpPr>
            <p:cNvPr id="28" name="AutoShape 14"/>
            <p:cNvSpPr>
              <a:spLocks noChangeArrowheads="1"/>
            </p:cNvSpPr>
            <p:nvPr/>
          </p:nvSpPr>
          <p:spPr bwMode="gray">
            <a:xfrm>
              <a:off x="755576" y="4580180"/>
              <a:ext cx="2041610" cy="742330"/>
            </a:xfrm>
            <a:prstGeom prst="chevron">
              <a:avLst>
                <a:gd name="adj" fmla="val 57040"/>
              </a:avLst>
            </a:prstGeom>
            <a:noFill/>
            <a:ln>
              <a:solidFill>
                <a:srgbClr val="30B8D8"/>
              </a:solidFill>
            </a:ln>
            <a:effectLst>
              <a:glow rad="88900">
                <a:schemeClr val="accent1">
                  <a:satMod val="175000"/>
                  <a:alpha val="30000"/>
                </a:schemeClr>
              </a:glow>
            </a:effectLst>
          </p:spPr>
          <p:txBody>
            <a:bodyPr wrap="none" anchor="ctr">
              <a:flatTx/>
            </a:bodyPr>
            <a:lstStyle/>
            <a:p>
              <a:pPr>
                <a:defRPr/>
              </a:pPr>
              <a:endParaRPr lang="zh-CN" altLang="en-US"/>
            </a:p>
          </p:txBody>
        </p:sp>
        <p:sp>
          <p:nvSpPr>
            <p:cNvPr id="14377" name="Text Box 15"/>
            <p:cNvSpPr txBox="1">
              <a:spLocks noChangeArrowheads="1"/>
            </p:cNvSpPr>
            <p:nvPr/>
          </p:nvSpPr>
          <p:spPr bwMode="gray">
            <a:xfrm>
              <a:off x="1300648" y="4792487"/>
              <a:ext cx="902849" cy="307520"/>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9FBADB"/>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eaLnBrk="0" hangingPunct="0"/>
              <a:r>
                <a:rPr lang="zh-CN" altLang="en-US" sz="1400" dirty="0">
                  <a:solidFill>
                    <a:srgbClr val="BCE8F2"/>
                  </a:solidFill>
                  <a:latin typeface="方正兰亭黑_GBK" pitchFamily="2" charset="-122"/>
                  <a:ea typeface="方正兰亭黑_GBK" pitchFamily="2" charset="-122"/>
                </a:rPr>
                <a:t>Add text</a:t>
              </a:r>
              <a:endParaRPr lang="en-US" altLang="zh-CN" sz="1400" dirty="0">
                <a:solidFill>
                  <a:srgbClr val="BCE8F2"/>
                </a:solidFill>
                <a:latin typeface="Arial" charset="0"/>
              </a:endParaRPr>
            </a:p>
          </p:txBody>
        </p:sp>
      </p:grpSp>
      <p:grpSp>
        <p:nvGrpSpPr>
          <p:cNvPr id="55" name="组合 54"/>
          <p:cNvGrpSpPr>
            <a:grpSpLocks/>
          </p:cNvGrpSpPr>
          <p:nvPr/>
        </p:nvGrpSpPr>
        <p:grpSpPr bwMode="auto">
          <a:xfrm>
            <a:off x="3014663" y="4497016"/>
            <a:ext cx="2132012" cy="742950"/>
            <a:chOff x="2505900" y="4580180"/>
            <a:chExt cx="2132348" cy="742330"/>
          </a:xfrm>
        </p:grpSpPr>
        <p:sp>
          <p:nvSpPr>
            <p:cNvPr id="27" name="AutoShape 13"/>
            <p:cNvSpPr>
              <a:spLocks noChangeArrowheads="1"/>
            </p:cNvSpPr>
            <p:nvPr/>
          </p:nvSpPr>
          <p:spPr bwMode="gray">
            <a:xfrm>
              <a:off x="2505900" y="4580180"/>
              <a:ext cx="2132348" cy="742330"/>
            </a:xfrm>
            <a:prstGeom prst="chevron">
              <a:avLst>
                <a:gd name="adj" fmla="val 59575"/>
              </a:avLst>
            </a:prstGeom>
            <a:noFill/>
            <a:ln>
              <a:solidFill>
                <a:srgbClr val="30B8D8"/>
              </a:solidFill>
            </a:ln>
            <a:effectLst>
              <a:glow rad="88900">
                <a:schemeClr val="accent1">
                  <a:satMod val="175000"/>
                  <a:alpha val="30000"/>
                </a:schemeClr>
              </a:glow>
            </a:effectLst>
          </p:spPr>
          <p:txBody>
            <a:bodyPr wrap="none" anchor="ctr">
              <a:flatTx/>
            </a:bodyPr>
            <a:lstStyle/>
            <a:p>
              <a:pPr>
                <a:defRPr/>
              </a:pPr>
              <a:endParaRPr lang="zh-CN" altLang="en-US"/>
            </a:p>
          </p:txBody>
        </p:sp>
        <p:sp>
          <p:nvSpPr>
            <p:cNvPr id="14373" name="Text Box 16"/>
            <p:cNvSpPr txBox="1">
              <a:spLocks noChangeArrowheads="1"/>
            </p:cNvSpPr>
            <p:nvPr/>
          </p:nvSpPr>
          <p:spPr bwMode="gray">
            <a:xfrm>
              <a:off x="3059832" y="4788033"/>
              <a:ext cx="902953" cy="307520"/>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9FBADB"/>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eaLnBrk="0" hangingPunct="0"/>
              <a:r>
                <a:rPr lang="zh-CN" altLang="en-US" sz="1400" dirty="0">
                  <a:solidFill>
                    <a:srgbClr val="BCE8F2"/>
                  </a:solidFill>
                  <a:latin typeface="方正兰亭黑_GBK" pitchFamily="2" charset="-122"/>
                  <a:ea typeface="方正兰亭黑_GBK" pitchFamily="2" charset="-122"/>
                </a:rPr>
                <a:t>Add text</a:t>
              </a:r>
              <a:endParaRPr lang="en-US" altLang="zh-CN" sz="1400" dirty="0">
                <a:solidFill>
                  <a:srgbClr val="BCE8F2"/>
                </a:solidFill>
                <a:latin typeface="Arial" charset="0"/>
              </a:endParaRPr>
            </a:p>
          </p:txBody>
        </p:sp>
      </p:grpSp>
      <p:grpSp>
        <p:nvGrpSpPr>
          <p:cNvPr id="56" name="组合 55"/>
          <p:cNvGrpSpPr>
            <a:grpSpLocks/>
          </p:cNvGrpSpPr>
          <p:nvPr/>
        </p:nvGrpSpPr>
        <p:grpSpPr bwMode="auto">
          <a:xfrm>
            <a:off x="4854575" y="4503366"/>
            <a:ext cx="2178050" cy="742950"/>
            <a:chOff x="4346961" y="4586119"/>
            <a:chExt cx="2177717" cy="742330"/>
          </a:xfrm>
        </p:grpSpPr>
        <p:sp>
          <p:nvSpPr>
            <p:cNvPr id="26" name="AutoShape 12"/>
            <p:cNvSpPr>
              <a:spLocks noChangeArrowheads="1"/>
            </p:cNvSpPr>
            <p:nvPr/>
          </p:nvSpPr>
          <p:spPr bwMode="ltGray">
            <a:xfrm>
              <a:off x="4346961" y="4586119"/>
              <a:ext cx="2177717" cy="742330"/>
            </a:xfrm>
            <a:prstGeom prst="chevron">
              <a:avLst>
                <a:gd name="adj" fmla="val 60843"/>
              </a:avLst>
            </a:prstGeom>
            <a:noFill/>
            <a:ln>
              <a:solidFill>
                <a:srgbClr val="30B8D8"/>
              </a:solidFill>
            </a:ln>
            <a:effectLst>
              <a:glow rad="88900">
                <a:schemeClr val="accent1">
                  <a:satMod val="175000"/>
                  <a:alpha val="30000"/>
                </a:schemeClr>
              </a:glow>
            </a:effectLst>
          </p:spPr>
          <p:txBody>
            <a:bodyPr wrap="none" anchor="ctr">
              <a:flatTx/>
            </a:bodyPr>
            <a:lstStyle/>
            <a:p>
              <a:pPr>
                <a:defRPr/>
              </a:pPr>
              <a:endParaRPr lang="zh-CN" altLang="en-US"/>
            </a:p>
          </p:txBody>
        </p:sp>
        <p:sp>
          <p:nvSpPr>
            <p:cNvPr id="14369" name="Text Box 17"/>
            <p:cNvSpPr txBox="1">
              <a:spLocks noChangeArrowheads="1"/>
            </p:cNvSpPr>
            <p:nvPr/>
          </p:nvSpPr>
          <p:spPr bwMode="gray">
            <a:xfrm>
              <a:off x="4894292" y="4792487"/>
              <a:ext cx="902673" cy="307520"/>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9FBADB"/>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eaLnBrk="0" hangingPunct="0"/>
              <a:r>
                <a:rPr lang="zh-CN" altLang="en-US" sz="1400" dirty="0">
                  <a:solidFill>
                    <a:srgbClr val="BCE8F2"/>
                  </a:solidFill>
                  <a:latin typeface="方正兰亭黑_GBK" pitchFamily="2" charset="-122"/>
                  <a:ea typeface="方正兰亭黑_GBK" pitchFamily="2" charset="-122"/>
                </a:rPr>
                <a:t>Add text</a:t>
              </a:r>
              <a:endParaRPr lang="en-US" altLang="zh-CN" sz="1400" dirty="0">
                <a:solidFill>
                  <a:srgbClr val="BCE8F2"/>
                </a:solidFill>
                <a:latin typeface="Arial" charset="0"/>
              </a:endParaRPr>
            </a:p>
          </p:txBody>
        </p:sp>
      </p:grpSp>
      <p:grpSp>
        <p:nvGrpSpPr>
          <p:cNvPr id="57" name="组合 56"/>
          <p:cNvGrpSpPr>
            <a:grpSpLocks/>
          </p:cNvGrpSpPr>
          <p:nvPr/>
        </p:nvGrpSpPr>
        <p:grpSpPr bwMode="auto">
          <a:xfrm>
            <a:off x="6742123" y="4509715"/>
            <a:ext cx="2154237" cy="741362"/>
            <a:chOff x="6233391" y="4592057"/>
            <a:chExt cx="2155033" cy="742330"/>
          </a:xfrm>
        </p:grpSpPr>
        <p:sp>
          <p:nvSpPr>
            <p:cNvPr id="25" name="AutoShape 11"/>
            <p:cNvSpPr>
              <a:spLocks noChangeArrowheads="1"/>
            </p:cNvSpPr>
            <p:nvPr/>
          </p:nvSpPr>
          <p:spPr bwMode="gray">
            <a:xfrm>
              <a:off x="6233391" y="4592057"/>
              <a:ext cx="2155033" cy="742330"/>
            </a:xfrm>
            <a:prstGeom prst="chevron">
              <a:avLst>
                <a:gd name="adj" fmla="val 60209"/>
              </a:avLst>
            </a:prstGeom>
            <a:noFill/>
            <a:ln>
              <a:solidFill>
                <a:srgbClr val="30B8D8"/>
              </a:solidFill>
            </a:ln>
            <a:effectLst>
              <a:glow rad="88900">
                <a:schemeClr val="accent1">
                  <a:satMod val="175000"/>
                  <a:alpha val="30000"/>
                </a:schemeClr>
              </a:glow>
            </a:effectLst>
          </p:spPr>
          <p:txBody>
            <a:bodyPr wrap="none" anchor="ctr">
              <a:flatTx/>
            </a:bodyPr>
            <a:lstStyle/>
            <a:p>
              <a:pPr>
                <a:defRPr/>
              </a:pPr>
              <a:endParaRPr lang="zh-CN" altLang="en-US"/>
            </a:p>
          </p:txBody>
        </p:sp>
        <p:sp>
          <p:nvSpPr>
            <p:cNvPr id="14365" name="Text Box 18"/>
            <p:cNvSpPr txBox="1">
              <a:spLocks noChangeArrowheads="1"/>
            </p:cNvSpPr>
            <p:nvPr/>
          </p:nvSpPr>
          <p:spPr bwMode="gray">
            <a:xfrm>
              <a:off x="6766500" y="4792487"/>
              <a:ext cx="903145" cy="308179"/>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9FBADB"/>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eaLnBrk="0" hangingPunct="0"/>
              <a:r>
                <a:rPr lang="zh-CN" altLang="en-US" sz="1400" dirty="0">
                  <a:solidFill>
                    <a:srgbClr val="BCE8F2"/>
                  </a:solidFill>
                  <a:latin typeface="方正兰亭黑_GBK" pitchFamily="2" charset="-122"/>
                  <a:ea typeface="方正兰亭黑_GBK" pitchFamily="2" charset="-122"/>
                </a:rPr>
                <a:t>Add text</a:t>
              </a:r>
              <a:endParaRPr lang="en-US" altLang="zh-CN" sz="1400" dirty="0">
                <a:solidFill>
                  <a:srgbClr val="BCE8F2"/>
                </a:solidFill>
                <a:latin typeface="Arial" charset="0"/>
              </a:endParaRPr>
            </a:p>
          </p:txBody>
        </p:sp>
      </p:grpSp>
      <p:sp>
        <p:nvSpPr>
          <p:cNvPr id="38" name="椭圆 37"/>
          <p:cNvSpPr/>
          <p:nvPr/>
        </p:nvSpPr>
        <p:spPr>
          <a:xfrm>
            <a:off x="1412808" y="1935130"/>
            <a:ext cx="4319423" cy="2135594"/>
          </a:xfrm>
          <a:custGeom>
            <a:avLst/>
            <a:gdLst/>
            <a:ahLst/>
            <a:cxnLst/>
            <a:rect l="l" t="t" r="r" b="b"/>
            <a:pathLst>
              <a:path w="4319423" h="2135594">
                <a:moveTo>
                  <a:pt x="2159711" y="0"/>
                </a:moveTo>
                <a:cubicBezTo>
                  <a:pt x="3344713" y="0"/>
                  <a:pt x="4306941" y="953806"/>
                  <a:pt x="4319423" y="2135594"/>
                </a:cubicBezTo>
                <a:lnTo>
                  <a:pt x="0" y="2135594"/>
                </a:lnTo>
                <a:cubicBezTo>
                  <a:pt x="12481" y="953806"/>
                  <a:pt x="974710" y="0"/>
                  <a:pt x="2159711" y="0"/>
                </a:cubicBezTo>
                <a:close/>
              </a:path>
            </a:pathLst>
          </a:custGeom>
          <a:noFill/>
          <a:ln w="12700" cmpd="sng">
            <a:solidFill>
              <a:schemeClr val="accent2"/>
            </a:solidFill>
            <a:round/>
            <a:headEnd/>
            <a:tailEnd/>
          </a:ln>
          <a:effectLst>
            <a:glow rad="88900">
              <a:schemeClr val="accent1">
                <a:alpha val="30000"/>
              </a:schemeClr>
            </a:glow>
          </a:effectLst>
        </p:spPr>
        <p:txBody>
          <a:bodyPr/>
          <a:lstStyle/>
          <a:p>
            <a:endParaRPr lang="zh-CN" altLang="en-US">
              <a:solidFill>
                <a:schemeClr val="tx1"/>
              </a:solidFill>
              <a:latin typeface="Arial" charset="0"/>
              <a:ea typeface="宋体" pitchFamily="2" charset="-122"/>
            </a:endParaRPr>
          </a:p>
        </p:txBody>
      </p:sp>
      <p:sp>
        <p:nvSpPr>
          <p:cNvPr id="39" name="椭圆 38"/>
          <p:cNvSpPr/>
          <p:nvPr/>
        </p:nvSpPr>
        <p:spPr>
          <a:xfrm>
            <a:off x="1953308" y="2475631"/>
            <a:ext cx="3238423" cy="1595094"/>
          </a:xfrm>
          <a:custGeom>
            <a:avLst/>
            <a:gdLst/>
            <a:ahLst/>
            <a:cxnLst/>
            <a:rect l="l" t="t" r="r" b="b"/>
            <a:pathLst>
              <a:path w="3238423" h="1595094">
                <a:moveTo>
                  <a:pt x="1619211" y="0"/>
                </a:moveTo>
                <a:cubicBezTo>
                  <a:pt x="2505697" y="0"/>
                  <a:pt x="3225929" y="711824"/>
                  <a:pt x="3238423" y="1595094"/>
                </a:cubicBezTo>
                <a:lnTo>
                  <a:pt x="0" y="1595094"/>
                </a:lnTo>
                <a:cubicBezTo>
                  <a:pt x="12494" y="711824"/>
                  <a:pt x="732725" y="0"/>
                  <a:pt x="1619211" y="0"/>
                </a:cubicBezTo>
                <a:close/>
              </a:path>
            </a:pathLst>
          </a:custGeom>
          <a:solidFill>
            <a:srgbClr val="003C66">
              <a:alpha val="20000"/>
            </a:srgbClr>
          </a:solidFill>
          <a:ln w="19050">
            <a:solidFill>
              <a:srgbClr val="30B8D8"/>
            </a:solidFill>
          </a:ln>
          <a:effectLst>
            <a:glow rad="88900">
              <a:schemeClr val="accent1">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椭圆 39"/>
          <p:cNvSpPr/>
          <p:nvPr/>
        </p:nvSpPr>
        <p:spPr>
          <a:xfrm>
            <a:off x="2447312" y="2969632"/>
            <a:ext cx="2250415" cy="1101090"/>
          </a:xfrm>
          <a:custGeom>
            <a:avLst/>
            <a:gdLst/>
            <a:ahLst/>
            <a:cxnLst/>
            <a:rect l="l" t="t" r="r" b="b"/>
            <a:pathLst>
              <a:path w="2250415" h="1101090">
                <a:moveTo>
                  <a:pt x="1125207" y="0"/>
                </a:moveTo>
                <a:cubicBezTo>
                  <a:pt x="1738854" y="0"/>
                  <a:pt x="2237900" y="490666"/>
                  <a:pt x="2250415" y="1101090"/>
                </a:cubicBezTo>
                <a:lnTo>
                  <a:pt x="0" y="1101090"/>
                </a:lnTo>
                <a:cubicBezTo>
                  <a:pt x="12514" y="490666"/>
                  <a:pt x="511560" y="0"/>
                  <a:pt x="1125207" y="0"/>
                </a:cubicBezTo>
                <a:close/>
              </a:path>
            </a:pathLst>
          </a:custGeom>
          <a:solidFill>
            <a:srgbClr val="003C66">
              <a:alpha val="40000"/>
            </a:srgbClr>
          </a:solidFill>
          <a:ln w="12700">
            <a:solidFill>
              <a:srgbClr val="30B8D8"/>
            </a:solidFill>
          </a:ln>
          <a:effectLst>
            <a:glow rad="88900">
              <a:schemeClr val="accent1">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椭圆 42"/>
          <p:cNvSpPr/>
          <p:nvPr/>
        </p:nvSpPr>
        <p:spPr>
          <a:xfrm>
            <a:off x="2848658" y="3370977"/>
            <a:ext cx="1447723" cy="699744"/>
          </a:xfrm>
          <a:custGeom>
            <a:avLst/>
            <a:gdLst/>
            <a:ahLst/>
            <a:cxnLst/>
            <a:rect l="l" t="t" r="r" b="b"/>
            <a:pathLst>
              <a:path w="1447723" h="699744">
                <a:moveTo>
                  <a:pt x="723861" y="0"/>
                </a:moveTo>
                <a:cubicBezTo>
                  <a:pt x="1115836" y="0"/>
                  <a:pt x="1435171" y="311005"/>
                  <a:pt x="1447723" y="699744"/>
                </a:cubicBezTo>
                <a:lnTo>
                  <a:pt x="0" y="699744"/>
                </a:lnTo>
                <a:cubicBezTo>
                  <a:pt x="12551" y="311005"/>
                  <a:pt x="331887" y="0"/>
                  <a:pt x="723861" y="0"/>
                </a:cubicBezTo>
                <a:close/>
              </a:path>
            </a:pathLst>
          </a:custGeom>
          <a:solidFill>
            <a:srgbClr val="003C66">
              <a:alpha val="60000"/>
            </a:srgbClr>
          </a:solidFill>
          <a:ln w="9525">
            <a:solidFill>
              <a:srgbClr val="30B8D8"/>
            </a:solidFill>
          </a:ln>
          <a:effectLst>
            <a:glow rad="88900">
              <a:schemeClr val="accent1">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椭圆 44"/>
          <p:cNvSpPr/>
          <p:nvPr/>
        </p:nvSpPr>
        <p:spPr>
          <a:xfrm>
            <a:off x="3196495" y="3717539"/>
            <a:ext cx="752049" cy="353186"/>
          </a:xfrm>
          <a:custGeom>
            <a:avLst/>
            <a:gdLst/>
            <a:ahLst/>
            <a:cxnLst/>
            <a:rect l="l" t="t" r="r" b="b"/>
            <a:pathLst>
              <a:path w="752049" h="353185">
                <a:moveTo>
                  <a:pt x="376024" y="0"/>
                </a:moveTo>
                <a:cubicBezTo>
                  <a:pt x="576537" y="0"/>
                  <a:pt x="740641" y="155882"/>
                  <a:pt x="752049" y="353185"/>
                </a:cubicBezTo>
                <a:lnTo>
                  <a:pt x="0" y="353185"/>
                </a:lnTo>
                <a:cubicBezTo>
                  <a:pt x="11407" y="155882"/>
                  <a:pt x="175511" y="0"/>
                  <a:pt x="376024" y="0"/>
                </a:cubicBezTo>
                <a:close/>
              </a:path>
            </a:pathLst>
          </a:custGeom>
          <a:solidFill>
            <a:srgbClr val="003C66"/>
          </a:solidFill>
          <a:ln w="6350">
            <a:solidFill>
              <a:srgbClr val="30B8D8"/>
            </a:solidFill>
          </a:ln>
          <a:effectLst>
            <a:glow rad="88900">
              <a:schemeClr val="accent1">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AutoShape 10"/>
          <p:cNvSpPr>
            <a:spLocks/>
          </p:cNvSpPr>
          <p:nvPr/>
        </p:nvSpPr>
        <p:spPr bwMode="auto">
          <a:xfrm>
            <a:off x="4802198" y="1088656"/>
            <a:ext cx="3152775" cy="569913"/>
          </a:xfrm>
          <a:prstGeom prst="accentCallout2">
            <a:avLst>
              <a:gd name="adj1" fmla="val 18750"/>
              <a:gd name="adj2" fmla="val -2259"/>
              <a:gd name="adj3" fmla="val 18750"/>
              <a:gd name="adj4" fmla="val -14884"/>
              <a:gd name="adj5" fmla="val 204690"/>
              <a:gd name="adj6" fmla="val -42301"/>
            </a:avLst>
          </a:prstGeom>
          <a:noFill/>
          <a:ln w="9525">
            <a:solidFill>
              <a:srgbClr val="BCE8F2"/>
            </a:solidFill>
            <a:miter lim="800000"/>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1200" dirty="0">
                <a:solidFill>
                  <a:srgbClr val="BCE8F2"/>
                </a:solidFill>
                <a:latin typeface="方正正纤黑简体" pitchFamily="2" charset="-122"/>
                <a:ea typeface="方正正纤黑简体" pitchFamily="2" charset="-122"/>
              </a:rPr>
              <a:t>Click here to add text Click add text</a:t>
            </a:r>
            <a:endParaRPr lang="en-US" altLang="zh-CN" sz="1200" dirty="0">
              <a:solidFill>
                <a:srgbClr val="BCE8F2"/>
              </a:solidFill>
              <a:latin typeface="方正正纤黑简体" pitchFamily="2" charset="-122"/>
              <a:ea typeface="方正正纤黑简体" pitchFamily="2" charset="-122"/>
            </a:endParaRPr>
          </a:p>
          <a:p>
            <a:r>
              <a:rPr lang="zh-CN" altLang="en-US" sz="1200" dirty="0">
                <a:solidFill>
                  <a:srgbClr val="BCE8F2"/>
                </a:solidFill>
                <a:latin typeface="方正正纤黑简体" pitchFamily="2" charset="-122"/>
                <a:ea typeface="方正正纤黑简体" pitchFamily="2" charset="-122"/>
              </a:rPr>
              <a:t>Click here to add text Click here to add text</a:t>
            </a:r>
            <a:endParaRPr lang="en-US" altLang="zh-CN" sz="1200" dirty="0">
              <a:solidFill>
                <a:srgbClr val="BCE8F2"/>
              </a:solidFill>
              <a:latin typeface="方正正纤黑简体" pitchFamily="2" charset="-122"/>
              <a:ea typeface="方正正纤黑简体" pitchFamily="2" charset="-122"/>
            </a:endParaRPr>
          </a:p>
          <a:p>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p:txBody>
      </p:sp>
      <p:sp>
        <p:nvSpPr>
          <p:cNvPr id="21" name="AutoShape 7"/>
          <p:cNvSpPr>
            <a:spLocks/>
          </p:cNvSpPr>
          <p:nvPr/>
        </p:nvSpPr>
        <p:spPr bwMode="auto">
          <a:xfrm>
            <a:off x="6310314" y="3490542"/>
            <a:ext cx="3090862" cy="569912"/>
          </a:xfrm>
          <a:prstGeom prst="accentCallout2">
            <a:avLst>
              <a:gd name="adj1" fmla="val 18750"/>
              <a:gd name="adj2" fmla="val -2421"/>
              <a:gd name="adj3" fmla="val 18750"/>
              <a:gd name="adj4" fmla="val -12097"/>
              <a:gd name="adj5" fmla="val 78810"/>
              <a:gd name="adj6" fmla="val -71796"/>
            </a:avLst>
          </a:prstGeom>
          <a:noFill/>
          <a:ln w="9525">
            <a:solidFill>
              <a:srgbClr val="BCE8F2"/>
            </a:solidFill>
            <a:miter lim="800000"/>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1200">
                <a:solidFill>
                  <a:srgbClr val="BCE8F2"/>
                </a:solidFill>
                <a:latin typeface="方正正纤黑简体" pitchFamily="2" charset="-122"/>
                <a:ea typeface="方正正纤黑简体" pitchFamily="2" charset="-122"/>
              </a:rPr>
              <a:t>Click here to add text Click add text</a:t>
            </a:r>
            <a:endParaRPr lang="en-US" altLang="zh-CN" sz="1200">
              <a:solidFill>
                <a:srgbClr val="BCE8F2"/>
              </a:solidFill>
              <a:latin typeface="方正正纤黑简体" pitchFamily="2" charset="-122"/>
              <a:ea typeface="方正正纤黑简体" pitchFamily="2" charset="-122"/>
            </a:endParaRPr>
          </a:p>
          <a:p>
            <a:r>
              <a:rPr lang="zh-CN" altLang="en-US" sz="1200">
                <a:solidFill>
                  <a:srgbClr val="BCE8F2"/>
                </a:solidFill>
                <a:latin typeface="方正正纤黑简体" pitchFamily="2" charset="-122"/>
                <a:ea typeface="方正正纤黑简体" pitchFamily="2" charset="-122"/>
              </a:rPr>
              <a:t>Click here to add text Click here to add text</a:t>
            </a:r>
            <a:endParaRPr lang="en-US" altLang="zh-CN" sz="1200">
              <a:solidFill>
                <a:srgbClr val="BCE8F2"/>
              </a:solidFill>
              <a:latin typeface="方正正纤黑简体" pitchFamily="2" charset="-122"/>
              <a:ea typeface="方正正纤黑简体" pitchFamily="2" charset="-122"/>
            </a:endParaRPr>
          </a:p>
          <a:p>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p:txBody>
      </p:sp>
      <p:sp>
        <p:nvSpPr>
          <p:cNvPr id="22" name="AutoShape 8"/>
          <p:cNvSpPr>
            <a:spLocks/>
          </p:cNvSpPr>
          <p:nvPr/>
        </p:nvSpPr>
        <p:spPr bwMode="gray">
          <a:xfrm>
            <a:off x="5951539" y="2633292"/>
            <a:ext cx="3179762" cy="569912"/>
          </a:xfrm>
          <a:prstGeom prst="accentCallout2">
            <a:avLst>
              <a:gd name="adj1" fmla="val 18750"/>
              <a:gd name="adj2" fmla="val -2241"/>
              <a:gd name="adj3" fmla="val 18750"/>
              <a:gd name="adj4" fmla="val -13444"/>
              <a:gd name="adj5" fmla="val 134477"/>
              <a:gd name="adj6" fmla="val -56958"/>
            </a:avLst>
          </a:prstGeom>
          <a:noFill/>
          <a:ln w="9525">
            <a:solidFill>
              <a:srgbClr val="BCE8F2"/>
            </a:solidFill>
            <a:miter lim="800000"/>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1200">
                <a:solidFill>
                  <a:srgbClr val="BCE8F2"/>
                </a:solidFill>
                <a:latin typeface="方正正纤黑简体" pitchFamily="2" charset="-122"/>
                <a:ea typeface="方正正纤黑简体" pitchFamily="2" charset="-122"/>
              </a:rPr>
              <a:t>Click here to add text Click add text</a:t>
            </a:r>
            <a:endParaRPr lang="en-US" altLang="zh-CN" sz="1200">
              <a:solidFill>
                <a:srgbClr val="BCE8F2"/>
              </a:solidFill>
              <a:latin typeface="方正正纤黑简体" pitchFamily="2" charset="-122"/>
              <a:ea typeface="方正正纤黑简体" pitchFamily="2" charset="-122"/>
            </a:endParaRPr>
          </a:p>
          <a:p>
            <a:r>
              <a:rPr lang="zh-CN" altLang="en-US" sz="1200">
                <a:solidFill>
                  <a:srgbClr val="BCE8F2"/>
                </a:solidFill>
                <a:latin typeface="方正正纤黑简体" pitchFamily="2" charset="-122"/>
                <a:ea typeface="方正正纤黑简体" pitchFamily="2" charset="-122"/>
              </a:rPr>
              <a:t>Click here to add text Click here to add text</a:t>
            </a:r>
            <a:endParaRPr lang="en-US" altLang="zh-CN" sz="1200">
              <a:solidFill>
                <a:srgbClr val="BCE8F2"/>
              </a:solidFill>
              <a:latin typeface="方正正纤黑简体" pitchFamily="2" charset="-122"/>
              <a:ea typeface="方正正纤黑简体" pitchFamily="2" charset="-122"/>
            </a:endParaRPr>
          </a:p>
          <a:p>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p:txBody>
      </p:sp>
      <p:sp>
        <p:nvSpPr>
          <p:cNvPr id="23" name="AutoShape 9"/>
          <p:cNvSpPr>
            <a:spLocks/>
          </p:cNvSpPr>
          <p:nvPr/>
        </p:nvSpPr>
        <p:spPr bwMode="gray">
          <a:xfrm>
            <a:off x="5459413" y="1853831"/>
            <a:ext cx="3168650" cy="569913"/>
          </a:xfrm>
          <a:prstGeom prst="accentCallout2">
            <a:avLst>
              <a:gd name="adj1" fmla="val 18750"/>
              <a:gd name="adj2" fmla="val -2250"/>
              <a:gd name="adj3" fmla="val 18750"/>
              <a:gd name="adj4" fmla="val -14759"/>
              <a:gd name="adj5" fmla="val 168551"/>
              <a:gd name="adj6" fmla="val -46986"/>
            </a:avLst>
          </a:prstGeom>
          <a:noFill/>
          <a:ln w="9525">
            <a:solidFill>
              <a:srgbClr val="BCE8F2"/>
            </a:solidFill>
            <a:miter lim="800000"/>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1200">
                <a:solidFill>
                  <a:srgbClr val="BCE8F2"/>
                </a:solidFill>
                <a:latin typeface="方正正纤黑简体" pitchFamily="2" charset="-122"/>
                <a:ea typeface="方正正纤黑简体" pitchFamily="2" charset="-122"/>
              </a:rPr>
              <a:t>Click here to add text Click add text</a:t>
            </a:r>
            <a:endParaRPr lang="en-US" altLang="zh-CN" sz="1200">
              <a:solidFill>
                <a:srgbClr val="BCE8F2"/>
              </a:solidFill>
              <a:latin typeface="方正正纤黑简体" pitchFamily="2" charset="-122"/>
              <a:ea typeface="方正正纤黑简体" pitchFamily="2" charset="-122"/>
            </a:endParaRPr>
          </a:p>
          <a:p>
            <a:r>
              <a:rPr lang="zh-CN" altLang="en-US" sz="1200">
                <a:solidFill>
                  <a:srgbClr val="BCE8F2"/>
                </a:solidFill>
                <a:latin typeface="方正正纤黑简体" pitchFamily="2" charset="-122"/>
                <a:ea typeface="方正正纤黑简体" pitchFamily="2" charset="-122"/>
              </a:rPr>
              <a:t>Click here to add text Click here to add text</a:t>
            </a:r>
            <a:endParaRPr lang="en-US" altLang="zh-CN" sz="1200">
              <a:solidFill>
                <a:srgbClr val="BCE8F2"/>
              </a:solidFill>
              <a:latin typeface="方正正纤黑简体" pitchFamily="2" charset="-122"/>
              <a:ea typeface="方正正纤黑简体" pitchFamily="2" charset="-122"/>
            </a:endParaRPr>
          </a:p>
          <a:p>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p:txBody>
      </p:sp>
      <p:sp>
        <p:nvSpPr>
          <p:cNvPr id="53" name="TextBox 13"/>
          <p:cNvSpPr txBox="1">
            <a:spLocks noChangeArrowheads="1"/>
          </p:cNvSpPr>
          <p:nvPr/>
        </p:nvSpPr>
        <p:spPr bwMode="auto">
          <a:xfrm>
            <a:off x="2487712" y="49188"/>
            <a:ext cx="4896544"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edge">
                                      <p:cBhvr>
                                        <p:cTn id="13" dur="1000"/>
                                        <p:tgtEl>
                                          <p:spTgt spid="38"/>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nodeType="afterGroup">
                            <p:stCondLst>
                              <p:cond delay="2500"/>
                            </p:stCondLst>
                            <p:childTnLst>
                              <p:par>
                                <p:cTn id="19" presetID="2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edge">
                                      <p:cBhvr>
                                        <p:cTn id="21" dur="1000"/>
                                        <p:tgtEl>
                                          <p:spTgt spid="39"/>
                                        </p:tgtEl>
                                      </p:cBhvr>
                                    </p:animEffect>
                                  </p:childTnLst>
                                </p:cTn>
                              </p:par>
                            </p:childTnLst>
                          </p:cTn>
                        </p:par>
                        <p:par>
                          <p:cTn id="22" fill="hold" nodeType="afterGroup">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nodeType="afterGroup">
                            <p:stCondLst>
                              <p:cond delay="4000"/>
                            </p:stCondLst>
                            <p:childTnLst>
                              <p:par>
                                <p:cTn id="27" presetID="2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edge">
                                      <p:cBhvr>
                                        <p:cTn id="29" dur="1000"/>
                                        <p:tgtEl>
                                          <p:spTgt spid="40"/>
                                        </p:tgtEl>
                                      </p:cBhvr>
                                    </p:animEffect>
                                  </p:childTnLst>
                                </p:cTn>
                              </p:par>
                            </p:childTnLst>
                          </p:cTn>
                        </p:par>
                        <p:par>
                          <p:cTn id="30" fill="hold" nodeType="afterGroup">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nodeType="afterGroup">
                            <p:stCondLst>
                              <p:cond delay="5500"/>
                            </p:stCondLst>
                            <p:childTnLst>
                              <p:par>
                                <p:cTn id="35" presetID="20"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edge">
                                      <p:cBhvr>
                                        <p:cTn id="37" dur="1000"/>
                                        <p:tgtEl>
                                          <p:spTgt spid="43"/>
                                        </p:tgtEl>
                                      </p:cBhvr>
                                    </p:animEffect>
                                  </p:childTnLst>
                                </p:cTn>
                              </p:par>
                            </p:childTnLst>
                          </p:cTn>
                        </p:par>
                        <p:par>
                          <p:cTn id="38" fill="hold" nodeType="afterGroup">
                            <p:stCondLst>
                              <p:cond delay="6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nodeType="afterGroup">
                            <p:stCondLst>
                              <p:cond delay="7000"/>
                            </p:stCondLst>
                            <p:childTnLst>
                              <p:par>
                                <p:cTn id="43" presetID="20"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edge">
                                      <p:cBhvr>
                                        <p:cTn id="45" dur="1000"/>
                                        <p:tgtEl>
                                          <p:spTgt spid="45"/>
                                        </p:tgtEl>
                                      </p:cBhvr>
                                    </p:animEffect>
                                  </p:childTnLst>
                                </p:cTn>
                              </p:par>
                            </p:childTnLst>
                          </p:cTn>
                        </p:par>
                        <p:par>
                          <p:cTn id="46" fill="hold" nodeType="afterGroup">
                            <p:stCondLst>
                              <p:cond delay="8000"/>
                            </p:stCondLst>
                            <p:childTnLst>
                              <p:par>
                                <p:cTn id="47" presetID="2" presetClass="entr" presetSubtype="8"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0-#ppt_w/2"/>
                                          </p:val>
                                        </p:tav>
                                        <p:tav tm="100000">
                                          <p:val>
                                            <p:strVal val="#ppt_x"/>
                                          </p:val>
                                        </p:tav>
                                      </p:tavLst>
                                    </p:anim>
                                    <p:anim calcmode="lin" valueType="num">
                                      <p:cBhvr additive="base">
                                        <p:cTn id="50" dur="500" fill="hold"/>
                                        <p:tgtEl>
                                          <p:spTgt spid="5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10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fill="hold"/>
                                        <p:tgtEl>
                                          <p:spTgt spid="56"/>
                                        </p:tgtEl>
                                        <p:attrNameLst>
                                          <p:attrName>ppt_x</p:attrName>
                                        </p:attrNameLst>
                                      </p:cBhvr>
                                      <p:tavLst>
                                        <p:tav tm="0">
                                          <p:val>
                                            <p:strVal val="0-#ppt_w/2"/>
                                          </p:val>
                                        </p:tav>
                                        <p:tav tm="100000">
                                          <p:val>
                                            <p:strVal val="#ppt_x"/>
                                          </p:val>
                                        </p:tav>
                                      </p:tavLst>
                                    </p:anim>
                                    <p:anim calcmode="lin" valueType="num">
                                      <p:cBhvr additive="base">
                                        <p:cTn id="54" dur="500" fill="hold"/>
                                        <p:tgtEl>
                                          <p:spTgt spid="56"/>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0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0-#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30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fill="hold"/>
                                        <p:tgtEl>
                                          <p:spTgt spid="54"/>
                                        </p:tgtEl>
                                        <p:attrNameLst>
                                          <p:attrName>ppt_x</p:attrName>
                                        </p:attrNameLst>
                                      </p:cBhvr>
                                      <p:tavLst>
                                        <p:tav tm="0">
                                          <p:val>
                                            <p:strVal val="0-#ppt_w/2"/>
                                          </p:val>
                                        </p:tav>
                                        <p:tav tm="100000">
                                          <p:val>
                                            <p:strVal val="#ppt_x"/>
                                          </p:val>
                                        </p:tav>
                                      </p:tavLst>
                                    </p:anim>
                                    <p:anim calcmode="lin" valueType="num">
                                      <p:cBhvr additive="base">
                                        <p:cTn id="62"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8383138" y="1773609"/>
            <a:ext cx="1265554" cy="0"/>
          </a:xfrm>
          <a:prstGeom prst="line">
            <a:avLst/>
          </a:prstGeom>
          <a:noFill/>
          <a:ln w="28575" cmpd="sng">
            <a:solidFill>
              <a:schemeClr val="accent2"/>
            </a:solidFill>
            <a:round/>
            <a:headEnd/>
            <a:tailEnd/>
          </a:ln>
          <a:effectLst>
            <a:glow rad="88900">
              <a:schemeClr val="accent1">
                <a:alpha val="30000"/>
              </a:schemeClr>
            </a:glow>
          </a:effectLst>
        </p:spPr>
      </p:cxnSp>
      <p:cxnSp>
        <p:nvCxnSpPr>
          <p:cNvPr id="3" name="直接连接符 2"/>
          <p:cNvCxnSpPr/>
          <p:nvPr/>
        </p:nvCxnSpPr>
        <p:spPr>
          <a:xfrm>
            <a:off x="8395006" y="1773611"/>
            <a:ext cx="0" cy="1116573"/>
          </a:xfrm>
          <a:prstGeom prst="line">
            <a:avLst/>
          </a:prstGeom>
          <a:noFill/>
          <a:ln w="28575" cmpd="sng">
            <a:solidFill>
              <a:schemeClr val="accent2"/>
            </a:solidFill>
            <a:round/>
            <a:headEnd/>
            <a:tailEnd/>
          </a:ln>
          <a:effectLst>
            <a:glow rad="88900">
              <a:schemeClr val="accent1">
                <a:alpha val="30000"/>
              </a:schemeClr>
            </a:glow>
          </a:effectLst>
        </p:spPr>
      </p:cxnSp>
      <p:cxnSp>
        <p:nvCxnSpPr>
          <p:cNvPr id="4" name="直接连接符 3"/>
          <p:cNvCxnSpPr/>
          <p:nvPr/>
        </p:nvCxnSpPr>
        <p:spPr>
          <a:xfrm>
            <a:off x="7141321" y="2890183"/>
            <a:ext cx="1265554" cy="0"/>
          </a:xfrm>
          <a:prstGeom prst="line">
            <a:avLst/>
          </a:prstGeom>
          <a:noFill/>
          <a:ln w="28575" cmpd="sng">
            <a:solidFill>
              <a:schemeClr val="accent2"/>
            </a:solidFill>
            <a:round/>
            <a:headEnd/>
            <a:tailEnd/>
          </a:ln>
          <a:effectLst>
            <a:glow rad="88900">
              <a:schemeClr val="accent1">
                <a:alpha val="30000"/>
              </a:schemeClr>
            </a:glow>
          </a:effectLst>
        </p:spPr>
      </p:cxnSp>
      <p:cxnSp>
        <p:nvCxnSpPr>
          <p:cNvPr id="5" name="直接连接符 4"/>
          <p:cNvCxnSpPr/>
          <p:nvPr/>
        </p:nvCxnSpPr>
        <p:spPr>
          <a:xfrm>
            <a:off x="7153188" y="2890185"/>
            <a:ext cx="0" cy="1116573"/>
          </a:xfrm>
          <a:prstGeom prst="line">
            <a:avLst/>
          </a:prstGeom>
          <a:noFill/>
          <a:ln w="28575" cmpd="sng">
            <a:solidFill>
              <a:schemeClr val="accent2"/>
            </a:solidFill>
            <a:round/>
            <a:headEnd/>
            <a:tailEnd/>
          </a:ln>
          <a:effectLst>
            <a:glow rad="88900">
              <a:schemeClr val="accent1">
                <a:alpha val="30000"/>
              </a:schemeClr>
            </a:glow>
          </a:effectLst>
        </p:spPr>
      </p:cxnSp>
      <p:cxnSp>
        <p:nvCxnSpPr>
          <p:cNvPr id="6" name="直接连接符 5"/>
          <p:cNvCxnSpPr/>
          <p:nvPr/>
        </p:nvCxnSpPr>
        <p:spPr>
          <a:xfrm>
            <a:off x="5904792" y="4006756"/>
            <a:ext cx="1265554" cy="0"/>
          </a:xfrm>
          <a:prstGeom prst="line">
            <a:avLst/>
          </a:prstGeom>
          <a:noFill/>
          <a:ln w="28575" cmpd="sng">
            <a:solidFill>
              <a:schemeClr val="accent2"/>
            </a:solidFill>
            <a:round/>
            <a:headEnd/>
            <a:tailEnd/>
          </a:ln>
          <a:effectLst>
            <a:glow rad="88900">
              <a:schemeClr val="accent1">
                <a:alpha val="30000"/>
              </a:schemeClr>
            </a:glow>
          </a:effectLst>
        </p:spPr>
      </p:cxnSp>
      <p:cxnSp>
        <p:nvCxnSpPr>
          <p:cNvPr id="7" name="直接连接符 6"/>
          <p:cNvCxnSpPr/>
          <p:nvPr/>
        </p:nvCxnSpPr>
        <p:spPr>
          <a:xfrm>
            <a:off x="5916660" y="4006758"/>
            <a:ext cx="0" cy="1116573"/>
          </a:xfrm>
          <a:prstGeom prst="line">
            <a:avLst/>
          </a:prstGeom>
          <a:noFill/>
          <a:ln w="28575" cmpd="sng">
            <a:solidFill>
              <a:schemeClr val="accent2"/>
            </a:solidFill>
            <a:round/>
            <a:headEnd/>
            <a:tailEnd/>
          </a:ln>
          <a:effectLst>
            <a:glow rad="88900">
              <a:schemeClr val="accent1">
                <a:alpha val="30000"/>
              </a:schemeClr>
            </a:glow>
          </a:effectLst>
        </p:spPr>
      </p:cxnSp>
      <p:cxnSp>
        <p:nvCxnSpPr>
          <p:cNvPr id="8" name="直接连接符 7"/>
          <p:cNvCxnSpPr/>
          <p:nvPr/>
        </p:nvCxnSpPr>
        <p:spPr>
          <a:xfrm>
            <a:off x="4642032" y="5123329"/>
            <a:ext cx="1265554" cy="0"/>
          </a:xfrm>
          <a:prstGeom prst="line">
            <a:avLst/>
          </a:prstGeom>
          <a:noFill/>
          <a:ln w="28575" cmpd="sng">
            <a:solidFill>
              <a:schemeClr val="accent2"/>
            </a:solidFill>
            <a:round/>
            <a:headEnd/>
            <a:tailEnd/>
          </a:ln>
          <a:effectLst>
            <a:glow rad="88900">
              <a:schemeClr val="accent1">
                <a:alpha val="30000"/>
              </a:schemeClr>
            </a:glow>
          </a:effectLst>
        </p:spPr>
      </p:cxnSp>
      <p:cxnSp>
        <p:nvCxnSpPr>
          <p:cNvPr id="9" name="直接连接符 8"/>
          <p:cNvCxnSpPr/>
          <p:nvPr/>
        </p:nvCxnSpPr>
        <p:spPr>
          <a:xfrm>
            <a:off x="4653900" y="5123330"/>
            <a:ext cx="0" cy="747459"/>
          </a:xfrm>
          <a:prstGeom prst="line">
            <a:avLst/>
          </a:prstGeom>
          <a:noFill/>
          <a:ln w="28575" cmpd="sng">
            <a:solidFill>
              <a:schemeClr val="accent2"/>
            </a:solidFill>
            <a:round/>
            <a:headEnd/>
            <a:tailEnd/>
          </a:ln>
          <a:effectLst>
            <a:glow rad="88900">
              <a:schemeClr val="accent1">
                <a:alpha val="30000"/>
              </a:schemeClr>
            </a:glow>
          </a:effectLst>
        </p:spPr>
      </p:cxnSp>
      <p:grpSp>
        <p:nvGrpSpPr>
          <p:cNvPr id="36" name="组合 35"/>
          <p:cNvGrpSpPr/>
          <p:nvPr/>
        </p:nvGrpSpPr>
        <p:grpSpPr>
          <a:xfrm>
            <a:off x="8559787" y="947068"/>
            <a:ext cx="826543" cy="826543"/>
            <a:chOff x="8051785" y="947066"/>
            <a:chExt cx="826543" cy="826543"/>
          </a:xfrm>
        </p:grpSpPr>
        <p:sp>
          <p:nvSpPr>
            <p:cNvPr id="10" name="椭圆 9"/>
            <p:cNvSpPr/>
            <p:nvPr/>
          </p:nvSpPr>
          <p:spPr>
            <a:xfrm>
              <a:off x="8051785" y="947066"/>
              <a:ext cx="826543" cy="826543"/>
            </a:xfrm>
            <a:prstGeom prst="ellipse">
              <a:avLst/>
            </a:prstGeom>
            <a:noFill/>
            <a:ln w="12700" cmpd="sng">
              <a:solidFill>
                <a:schemeClr val="accent2"/>
              </a:solidFill>
              <a:round/>
              <a:headEnd/>
              <a:tailEnd/>
            </a:ln>
            <a:effectLst>
              <a:glow rad="88900">
                <a:schemeClr val="accent1">
                  <a:alpha val="30000"/>
                </a:schemeClr>
              </a:glow>
            </a:effectLst>
          </p:spPr>
          <p:txBody>
            <a:bodyPr rtlCol="0" anchor="ctr"/>
            <a:lstStyle/>
            <a:p>
              <a:pPr algn="ctr"/>
              <a:endParaRPr lang="zh-CN" altLang="en-US">
                <a:solidFill>
                  <a:srgbClr val="C89800"/>
                </a:solidFill>
                <a:latin typeface="Arial" charset="0"/>
                <a:ea typeface="宋体" pitchFamily="2" charset="-122"/>
              </a:endParaRPr>
            </a:p>
          </p:txBody>
        </p:sp>
        <p:sp>
          <p:nvSpPr>
            <p:cNvPr id="11" name="椭圆 10"/>
            <p:cNvSpPr/>
            <p:nvPr/>
          </p:nvSpPr>
          <p:spPr>
            <a:xfrm>
              <a:off x="8139438" y="1034719"/>
              <a:ext cx="651236" cy="651236"/>
            </a:xfrm>
            <a:prstGeom prst="ellipse">
              <a:avLst/>
            </a:prstGeom>
            <a:noFill/>
            <a:ln w="28575" cmpd="sng">
              <a:solidFill>
                <a:schemeClr val="accent2"/>
              </a:solidFill>
              <a:round/>
              <a:headEnd/>
              <a:tailEnd/>
            </a:ln>
            <a:effectLst>
              <a:glow rad="88900">
                <a:schemeClr val="accent1">
                  <a:alpha val="30000"/>
                </a:schemeClr>
              </a:glow>
            </a:effectLst>
          </p:spPr>
          <p:txBody>
            <a:bodyPr rtlCol="0" anchor="ctr"/>
            <a:lstStyle/>
            <a:p>
              <a:pPr algn="ctr"/>
              <a:endParaRPr lang="zh-CN" altLang="en-US">
                <a:solidFill>
                  <a:srgbClr val="C89800"/>
                </a:solidFill>
                <a:latin typeface="Arial" charset="0"/>
                <a:ea typeface="宋体" pitchFamily="2" charset="-122"/>
              </a:endParaRPr>
            </a:p>
          </p:txBody>
        </p:sp>
        <p:sp>
          <p:nvSpPr>
            <p:cNvPr id="12" name="TextBox 11"/>
            <p:cNvSpPr txBox="1"/>
            <p:nvPr/>
          </p:nvSpPr>
          <p:spPr>
            <a:xfrm>
              <a:off x="8215259" y="976670"/>
              <a:ext cx="498855" cy="769441"/>
            </a:xfrm>
            <a:prstGeom prst="rect">
              <a:avLst/>
            </a:prstGeom>
            <a:noFill/>
          </p:spPr>
          <p:txBody>
            <a:bodyPr wrap="none" rtlCol="0">
              <a:spAutoFit/>
            </a:bodyPr>
            <a:lstStyle/>
            <a:p>
              <a:r>
                <a:rPr lang="en-US" altLang="zh-CN" sz="4400" b="1" dirty="0">
                  <a:solidFill>
                    <a:srgbClr val="BCE8F2"/>
                  </a:solidFill>
                </a:rPr>
                <a:t>1</a:t>
              </a:r>
              <a:endParaRPr lang="zh-CN" altLang="en-US" sz="4400" b="1" dirty="0">
                <a:solidFill>
                  <a:srgbClr val="BCE8F2"/>
                </a:solidFill>
              </a:endParaRPr>
            </a:p>
          </p:txBody>
        </p:sp>
      </p:grpSp>
      <p:grpSp>
        <p:nvGrpSpPr>
          <p:cNvPr id="44" name="组合 43"/>
          <p:cNvGrpSpPr/>
          <p:nvPr/>
        </p:nvGrpSpPr>
        <p:grpSpPr>
          <a:xfrm>
            <a:off x="1983658" y="1112581"/>
            <a:ext cx="6267777" cy="509763"/>
            <a:chOff x="1475656" y="1112579"/>
            <a:chExt cx="6267777" cy="509763"/>
          </a:xfrm>
        </p:grpSpPr>
        <p:cxnSp>
          <p:nvCxnSpPr>
            <p:cNvPr id="13" name="直接箭头连接符 12"/>
            <p:cNvCxnSpPr/>
            <p:nvPr/>
          </p:nvCxnSpPr>
          <p:spPr>
            <a:xfrm>
              <a:off x="1640985" y="1622341"/>
              <a:ext cx="6102448" cy="1"/>
            </a:xfrm>
            <a:prstGeom prst="straightConnector1">
              <a:avLst/>
            </a:prstGeom>
            <a:ln w="12700">
              <a:solidFill>
                <a:schemeClr val="accent2"/>
              </a:solidFill>
              <a:prstDash val="solid"/>
              <a:headEnd type="none" w="med" len="med"/>
              <a:tailEnd type="triangle" w="med" len="med"/>
            </a:ln>
            <a:effectLst>
              <a:glow rad="88900">
                <a:schemeClr val="accent1">
                  <a:satMod val="175000"/>
                  <a:alpha val="30000"/>
                </a:schemeClr>
              </a:glow>
            </a:effectLst>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475656" y="1112579"/>
              <a:ext cx="5339799" cy="461665"/>
              <a:chOff x="1475656" y="1122739"/>
              <a:chExt cx="5339799" cy="461665"/>
            </a:xfrm>
          </p:grpSpPr>
          <p:sp>
            <p:nvSpPr>
              <p:cNvPr id="14" name="TextBox 13"/>
              <p:cNvSpPr txBox="1"/>
              <p:nvPr/>
            </p:nvSpPr>
            <p:spPr>
              <a:xfrm>
                <a:off x="1475656" y="1168905"/>
                <a:ext cx="1293760"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buFont typeface="Arial" charset="0"/>
                  <a:defRPr sz="2000">
                    <a:latin typeface="Calibri" pitchFamily="34" charset="0"/>
                  </a:defRPr>
                </a:lvl6pPr>
                <a:lvl7pPr>
                  <a:buFont typeface="Arial" charset="0"/>
                  <a:defRPr sz="2000">
                    <a:latin typeface="Calibri" pitchFamily="34" charset="0"/>
                  </a:defRPr>
                </a:lvl7pPr>
                <a:lvl8pPr>
                  <a:buFont typeface="Arial" charset="0"/>
                  <a:defRPr sz="2000">
                    <a:latin typeface="Calibri" pitchFamily="34" charset="0"/>
                  </a:defRPr>
                </a:lvl8pPr>
                <a:lvl9pPr>
                  <a:buFont typeface="Arial" charset="0"/>
                  <a:defRPr sz="2000">
                    <a:latin typeface="Calibri" pitchFamily="34" charset="0"/>
                  </a:defRPr>
                </a:lvl9pPr>
              </a:lstStyle>
              <a:p>
                <a:r>
                  <a:rPr lang="zh-CN" altLang="en-US" sz="1800" dirty="0"/>
                  <a:t>Add text</a:t>
                </a:r>
              </a:p>
            </p:txBody>
          </p:sp>
          <p:sp>
            <p:nvSpPr>
              <p:cNvPr id="15" name="TextBox 14"/>
              <p:cNvSpPr txBox="1"/>
              <p:nvPr/>
            </p:nvSpPr>
            <p:spPr>
              <a:xfrm>
                <a:off x="2699792" y="1122739"/>
                <a:ext cx="4115663" cy="461665"/>
              </a:xfrm>
              <a:prstGeom prst="rect">
                <a:avLst/>
              </a:prstGeom>
              <a:noFill/>
            </p:spPr>
            <p:txBody>
              <a:bodyPr wrap="square" rtlCol="0">
                <a:spAutoFit/>
              </a:bodyPr>
              <a:lstStyle/>
              <a:p>
                <a:pPr algn="just">
                  <a:defRPr/>
                </a:pPr>
                <a:r>
                  <a:rPr lang="zh-CN" altLang="en-US" sz="1200" dirty="0">
                    <a:solidFill>
                      <a:schemeClr val="accent3">
                        <a:lumMod val="40000"/>
                        <a:lumOff val="60000"/>
                      </a:schemeClr>
                    </a:solidFill>
                    <a:latin typeface="方正兰亭纤黑简体" pitchFamily="65" charset="-122"/>
                    <a:ea typeface="方正兰亭纤黑简体" pitchFamily="65" charset="-122"/>
                  </a:rPr>
                  <a:t>Click here to add a text description, a short question description text, and the text is added here.</a:t>
                </a:r>
                <a:endParaRPr lang="en-US" altLang="zh-CN" sz="1200" dirty="0">
                  <a:solidFill>
                    <a:schemeClr val="accent3">
                      <a:lumMod val="40000"/>
                      <a:lumOff val="60000"/>
                    </a:schemeClr>
                  </a:solidFill>
                  <a:latin typeface="方正兰亭纤黑简体" pitchFamily="65" charset="-122"/>
                  <a:ea typeface="方正兰亭纤黑简体" pitchFamily="65" charset="-122"/>
                </a:endParaRPr>
              </a:p>
            </p:txBody>
          </p:sp>
        </p:grpSp>
      </p:grpSp>
      <p:grpSp>
        <p:nvGrpSpPr>
          <p:cNvPr id="37" name="组合 36"/>
          <p:cNvGrpSpPr/>
          <p:nvPr/>
        </p:nvGrpSpPr>
        <p:grpSpPr>
          <a:xfrm>
            <a:off x="7360827" y="2063641"/>
            <a:ext cx="826543" cy="826543"/>
            <a:chOff x="6852825" y="2063640"/>
            <a:chExt cx="826543" cy="826543"/>
          </a:xfrm>
        </p:grpSpPr>
        <p:sp>
          <p:nvSpPr>
            <p:cNvPr id="16" name="椭圆 15"/>
            <p:cNvSpPr/>
            <p:nvPr/>
          </p:nvSpPr>
          <p:spPr>
            <a:xfrm>
              <a:off x="6852825" y="2063640"/>
              <a:ext cx="826543" cy="826543"/>
            </a:xfrm>
            <a:prstGeom prst="ellipse">
              <a:avLst/>
            </a:prstGeom>
            <a:noFill/>
            <a:ln w="12700" cmpd="sng">
              <a:solidFill>
                <a:schemeClr val="accent2"/>
              </a:solidFill>
              <a:round/>
              <a:headEnd/>
              <a:tailEnd/>
            </a:ln>
            <a:effectLst>
              <a:glow rad="88900">
                <a:schemeClr val="accent1">
                  <a:alpha val="30000"/>
                </a:schemeClr>
              </a:glow>
            </a:effectLst>
          </p:spPr>
          <p:txBody>
            <a:bodyPr rtlCol="0" anchor="ctr"/>
            <a:lstStyle/>
            <a:p>
              <a:pPr algn="ctr"/>
              <a:endParaRPr lang="zh-CN" altLang="en-US">
                <a:solidFill>
                  <a:srgbClr val="C89800"/>
                </a:solidFill>
                <a:latin typeface="Arial" charset="0"/>
                <a:ea typeface="宋体" pitchFamily="2" charset="-122"/>
              </a:endParaRPr>
            </a:p>
          </p:txBody>
        </p:sp>
        <p:sp>
          <p:nvSpPr>
            <p:cNvPr id="17" name="椭圆 16"/>
            <p:cNvSpPr/>
            <p:nvPr/>
          </p:nvSpPr>
          <p:spPr>
            <a:xfrm>
              <a:off x="6940478" y="2151293"/>
              <a:ext cx="651236" cy="651236"/>
            </a:xfrm>
            <a:prstGeom prst="ellipse">
              <a:avLst/>
            </a:prstGeom>
            <a:noFill/>
            <a:ln w="28575" cmpd="sng">
              <a:solidFill>
                <a:schemeClr val="accent2"/>
              </a:solidFill>
              <a:round/>
              <a:headEnd/>
              <a:tailEnd/>
            </a:ln>
            <a:effectLst>
              <a:glow rad="88900">
                <a:schemeClr val="accent1">
                  <a:alpha val="30000"/>
                </a:schemeClr>
              </a:glow>
            </a:effectLst>
          </p:spPr>
          <p:txBody>
            <a:bodyPr rtlCol="0" anchor="ctr"/>
            <a:lstStyle/>
            <a:p>
              <a:pPr algn="ctr"/>
              <a:endParaRPr lang="zh-CN" altLang="en-US">
                <a:solidFill>
                  <a:srgbClr val="C89800"/>
                </a:solidFill>
                <a:latin typeface="Arial" charset="0"/>
                <a:ea typeface="宋体" pitchFamily="2" charset="-122"/>
              </a:endParaRPr>
            </a:p>
          </p:txBody>
        </p:sp>
        <p:sp>
          <p:nvSpPr>
            <p:cNvPr id="18" name="TextBox 17"/>
            <p:cNvSpPr txBox="1"/>
            <p:nvPr/>
          </p:nvSpPr>
          <p:spPr>
            <a:xfrm>
              <a:off x="7016300" y="2093243"/>
              <a:ext cx="498855" cy="769441"/>
            </a:xfrm>
            <a:prstGeom prst="rect">
              <a:avLst/>
            </a:prstGeom>
            <a:noFill/>
          </p:spPr>
          <p:txBody>
            <a:bodyPr wrap="none" rtlCol="0">
              <a:spAutoFit/>
            </a:bodyPr>
            <a:lstStyle/>
            <a:p>
              <a:r>
                <a:rPr lang="en-US" altLang="zh-CN" sz="4400" b="1" dirty="0">
                  <a:solidFill>
                    <a:srgbClr val="BCE8F2"/>
                  </a:solidFill>
                </a:rPr>
                <a:t>2</a:t>
              </a:r>
              <a:endParaRPr lang="zh-CN" altLang="en-US" sz="4400" b="1" dirty="0">
                <a:solidFill>
                  <a:srgbClr val="BCE8F2"/>
                </a:solidFill>
              </a:endParaRPr>
            </a:p>
          </p:txBody>
        </p:sp>
      </p:grpSp>
      <p:grpSp>
        <p:nvGrpSpPr>
          <p:cNvPr id="45" name="组合 44"/>
          <p:cNvGrpSpPr/>
          <p:nvPr/>
        </p:nvGrpSpPr>
        <p:grpSpPr>
          <a:xfrm>
            <a:off x="2040466" y="2070192"/>
            <a:ext cx="5012009" cy="668724"/>
            <a:chOff x="1532464" y="2070191"/>
            <a:chExt cx="5012009" cy="668723"/>
          </a:xfrm>
        </p:grpSpPr>
        <p:cxnSp>
          <p:nvCxnSpPr>
            <p:cNvPr id="19" name="直接箭头连接符 18"/>
            <p:cNvCxnSpPr/>
            <p:nvPr/>
          </p:nvCxnSpPr>
          <p:spPr>
            <a:xfrm>
              <a:off x="1640985" y="2718598"/>
              <a:ext cx="4903488" cy="20316"/>
            </a:xfrm>
            <a:prstGeom prst="straightConnector1">
              <a:avLst/>
            </a:prstGeom>
            <a:ln w="12700">
              <a:solidFill>
                <a:schemeClr val="accent2"/>
              </a:solidFill>
              <a:prstDash val="solid"/>
              <a:headEnd type="none" w="med" len="med"/>
              <a:tailEnd type="triangle" w="med" len="med"/>
            </a:ln>
            <a:effectLst>
              <a:glow rad="88900">
                <a:schemeClr val="accent1">
                  <a:satMod val="175000"/>
                  <a:alpha val="30000"/>
                </a:schemeClr>
              </a:glow>
            </a:effectLst>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532464" y="2070191"/>
              <a:ext cx="4737619" cy="646330"/>
              <a:chOff x="1532464" y="2090511"/>
              <a:chExt cx="4737619" cy="646330"/>
            </a:xfrm>
          </p:grpSpPr>
          <p:sp>
            <p:nvSpPr>
              <p:cNvPr id="20" name="TextBox 19"/>
              <p:cNvSpPr txBox="1"/>
              <p:nvPr/>
            </p:nvSpPr>
            <p:spPr>
              <a:xfrm>
                <a:off x="1532464" y="2292244"/>
                <a:ext cx="1107996" cy="369331"/>
              </a:xfrm>
              <a:prstGeom prst="rect">
                <a:avLst/>
              </a:prstGeom>
              <a:noFill/>
              <a:ln>
                <a:noFill/>
              </a:ln>
            </p:spPr>
            <p:txBody>
              <a:bodyPr wrap="square">
                <a:spAutoFit/>
              </a:bodyPr>
              <a:lstStyle>
                <a:defPPr>
                  <a:defRPr lang="zh-CN"/>
                </a:defPPr>
                <a:lvl1pPr algn="ctr">
                  <a:defRPr sz="1800">
                    <a:solidFill>
                      <a:srgbClr val="BCE8F2"/>
                    </a:solidFill>
                    <a:latin typeface="方正兰亭黑_GBK" pitchFamily="2" charset="-122"/>
                    <a:ea typeface="方正兰亭黑_GBK" pitchFamily="2" charset="-122"/>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buFont typeface="Arial" charset="0"/>
                  <a:defRPr sz="2000">
                    <a:latin typeface="Calibri" pitchFamily="34" charset="0"/>
                  </a:defRPr>
                </a:lvl6pPr>
                <a:lvl7pPr>
                  <a:buFont typeface="Arial" charset="0"/>
                  <a:defRPr sz="2000">
                    <a:latin typeface="Calibri" pitchFamily="34" charset="0"/>
                  </a:defRPr>
                </a:lvl7pPr>
                <a:lvl8pPr>
                  <a:buFont typeface="Arial" charset="0"/>
                  <a:defRPr sz="2000">
                    <a:latin typeface="Calibri" pitchFamily="34" charset="0"/>
                  </a:defRPr>
                </a:lvl8pPr>
                <a:lvl9pPr>
                  <a:buFont typeface="Arial" charset="0"/>
                  <a:defRPr sz="2000">
                    <a:latin typeface="Calibri" pitchFamily="34" charset="0"/>
                  </a:defRPr>
                </a:lvl9pPr>
              </a:lstStyle>
              <a:p>
                <a:r>
                  <a:rPr lang="zh-CN" altLang="en-US" dirty="0"/>
                  <a:t>Add text</a:t>
                </a:r>
              </a:p>
            </p:txBody>
          </p:sp>
          <p:sp>
            <p:nvSpPr>
              <p:cNvPr id="21" name="TextBox 20"/>
              <p:cNvSpPr txBox="1"/>
              <p:nvPr/>
            </p:nvSpPr>
            <p:spPr>
              <a:xfrm>
                <a:off x="2694329" y="2090511"/>
                <a:ext cx="3575754" cy="646330"/>
              </a:xfrm>
              <a:prstGeom prst="rect">
                <a:avLst/>
              </a:prstGeom>
              <a:noFill/>
            </p:spPr>
            <p:txBody>
              <a:bodyPr wrap="square" rtlCol="0">
                <a:spAutoFit/>
              </a:bodyPr>
              <a:lstStyle/>
              <a:p>
                <a:pPr algn="just">
                  <a:defRPr/>
                </a:pPr>
                <a:r>
                  <a:rPr lang="zh-CN" altLang="en-US" sz="1200" dirty="0">
                    <a:solidFill>
                      <a:schemeClr val="accent3">
                        <a:lumMod val="40000"/>
                        <a:lumOff val="60000"/>
                      </a:schemeClr>
                    </a:solidFill>
                    <a:latin typeface="方正兰亭纤黑简体" pitchFamily="65" charset="-122"/>
                    <a:ea typeface="方正兰亭纤黑简体" pitchFamily="65" charset="-122"/>
                  </a:rPr>
                  <a:t>Click here to add a text description, a short question description text, and the text is added here.</a:t>
                </a:r>
                <a:endParaRPr lang="en-US" altLang="zh-CN" sz="1200" dirty="0">
                  <a:solidFill>
                    <a:schemeClr val="accent3">
                      <a:lumMod val="40000"/>
                      <a:lumOff val="60000"/>
                    </a:schemeClr>
                  </a:solidFill>
                  <a:latin typeface="方正兰亭纤黑简体" pitchFamily="65" charset="-122"/>
                  <a:ea typeface="方正兰亭纤黑简体" pitchFamily="65" charset="-122"/>
                </a:endParaRPr>
              </a:p>
            </p:txBody>
          </p:sp>
        </p:grpSp>
      </p:grpSp>
      <p:grpSp>
        <p:nvGrpSpPr>
          <p:cNvPr id="38" name="组合 37"/>
          <p:cNvGrpSpPr/>
          <p:nvPr/>
        </p:nvGrpSpPr>
        <p:grpSpPr>
          <a:xfrm>
            <a:off x="6115755" y="3170764"/>
            <a:ext cx="826543" cy="826543"/>
            <a:chOff x="5607753" y="3170764"/>
            <a:chExt cx="826543" cy="826543"/>
          </a:xfrm>
        </p:grpSpPr>
        <p:sp>
          <p:nvSpPr>
            <p:cNvPr id="22" name="椭圆 21"/>
            <p:cNvSpPr/>
            <p:nvPr/>
          </p:nvSpPr>
          <p:spPr>
            <a:xfrm>
              <a:off x="5607753" y="3170764"/>
              <a:ext cx="826543" cy="826543"/>
            </a:xfrm>
            <a:prstGeom prst="ellipse">
              <a:avLst/>
            </a:prstGeom>
            <a:noFill/>
            <a:ln w="12700" cmpd="sng">
              <a:solidFill>
                <a:schemeClr val="accent2"/>
              </a:solidFill>
              <a:round/>
              <a:headEnd/>
              <a:tailEnd/>
            </a:ln>
            <a:effectLst>
              <a:glow rad="88900">
                <a:schemeClr val="accent1">
                  <a:alpha val="30000"/>
                </a:schemeClr>
              </a:glow>
            </a:effectLst>
          </p:spPr>
          <p:txBody>
            <a:bodyPr rtlCol="0" anchor="ctr"/>
            <a:lstStyle/>
            <a:p>
              <a:pPr algn="ctr"/>
              <a:endParaRPr lang="zh-CN" altLang="en-US">
                <a:solidFill>
                  <a:srgbClr val="C89800"/>
                </a:solidFill>
                <a:latin typeface="Arial" charset="0"/>
                <a:ea typeface="宋体" pitchFamily="2" charset="-122"/>
              </a:endParaRPr>
            </a:p>
          </p:txBody>
        </p:sp>
        <p:sp>
          <p:nvSpPr>
            <p:cNvPr id="23" name="椭圆 22"/>
            <p:cNvSpPr/>
            <p:nvPr/>
          </p:nvSpPr>
          <p:spPr>
            <a:xfrm>
              <a:off x="5695406" y="3258417"/>
              <a:ext cx="651236" cy="651236"/>
            </a:xfrm>
            <a:prstGeom prst="ellipse">
              <a:avLst/>
            </a:prstGeom>
            <a:noFill/>
            <a:ln w="28575" cmpd="sng">
              <a:solidFill>
                <a:schemeClr val="accent2"/>
              </a:solidFill>
              <a:round/>
              <a:headEnd/>
              <a:tailEnd/>
            </a:ln>
            <a:effectLst>
              <a:glow rad="88900">
                <a:schemeClr val="accent1">
                  <a:alpha val="30000"/>
                </a:schemeClr>
              </a:glow>
            </a:effectLst>
          </p:spPr>
          <p:txBody>
            <a:bodyPr rtlCol="0" anchor="ctr"/>
            <a:lstStyle/>
            <a:p>
              <a:pPr algn="ctr"/>
              <a:endParaRPr lang="zh-CN" altLang="en-US">
                <a:solidFill>
                  <a:srgbClr val="C89800"/>
                </a:solidFill>
                <a:latin typeface="Arial" charset="0"/>
                <a:ea typeface="宋体" pitchFamily="2" charset="-122"/>
              </a:endParaRPr>
            </a:p>
          </p:txBody>
        </p:sp>
        <p:sp>
          <p:nvSpPr>
            <p:cNvPr id="24" name="TextBox 23"/>
            <p:cNvSpPr txBox="1"/>
            <p:nvPr/>
          </p:nvSpPr>
          <p:spPr>
            <a:xfrm>
              <a:off x="5771228" y="3200368"/>
              <a:ext cx="498855" cy="769441"/>
            </a:xfrm>
            <a:prstGeom prst="rect">
              <a:avLst/>
            </a:prstGeom>
            <a:noFill/>
          </p:spPr>
          <p:txBody>
            <a:bodyPr wrap="none" rtlCol="0">
              <a:spAutoFit/>
            </a:bodyPr>
            <a:lstStyle/>
            <a:p>
              <a:r>
                <a:rPr lang="en-US" altLang="zh-CN" sz="4400" b="1" dirty="0">
                  <a:solidFill>
                    <a:srgbClr val="BCE8F2"/>
                  </a:solidFill>
                </a:rPr>
                <a:t>3</a:t>
              </a:r>
              <a:endParaRPr lang="zh-CN" altLang="en-US" sz="4400" b="1" dirty="0">
                <a:solidFill>
                  <a:srgbClr val="BCE8F2"/>
                </a:solidFill>
              </a:endParaRPr>
            </a:p>
          </p:txBody>
        </p:sp>
      </p:grpSp>
      <p:grpSp>
        <p:nvGrpSpPr>
          <p:cNvPr id="46" name="组合 45"/>
          <p:cNvGrpSpPr/>
          <p:nvPr/>
        </p:nvGrpSpPr>
        <p:grpSpPr>
          <a:xfrm>
            <a:off x="2036234" y="3280793"/>
            <a:ext cx="3807478" cy="565248"/>
            <a:chOff x="1528232" y="3280791"/>
            <a:chExt cx="3807478" cy="565248"/>
          </a:xfrm>
        </p:grpSpPr>
        <p:cxnSp>
          <p:nvCxnSpPr>
            <p:cNvPr id="25" name="直接箭头连接符 24"/>
            <p:cNvCxnSpPr/>
            <p:nvPr/>
          </p:nvCxnSpPr>
          <p:spPr>
            <a:xfrm>
              <a:off x="1640985" y="3817703"/>
              <a:ext cx="3658416" cy="28336"/>
            </a:xfrm>
            <a:prstGeom prst="straightConnector1">
              <a:avLst/>
            </a:prstGeom>
            <a:ln w="12700">
              <a:solidFill>
                <a:schemeClr val="accent2"/>
              </a:solidFill>
              <a:prstDash val="solid"/>
              <a:headEnd type="none" w="med" len="med"/>
              <a:tailEnd type="triangle" w="med" len="med"/>
            </a:ln>
            <a:effectLst>
              <a:glow rad="88900">
                <a:schemeClr val="accent1">
                  <a:satMod val="175000"/>
                  <a:alpha val="30000"/>
                </a:schemeClr>
              </a:glow>
            </a:effectLst>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528232" y="3280791"/>
              <a:ext cx="3807478" cy="461665"/>
              <a:chOff x="1528232" y="3250311"/>
              <a:chExt cx="3807478" cy="461665"/>
            </a:xfrm>
          </p:grpSpPr>
          <p:sp>
            <p:nvSpPr>
              <p:cNvPr id="26" name="TextBox 25"/>
              <p:cNvSpPr txBox="1"/>
              <p:nvPr/>
            </p:nvSpPr>
            <p:spPr>
              <a:xfrm>
                <a:off x="1528232" y="3342644"/>
                <a:ext cx="1107996" cy="369332"/>
              </a:xfrm>
              <a:prstGeom prst="rect">
                <a:avLst/>
              </a:prstGeom>
              <a:noFill/>
              <a:ln>
                <a:noFill/>
              </a:ln>
            </p:spPr>
            <p:txBody>
              <a:bodyPr wrap="square">
                <a:spAutoFit/>
              </a:bodyPr>
              <a:lstStyle>
                <a:defPPr>
                  <a:defRPr lang="zh-CN"/>
                </a:defPPr>
                <a:lvl1pPr algn="ctr">
                  <a:defRPr sz="1800">
                    <a:solidFill>
                      <a:srgbClr val="BCE8F2"/>
                    </a:solidFill>
                    <a:latin typeface="方正兰亭黑_GBK" pitchFamily="2" charset="-122"/>
                    <a:ea typeface="方正兰亭黑_GBK" pitchFamily="2" charset="-122"/>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buFont typeface="Arial" charset="0"/>
                  <a:defRPr sz="2000">
                    <a:latin typeface="Calibri" pitchFamily="34" charset="0"/>
                  </a:defRPr>
                </a:lvl6pPr>
                <a:lvl7pPr>
                  <a:buFont typeface="Arial" charset="0"/>
                  <a:defRPr sz="2000">
                    <a:latin typeface="Calibri" pitchFamily="34" charset="0"/>
                  </a:defRPr>
                </a:lvl7pPr>
                <a:lvl8pPr>
                  <a:buFont typeface="Arial" charset="0"/>
                  <a:defRPr sz="2000">
                    <a:latin typeface="Calibri" pitchFamily="34" charset="0"/>
                  </a:defRPr>
                </a:lvl8pPr>
                <a:lvl9pPr>
                  <a:buFont typeface="Arial" charset="0"/>
                  <a:defRPr sz="2000">
                    <a:latin typeface="Calibri" pitchFamily="34" charset="0"/>
                  </a:defRPr>
                </a:lvl9pPr>
              </a:lstStyle>
              <a:p>
                <a:r>
                  <a:rPr lang="zh-CN" altLang="en-US" dirty="0"/>
                  <a:t>Add text</a:t>
                </a:r>
              </a:p>
            </p:txBody>
          </p:sp>
          <p:sp>
            <p:nvSpPr>
              <p:cNvPr id="27" name="TextBox 26"/>
              <p:cNvSpPr txBox="1"/>
              <p:nvPr/>
            </p:nvSpPr>
            <p:spPr>
              <a:xfrm>
                <a:off x="2648176" y="3250311"/>
                <a:ext cx="2687534" cy="461665"/>
              </a:xfrm>
              <a:prstGeom prst="rect">
                <a:avLst/>
              </a:prstGeom>
              <a:noFill/>
            </p:spPr>
            <p:txBody>
              <a:bodyPr wrap="square" rtlCol="0">
                <a:spAutoFit/>
              </a:bodyPr>
              <a:lstStyle/>
              <a:p>
                <a:pPr algn="just">
                  <a:defRPr/>
                </a:pPr>
                <a:r>
                  <a:rPr lang="zh-CN" altLang="en-US" sz="1200" dirty="0">
                    <a:solidFill>
                      <a:schemeClr val="accent3">
                        <a:lumMod val="40000"/>
                        <a:lumOff val="60000"/>
                      </a:schemeClr>
                    </a:solidFill>
                    <a:latin typeface="方正兰亭纤黑简体" pitchFamily="65" charset="-122"/>
                    <a:ea typeface="方正兰亭纤黑简体" pitchFamily="65" charset="-122"/>
                  </a:rPr>
                  <a:t>Click here to add a text statement and a short question description.</a:t>
                </a:r>
                <a:endParaRPr lang="en-US" altLang="zh-CN" sz="1200" dirty="0">
                  <a:solidFill>
                    <a:schemeClr val="accent3">
                      <a:lumMod val="40000"/>
                      <a:lumOff val="60000"/>
                    </a:schemeClr>
                  </a:solidFill>
                  <a:latin typeface="方正兰亭纤黑简体" pitchFamily="65" charset="-122"/>
                  <a:ea typeface="方正兰亭纤黑简体" pitchFamily="65" charset="-122"/>
                </a:endParaRPr>
              </a:p>
            </p:txBody>
          </p:sp>
        </p:grpSp>
      </p:grpSp>
      <p:grpSp>
        <p:nvGrpSpPr>
          <p:cNvPr id="39" name="组合 38"/>
          <p:cNvGrpSpPr/>
          <p:nvPr/>
        </p:nvGrpSpPr>
        <p:grpSpPr>
          <a:xfrm>
            <a:off x="4870683" y="4300937"/>
            <a:ext cx="826543" cy="826543"/>
            <a:chOff x="4362681" y="4300937"/>
            <a:chExt cx="826543" cy="826543"/>
          </a:xfrm>
        </p:grpSpPr>
        <p:sp>
          <p:nvSpPr>
            <p:cNvPr id="28" name="椭圆 27"/>
            <p:cNvSpPr/>
            <p:nvPr/>
          </p:nvSpPr>
          <p:spPr>
            <a:xfrm>
              <a:off x="4362681" y="4300937"/>
              <a:ext cx="826543" cy="826543"/>
            </a:xfrm>
            <a:prstGeom prst="ellipse">
              <a:avLst/>
            </a:prstGeom>
            <a:noFill/>
            <a:ln w="12700" cmpd="sng">
              <a:solidFill>
                <a:schemeClr val="accent2"/>
              </a:solidFill>
              <a:round/>
              <a:headEnd/>
              <a:tailEnd/>
            </a:ln>
            <a:effectLst>
              <a:glow rad="88900">
                <a:schemeClr val="accent1">
                  <a:alpha val="30000"/>
                </a:schemeClr>
              </a:glow>
            </a:effectLst>
          </p:spPr>
          <p:txBody>
            <a:bodyPr rtlCol="0" anchor="ctr"/>
            <a:lstStyle/>
            <a:p>
              <a:pPr algn="ctr"/>
              <a:endParaRPr lang="zh-CN" altLang="en-US">
                <a:solidFill>
                  <a:srgbClr val="C89800"/>
                </a:solidFill>
              </a:endParaRPr>
            </a:p>
          </p:txBody>
        </p:sp>
        <p:sp>
          <p:nvSpPr>
            <p:cNvPr id="29" name="椭圆 28"/>
            <p:cNvSpPr/>
            <p:nvPr/>
          </p:nvSpPr>
          <p:spPr>
            <a:xfrm>
              <a:off x="4450334" y="4388590"/>
              <a:ext cx="651236" cy="651236"/>
            </a:xfrm>
            <a:prstGeom prst="ellipse">
              <a:avLst/>
            </a:prstGeom>
            <a:noFill/>
            <a:ln w="28575" cmpd="sng">
              <a:solidFill>
                <a:schemeClr val="accent2"/>
              </a:solidFill>
              <a:round/>
              <a:headEnd/>
              <a:tailEnd/>
            </a:ln>
            <a:effectLst>
              <a:glow rad="88900">
                <a:schemeClr val="accent1">
                  <a:alpha val="30000"/>
                </a:schemeClr>
              </a:glow>
            </a:effectLst>
          </p:spPr>
          <p:txBody>
            <a:bodyPr rtlCol="0" anchor="ctr"/>
            <a:lstStyle/>
            <a:p>
              <a:pPr algn="ctr"/>
              <a:endParaRPr lang="zh-CN" altLang="en-US">
                <a:solidFill>
                  <a:srgbClr val="C89800"/>
                </a:solidFill>
                <a:latin typeface="Arial" charset="0"/>
                <a:ea typeface="宋体" pitchFamily="2" charset="-122"/>
              </a:endParaRPr>
            </a:p>
          </p:txBody>
        </p:sp>
        <p:sp>
          <p:nvSpPr>
            <p:cNvPr id="30" name="TextBox 29"/>
            <p:cNvSpPr txBox="1"/>
            <p:nvPr/>
          </p:nvSpPr>
          <p:spPr>
            <a:xfrm>
              <a:off x="4526156" y="4330540"/>
              <a:ext cx="498855" cy="769441"/>
            </a:xfrm>
            <a:prstGeom prst="rect">
              <a:avLst/>
            </a:prstGeom>
            <a:noFill/>
          </p:spPr>
          <p:txBody>
            <a:bodyPr wrap="none" rtlCol="0">
              <a:spAutoFit/>
            </a:bodyPr>
            <a:lstStyle/>
            <a:p>
              <a:r>
                <a:rPr lang="en-US" altLang="zh-CN" sz="4400" b="1" dirty="0">
                  <a:solidFill>
                    <a:srgbClr val="BCE8F2"/>
                  </a:solidFill>
                </a:rPr>
                <a:t>4</a:t>
              </a:r>
              <a:endParaRPr lang="zh-CN" altLang="en-US" sz="4400" b="1" dirty="0">
                <a:solidFill>
                  <a:srgbClr val="BCE8F2"/>
                </a:solidFill>
              </a:endParaRPr>
            </a:p>
          </p:txBody>
        </p:sp>
      </p:grpSp>
      <p:grpSp>
        <p:nvGrpSpPr>
          <p:cNvPr id="47" name="组合 46"/>
          <p:cNvGrpSpPr/>
          <p:nvPr/>
        </p:nvGrpSpPr>
        <p:grpSpPr>
          <a:xfrm>
            <a:off x="2036233" y="4459820"/>
            <a:ext cx="2598564" cy="516396"/>
            <a:chOff x="1528232" y="4459817"/>
            <a:chExt cx="2598564" cy="516395"/>
          </a:xfrm>
        </p:grpSpPr>
        <p:cxnSp>
          <p:nvCxnSpPr>
            <p:cNvPr id="31" name="直接箭头连接符 30"/>
            <p:cNvCxnSpPr/>
            <p:nvPr/>
          </p:nvCxnSpPr>
          <p:spPr>
            <a:xfrm>
              <a:off x="1619672" y="4976211"/>
              <a:ext cx="2434657" cy="1"/>
            </a:xfrm>
            <a:prstGeom prst="straightConnector1">
              <a:avLst/>
            </a:prstGeom>
            <a:ln w="12700">
              <a:solidFill>
                <a:schemeClr val="accent2"/>
              </a:solidFill>
              <a:prstDash val="solid"/>
              <a:headEnd type="none" w="med" len="med"/>
              <a:tailEnd type="triangle" w="med" len="med"/>
            </a:ln>
            <a:effectLst>
              <a:glow rad="88900">
                <a:schemeClr val="accent1">
                  <a:satMod val="175000"/>
                  <a:alpha val="30000"/>
                </a:schemeClr>
              </a:glow>
            </a:effectLst>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528232" y="4459817"/>
              <a:ext cx="2598564" cy="461664"/>
              <a:chOff x="1528232" y="4429337"/>
              <a:chExt cx="2598564" cy="461664"/>
            </a:xfrm>
          </p:grpSpPr>
          <p:sp>
            <p:nvSpPr>
              <p:cNvPr id="32" name="TextBox 31"/>
              <p:cNvSpPr txBox="1"/>
              <p:nvPr/>
            </p:nvSpPr>
            <p:spPr>
              <a:xfrm>
                <a:off x="1528232" y="4498039"/>
                <a:ext cx="1107996" cy="369331"/>
              </a:xfrm>
              <a:prstGeom prst="rect">
                <a:avLst/>
              </a:prstGeom>
              <a:noFill/>
              <a:ln>
                <a:noFill/>
              </a:ln>
            </p:spPr>
            <p:txBody>
              <a:bodyPr wrap="square">
                <a:spAutoFit/>
              </a:bodyPr>
              <a:lstStyle>
                <a:defPPr>
                  <a:defRPr lang="zh-CN"/>
                </a:defPPr>
                <a:lvl1pPr algn="ctr">
                  <a:defRPr sz="1800">
                    <a:solidFill>
                      <a:srgbClr val="BCE8F2"/>
                    </a:solidFill>
                    <a:latin typeface="方正兰亭黑_GBK" pitchFamily="2" charset="-122"/>
                    <a:ea typeface="方正兰亭黑_GBK" pitchFamily="2" charset="-122"/>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buFont typeface="Arial" charset="0"/>
                  <a:defRPr sz="2000">
                    <a:latin typeface="Calibri" pitchFamily="34" charset="0"/>
                  </a:defRPr>
                </a:lvl6pPr>
                <a:lvl7pPr>
                  <a:buFont typeface="Arial" charset="0"/>
                  <a:defRPr sz="2000">
                    <a:latin typeface="Calibri" pitchFamily="34" charset="0"/>
                  </a:defRPr>
                </a:lvl7pPr>
                <a:lvl8pPr>
                  <a:buFont typeface="Arial" charset="0"/>
                  <a:defRPr sz="2000">
                    <a:latin typeface="Calibri" pitchFamily="34" charset="0"/>
                  </a:defRPr>
                </a:lvl8pPr>
                <a:lvl9pPr>
                  <a:buFont typeface="Arial" charset="0"/>
                  <a:defRPr sz="2000">
                    <a:latin typeface="Calibri" pitchFamily="34" charset="0"/>
                  </a:defRPr>
                </a:lvl9pPr>
              </a:lstStyle>
              <a:p>
                <a:r>
                  <a:rPr lang="zh-CN" altLang="en-US" dirty="0"/>
                  <a:t>Add text</a:t>
                </a:r>
              </a:p>
            </p:txBody>
          </p:sp>
          <p:sp>
            <p:nvSpPr>
              <p:cNvPr id="33" name="TextBox 32"/>
              <p:cNvSpPr txBox="1"/>
              <p:nvPr/>
            </p:nvSpPr>
            <p:spPr>
              <a:xfrm>
                <a:off x="2636228" y="4429337"/>
                <a:ext cx="1490568" cy="461664"/>
              </a:xfrm>
              <a:prstGeom prst="rect">
                <a:avLst/>
              </a:prstGeom>
              <a:noFill/>
            </p:spPr>
            <p:txBody>
              <a:bodyPr wrap="square" rtlCol="0">
                <a:spAutoFit/>
              </a:bodyPr>
              <a:lstStyle/>
              <a:p>
                <a:pPr algn="just">
                  <a:defRPr/>
                </a:pPr>
                <a:r>
                  <a:rPr lang="zh-CN" altLang="en-US" sz="1200" dirty="0">
                    <a:solidFill>
                      <a:schemeClr val="accent3">
                        <a:lumMod val="40000"/>
                        <a:lumOff val="60000"/>
                      </a:schemeClr>
                    </a:solidFill>
                    <a:latin typeface="方正兰亭纤黑简体" pitchFamily="65" charset="-122"/>
                    <a:ea typeface="方正兰亭纤黑简体" pitchFamily="65" charset="-122"/>
                  </a:rPr>
                  <a:t>Click here to add a text statement.</a:t>
                </a:r>
                <a:endParaRPr lang="en-US" altLang="zh-CN" sz="1200" dirty="0">
                  <a:solidFill>
                    <a:schemeClr val="accent3">
                      <a:lumMod val="40000"/>
                      <a:lumOff val="60000"/>
                    </a:schemeClr>
                  </a:solidFill>
                  <a:latin typeface="方正兰亭纤黑简体" pitchFamily="65" charset="-122"/>
                  <a:ea typeface="方正兰亭纤黑简体" pitchFamily="65" charset="-122"/>
                </a:endParaRPr>
              </a:p>
            </p:txBody>
          </p:sp>
        </p:grpSp>
      </p:grpSp>
      <p:sp>
        <p:nvSpPr>
          <p:cNvPr id="48" name="TextBox 13"/>
          <p:cNvSpPr txBox="1">
            <a:spLocks noChangeArrowheads="1"/>
          </p:cNvSpPr>
          <p:nvPr/>
        </p:nvSpPr>
        <p:spPr bwMode="auto">
          <a:xfrm>
            <a:off x="2559720" y="49188"/>
            <a:ext cx="4888760"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extLst>
      <p:ext uri="{BB962C8B-B14F-4D97-AF65-F5344CB8AC3E}">
        <p14:creationId xmlns:p14="http://schemas.microsoft.com/office/powerpoint/2010/main" val="243428674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300"/>
                                        <p:tgtEl>
                                          <p:spTgt spid="9"/>
                                        </p:tgtEl>
                                      </p:cBhvr>
                                    </p:animEffect>
                                  </p:childTnLst>
                                </p:cTn>
                              </p:par>
                            </p:childTnLst>
                          </p:cTn>
                        </p:par>
                        <p:par>
                          <p:cTn id="14" fill="hold">
                            <p:stCondLst>
                              <p:cond delay="13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00"/>
                                        <p:tgtEl>
                                          <p:spTgt spid="8"/>
                                        </p:tgtEl>
                                      </p:cBhvr>
                                    </p:animEffect>
                                  </p:childTnLst>
                                </p:cTn>
                              </p:par>
                            </p:childTnLst>
                          </p:cTn>
                        </p:par>
                        <p:par>
                          <p:cTn id="18" fill="hold">
                            <p:stCondLst>
                              <p:cond delay="1600"/>
                            </p:stCondLst>
                            <p:childTnLst>
                              <p:par>
                                <p:cTn id="19" presetID="2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300"/>
                                        <p:tgtEl>
                                          <p:spTgt spid="7"/>
                                        </p:tgtEl>
                                      </p:cBhvr>
                                    </p:animEffect>
                                  </p:childTnLst>
                                </p:cTn>
                              </p:par>
                            </p:childTnLst>
                          </p:cTn>
                        </p:par>
                        <p:par>
                          <p:cTn id="22" fill="hold">
                            <p:stCondLst>
                              <p:cond delay="19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300"/>
                                        <p:tgtEl>
                                          <p:spTgt spid="6"/>
                                        </p:tgtEl>
                                      </p:cBhvr>
                                    </p:animEffect>
                                  </p:childTnLst>
                                </p:cTn>
                              </p:par>
                            </p:childTnLst>
                          </p:cTn>
                        </p:par>
                        <p:par>
                          <p:cTn id="26" fill="hold">
                            <p:stCondLst>
                              <p:cond delay="2200"/>
                            </p:stCondLst>
                            <p:childTnLst>
                              <p:par>
                                <p:cTn id="27" presetID="2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300"/>
                                        <p:tgtEl>
                                          <p:spTgt spid="5"/>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300"/>
                                        <p:tgtEl>
                                          <p:spTgt spid="4"/>
                                        </p:tgtEl>
                                      </p:cBhvr>
                                    </p:animEffect>
                                  </p:childTnLst>
                                </p:cTn>
                              </p:par>
                            </p:childTnLst>
                          </p:cTn>
                        </p:par>
                        <p:par>
                          <p:cTn id="34" fill="hold">
                            <p:stCondLst>
                              <p:cond delay="2800"/>
                            </p:stCondLst>
                            <p:childTnLst>
                              <p:par>
                                <p:cTn id="35" presetID="2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300"/>
                                        <p:tgtEl>
                                          <p:spTgt spid="3"/>
                                        </p:tgtEl>
                                      </p:cBhvr>
                                    </p:animEffect>
                                  </p:childTnLst>
                                </p:cTn>
                              </p:par>
                            </p:childTnLst>
                          </p:cTn>
                        </p:par>
                        <p:par>
                          <p:cTn id="38" fill="hold">
                            <p:stCondLst>
                              <p:cond delay="3100"/>
                            </p:stCondLst>
                            <p:childTnLst>
                              <p:par>
                                <p:cTn id="39" presetID="2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300"/>
                                        <p:tgtEl>
                                          <p:spTgt spid="2"/>
                                        </p:tgtEl>
                                      </p:cBhvr>
                                    </p:animEffect>
                                  </p:childTnLst>
                                </p:cTn>
                              </p:par>
                            </p:childTnLst>
                          </p:cTn>
                        </p:par>
                        <p:par>
                          <p:cTn id="42" fill="hold">
                            <p:stCondLst>
                              <p:cond delay="3400"/>
                            </p:stCondLst>
                            <p:childTnLst>
                              <p:par>
                                <p:cTn id="43" presetID="53" presetClass="entr" presetSubtype="16"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par>
                                <p:cTn id="48" presetID="2" presetClass="entr" presetSubtype="8"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0-#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childTnLst>
                          </p:cTn>
                        </p:par>
                        <p:par>
                          <p:cTn id="52" fill="hold">
                            <p:stCondLst>
                              <p:cond delay="3900"/>
                            </p:stCondLst>
                            <p:childTnLst>
                              <p:par>
                                <p:cTn id="53" presetID="53" presetClass="entr" presetSubtype="16"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par>
                                <p:cTn id="58" presetID="2" presetClass="entr" presetSubtype="8"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fill="hold"/>
                                        <p:tgtEl>
                                          <p:spTgt spid="45"/>
                                        </p:tgtEl>
                                        <p:attrNameLst>
                                          <p:attrName>ppt_x</p:attrName>
                                        </p:attrNameLst>
                                      </p:cBhvr>
                                      <p:tavLst>
                                        <p:tav tm="0">
                                          <p:val>
                                            <p:strVal val="0-#ppt_w/2"/>
                                          </p:val>
                                        </p:tav>
                                        <p:tav tm="100000">
                                          <p:val>
                                            <p:strVal val="#ppt_x"/>
                                          </p:val>
                                        </p:tav>
                                      </p:tavLst>
                                    </p:anim>
                                    <p:anim calcmode="lin" valueType="num">
                                      <p:cBhvr additive="base">
                                        <p:cTn id="61" dur="500" fill="hold"/>
                                        <p:tgtEl>
                                          <p:spTgt spid="45"/>
                                        </p:tgtEl>
                                        <p:attrNameLst>
                                          <p:attrName>ppt_y</p:attrName>
                                        </p:attrNameLst>
                                      </p:cBhvr>
                                      <p:tavLst>
                                        <p:tav tm="0">
                                          <p:val>
                                            <p:strVal val="#ppt_y"/>
                                          </p:val>
                                        </p:tav>
                                        <p:tav tm="100000">
                                          <p:val>
                                            <p:strVal val="#ppt_y"/>
                                          </p:val>
                                        </p:tav>
                                      </p:tavLst>
                                    </p:anim>
                                  </p:childTnLst>
                                </p:cTn>
                              </p:par>
                            </p:childTnLst>
                          </p:cTn>
                        </p:par>
                        <p:par>
                          <p:cTn id="62" fill="hold">
                            <p:stCondLst>
                              <p:cond delay="4400"/>
                            </p:stCondLst>
                            <p:childTnLst>
                              <p:par>
                                <p:cTn id="63" presetID="53" presetClass="entr" presetSubtype="16"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Effect transition="in" filter="fade">
                                      <p:cBhvr>
                                        <p:cTn id="67" dur="500"/>
                                        <p:tgtEl>
                                          <p:spTgt spid="38"/>
                                        </p:tgtEl>
                                      </p:cBhvr>
                                    </p:animEffect>
                                  </p:childTnLst>
                                </p:cTn>
                              </p:par>
                              <p:par>
                                <p:cTn id="68" presetID="2" presetClass="entr" presetSubtype="8"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0-#ppt_w/2"/>
                                          </p:val>
                                        </p:tav>
                                        <p:tav tm="100000">
                                          <p:val>
                                            <p:strVal val="#ppt_x"/>
                                          </p:val>
                                        </p:tav>
                                      </p:tavLst>
                                    </p:anim>
                                    <p:anim calcmode="lin" valueType="num">
                                      <p:cBhvr additive="base">
                                        <p:cTn id="71" dur="500" fill="hold"/>
                                        <p:tgtEl>
                                          <p:spTgt spid="46"/>
                                        </p:tgtEl>
                                        <p:attrNameLst>
                                          <p:attrName>ppt_y</p:attrName>
                                        </p:attrNameLst>
                                      </p:cBhvr>
                                      <p:tavLst>
                                        <p:tav tm="0">
                                          <p:val>
                                            <p:strVal val="#ppt_y"/>
                                          </p:val>
                                        </p:tav>
                                        <p:tav tm="100000">
                                          <p:val>
                                            <p:strVal val="#ppt_y"/>
                                          </p:val>
                                        </p:tav>
                                      </p:tavLst>
                                    </p:anim>
                                  </p:childTnLst>
                                </p:cTn>
                              </p:par>
                            </p:childTnLst>
                          </p:cTn>
                        </p:par>
                        <p:par>
                          <p:cTn id="72" fill="hold">
                            <p:stCondLst>
                              <p:cond delay="4900"/>
                            </p:stCondLst>
                            <p:childTnLst>
                              <p:par>
                                <p:cTn id="73" presetID="53" presetClass="entr" presetSubtype="16"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par>
                                <p:cTn id="78" presetID="2" presetClass="entr" presetSubtype="8" fill="hold" nodeType="with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500" fill="hold"/>
                                        <p:tgtEl>
                                          <p:spTgt spid="47"/>
                                        </p:tgtEl>
                                        <p:attrNameLst>
                                          <p:attrName>ppt_x</p:attrName>
                                        </p:attrNameLst>
                                      </p:cBhvr>
                                      <p:tavLst>
                                        <p:tav tm="0">
                                          <p:val>
                                            <p:strVal val="0-#ppt_w/2"/>
                                          </p:val>
                                        </p:tav>
                                        <p:tav tm="100000">
                                          <p:val>
                                            <p:strVal val="#ppt_x"/>
                                          </p:val>
                                        </p:tav>
                                      </p:tavLst>
                                    </p:anim>
                                    <p:anim calcmode="lin" valueType="num">
                                      <p:cBhvr additive="base">
                                        <p:cTn id="81"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a:grpSpLocks/>
          </p:cNvGrpSpPr>
          <p:nvPr/>
        </p:nvGrpSpPr>
        <p:grpSpPr bwMode="auto">
          <a:xfrm>
            <a:off x="5953135" y="1301753"/>
            <a:ext cx="1973263" cy="2190750"/>
            <a:chOff x="5444853" y="1300957"/>
            <a:chExt cx="1973262" cy="2190750"/>
          </a:xfrm>
          <a:solidFill>
            <a:schemeClr val="accent1"/>
          </a:solidFill>
        </p:grpSpPr>
        <p:sp>
          <p:nvSpPr>
            <p:cNvPr id="15380" name="Freeform 7"/>
            <p:cNvSpPr>
              <a:spLocks noEditPoints="1"/>
            </p:cNvSpPr>
            <p:nvPr/>
          </p:nvSpPr>
          <p:spPr bwMode="gray">
            <a:xfrm>
              <a:off x="6081440" y="1300957"/>
              <a:ext cx="777875" cy="2185987"/>
            </a:xfrm>
            <a:custGeom>
              <a:avLst/>
              <a:gdLst>
                <a:gd name="T0" fmla="*/ 759691 w 1155"/>
                <a:gd name="T1" fmla="*/ 654354 h 3334"/>
                <a:gd name="T2" fmla="*/ 697730 w 1155"/>
                <a:gd name="T3" fmla="*/ 513386 h 3334"/>
                <a:gd name="T4" fmla="*/ 589973 w 1155"/>
                <a:gd name="T5" fmla="*/ 371106 h 3334"/>
                <a:gd name="T6" fmla="*/ 492317 w 1155"/>
                <a:gd name="T7" fmla="*/ 308818 h 3334"/>
                <a:gd name="T8" fmla="*/ 543502 w 1155"/>
                <a:gd name="T9" fmla="*/ 213747 h 3334"/>
                <a:gd name="T10" fmla="*/ 550911 w 1155"/>
                <a:gd name="T11" fmla="*/ 130477 h 3334"/>
                <a:gd name="T12" fmla="*/ 507808 w 1155"/>
                <a:gd name="T13" fmla="*/ 57043 h 3334"/>
                <a:gd name="T14" fmla="*/ 387254 w 1155"/>
                <a:gd name="T15" fmla="*/ 4590 h 3334"/>
                <a:gd name="T16" fmla="*/ 356273 w 1155"/>
                <a:gd name="T17" fmla="*/ 32128 h 3334"/>
                <a:gd name="T18" fmla="*/ 313170 w 1155"/>
                <a:gd name="T19" fmla="*/ 51142 h 3334"/>
                <a:gd name="T20" fmla="*/ 310477 w 1155"/>
                <a:gd name="T21" fmla="*/ 108840 h 3334"/>
                <a:gd name="T22" fmla="*/ 319232 w 1155"/>
                <a:gd name="T23" fmla="*/ 133756 h 3334"/>
                <a:gd name="T24" fmla="*/ 317211 w 1155"/>
                <a:gd name="T25" fmla="*/ 231450 h 3334"/>
                <a:gd name="T26" fmla="*/ 349539 w 1155"/>
                <a:gd name="T27" fmla="*/ 272757 h 3334"/>
                <a:gd name="T28" fmla="*/ 239087 w 1155"/>
                <a:gd name="T29" fmla="*/ 345535 h 3334"/>
                <a:gd name="T30" fmla="*/ 158269 w 1155"/>
                <a:gd name="T31" fmla="*/ 380941 h 3334"/>
                <a:gd name="T32" fmla="*/ 117186 w 1155"/>
                <a:gd name="T33" fmla="*/ 568462 h 3334"/>
                <a:gd name="T34" fmla="*/ 91594 w 1155"/>
                <a:gd name="T35" fmla="*/ 759916 h 3334"/>
                <a:gd name="T36" fmla="*/ 76777 w 1155"/>
                <a:gd name="T37" fmla="*/ 954648 h 3334"/>
                <a:gd name="T38" fmla="*/ 76777 w 1155"/>
                <a:gd name="T39" fmla="*/ 1007101 h 3334"/>
                <a:gd name="T40" fmla="*/ 119207 w 1155"/>
                <a:gd name="T41" fmla="*/ 1120531 h 3334"/>
                <a:gd name="T42" fmla="*/ 117186 w 1155"/>
                <a:gd name="T43" fmla="*/ 1132333 h 3334"/>
                <a:gd name="T44" fmla="*/ 88900 w 1155"/>
                <a:gd name="T45" fmla="*/ 1166428 h 3334"/>
                <a:gd name="T46" fmla="*/ 29633 w 1155"/>
                <a:gd name="T47" fmla="*/ 1470657 h 3334"/>
                <a:gd name="T48" fmla="*/ 72736 w 1155"/>
                <a:gd name="T49" fmla="*/ 1455576 h 3334"/>
                <a:gd name="T50" fmla="*/ 88227 w 1155"/>
                <a:gd name="T51" fmla="*/ 1557860 h 3334"/>
                <a:gd name="T52" fmla="*/ 18858 w 1155"/>
                <a:gd name="T53" fmla="*/ 2007646 h 3334"/>
                <a:gd name="T54" fmla="*/ 0 w 1155"/>
                <a:gd name="T55" fmla="*/ 2092227 h 3334"/>
                <a:gd name="T56" fmla="*/ 24245 w 1155"/>
                <a:gd name="T57" fmla="*/ 2147958 h 3334"/>
                <a:gd name="T58" fmla="*/ 73410 w 1155"/>
                <a:gd name="T59" fmla="*/ 2155171 h 3334"/>
                <a:gd name="T60" fmla="*/ 132003 w 1155"/>
                <a:gd name="T61" fmla="*/ 2123699 h 3334"/>
                <a:gd name="T62" fmla="*/ 172412 w 1155"/>
                <a:gd name="T63" fmla="*/ 2027972 h 3334"/>
                <a:gd name="T64" fmla="*/ 191943 w 1155"/>
                <a:gd name="T65" fmla="*/ 1972240 h 3334"/>
                <a:gd name="T66" fmla="*/ 251210 w 1155"/>
                <a:gd name="T67" fmla="*/ 1812258 h 3334"/>
                <a:gd name="T68" fmla="*/ 397356 w 1155"/>
                <a:gd name="T69" fmla="*/ 1220848 h 3334"/>
                <a:gd name="T70" fmla="*/ 488277 w 1155"/>
                <a:gd name="T71" fmla="*/ 1368373 h 3334"/>
                <a:gd name="T72" fmla="*/ 515216 w 1155"/>
                <a:gd name="T73" fmla="*/ 1579497 h 3334"/>
                <a:gd name="T74" fmla="*/ 519930 w 1155"/>
                <a:gd name="T75" fmla="*/ 2005679 h 3334"/>
                <a:gd name="T76" fmla="*/ 545523 w 1155"/>
                <a:gd name="T77" fmla="*/ 2055510 h 3334"/>
                <a:gd name="T78" fmla="*/ 540135 w 1155"/>
                <a:gd name="T79" fmla="*/ 2137468 h 3334"/>
                <a:gd name="T80" fmla="*/ 589973 w 1155"/>
                <a:gd name="T81" fmla="*/ 2184676 h 3334"/>
                <a:gd name="T82" fmla="*/ 647892 w 1155"/>
                <a:gd name="T83" fmla="*/ 2169595 h 3334"/>
                <a:gd name="T84" fmla="*/ 677526 w 1155"/>
                <a:gd name="T85" fmla="*/ 2059444 h 3334"/>
                <a:gd name="T86" fmla="*/ 705812 w 1155"/>
                <a:gd name="T87" fmla="*/ 2026660 h 3334"/>
                <a:gd name="T88" fmla="*/ 705812 w 1155"/>
                <a:gd name="T89" fmla="*/ 1976174 h 3334"/>
                <a:gd name="T90" fmla="*/ 697730 w 1155"/>
                <a:gd name="T91" fmla="*/ 1771607 h 3334"/>
                <a:gd name="T92" fmla="*/ 668770 w 1155"/>
                <a:gd name="T93" fmla="*/ 1397878 h 3334"/>
                <a:gd name="T94" fmla="*/ 657995 w 1155"/>
                <a:gd name="T95" fmla="*/ 1022837 h 3334"/>
                <a:gd name="T96" fmla="*/ 616239 w 1155"/>
                <a:gd name="T97" fmla="*/ 863511 h 3334"/>
                <a:gd name="T98" fmla="*/ 736119 w 1155"/>
                <a:gd name="T99" fmla="*/ 797944 h 3334"/>
                <a:gd name="T100" fmla="*/ 772487 w 1155"/>
                <a:gd name="T101" fmla="*/ 774340 h 3334"/>
                <a:gd name="T102" fmla="*/ 192617 w 1155"/>
                <a:gd name="T103" fmla="*/ 755326 h 3334"/>
                <a:gd name="T104" fmla="*/ 204739 w 1155"/>
                <a:gd name="T105" fmla="*/ 694349 h 3334"/>
                <a:gd name="T106" fmla="*/ 136717 w 1155"/>
                <a:gd name="T107" fmla="*/ 1073324 h 3334"/>
                <a:gd name="T108" fmla="*/ 141432 w 1155"/>
                <a:gd name="T109" fmla="*/ 1357226 h 3334"/>
                <a:gd name="T110" fmla="*/ 181167 w 1155"/>
                <a:gd name="T111" fmla="*/ 1081192 h 3334"/>
                <a:gd name="T112" fmla="*/ 158269 w 1155"/>
                <a:gd name="T113" fmla="*/ 1150692 h 3334"/>
                <a:gd name="T114" fmla="*/ 159616 w 1155"/>
                <a:gd name="T115" fmla="*/ 1104795 h 3334"/>
                <a:gd name="T116" fmla="*/ 174433 w 1155"/>
                <a:gd name="T117" fmla="*/ 1035295 h 3334"/>
                <a:gd name="T118" fmla="*/ 195984 w 1155"/>
                <a:gd name="T119" fmla="*/ 967761 h 3334"/>
                <a:gd name="T120" fmla="*/ 602095 w 1155"/>
                <a:gd name="T121" fmla="*/ 696972 h 3334"/>
                <a:gd name="T122" fmla="*/ 641831 w 1155"/>
                <a:gd name="T123" fmla="*/ 687793 h 3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5" h="3334">
                  <a:moveTo>
                    <a:pt x="1155" y="1096"/>
                  </a:moveTo>
                  <a:lnTo>
                    <a:pt x="1149" y="1074"/>
                  </a:lnTo>
                  <a:lnTo>
                    <a:pt x="1148" y="1054"/>
                  </a:lnTo>
                  <a:lnTo>
                    <a:pt x="1143" y="1037"/>
                  </a:lnTo>
                  <a:lnTo>
                    <a:pt x="1138" y="1022"/>
                  </a:lnTo>
                  <a:lnTo>
                    <a:pt x="1133" y="1009"/>
                  </a:lnTo>
                  <a:lnTo>
                    <a:pt x="1128" y="998"/>
                  </a:lnTo>
                  <a:lnTo>
                    <a:pt x="1120" y="982"/>
                  </a:lnTo>
                  <a:lnTo>
                    <a:pt x="1117" y="977"/>
                  </a:lnTo>
                  <a:lnTo>
                    <a:pt x="1095" y="931"/>
                  </a:lnTo>
                  <a:lnTo>
                    <a:pt x="1085" y="892"/>
                  </a:lnTo>
                  <a:lnTo>
                    <a:pt x="1056" y="857"/>
                  </a:lnTo>
                  <a:lnTo>
                    <a:pt x="1038" y="809"/>
                  </a:lnTo>
                  <a:lnTo>
                    <a:pt x="1036" y="783"/>
                  </a:lnTo>
                  <a:lnTo>
                    <a:pt x="1019" y="749"/>
                  </a:lnTo>
                  <a:lnTo>
                    <a:pt x="991" y="699"/>
                  </a:lnTo>
                  <a:lnTo>
                    <a:pt x="957" y="637"/>
                  </a:lnTo>
                  <a:lnTo>
                    <a:pt x="942" y="620"/>
                  </a:lnTo>
                  <a:lnTo>
                    <a:pt x="938" y="618"/>
                  </a:lnTo>
                  <a:lnTo>
                    <a:pt x="918" y="598"/>
                  </a:lnTo>
                  <a:lnTo>
                    <a:pt x="894" y="581"/>
                  </a:lnTo>
                  <a:lnTo>
                    <a:pt x="876" y="566"/>
                  </a:lnTo>
                  <a:lnTo>
                    <a:pt x="863" y="563"/>
                  </a:lnTo>
                  <a:lnTo>
                    <a:pt x="824" y="544"/>
                  </a:lnTo>
                  <a:lnTo>
                    <a:pt x="808" y="523"/>
                  </a:lnTo>
                  <a:lnTo>
                    <a:pt x="787" y="522"/>
                  </a:lnTo>
                  <a:lnTo>
                    <a:pt x="786" y="522"/>
                  </a:lnTo>
                  <a:lnTo>
                    <a:pt x="778" y="519"/>
                  </a:lnTo>
                  <a:lnTo>
                    <a:pt x="745" y="473"/>
                  </a:lnTo>
                  <a:lnTo>
                    <a:pt x="731" y="471"/>
                  </a:lnTo>
                  <a:lnTo>
                    <a:pt x="734" y="452"/>
                  </a:lnTo>
                  <a:lnTo>
                    <a:pt x="735" y="453"/>
                  </a:lnTo>
                  <a:lnTo>
                    <a:pt x="742" y="439"/>
                  </a:lnTo>
                  <a:lnTo>
                    <a:pt x="750" y="463"/>
                  </a:lnTo>
                  <a:lnTo>
                    <a:pt x="755" y="463"/>
                  </a:lnTo>
                  <a:lnTo>
                    <a:pt x="779" y="411"/>
                  </a:lnTo>
                  <a:lnTo>
                    <a:pt x="807" y="326"/>
                  </a:lnTo>
                  <a:lnTo>
                    <a:pt x="814" y="305"/>
                  </a:lnTo>
                  <a:lnTo>
                    <a:pt x="821" y="279"/>
                  </a:lnTo>
                  <a:lnTo>
                    <a:pt x="829" y="249"/>
                  </a:lnTo>
                  <a:lnTo>
                    <a:pt x="828" y="236"/>
                  </a:lnTo>
                  <a:lnTo>
                    <a:pt x="825" y="222"/>
                  </a:lnTo>
                  <a:lnTo>
                    <a:pt x="821" y="210"/>
                  </a:lnTo>
                  <a:lnTo>
                    <a:pt x="818" y="199"/>
                  </a:lnTo>
                  <a:lnTo>
                    <a:pt x="809" y="184"/>
                  </a:lnTo>
                  <a:lnTo>
                    <a:pt x="805" y="178"/>
                  </a:lnTo>
                  <a:lnTo>
                    <a:pt x="794" y="163"/>
                  </a:lnTo>
                  <a:lnTo>
                    <a:pt x="783" y="148"/>
                  </a:lnTo>
                  <a:lnTo>
                    <a:pt x="773" y="132"/>
                  </a:lnTo>
                  <a:lnTo>
                    <a:pt x="760" y="89"/>
                  </a:lnTo>
                  <a:lnTo>
                    <a:pt x="754" y="87"/>
                  </a:lnTo>
                  <a:lnTo>
                    <a:pt x="730" y="57"/>
                  </a:lnTo>
                  <a:lnTo>
                    <a:pt x="696" y="51"/>
                  </a:lnTo>
                  <a:lnTo>
                    <a:pt x="635" y="10"/>
                  </a:lnTo>
                  <a:lnTo>
                    <a:pt x="629" y="10"/>
                  </a:lnTo>
                  <a:lnTo>
                    <a:pt x="634" y="25"/>
                  </a:lnTo>
                  <a:lnTo>
                    <a:pt x="588" y="0"/>
                  </a:lnTo>
                  <a:lnTo>
                    <a:pt x="598" y="25"/>
                  </a:lnTo>
                  <a:lnTo>
                    <a:pt x="575" y="7"/>
                  </a:lnTo>
                  <a:lnTo>
                    <a:pt x="579" y="29"/>
                  </a:lnTo>
                  <a:lnTo>
                    <a:pt x="574" y="26"/>
                  </a:lnTo>
                  <a:lnTo>
                    <a:pt x="534" y="14"/>
                  </a:lnTo>
                  <a:lnTo>
                    <a:pt x="556" y="39"/>
                  </a:lnTo>
                  <a:lnTo>
                    <a:pt x="554" y="41"/>
                  </a:lnTo>
                  <a:lnTo>
                    <a:pt x="519" y="19"/>
                  </a:lnTo>
                  <a:lnTo>
                    <a:pt x="532" y="47"/>
                  </a:lnTo>
                  <a:lnTo>
                    <a:pt x="529" y="49"/>
                  </a:lnTo>
                  <a:lnTo>
                    <a:pt x="508" y="19"/>
                  </a:lnTo>
                  <a:lnTo>
                    <a:pt x="508" y="24"/>
                  </a:lnTo>
                  <a:lnTo>
                    <a:pt x="507" y="56"/>
                  </a:lnTo>
                  <a:lnTo>
                    <a:pt x="476" y="46"/>
                  </a:lnTo>
                  <a:lnTo>
                    <a:pt x="479" y="50"/>
                  </a:lnTo>
                  <a:lnTo>
                    <a:pt x="505" y="73"/>
                  </a:lnTo>
                  <a:lnTo>
                    <a:pt x="461" y="74"/>
                  </a:lnTo>
                  <a:lnTo>
                    <a:pt x="465" y="78"/>
                  </a:lnTo>
                  <a:lnTo>
                    <a:pt x="489" y="90"/>
                  </a:lnTo>
                  <a:lnTo>
                    <a:pt x="468" y="94"/>
                  </a:lnTo>
                  <a:lnTo>
                    <a:pt x="491" y="103"/>
                  </a:lnTo>
                  <a:lnTo>
                    <a:pt x="458" y="115"/>
                  </a:lnTo>
                  <a:lnTo>
                    <a:pt x="482" y="126"/>
                  </a:lnTo>
                  <a:lnTo>
                    <a:pt x="468" y="137"/>
                  </a:lnTo>
                  <a:lnTo>
                    <a:pt x="482" y="139"/>
                  </a:lnTo>
                  <a:lnTo>
                    <a:pt x="461" y="166"/>
                  </a:lnTo>
                  <a:lnTo>
                    <a:pt x="464" y="164"/>
                  </a:lnTo>
                  <a:lnTo>
                    <a:pt x="479" y="158"/>
                  </a:lnTo>
                  <a:lnTo>
                    <a:pt x="476" y="167"/>
                  </a:lnTo>
                  <a:lnTo>
                    <a:pt x="474" y="178"/>
                  </a:lnTo>
                  <a:lnTo>
                    <a:pt x="473" y="190"/>
                  </a:lnTo>
                  <a:lnTo>
                    <a:pt x="473" y="198"/>
                  </a:lnTo>
                  <a:lnTo>
                    <a:pt x="474" y="204"/>
                  </a:lnTo>
                  <a:lnTo>
                    <a:pt x="471" y="216"/>
                  </a:lnTo>
                  <a:lnTo>
                    <a:pt x="471" y="229"/>
                  </a:lnTo>
                  <a:lnTo>
                    <a:pt x="466" y="240"/>
                  </a:lnTo>
                  <a:lnTo>
                    <a:pt x="460" y="252"/>
                  </a:lnTo>
                  <a:lnTo>
                    <a:pt x="469" y="304"/>
                  </a:lnTo>
                  <a:lnTo>
                    <a:pt x="471" y="353"/>
                  </a:lnTo>
                  <a:lnTo>
                    <a:pt x="473" y="359"/>
                  </a:lnTo>
                  <a:lnTo>
                    <a:pt x="474" y="365"/>
                  </a:lnTo>
                  <a:lnTo>
                    <a:pt x="477" y="374"/>
                  </a:lnTo>
                  <a:lnTo>
                    <a:pt x="481" y="383"/>
                  </a:lnTo>
                  <a:lnTo>
                    <a:pt x="487" y="391"/>
                  </a:lnTo>
                  <a:lnTo>
                    <a:pt x="495" y="399"/>
                  </a:lnTo>
                  <a:lnTo>
                    <a:pt x="505" y="406"/>
                  </a:lnTo>
                  <a:lnTo>
                    <a:pt x="519" y="416"/>
                  </a:lnTo>
                  <a:lnTo>
                    <a:pt x="521" y="428"/>
                  </a:lnTo>
                  <a:lnTo>
                    <a:pt x="519" y="439"/>
                  </a:lnTo>
                  <a:lnTo>
                    <a:pt x="510" y="441"/>
                  </a:lnTo>
                  <a:lnTo>
                    <a:pt x="438" y="505"/>
                  </a:lnTo>
                  <a:lnTo>
                    <a:pt x="415" y="507"/>
                  </a:lnTo>
                  <a:lnTo>
                    <a:pt x="388" y="523"/>
                  </a:lnTo>
                  <a:lnTo>
                    <a:pt x="355" y="527"/>
                  </a:lnTo>
                  <a:lnTo>
                    <a:pt x="343" y="529"/>
                  </a:lnTo>
                  <a:lnTo>
                    <a:pt x="332" y="532"/>
                  </a:lnTo>
                  <a:lnTo>
                    <a:pt x="310" y="538"/>
                  </a:lnTo>
                  <a:lnTo>
                    <a:pt x="289" y="547"/>
                  </a:lnTo>
                  <a:lnTo>
                    <a:pt x="270" y="556"/>
                  </a:lnTo>
                  <a:lnTo>
                    <a:pt x="256" y="565"/>
                  </a:lnTo>
                  <a:lnTo>
                    <a:pt x="245" y="574"/>
                  </a:lnTo>
                  <a:lnTo>
                    <a:pt x="235" y="581"/>
                  </a:lnTo>
                  <a:lnTo>
                    <a:pt x="232" y="619"/>
                  </a:lnTo>
                  <a:lnTo>
                    <a:pt x="205" y="690"/>
                  </a:lnTo>
                  <a:lnTo>
                    <a:pt x="195" y="731"/>
                  </a:lnTo>
                  <a:lnTo>
                    <a:pt x="187" y="793"/>
                  </a:lnTo>
                  <a:lnTo>
                    <a:pt x="183" y="809"/>
                  </a:lnTo>
                  <a:lnTo>
                    <a:pt x="178" y="837"/>
                  </a:lnTo>
                  <a:lnTo>
                    <a:pt x="174" y="867"/>
                  </a:lnTo>
                  <a:lnTo>
                    <a:pt x="169" y="921"/>
                  </a:lnTo>
                  <a:lnTo>
                    <a:pt x="168" y="962"/>
                  </a:lnTo>
                  <a:lnTo>
                    <a:pt x="168" y="978"/>
                  </a:lnTo>
                  <a:lnTo>
                    <a:pt x="155" y="1017"/>
                  </a:lnTo>
                  <a:lnTo>
                    <a:pt x="146" y="1063"/>
                  </a:lnTo>
                  <a:lnTo>
                    <a:pt x="137" y="1079"/>
                  </a:lnTo>
                  <a:lnTo>
                    <a:pt x="134" y="1141"/>
                  </a:lnTo>
                  <a:lnTo>
                    <a:pt x="136" y="1159"/>
                  </a:lnTo>
                  <a:lnTo>
                    <a:pt x="130" y="1173"/>
                  </a:lnTo>
                  <a:lnTo>
                    <a:pt x="113" y="1231"/>
                  </a:lnTo>
                  <a:lnTo>
                    <a:pt x="116" y="1249"/>
                  </a:lnTo>
                  <a:lnTo>
                    <a:pt x="121" y="1277"/>
                  </a:lnTo>
                  <a:lnTo>
                    <a:pt x="111" y="1297"/>
                  </a:lnTo>
                  <a:lnTo>
                    <a:pt x="113" y="1340"/>
                  </a:lnTo>
                  <a:lnTo>
                    <a:pt x="114" y="1456"/>
                  </a:lnTo>
                  <a:lnTo>
                    <a:pt x="113" y="1466"/>
                  </a:lnTo>
                  <a:lnTo>
                    <a:pt x="97" y="1477"/>
                  </a:lnTo>
                  <a:lnTo>
                    <a:pt x="102" y="1530"/>
                  </a:lnTo>
                  <a:lnTo>
                    <a:pt x="111" y="1539"/>
                  </a:lnTo>
                  <a:lnTo>
                    <a:pt x="114" y="1536"/>
                  </a:lnTo>
                  <a:lnTo>
                    <a:pt x="116" y="1579"/>
                  </a:lnTo>
                  <a:lnTo>
                    <a:pt x="119" y="1597"/>
                  </a:lnTo>
                  <a:lnTo>
                    <a:pt x="120" y="1597"/>
                  </a:lnTo>
                  <a:lnTo>
                    <a:pt x="114" y="1644"/>
                  </a:lnTo>
                  <a:lnTo>
                    <a:pt x="126" y="1679"/>
                  </a:lnTo>
                  <a:lnTo>
                    <a:pt x="146" y="1705"/>
                  </a:lnTo>
                  <a:lnTo>
                    <a:pt x="164" y="1718"/>
                  </a:lnTo>
                  <a:lnTo>
                    <a:pt x="177" y="1709"/>
                  </a:lnTo>
                  <a:lnTo>
                    <a:pt x="184" y="1709"/>
                  </a:lnTo>
                  <a:lnTo>
                    <a:pt x="185" y="1722"/>
                  </a:lnTo>
                  <a:lnTo>
                    <a:pt x="183" y="1720"/>
                  </a:lnTo>
                  <a:lnTo>
                    <a:pt x="179" y="1727"/>
                  </a:lnTo>
                  <a:lnTo>
                    <a:pt x="174" y="1727"/>
                  </a:lnTo>
                  <a:lnTo>
                    <a:pt x="166" y="1734"/>
                  </a:lnTo>
                  <a:lnTo>
                    <a:pt x="159" y="1740"/>
                  </a:lnTo>
                  <a:lnTo>
                    <a:pt x="152" y="1747"/>
                  </a:lnTo>
                  <a:lnTo>
                    <a:pt x="146" y="1755"/>
                  </a:lnTo>
                  <a:lnTo>
                    <a:pt x="137" y="1769"/>
                  </a:lnTo>
                  <a:lnTo>
                    <a:pt x="132" y="1779"/>
                  </a:lnTo>
                  <a:lnTo>
                    <a:pt x="131" y="1782"/>
                  </a:lnTo>
                  <a:lnTo>
                    <a:pt x="33" y="2244"/>
                  </a:lnTo>
                  <a:lnTo>
                    <a:pt x="30" y="2255"/>
                  </a:lnTo>
                  <a:lnTo>
                    <a:pt x="44" y="2243"/>
                  </a:lnTo>
                  <a:lnTo>
                    <a:pt x="56" y="2233"/>
                  </a:lnTo>
                  <a:lnTo>
                    <a:pt x="68" y="2227"/>
                  </a:lnTo>
                  <a:lnTo>
                    <a:pt x="79" y="2223"/>
                  </a:lnTo>
                  <a:lnTo>
                    <a:pt x="89" y="2222"/>
                  </a:lnTo>
                  <a:lnTo>
                    <a:pt x="95" y="2220"/>
                  </a:lnTo>
                  <a:lnTo>
                    <a:pt x="102" y="2220"/>
                  </a:lnTo>
                  <a:lnTo>
                    <a:pt x="108" y="2220"/>
                  </a:lnTo>
                  <a:lnTo>
                    <a:pt x="115" y="2222"/>
                  </a:lnTo>
                  <a:lnTo>
                    <a:pt x="122" y="2224"/>
                  </a:lnTo>
                  <a:lnTo>
                    <a:pt x="131" y="2228"/>
                  </a:lnTo>
                  <a:lnTo>
                    <a:pt x="148" y="2238"/>
                  </a:lnTo>
                  <a:lnTo>
                    <a:pt x="164" y="2249"/>
                  </a:lnTo>
                  <a:lnTo>
                    <a:pt x="159" y="2260"/>
                  </a:lnTo>
                  <a:lnTo>
                    <a:pt x="158" y="2307"/>
                  </a:lnTo>
                  <a:lnTo>
                    <a:pt x="131" y="2376"/>
                  </a:lnTo>
                  <a:lnTo>
                    <a:pt x="97" y="2580"/>
                  </a:lnTo>
                  <a:lnTo>
                    <a:pt x="77" y="2662"/>
                  </a:lnTo>
                  <a:lnTo>
                    <a:pt x="51" y="2826"/>
                  </a:lnTo>
                  <a:lnTo>
                    <a:pt x="37" y="2850"/>
                  </a:lnTo>
                  <a:lnTo>
                    <a:pt x="35" y="2896"/>
                  </a:lnTo>
                  <a:lnTo>
                    <a:pt x="34" y="2913"/>
                  </a:lnTo>
                  <a:lnTo>
                    <a:pt x="28" y="2938"/>
                  </a:lnTo>
                  <a:lnTo>
                    <a:pt x="28" y="3062"/>
                  </a:lnTo>
                  <a:lnTo>
                    <a:pt x="35" y="3081"/>
                  </a:lnTo>
                  <a:lnTo>
                    <a:pt x="21" y="3108"/>
                  </a:lnTo>
                  <a:lnTo>
                    <a:pt x="10" y="3133"/>
                  </a:lnTo>
                  <a:lnTo>
                    <a:pt x="2" y="3156"/>
                  </a:lnTo>
                  <a:lnTo>
                    <a:pt x="0" y="3173"/>
                  </a:lnTo>
                  <a:lnTo>
                    <a:pt x="0" y="3191"/>
                  </a:lnTo>
                  <a:lnTo>
                    <a:pt x="3" y="3208"/>
                  </a:lnTo>
                  <a:lnTo>
                    <a:pt x="5" y="3223"/>
                  </a:lnTo>
                  <a:lnTo>
                    <a:pt x="13" y="3245"/>
                  </a:lnTo>
                  <a:lnTo>
                    <a:pt x="15" y="3253"/>
                  </a:lnTo>
                  <a:lnTo>
                    <a:pt x="23" y="3262"/>
                  </a:lnTo>
                  <a:lnTo>
                    <a:pt x="29" y="3269"/>
                  </a:lnTo>
                  <a:lnTo>
                    <a:pt x="36" y="3276"/>
                  </a:lnTo>
                  <a:lnTo>
                    <a:pt x="45" y="3281"/>
                  </a:lnTo>
                  <a:lnTo>
                    <a:pt x="52" y="3284"/>
                  </a:lnTo>
                  <a:lnTo>
                    <a:pt x="60" y="3287"/>
                  </a:lnTo>
                  <a:lnTo>
                    <a:pt x="74" y="3289"/>
                  </a:lnTo>
                  <a:lnTo>
                    <a:pt x="88" y="3289"/>
                  </a:lnTo>
                  <a:lnTo>
                    <a:pt x="99" y="3288"/>
                  </a:lnTo>
                  <a:lnTo>
                    <a:pt x="109" y="3287"/>
                  </a:lnTo>
                  <a:lnTo>
                    <a:pt x="125" y="3283"/>
                  </a:lnTo>
                  <a:lnTo>
                    <a:pt x="140" y="3278"/>
                  </a:lnTo>
                  <a:lnTo>
                    <a:pt x="152" y="3272"/>
                  </a:lnTo>
                  <a:lnTo>
                    <a:pt x="163" y="3266"/>
                  </a:lnTo>
                  <a:lnTo>
                    <a:pt x="173" y="3260"/>
                  </a:lnTo>
                  <a:lnTo>
                    <a:pt x="182" y="3252"/>
                  </a:lnTo>
                  <a:lnTo>
                    <a:pt x="189" y="3246"/>
                  </a:lnTo>
                  <a:lnTo>
                    <a:pt x="196" y="3239"/>
                  </a:lnTo>
                  <a:lnTo>
                    <a:pt x="205" y="3226"/>
                  </a:lnTo>
                  <a:lnTo>
                    <a:pt x="211" y="3215"/>
                  </a:lnTo>
                  <a:lnTo>
                    <a:pt x="215" y="3205"/>
                  </a:lnTo>
                  <a:lnTo>
                    <a:pt x="216" y="3154"/>
                  </a:lnTo>
                  <a:lnTo>
                    <a:pt x="216" y="3155"/>
                  </a:lnTo>
                  <a:lnTo>
                    <a:pt x="240" y="3145"/>
                  </a:lnTo>
                  <a:lnTo>
                    <a:pt x="256" y="3093"/>
                  </a:lnTo>
                  <a:lnTo>
                    <a:pt x="254" y="3041"/>
                  </a:lnTo>
                  <a:lnTo>
                    <a:pt x="262" y="3036"/>
                  </a:lnTo>
                  <a:lnTo>
                    <a:pt x="269" y="3032"/>
                  </a:lnTo>
                  <a:lnTo>
                    <a:pt x="275" y="3027"/>
                  </a:lnTo>
                  <a:lnTo>
                    <a:pt x="279" y="3020"/>
                  </a:lnTo>
                  <a:lnTo>
                    <a:pt x="283" y="3014"/>
                  </a:lnTo>
                  <a:lnTo>
                    <a:pt x="285" y="3008"/>
                  </a:lnTo>
                  <a:lnTo>
                    <a:pt x="289" y="2996"/>
                  </a:lnTo>
                  <a:lnTo>
                    <a:pt x="289" y="2985"/>
                  </a:lnTo>
                  <a:lnTo>
                    <a:pt x="289" y="2975"/>
                  </a:lnTo>
                  <a:lnTo>
                    <a:pt x="286" y="2967"/>
                  </a:lnTo>
                  <a:lnTo>
                    <a:pt x="306" y="2923"/>
                  </a:lnTo>
                  <a:lnTo>
                    <a:pt x="335" y="2855"/>
                  </a:lnTo>
                  <a:lnTo>
                    <a:pt x="373" y="2764"/>
                  </a:lnTo>
                  <a:lnTo>
                    <a:pt x="434" y="2578"/>
                  </a:lnTo>
                  <a:lnTo>
                    <a:pt x="469" y="2347"/>
                  </a:lnTo>
                  <a:lnTo>
                    <a:pt x="528" y="2040"/>
                  </a:lnTo>
                  <a:lnTo>
                    <a:pt x="542" y="1992"/>
                  </a:lnTo>
                  <a:lnTo>
                    <a:pt x="556" y="1947"/>
                  </a:lnTo>
                  <a:lnTo>
                    <a:pt x="574" y="1902"/>
                  </a:lnTo>
                  <a:lnTo>
                    <a:pt x="590" y="1862"/>
                  </a:lnTo>
                  <a:lnTo>
                    <a:pt x="616" y="1800"/>
                  </a:lnTo>
                  <a:lnTo>
                    <a:pt x="627" y="1777"/>
                  </a:lnTo>
                  <a:lnTo>
                    <a:pt x="646" y="1795"/>
                  </a:lnTo>
                  <a:lnTo>
                    <a:pt x="651" y="1820"/>
                  </a:lnTo>
                  <a:lnTo>
                    <a:pt x="697" y="1915"/>
                  </a:lnTo>
                  <a:lnTo>
                    <a:pt x="714" y="2033"/>
                  </a:lnTo>
                  <a:lnTo>
                    <a:pt x="720" y="2055"/>
                  </a:lnTo>
                  <a:lnTo>
                    <a:pt x="725" y="2087"/>
                  </a:lnTo>
                  <a:lnTo>
                    <a:pt x="725" y="2110"/>
                  </a:lnTo>
                  <a:lnTo>
                    <a:pt x="726" y="2138"/>
                  </a:lnTo>
                  <a:lnTo>
                    <a:pt x="729" y="2169"/>
                  </a:lnTo>
                  <a:lnTo>
                    <a:pt x="733" y="2201"/>
                  </a:lnTo>
                  <a:lnTo>
                    <a:pt x="739" y="2253"/>
                  </a:lnTo>
                  <a:lnTo>
                    <a:pt x="742" y="2275"/>
                  </a:lnTo>
                  <a:lnTo>
                    <a:pt x="765" y="2409"/>
                  </a:lnTo>
                  <a:lnTo>
                    <a:pt x="812" y="2637"/>
                  </a:lnTo>
                  <a:lnTo>
                    <a:pt x="798" y="2869"/>
                  </a:lnTo>
                  <a:lnTo>
                    <a:pt x="814" y="2930"/>
                  </a:lnTo>
                  <a:lnTo>
                    <a:pt x="812" y="2987"/>
                  </a:lnTo>
                  <a:lnTo>
                    <a:pt x="775" y="3016"/>
                  </a:lnTo>
                  <a:lnTo>
                    <a:pt x="772" y="3059"/>
                  </a:lnTo>
                  <a:lnTo>
                    <a:pt x="773" y="3081"/>
                  </a:lnTo>
                  <a:lnTo>
                    <a:pt x="777" y="3098"/>
                  </a:lnTo>
                  <a:lnTo>
                    <a:pt x="782" y="3112"/>
                  </a:lnTo>
                  <a:lnTo>
                    <a:pt x="788" y="3120"/>
                  </a:lnTo>
                  <a:lnTo>
                    <a:pt x="794" y="3128"/>
                  </a:lnTo>
                  <a:lnTo>
                    <a:pt x="800" y="3131"/>
                  </a:lnTo>
                  <a:lnTo>
                    <a:pt x="805" y="3134"/>
                  </a:lnTo>
                  <a:lnTo>
                    <a:pt x="810" y="3135"/>
                  </a:lnTo>
                  <a:lnTo>
                    <a:pt x="799" y="3208"/>
                  </a:lnTo>
                  <a:lnTo>
                    <a:pt x="798" y="3212"/>
                  </a:lnTo>
                  <a:lnTo>
                    <a:pt x="795" y="3220"/>
                  </a:lnTo>
                  <a:lnTo>
                    <a:pt x="795" y="3232"/>
                  </a:lnTo>
                  <a:lnTo>
                    <a:pt x="797" y="3241"/>
                  </a:lnTo>
                  <a:lnTo>
                    <a:pt x="798" y="3250"/>
                  </a:lnTo>
                  <a:lnTo>
                    <a:pt x="802" y="3260"/>
                  </a:lnTo>
                  <a:lnTo>
                    <a:pt x="805" y="3269"/>
                  </a:lnTo>
                  <a:lnTo>
                    <a:pt x="812" y="3279"/>
                  </a:lnTo>
                  <a:lnTo>
                    <a:pt x="820" y="3290"/>
                  </a:lnTo>
                  <a:lnTo>
                    <a:pt x="830" y="3300"/>
                  </a:lnTo>
                  <a:lnTo>
                    <a:pt x="842" y="3311"/>
                  </a:lnTo>
                  <a:lnTo>
                    <a:pt x="857" y="3322"/>
                  </a:lnTo>
                  <a:lnTo>
                    <a:pt x="876" y="3332"/>
                  </a:lnTo>
                  <a:lnTo>
                    <a:pt x="878" y="3334"/>
                  </a:lnTo>
                  <a:lnTo>
                    <a:pt x="887" y="3334"/>
                  </a:lnTo>
                  <a:lnTo>
                    <a:pt x="902" y="3332"/>
                  </a:lnTo>
                  <a:lnTo>
                    <a:pt x="919" y="3329"/>
                  </a:lnTo>
                  <a:lnTo>
                    <a:pt x="929" y="3325"/>
                  </a:lnTo>
                  <a:lnTo>
                    <a:pt x="940" y="3321"/>
                  </a:lnTo>
                  <a:lnTo>
                    <a:pt x="951" y="3315"/>
                  </a:lnTo>
                  <a:lnTo>
                    <a:pt x="962" y="3309"/>
                  </a:lnTo>
                  <a:lnTo>
                    <a:pt x="974" y="3300"/>
                  </a:lnTo>
                  <a:lnTo>
                    <a:pt x="985" y="3289"/>
                  </a:lnTo>
                  <a:lnTo>
                    <a:pt x="998" y="3278"/>
                  </a:lnTo>
                  <a:lnTo>
                    <a:pt x="1009" y="3263"/>
                  </a:lnTo>
                  <a:lnTo>
                    <a:pt x="1011" y="3225"/>
                  </a:lnTo>
                  <a:lnTo>
                    <a:pt x="1009" y="3214"/>
                  </a:lnTo>
                  <a:lnTo>
                    <a:pt x="1009" y="3179"/>
                  </a:lnTo>
                  <a:lnTo>
                    <a:pt x="1006" y="3141"/>
                  </a:lnTo>
                  <a:lnTo>
                    <a:pt x="1019" y="3146"/>
                  </a:lnTo>
                  <a:lnTo>
                    <a:pt x="1024" y="3142"/>
                  </a:lnTo>
                  <a:lnTo>
                    <a:pt x="1028" y="3138"/>
                  </a:lnTo>
                  <a:lnTo>
                    <a:pt x="1033" y="3131"/>
                  </a:lnTo>
                  <a:lnTo>
                    <a:pt x="1037" y="3124"/>
                  </a:lnTo>
                  <a:lnTo>
                    <a:pt x="1043" y="3108"/>
                  </a:lnTo>
                  <a:lnTo>
                    <a:pt x="1048" y="3091"/>
                  </a:lnTo>
                  <a:lnTo>
                    <a:pt x="1052" y="3075"/>
                  </a:lnTo>
                  <a:lnTo>
                    <a:pt x="1054" y="3060"/>
                  </a:lnTo>
                  <a:lnTo>
                    <a:pt x="1057" y="3046"/>
                  </a:lnTo>
                  <a:lnTo>
                    <a:pt x="1058" y="3032"/>
                  </a:lnTo>
                  <a:lnTo>
                    <a:pt x="1057" y="3027"/>
                  </a:lnTo>
                  <a:lnTo>
                    <a:pt x="1054" y="3023"/>
                  </a:lnTo>
                  <a:lnTo>
                    <a:pt x="1048" y="3014"/>
                  </a:lnTo>
                  <a:lnTo>
                    <a:pt x="1041" y="3008"/>
                  </a:lnTo>
                  <a:lnTo>
                    <a:pt x="1033" y="3002"/>
                  </a:lnTo>
                  <a:lnTo>
                    <a:pt x="1019" y="2995"/>
                  </a:lnTo>
                  <a:lnTo>
                    <a:pt x="1012" y="2992"/>
                  </a:lnTo>
                  <a:lnTo>
                    <a:pt x="1021" y="2908"/>
                  </a:lnTo>
                  <a:lnTo>
                    <a:pt x="1036" y="2718"/>
                  </a:lnTo>
                  <a:lnTo>
                    <a:pt x="1036" y="2702"/>
                  </a:lnTo>
                  <a:lnTo>
                    <a:pt x="1035" y="2680"/>
                  </a:lnTo>
                  <a:lnTo>
                    <a:pt x="1031" y="2626"/>
                  </a:lnTo>
                  <a:lnTo>
                    <a:pt x="1026" y="2558"/>
                  </a:lnTo>
                  <a:lnTo>
                    <a:pt x="1026" y="2531"/>
                  </a:lnTo>
                  <a:lnTo>
                    <a:pt x="1015" y="2386"/>
                  </a:lnTo>
                  <a:lnTo>
                    <a:pt x="1005" y="2256"/>
                  </a:lnTo>
                  <a:lnTo>
                    <a:pt x="995" y="2169"/>
                  </a:lnTo>
                  <a:lnTo>
                    <a:pt x="993" y="2132"/>
                  </a:lnTo>
                  <a:lnTo>
                    <a:pt x="990" y="2097"/>
                  </a:lnTo>
                  <a:lnTo>
                    <a:pt x="988" y="2047"/>
                  </a:lnTo>
                  <a:lnTo>
                    <a:pt x="984" y="1932"/>
                  </a:lnTo>
                  <a:lnTo>
                    <a:pt x="984" y="1878"/>
                  </a:lnTo>
                  <a:lnTo>
                    <a:pt x="982" y="1720"/>
                  </a:lnTo>
                  <a:lnTo>
                    <a:pt x="974" y="1594"/>
                  </a:lnTo>
                  <a:lnTo>
                    <a:pt x="977" y="1560"/>
                  </a:lnTo>
                  <a:lnTo>
                    <a:pt x="974" y="1543"/>
                  </a:lnTo>
                  <a:lnTo>
                    <a:pt x="971" y="1529"/>
                  </a:lnTo>
                  <a:lnTo>
                    <a:pt x="967" y="1519"/>
                  </a:lnTo>
                  <a:lnTo>
                    <a:pt x="963" y="1513"/>
                  </a:lnTo>
                  <a:lnTo>
                    <a:pt x="941" y="1386"/>
                  </a:lnTo>
                  <a:lnTo>
                    <a:pt x="909" y="1343"/>
                  </a:lnTo>
                  <a:lnTo>
                    <a:pt x="909" y="1326"/>
                  </a:lnTo>
                  <a:lnTo>
                    <a:pt x="915" y="1317"/>
                  </a:lnTo>
                  <a:lnTo>
                    <a:pt x="915" y="1298"/>
                  </a:lnTo>
                  <a:lnTo>
                    <a:pt x="922" y="1298"/>
                  </a:lnTo>
                  <a:lnTo>
                    <a:pt x="925" y="1290"/>
                  </a:lnTo>
                  <a:lnTo>
                    <a:pt x="920" y="1249"/>
                  </a:lnTo>
                  <a:lnTo>
                    <a:pt x="925" y="1247"/>
                  </a:lnTo>
                  <a:lnTo>
                    <a:pt x="1012" y="1229"/>
                  </a:lnTo>
                  <a:lnTo>
                    <a:pt x="1041" y="1222"/>
                  </a:lnTo>
                  <a:lnTo>
                    <a:pt x="1093" y="1217"/>
                  </a:lnTo>
                  <a:lnTo>
                    <a:pt x="1104" y="1212"/>
                  </a:lnTo>
                  <a:lnTo>
                    <a:pt x="1115" y="1207"/>
                  </a:lnTo>
                  <a:lnTo>
                    <a:pt x="1131" y="1197"/>
                  </a:lnTo>
                  <a:lnTo>
                    <a:pt x="1141" y="1190"/>
                  </a:lnTo>
                  <a:lnTo>
                    <a:pt x="1144" y="1186"/>
                  </a:lnTo>
                  <a:lnTo>
                    <a:pt x="1147" y="1181"/>
                  </a:lnTo>
                  <a:lnTo>
                    <a:pt x="1148" y="1176"/>
                  </a:lnTo>
                  <a:lnTo>
                    <a:pt x="1152" y="1163"/>
                  </a:lnTo>
                  <a:lnTo>
                    <a:pt x="1154" y="1148"/>
                  </a:lnTo>
                  <a:lnTo>
                    <a:pt x="1155" y="1133"/>
                  </a:lnTo>
                  <a:lnTo>
                    <a:pt x="1155" y="1107"/>
                  </a:lnTo>
                  <a:lnTo>
                    <a:pt x="1155" y="1096"/>
                  </a:lnTo>
                  <a:close/>
                  <a:moveTo>
                    <a:pt x="286" y="1152"/>
                  </a:moveTo>
                  <a:lnTo>
                    <a:pt x="284" y="1127"/>
                  </a:lnTo>
                  <a:lnTo>
                    <a:pt x="295" y="1109"/>
                  </a:lnTo>
                  <a:lnTo>
                    <a:pt x="295" y="1068"/>
                  </a:lnTo>
                  <a:lnTo>
                    <a:pt x="300" y="1056"/>
                  </a:lnTo>
                  <a:lnTo>
                    <a:pt x="301" y="1056"/>
                  </a:lnTo>
                  <a:lnTo>
                    <a:pt x="302" y="1057"/>
                  </a:lnTo>
                  <a:lnTo>
                    <a:pt x="304" y="1059"/>
                  </a:lnTo>
                  <a:lnTo>
                    <a:pt x="299" y="1107"/>
                  </a:lnTo>
                  <a:lnTo>
                    <a:pt x="295" y="1155"/>
                  </a:lnTo>
                  <a:lnTo>
                    <a:pt x="284" y="1189"/>
                  </a:lnTo>
                  <a:lnTo>
                    <a:pt x="286" y="1162"/>
                  </a:lnTo>
                  <a:lnTo>
                    <a:pt x="286" y="1152"/>
                  </a:lnTo>
                  <a:close/>
                  <a:moveTo>
                    <a:pt x="190" y="1636"/>
                  </a:moveTo>
                  <a:lnTo>
                    <a:pt x="194" y="1631"/>
                  </a:lnTo>
                  <a:lnTo>
                    <a:pt x="203" y="1637"/>
                  </a:lnTo>
                  <a:lnTo>
                    <a:pt x="205" y="1657"/>
                  </a:lnTo>
                  <a:lnTo>
                    <a:pt x="201" y="1655"/>
                  </a:lnTo>
                  <a:lnTo>
                    <a:pt x="196" y="1653"/>
                  </a:lnTo>
                  <a:lnTo>
                    <a:pt x="193" y="1655"/>
                  </a:lnTo>
                  <a:lnTo>
                    <a:pt x="189" y="1657"/>
                  </a:lnTo>
                  <a:lnTo>
                    <a:pt x="190" y="1636"/>
                  </a:lnTo>
                  <a:close/>
                  <a:moveTo>
                    <a:pt x="210" y="2070"/>
                  </a:moveTo>
                  <a:lnTo>
                    <a:pt x="219" y="1995"/>
                  </a:lnTo>
                  <a:lnTo>
                    <a:pt x="224" y="2028"/>
                  </a:lnTo>
                  <a:lnTo>
                    <a:pt x="210" y="2070"/>
                  </a:lnTo>
                  <a:close/>
                  <a:moveTo>
                    <a:pt x="301" y="1489"/>
                  </a:moveTo>
                  <a:lnTo>
                    <a:pt x="293" y="1531"/>
                  </a:lnTo>
                  <a:lnTo>
                    <a:pt x="288" y="1552"/>
                  </a:lnTo>
                  <a:lnTo>
                    <a:pt x="268" y="1584"/>
                  </a:lnTo>
                  <a:lnTo>
                    <a:pt x="269" y="1649"/>
                  </a:lnTo>
                  <a:lnTo>
                    <a:pt x="254" y="1725"/>
                  </a:lnTo>
                  <a:lnTo>
                    <a:pt x="249" y="1794"/>
                  </a:lnTo>
                  <a:lnTo>
                    <a:pt x="231" y="1906"/>
                  </a:lnTo>
                  <a:lnTo>
                    <a:pt x="245" y="1796"/>
                  </a:lnTo>
                  <a:lnTo>
                    <a:pt x="240" y="1766"/>
                  </a:lnTo>
                  <a:lnTo>
                    <a:pt x="237" y="1759"/>
                  </a:lnTo>
                  <a:lnTo>
                    <a:pt x="235" y="1755"/>
                  </a:lnTo>
                  <a:lnTo>
                    <a:pt x="227" y="1746"/>
                  </a:lnTo>
                  <a:lnTo>
                    <a:pt x="228" y="1742"/>
                  </a:lnTo>
                  <a:lnTo>
                    <a:pt x="224" y="1741"/>
                  </a:lnTo>
                  <a:lnTo>
                    <a:pt x="224" y="1690"/>
                  </a:lnTo>
                  <a:lnTo>
                    <a:pt x="228" y="1688"/>
                  </a:lnTo>
                  <a:lnTo>
                    <a:pt x="233" y="1687"/>
                  </a:lnTo>
                  <a:lnTo>
                    <a:pt x="237" y="1685"/>
                  </a:lnTo>
                  <a:lnTo>
                    <a:pt x="242" y="1681"/>
                  </a:lnTo>
                  <a:lnTo>
                    <a:pt x="245" y="1677"/>
                  </a:lnTo>
                  <a:lnTo>
                    <a:pt x="246" y="1674"/>
                  </a:lnTo>
                  <a:lnTo>
                    <a:pt x="246" y="1639"/>
                  </a:lnTo>
                  <a:lnTo>
                    <a:pt x="251" y="1603"/>
                  </a:lnTo>
                  <a:lnTo>
                    <a:pt x="251" y="1577"/>
                  </a:lnTo>
                  <a:lnTo>
                    <a:pt x="259" y="1579"/>
                  </a:lnTo>
                  <a:lnTo>
                    <a:pt x="263" y="1575"/>
                  </a:lnTo>
                  <a:lnTo>
                    <a:pt x="268" y="1510"/>
                  </a:lnTo>
                  <a:lnTo>
                    <a:pt x="270" y="1512"/>
                  </a:lnTo>
                  <a:lnTo>
                    <a:pt x="277" y="1448"/>
                  </a:lnTo>
                  <a:lnTo>
                    <a:pt x="274" y="1444"/>
                  </a:lnTo>
                  <a:lnTo>
                    <a:pt x="277" y="1441"/>
                  </a:lnTo>
                  <a:lnTo>
                    <a:pt x="291" y="1476"/>
                  </a:lnTo>
                  <a:lnTo>
                    <a:pt x="307" y="1477"/>
                  </a:lnTo>
                  <a:lnTo>
                    <a:pt x="301" y="1489"/>
                  </a:lnTo>
                  <a:close/>
                  <a:moveTo>
                    <a:pt x="952" y="1067"/>
                  </a:moveTo>
                  <a:lnTo>
                    <a:pt x="946" y="1068"/>
                  </a:lnTo>
                  <a:lnTo>
                    <a:pt x="932" y="1063"/>
                  </a:lnTo>
                  <a:lnTo>
                    <a:pt x="902" y="1059"/>
                  </a:lnTo>
                  <a:lnTo>
                    <a:pt x="894" y="1063"/>
                  </a:lnTo>
                  <a:lnTo>
                    <a:pt x="893" y="1032"/>
                  </a:lnTo>
                  <a:lnTo>
                    <a:pt x="883" y="1010"/>
                  </a:lnTo>
                  <a:lnTo>
                    <a:pt x="884" y="980"/>
                  </a:lnTo>
                  <a:lnTo>
                    <a:pt x="889" y="961"/>
                  </a:lnTo>
                  <a:lnTo>
                    <a:pt x="894" y="918"/>
                  </a:lnTo>
                  <a:lnTo>
                    <a:pt x="908" y="961"/>
                  </a:lnTo>
                  <a:lnTo>
                    <a:pt x="940" y="1025"/>
                  </a:lnTo>
                  <a:lnTo>
                    <a:pt x="953" y="1049"/>
                  </a:lnTo>
                  <a:lnTo>
                    <a:pt x="952" y="106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2700" dir="5400000" sy="50000" rotWithShape="0">
                      <a:srgbClr val="000000">
                        <a:alpha val="50000"/>
                      </a:srgbClr>
                    </a:outerShdw>
                  </a:effectLst>
                </a14:hiddenEffects>
              </a:ext>
            </a:extLst>
          </p:spPr>
          <p:txBody>
            <a:bodyPr/>
            <a:lstStyle/>
            <a:p>
              <a:pPr>
                <a:defRPr/>
              </a:pPr>
              <a:endParaRPr lang="zh-CN" altLang="en-US"/>
            </a:p>
          </p:txBody>
        </p:sp>
        <p:sp>
          <p:nvSpPr>
            <p:cNvPr id="15381" name="Freeform 8"/>
            <p:cNvSpPr>
              <a:spLocks noEditPoints="1"/>
            </p:cNvSpPr>
            <p:nvPr/>
          </p:nvSpPr>
          <p:spPr bwMode="gray">
            <a:xfrm>
              <a:off x="5444853" y="2247107"/>
              <a:ext cx="444500" cy="1244600"/>
            </a:xfrm>
            <a:custGeom>
              <a:avLst/>
              <a:gdLst>
                <a:gd name="T0" fmla="*/ 434109 w 1155"/>
                <a:gd name="T1" fmla="*/ 372559 h 3334"/>
                <a:gd name="T2" fmla="*/ 398703 w 1155"/>
                <a:gd name="T3" fmla="*/ 292298 h 3334"/>
                <a:gd name="T4" fmla="*/ 337127 w 1155"/>
                <a:gd name="T5" fmla="*/ 211291 h 3334"/>
                <a:gd name="T6" fmla="*/ 281324 w 1155"/>
                <a:gd name="T7" fmla="*/ 175827 h 3334"/>
                <a:gd name="T8" fmla="*/ 310573 w 1155"/>
                <a:gd name="T9" fmla="*/ 121698 h 3334"/>
                <a:gd name="T10" fmla="*/ 314806 w 1155"/>
                <a:gd name="T11" fmla="*/ 74288 h 3334"/>
                <a:gd name="T12" fmla="*/ 290176 w 1155"/>
                <a:gd name="T13" fmla="*/ 32478 h 3334"/>
                <a:gd name="T14" fmla="*/ 221288 w 1155"/>
                <a:gd name="T15" fmla="*/ 2613 h 3334"/>
                <a:gd name="T16" fmla="*/ 203585 w 1155"/>
                <a:gd name="T17" fmla="*/ 18292 h 3334"/>
                <a:gd name="T18" fmla="*/ 178955 w 1155"/>
                <a:gd name="T19" fmla="*/ 29118 h 3334"/>
                <a:gd name="T20" fmla="*/ 177415 w 1155"/>
                <a:gd name="T21" fmla="*/ 61969 h 3334"/>
                <a:gd name="T22" fmla="*/ 182418 w 1155"/>
                <a:gd name="T23" fmla="*/ 76154 h 3334"/>
                <a:gd name="T24" fmla="*/ 181264 w 1155"/>
                <a:gd name="T25" fmla="*/ 131777 h 3334"/>
                <a:gd name="T26" fmla="*/ 199736 w 1155"/>
                <a:gd name="T27" fmla="*/ 155295 h 3334"/>
                <a:gd name="T28" fmla="*/ 136621 w 1155"/>
                <a:gd name="T29" fmla="*/ 196732 h 3334"/>
                <a:gd name="T30" fmla="*/ 90439 w 1155"/>
                <a:gd name="T31" fmla="*/ 216890 h 3334"/>
                <a:gd name="T32" fmla="*/ 66964 w 1155"/>
                <a:gd name="T33" fmla="*/ 323656 h 3334"/>
                <a:gd name="T34" fmla="*/ 52339 w 1155"/>
                <a:gd name="T35" fmla="*/ 432661 h 3334"/>
                <a:gd name="T36" fmla="*/ 43873 w 1155"/>
                <a:gd name="T37" fmla="*/ 543533 h 3334"/>
                <a:gd name="T38" fmla="*/ 43873 w 1155"/>
                <a:gd name="T39" fmla="*/ 573397 h 3334"/>
                <a:gd name="T40" fmla="*/ 68118 w 1155"/>
                <a:gd name="T41" fmla="*/ 637979 h 3334"/>
                <a:gd name="T42" fmla="*/ 66964 w 1155"/>
                <a:gd name="T43" fmla="*/ 644698 h 3334"/>
                <a:gd name="T44" fmla="*/ 50800 w 1155"/>
                <a:gd name="T45" fmla="*/ 664110 h 3334"/>
                <a:gd name="T46" fmla="*/ 16933 w 1155"/>
                <a:gd name="T47" fmla="*/ 837324 h 3334"/>
                <a:gd name="T48" fmla="*/ 41564 w 1155"/>
                <a:gd name="T49" fmla="*/ 828738 h 3334"/>
                <a:gd name="T50" fmla="*/ 50415 w 1155"/>
                <a:gd name="T51" fmla="*/ 886973 h 3334"/>
                <a:gd name="T52" fmla="*/ 10776 w 1155"/>
                <a:gd name="T53" fmla="*/ 1143061 h 3334"/>
                <a:gd name="T54" fmla="*/ 0 w 1155"/>
                <a:gd name="T55" fmla="*/ 1191217 h 3334"/>
                <a:gd name="T56" fmla="*/ 13855 w 1155"/>
                <a:gd name="T57" fmla="*/ 1222948 h 3334"/>
                <a:gd name="T58" fmla="*/ 41948 w 1155"/>
                <a:gd name="T59" fmla="*/ 1227055 h 3334"/>
                <a:gd name="T60" fmla="*/ 75430 w 1155"/>
                <a:gd name="T61" fmla="*/ 1209136 h 3334"/>
                <a:gd name="T62" fmla="*/ 98521 w 1155"/>
                <a:gd name="T63" fmla="*/ 1154633 h 3334"/>
                <a:gd name="T64" fmla="*/ 109682 w 1155"/>
                <a:gd name="T65" fmla="*/ 1122902 h 3334"/>
                <a:gd name="T66" fmla="*/ 143548 w 1155"/>
                <a:gd name="T67" fmla="*/ 1031816 h 3334"/>
                <a:gd name="T68" fmla="*/ 227061 w 1155"/>
                <a:gd name="T69" fmla="*/ 695095 h 3334"/>
                <a:gd name="T70" fmla="*/ 279015 w 1155"/>
                <a:gd name="T71" fmla="*/ 779088 h 3334"/>
                <a:gd name="T72" fmla="*/ 294409 w 1155"/>
                <a:gd name="T73" fmla="*/ 899293 h 3334"/>
                <a:gd name="T74" fmla="*/ 297103 w 1155"/>
                <a:gd name="T75" fmla="*/ 1141941 h 3334"/>
                <a:gd name="T76" fmla="*/ 311727 w 1155"/>
                <a:gd name="T77" fmla="*/ 1170312 h 3334"/>
                <a:gd name="T78" fmla="*/ 308648 w 1155"/>
                <a:gd name="T79" fmla="*/ 1216975 h 3334"/>
                <a:gd name="T80" fmla="*/ 337127 w 1155"/>
                <a:gd name="T81" fmla="*/ 1243853 h 3334"/>
                <a:gd name="T82" fmla="*/ 370224 w 1155"/>
                <a:gd name="T83" fmla="*/ 1235267 h 3334"/>
                <a:gd name="T84" fmla="*/ 387158 w 1155"/>
                <a:gd name="T85" fmla="*/ 1172552 h 3334"/>
                <a:gd name="T86" fmla="*/ 403321 w 1155"/>
                <a:gd name="T87" fmla="*/ 1153887 h 3334"/>
                <a:gd name="T88" fmla="*/ 403321 w 1155"/>
                <a:gd name="T89" fmla="*/ 1125142 h 3334"/>
                <a:gd name="T90" fmla="*/ 398703 w 1155"/>
                <a:gd name="T91" fmla="*/ 1008671 h 3334"/>
                <a:gd name="T92" fmla="*/ 382155 w 1155"/>
                <a:gd name="T93" fmla="*/ 795887 h 3334"/>
                <a:gd name="T94" fmla="*/ 375997 w 1155"/>
                <a:gd name="T95" fmla="*/ 582356 h 3334"/>
                <a:gd name="T96" fmla="*/ 352136 w 1155"/>
                <a:gd name="T97" fmla="*/ 491643 h 3334"/>
                <a:gd name="T98" fmla="*/ 420639 w 1155"/>
                <a:gd name="T99" fmla="*/ 454313 h 3334"/>
                <a:gd name="T100" fmla="*/ 441421 w 1155"/>
                <a:gd name="T101" fmla="*/ 440874 h 3334"/>
                <a:gd name="T102" fmla="*/ 110067 w 1155"/>
                <a:gd name="T103" fmla="*/ 430048 h 3334"/>
                <a:gd name="T104" fmla="*/ 116994 w 1155"/>
                <a:gd name="T105" fmla="*/ 395330 h 3334"/>
                <a:gd name="T106" fmla="*/ 78124 w 1155"/>
                <a:gd name="T107" fmla="*/ 611101 h 3334"/>
                <a:gd name="T108" fmla="*/ 80818 w 1155"/>
                <a:gd name="T109" fmla="*/ 772742 h 3334"/>
                <a:gd name="T110" fmla="*/ 103524 w 1155"/>
                <a:gd name="T111" fmla="*/ 615581 h 3334"/>
                <a:gd name="T112" fmla="*/ 90439 w 1155"/>
                <a:gd name="T113" fmla="*/ 655151 h 3334"/>
                <a:gd name="T114" fmla="*/ 91209 w 1155"/>
                <a:gd name="T115" fmla="*/ 629019 h 3334"/>
                <a:gd name="T116" fmla="*/ 99676 w 1155"/>
                <a:gd name="T117" fmla="*/ 589449 h 3334"/>
                <a:gd name="T118" fmla="*/ 111991 w 1155"/>
                <a:gd name="T119" fmla="*/ 550999 h 3334"/>
                <a:gd name="T120" fmla="*/ 344055 w 1155"/>
                <a:gd name="T121" fmla="*/ 396824 h 3334"/>
                <a:gd name="T122" fmla="*/ 366761 w 1155"/>
                <a:gd name="T123" fmla="*/ 391597 h 3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5" h="3334">
                  <a:moveTo>
                    <a:pt x="1155" y="1096"/>
                  </a:moveTo>
                  <a:lnTo>
                    <a:pt x="1149" y="1074"/>
                  </a:lnTo>
                  <a:lnTo>
                    <a:pt x="1148" y="1054"/>
                  </a:lnTo>
                  <a:lnTo>
                    <a:pt x="1143" y="1037"/>
                  </a:lnTo>
                  <a:lnTo>
                    <a:pt x="1138" y="1022"/>
                  </a:lnTo>
                  <a:lnTo>
                    <a:pt x="1133" y="1009"/>
                  </a:lnTo>
                  <a:lnTo>
                    <a:pt x="1128" y="998"/>
                  </a:lnTo>
                  <a:lnTo>
                    <a:pt x="1120" y="982"/>
                  </a:lnTo>
                  <a:lnTo>
                    <a:pt x="1117" y="977"/>
                  </a:lnTo>
                  <a:lnTo>
                    <a:pt x="1095" y="931"/>
                  </a:lnTo>
                  <a:lnTo>
                    <a:pt x="1085" y="892"/>
                  </a:lnTo>
                  <a:lnTo>
                    <a:pt x="1056" y="857"/>
                  </a:lnTo>
                  <a:lnTo>
                    <a:pt x="1038" y="809"/>
                  </a:lnTo>
                  <a:lnTo>
                    <a:pt x="1036" y="783"/>
                  </a:lnTo>
                  <a:lnTo>
                    <a:pt x="1019" y="749"/>
                  </a:lnTo>
                  <a:lnTo>
                    <a:pt x="991" y="699"/>
                  </a:lnTo>
                  <a:lnTo>
                    <a:pt x="957" y="637"/>
                  </a:lnTo>
                  <a:lnTo>
                    <a:pt x="942" y="620"/>
                  </a:lnTo>
                  <a:lnTo>
                    <a:pt x="938" y="618"/>
                  </a:lnTo>
                  <a:lnTo>
                    <a:pt x="918" y="598"/>
                  </a:lnTo>
                  <a:lnTo>
                    <a:pt x="894" y="581"/>
                  </a:lnTo>
                  <a:lnTo>
                    <a:pt x="876" y="566"/>
                  </a:lnTo>
                  <a:lnTo>
                    <a:pt x="863" y="563"/>
                  </a:lnTo>
                  <a:lnTo>
                    <a:pt x="824" y="544"/>
                  </a:lnTo>
                  <a:lnTo>
                    <a:pt x="808" y="523"/>
                  </a:lnTo>
                  <a:lnTo>
                    <a:pt x="787" y="522"/>
                  </a:lnTo>
                  <a:lnTo>
                    <a:pt x="786" y="522"/>
                  </a:lnTo>
                  <a:lnTo>
                    <a:pt x="778" y="519"/>
                  </a:lnTo>
                  <a:lnTo>
                    <a:pt x="745" y="473"/>
                  </a:lnTo>
                  <a:lnTo>
                    <a:pt x="731" y="471"/>
                  </a:lnTo>
                  <a:lnTo>
                    <a:pt x="734" y="452"/>
                  </a:lnTo>
                  <a:lnTo>
                    <a:pt x="735" y="453"/>
                  </a:lnTo>
                  <a:lnTo>
                    <a:pt x="742" y="439"/>
                  </a:lnTo>
                  <a:lnTo>
                    <a:pt x="750" y="463"/>
                  </a:lnTo>
                  <a:lnTo>
                    <a:pt x="755" y="463"/>
                  </a:lnTo>
                  <a:lnTo>
                    <a:pt x="779" y="411"/>
                  </a:lnTo>
                  <a:lnTo>
                    <a:pt x="807" y="326"/>
                  </a:lnTo>
                  <a:lnTo>
                    <a:pt x="814" y="305"/>
                  </a:lnTo>
                  <a:lnTo>
                    <a:pt x="821" y="279"/>
                  </a:lnTo>
                  <a:lnTo>
                    <a:pt x="829" y="249"/>
                  </a:lnTo>
                  <a:lnTo>
                    <a:pt x="828" y="236"/>
                  </a:lnTo>
                  <a:lnTo>
                    <a:pt x="825" y="222"/>
                  </a:lnTo>
                  <a:lnTo>
                    <a:pt x="821" y="210"/>
                  </a:lnTo>
                  <a:lnTo>
                    <a:pt x="818" y="199"/>
                  </a:lnTo>
                  <a:lnTo>
                    <a:pt x="809" y="184"/>
                  </a:lnTo>
                  <a:lnTo>
                    <a:pt x="805" y="178"/>
                  </a:lnTo>
                  <a:lnTo>
                    <a:pt x="794" y="163"/>
                  </a:lnTo>
                  <a:lnTo>
                    <a:pt x="783" y="148"/>
                  </a:lnTo>
                  <a:lnTo>
                    <a:pt x="773" y="132"/>
                  </a:lnTo>
                  <a:lnTo>
                    <a:pt x="760" y="89"/>
                  </a:lnTo>
                  <a:lnTo>
                    <a:pt x="754" y="87"/>
                  </a:lnTo>
                  <a:lnTo>
                    <a:pt x="730" y="57"/>
                  </a:lnTo>
                  <a:lnTo>
                    <a:pt x="696" y="51"/>
                  </a:lnTo>
                  <a:lnTo>
                    <a:pt x="635" y="10"/>
                  </a:lnTo>
                  <a:lnTo>
                    <a:pt x="629" y="10"/>
                  </a:lnTo>
                  <a:lnTo>
                    <a:pt x="634" y="25"/>
                  </a:lnTo>
                  <a:lnTo>
                    <a:pt x="588" y="0"/>
                  </a:lnTo>
                  <a:lnTo>
                    <a:pt x="598" y="25"/>
                  </a:lnTo>
                  <a:lnTo>
                    <a:pt x="575" y="7"/>
                  </a:lnTo>
                  <a:lnTo>
                    <a:pt x="579" y="29"/>
                  </a:lnTo>
                  <a:lnTo>
                    <a:pt x="574" y="26"/>
                  </a:lnTo>
                  <a:lnTo>
                    <a:pt x="534" y="14"/>
                  </a:lnTo>
                  <a:lnTo>
                    <a:pt x="556" y="39"/>
                  </a:lnTo>
                  <a:lnTo>
                    <a:pt x="554" y="41"/>
                  </a:lnTo>
                  <a:lnTo>
                    <a:pt x="519" y="19"/>
                  </a:lnTo>
                  <a:lnTo>
                    <a:pt x="532" y="47"/>
                  </a:lnTo>
                  <a:lnTo>
                    <a:pt x="529" y="49"/>
                  </a:lnTo>
                  <a:lnTo>
                    <a:pt x="508" y="19"/>
                  </a:lnTo>
                  <a:lnTo>
                    <a:pt x="508" y="24"/>
                  </a:lnTo>
                  <a:lnTo>
                    <a:pt x="507" y="56"/>
                  </a:lnTo>
                  <a:lnTo>
                    <a:pt x="476" y="46"/>
                  </a:lnTo>
                  <a:lnTo>
                    <a:pt x="479" y="50"/>
                  </a:lnTo>
                  <a:lnTo>
                    <a:pt x="505" y="73"/>
                  </a:lnTo>
                  <a:lnTo>
                    <a:pt x="461" y="74"/>
                  </a:lnTo>
                  <a:lnTo>
                    <a:pt x="465" y="78"/>
                  </a:lnTo>
                  <a:lnTo>
                    <a:pt x="489" y="90"/>
                  </a:lnTo>
                  <a:lnTo>
                    <a:pt x="468" y="94"/>
                  </a:lnTo>
                  <a:lnTo>
                    <a:pt x="491" y="103"/>
                  </a:lnTo>
                  <a:lnTo>
                    <a:pt x="458" y="115"/>
                  </a:lnTo>
                  <a:lnTo>
                    <a:pt x="482" y="126"/>
                  </a:lnTo>
                  <a:lnTo>
                    <a:pt x="468" y="137"/>
                  </a:lnTo>
                  <a:lnTo>
                    <a:pt x="482" y="139"/>
                  </a:lnTo>
                  <a:lnTo>
                    <a:pt x="461" y="166"/>
                  </a:lnTo>
                  <a:lnTo>
                    <a:pt x="464" y="164"/>
                  </a:lnTo>
                  <a:lnTo>
                    <a:pt x="479" y="158"/>
                  </a:lnTo>
                  <a:lnTo>
                    <a:pt x="476" y="167"/>
                  </a:lnTo>
                  <a:lnTo>
                    <a:pt x="474" y="178"/>
                  </a:lnTo>
                  <a:lnTo>
                    <a:pt x="473" y="190"/>
                  </a:lnTo>
                  <a:lnTo>
                    <a:pt x="473" y="198"/>
                  </a:lnTo>
                  <a:lnTo>
                    <a:pt x="474" y="204"/>
                  </a:lnTo>
                  <a:lnTo>
                    <a:pt x="471" y="216"/>
                  </a:lnTo>
                  <a:lnTo>
                    <a:pt x="471" y="229"/>
                  </a:lnTo>
                  <a:lnTo>
                    <a:pt x="466" y="240"/>
                  </a:lnTo>
                  <a:lnTo>
                    <a:pt x="460" y="252"/>
                  </a:lnTo>
                  <a:lnTo>
                    <a:pt x="469" y="304"/>
                  </a:lnTo>
                  <a:lnTo>
                    <a:pt x="471" y="353"/>
                  </a:lnTo>
                  <a:lnTo>
                    <a:pt x="473" y="359"/>
                  </a:lnTo>
                  <a:lnTo>
                    <a:pt x="474" y="365"/>
                  </a:lnTo>
                  <a:lnTo>
                    <a:pt x="477" y="374"/>
                  </a:lnTo>
                  <a:lnTo>
                    <a:pt x="481" y="383"/>
                  </a:lnTo>
                  <a:lnTo>
                    <a:pt x="487" y="391"/>
                  </a:lnTo>
                  <a:lnTo>
                    <a:pt x="495" y="399"/>
                  </a:lnTo>
                  <a:lnTo>
                    <a:pt x="505" y="406"/>
                  </a:lnTo>
                  <a:lnTo>
                    <a:pt x="519" y="416"/>
                  </a:lnTo>
                  <a:lnTo>
                    <a:pt x="521" y="428"/>
                  </a:lnTo>
                  <a:lnTo>
                    <a:pt x="519" y="439"/>
                  </a:lnTo>
                  <a:lnTo>
                    <a:pt x="510" y="441"/>
                  </a:lnTo>
                  <a:lnTo>
                    <a:pt x="438" y="505"/>
                  </a:lnTo>
                  <a:lnTo>
                    <a:pt x="415" y="507"/>
                  </a:lnTo>
                  <a:lnTo>
                    <a:pt x="388" y="523"/>
                  </a:lnTo>
                  <a:lnTo>
                    <a:pt x="355" y="527"/>
                  </a:lnTo>
                  <a:lnTo>
                    <a:pt x="343" y="529"/>
                  </a:lnTo>
                  <a:lnTo>
                    <a:pt x="332" y="532"/>
                  </a:lnTo>
                  <a:lnTo>
                    <a:pt x="310" y="538"/>
                  </a:lnTo>
                  <a:lnTo>
                    <a:pt x="289" y="547"/>
                  </a:lnTo>
                  <a:lnTo>
                    <a:pt x="270" y="556"/>
                  </a:lnTo>
                  <a:lnTo>
                    <a:pt x="256" y="565"/>
                  </a:lnTo>
                  <a:lnTo>
                    <a:pt x="245" y="574"/>
                  </a:lnTo>
                  <a:lnTo>
                    <a:pt x="235" y="581"/>
                  </a:lnTo>
                  <a:lnTo>
                    <a:pt x="232" y="619"/>
                  </a:lnTo>
                  <a:lnTo>
                    <a:pt x="205" y="690"/>
                  </a:lnTo>
                  <a:lnTo>
                    <a:pt x="195" y="731"/>
                  </a:lnTo>
                  <a:lnTo>
                    <a:pt x="187" y="793"/>
                  </a:lnTo>
                  <a:lnTo>
                    <a:pt x="183" y="809"/>
                  </a:lnTo>
                  <a:lnTo>
                    <a:pt x="178" y="837"/>
                  </a:lnTo>
                  <a:lnTo>
                    <a:pt x="174" y="867"/>
                  </a:lnTo>
                  <a:lnTo>
                    <a:pt x="169" y="921"/>
                  </a:lnTo>
                  <a:lnTo>
                    <a:pt x="168" y="962"/>
                  </a:lnTo>
                  <a:lnTo>
                    <a:pt x="168" y="978"/>
                  </a:lnTo>
                  <a:lnTo>
                    <a:pt x="155" y="1017"/>
                  </a:lnTo>
                  <a:lnTo>
                    <a:pt x="146" y="1063"/>
                  </a:lnTo>
                  <a:lnTo>
                    <a:pt x="137" y="1079"/>
                  </a:lnTo>
                  <a:lnTo>
                    <a:pt x="134" y="1141"/>
                  </a:lnTo>
                  <a:lnTo>
                    <a:pt x="136" y="1159"/>
                  </a:lnTo>
                  <a:lnTo>
                    <a:pt x="130" y="1173"/>
                  </a:lnTo>
                  <a:lnTo>
                    <a:pt x="113" y="1231"/>
                  </a:lnTo>
                  <a:lnTo>
                    <a:pt x="116" y="1249"/>
                  </a:lnTo>
                  <a:lnTo>
                    <a:pt x="121" y="1277"/>
                  </a:lnTo>
                  <a:lnTo>
                    <a:pt x="111" y="1297"/>
                  </a:lnTo>
                  <a:lnTo>
                    <a:pt x="113" y="1340"/>
                  </a:lnTo>
                  <a:lnTo>
                    <a:pt x="114" y="1456"/>
                  </a:lnTo>
                  <a:lnTo>
                    <a:pt x="113" y="1466"/>
                  </a:lnTo>
                  <a:lnTo>
                    <a:pt x="97" y="1477"/>
                  </a:lnTo>
                  <a:lnTo>
                    <a:pt x="102" y="1530"/>
                  </a:lnTo>
                  <a:lnTo>
                    <a:pt x="111" y="1539"/>
                  </a:lnTo>
                  <a:lnTo>
                    <a:pt x="114" y="1536"/>
                  </a:lnTo>
                  <a:lnTo>
                    <a:pt x="116" y="1579"/>
                  </a:lnTo>
                  <a:lnTo>
                    <a:pt x="119" y="1597"/>
                  </a:lnTo>
                  <a:lnTo>
                    <a:pt x="120" y="1597"/>
                  </a:lnTo>
                  <a:lnTo>
                    <a:pt x="114" y="1644"/>
                  </a:lnTo>
                  <a:lnTo>
                    <a:pt x="126" y="1679"/>
                  </a:lnTo>
                  <a:lnTo>
                    <a:pt x="146" y="1705"/>
                  </a:lnTo>
                  <a:lnTo>
                    <a:pt x="164" y="1718"/>
                  </a:lnTo>
                  <a:lnTo>
                    <a:pt x="177" y="1709"/>
                  </a:lnTo>
                  <a:lnTo>
                    <a:pt x="184" y="1709"/>
                  </a:lnTo>
                  <a:lnTo>
                    <a:pt x="185" y="1722"/>
                  </a:lnTo>
                  <a:lnTo>
                    <a:pt x="183" y="1720"/>
                  </a:lnTo>
                  <a:lnTo>
                    <a:pt x="179" y="1727"/>
                  </a:lnTo>
                  <a:lnTo>
                    <a:pt x="174" y="1727"/>
                  </a:lnTo>
                  <a:lnTo>
                    <a:pt x="166" y="1734"/>
                  </a:lnTo>
                  <a:lnTo>
                    <a:pt x="159" y="1740"/>
                  </a:lnTo>
                  <a:lnTo>
                    <a:pt x="152" y="1747"/>
                  </a:lnTo>
                  <a:lnTo>
                    <a:pt x="146" y="1755"/>
                  </a:lnTo>
                  <a:lnTo>
                    <a:pt x="137" y="1769"/>
                  </a:lnTo>
                  <a:lnTo>
                    <a:pt x="132" y="1779"/>
                  </a:lnTo>
                  <a:lnTo>
                    <a:pt x="131" y="1782"/>
                  </a:lnTo>
                  <a:lnTo>
                    <a:pt x="33" y="2244"/>
                  </a:lnTo>
                  <a:lnTo>
                    <a:pt x="30" y="2255"/>
                  </a:lnTo>
                  <a:lnTo>
                    <a:pt x="44" y="2243"/>
                  </a:lnTo>
                  <a:lnTo>
                    <a:pt x="56" y="2233"/>
                  </a:lnTo>
                  <a:lnTo>
                    <a:pt x="68" y="2227"/>
                  </a:lnTo>
                  <a:lnTo>
                    <a:pt x="79" y="2223"/>
                  </a:lnTo>
                  <a:lnTo>
                    <a:pt x="89" y="2222"/>
                  </a:lnTo>
                  <a:lnTo>
                    <a:pt x="95" y="2220"/>
                  </a:lnTo>
                  <a:lnTo>
                    <a:pt x="102" y="2220"/>
                  </a:lnTo>
                  <a:lnTo>
                    <a:pt x="108" y="2220"/>
                  </a:lnTo>
                  <a:lnTo>
                    <a:pt x="115" y="2222"/>
                  </a:lnTo>
                  <a:lnTo>
                    <a:pt x="122" y="2224"/>
                  </a:lnTo>
                  <a:lnTo>
                    <a:pt x="131" y="2228"/>
                  </a:lnTo>
                  <a:lnTo>
                    <a:pt x="148" y="2238"/>
                  </a:lnTo>
                  <a:lnTo>
                    <a:pt x="164" y="2249"/>
                  </a:lnTo>
                  <a:lnTo>
                    <a:pt x="159" y="2260"/>
                  </a:lnTo>
                  <a:lnTo>
                    <a:pt x="158" y="2307"/>
                  </a:lnTo>
                  <a:lnTo>
                    <a:pt x="131" y="2376"/>
                  </a:lnTo>
                  <a:lnTo>
                    <a:pt x="97" y="2580"/>
                  </a:lnTo>
                  <a:lnTo>
                    <a:pt x="77" y="2662"/>
                  </a:lnTo>
                  <a:lnTo>
                    <a:pt x="51" y="2826"/>
                  </a:lnTo>
                  <a:lnTo>
                    <a:pt x="37" y="2850"/>
                  </a:lnTo>
                  <a:lnTo>
                    <a:pt x="35" y="2896"/>
                  </a:lnTo>
                  <a:lnTo>
                    <a:pt x="34" y="2913"/>
                  </a:lnTo>
                  <a:lnTo>
                    <a:pt x="28" y="2938"/>
                  </a:lnTo>
                  <a:lnTo>
                    <a:pt x="28" y="3062"/>
                  </a:lnTo>
                  <a:lnTo>
                    <a:pt x="35" y="3081"/>
                  </a:lnTo>
                  <a:lnTo>
                    <a:pt x="21" y="3108"/>
                  </a:lnTo>
                  <a:lnTo>
                    <a:pt x="10" y="3133"/>
                  </a:lnTo>
                  <a:lnTo>
                    <a:pt x="2" y="3156"/>
                  </a:lnTo>
                  <a:lnTo>
                    <a:pt x="0" y="3173"/>
                  </a:lnTo>
                  <a:lnTo>
                    <a:pt x="0" y="3191"/>
                  </a:lnTo>
                  <a:lnTo>
                    <a:pt x="3" y="3208"/>
                  </a:lnTo>
                  <a:lnTo>
                    <a:pt x="5" y="3223"/>
                  </a:lnTo>
                  <a:lnTo>
                    <a:pt x="13" y="3245"/>
                  </a:lnTo>
                  <a:lnTo>
                    <a:pt x="15" y="3253"/>
                  </a:lnTo>
                  <a:lnTo>
                    <a:pt x="23" y="3262"/>
                  </a:lnTo>
                  <a:lnTo>
                    <a:pt x="29" y="3269"/>
                  </a:lnTo>
                  <a:lnTo>
                    <a:pt x="36" y="3276"/>
                  </a:lnTo>
                  <a:lnTo>
                    <a:pt x="45" y="3281"/>
                  </a:lnTo>
                  <a:lnTo>
                    <a:pt x="52" y="3284"/>
                  </a:lnTo>
                  <a:lnTo>
                    <a:pt x="60" y="3287"/>
                  </a:lnTo>
                  <a:lnTo>
                    <a:pt x="74" y="3289"/>
                  </a:lnTo>
                  <a:lnTo>
                    <a:pt x="88" y="3289"/>
                  </a:lnTo>
                  <a:lnTo>
                    <a:pt x="99" y="3288"/>
                  </a:lnTo>
                  <a:lnTo>
                    <a:pt x="109" y="3287"/>
                  </a:lnTo>
                  <a:lnTo>
                    <a:pt x="125" y="3283"/>
                  </a:lnTo>
                  <a:lnTo>
                    <a:pt x="140" y="3278"/>
                  </a:lnTo>
                  <a:lnTo>
                    <a:pt x="152" y="3272"/>
                  </a:lnTo>
                  <a:lnTo>
                    <a:pt x="163" y="3266"/>
                  </a:lnTo>
                  <a:lnTo>
                    <a:pt x="173" y="3260"/>
                  </a:lnTo>
                  <a:lnTo>
                    <a:pt x="182" y="3252"/>
                  </a:lnTo>
                  <a:lnTo>
                    <a:pt x="189" y="3246"/>
                  </a:lnTo>
                  <a:lnTo>
                    <a:pt x="196" y="3239"/>
                  </a:lnTo>
                  <a:lnTo>
                    <a:pt x="205" y="3226"/>
                  </a:lnTo>
                  <a:lnTo>
                    <a:pt x="211" y="3215"/>
                  </a:lnTo>
                  <a:lnTo>
                    <a:pt x="215" y="3205"/>
                  </a:lnTo>
                  <a:lnTo>
                    <a:pt x="216" y="3154"/>
                  </a:lnTo>
                  <a:lnTo>
                    <a:pt x="216" y="3155"/>
                  </a:lnTo>
                  <a:lnTo>
                    <a:pt x="240" y="3145"/>
                  </a:lnTo>
                  <a:lnTo>
                    <a:pt x="256" y="3093"/>
                  </a:lnTo>
                  <a:lnTo>
                    <a:pt x="254" y="3041"/>
                  </a:lnTo>
                  <a:lnTo>
                    <a:pt x="262" y="3036"/>
                  </a:lnTo>
                  <a:lnTo>
                    <a:pt x="269" y="3032"/>
                  </a:lnTo>
                  <a:lnTo>
                    <a:pt x="275" y="3027"/>
                  </a:lnTo>
                  <a:lnTo>
                    <a:pt x="279" y="3020"/>
                  </a:lnTo>
                  <a:lnTo>
                    <a:pt x="283" y="3014"/>
                  </a:lnTo>
                  <a:lnTo>
                    <a:pt x="285" y="3008"/>
                  </a:lnTo>
                  <a:lnTo>
                    <a:pt x="289" y="2996"/>
                  </a:lnTo>
                  <a:lnTo>
                    <a:pt x="289" y="2985"/>
                  </a:lnTo>
                  <a:lnTo>
                    <a:pt x="289" y="2975"/>
                  </a:lnTo>
                  <a:lnTo>
                    <a:pt x="286" y="2967"/>
                  </a:lnTo>
                  <a:lnTo>
                    <a:pt x="306" y="2923"/>
                  </a:lnTo>
                  <a:lnTo>
                    <a:pt x="335" y="2855"/>
                  </a:lnTo>
                  <a:lnTo>
                    <a:pt x="373" y="2764"/>
                  </a:lnTo>
                  <a:lnTo>
                    <a:pt x="434" y="2578"/>
                  </a:lnTo>
                  <a:lnTo>
                    <a:pt x="469" y="2347"/>
                  </a:lnTo>
                  <a:lnTo>
                    <a:pt x="528" y="2040"/>
                  </a:lnTo>
                  <a:lnTo>
                    <a:pt x="542" y="1992"/>
                  </a:lnTo>
                  <a:lnTo>
                    <a:pt x="556" y="1947"/>
                  </a:lnTo>
                  <a:lnTo>
                    <a:pt x="574" y="1902"/>
                  </a:lnTo>
                  <a:lnTo>
                    <a:pt x="590" y="1862"/>
                  </a:lnTo>
                  <a:lnTo>
                    <a:pt x="616" y="1800"/>
                  </a:lnTo>
                  <a:lnTo>
                    <a:pt x="627" y="1777"/>
                  </a:lnTo>
                  <a:lnTo>
                    <a:pt x="646" y="1795"/>
                  </a:lnTo>
                  <a:lnTo>
                    <a:pt x="651" y="1820"/>
                  </a:lnTo>
                  <a:lnTo>
                    <a:pt x="697" y="1915"/>
                  </a:lnTo>
                  <a:lnTo>
                    <a:pt x="714" y="2033"/>
                  </a:lnTo>
                  <a:lnTo>
                    <a:pt x="720" y="2055"/>
                  </a:lnTo>
                  <a:lnTo>
                    <a:pt x="725" y="2087"/>
                  </a:lnTo>
                  <a:lnTo>
                    <a:pt x="725" y="2110"/>
                  </a:lnTo>
                  <a:lnTo>
                    <a:pt x="726" y="2138"/>
                  </a:lnTo>
                  <a:lnTo>
                    <a:pt x="729" y="2169"/>
                  </a:lnTo>
                  <a:lnTo>
                    <a:pt x="733" y="2201"/>
                  </a:lnTo>
                  <a:lnTo>
                    <a:pt x="739" y="2253"/>
                  </a:lnTo>
                  <a:lnTo>
                    <a:pt x="742" y="2275"/>
                  </a:lnTo>
                  <a:lnTo>
                    <a:pt x="765" y="2409"/>
                  </a:lnTo>
                  <a:lnTo>
                    <a:pt x="812" y="2637"/>
                  </a:lnTo>
                  <a:lnTo>
                    <a:pt x="798" y="2869"/>
                  </a:lnTo>
                  <a:lnTo>
                    <a:pt x="814" y="2930"/>
                  </a:lnTo>
                  <a:lnTo>
                    <a:pt x="812" y="2987"/>
                  </a:lnTo>
                  <a:lnTo>
                    <a:pt x="775" y="3016"/>
                  </a:lnTo>
                  <a:lnTo>
                    <a:pt x="772" y="3059"/>
                  </a:lnTo>
                  <a:lnTo>
                    <a:pt x="773" y="3081"/>
                  </a:lnTo>
                  <a:lnTo>
                    <a:pt x="777" y="3098"/>
                  </a:lnTo>
                  <a:lnTo>
                    <a:pt x="782" y="3112"/>
                  </a:lnTo>
                  <a:lnTo>
                    <a:pt x="788" y="3120"/>
                  </a:lnTo>
                  <a:lnTo>
                    <a:pt x="794" y="3128"/>
                  </a:lnTo>
                  <a:lnTo>
                    <a:pt x="800" y="3131"/>
                  </a:lnTo>
                  <a:lnTo>
                    <a:pt x="805" y="3134"/>
                  </a:lnTo>
                  <a:lnTo>
                    <a:pt x="810" y="3135"/>
                  </a:lnTo>
                  <a:lnTo>
                    <a:pt x="799" y="3208"/>
                  </a:lnTo>
                  <a:lnTo>
                    <a:pt x="798" y="3212"/>
                  </a:lnTo>
                  <a:lnTo>
                    <a:pt x="795" y="3220"/>
                  </a:lnTo>
                  <a:lnTo>
                    <a:pt x="795" y="3232"/>
                  </a:lnTo>
                  <a:lnTo>
                    <a:pt x="797" y="3241"/>
                  </a:lnTo>
                  <a:lnTo>
                    <a:pt x="798" y="3250"/>
                  </a:lnTo>
                  <a:lnTo>
                    <a:pt x="802" y="3260"/>
                  </a:lnTo>
                  <a:lnTo>
                    <a:pt x="805" y="3269"/>
                  </a:lnTo>
                  <a:lnTo>
                    <a:pt x="812" y="3279"/>
                  </a:lnTo>
                  <a:lnTo>
                    <a:pt x="820" y="3290"/>
                  </a:lnTo>
                  <a:lnTo>
                    <a:pt x="830" y="3300"/>
                  </a:lnTo>
                  <a:lnTo>
                    <a:pt x="842" y="3311"/>
                  </a:lnTo>
                  <a:lnTo>
                    <a:pt x="857" y="3322"/>
                  </a:lnTo>
                  <a:lnTo>
                    <a:pt x="876" y="3332"/>
                  </a:lnTo>
                  <a:lnTo>
                    <a:pt x="878" y="3334"/>
                  </a:lnTo>
                  <a:lnTo>
                    <a:pt x="887" y="3334"/>
                  </a:lnTo>
                  <a:lnTo>
                    <a:pt x="902" y="3332"/>
                  </a:lnTo>
                  <a:lnTo>
                    <a:pt x="919" y="3329"/>
                  </a:lnTo>
                  <a:lnTo>
                    <a:pt x="929" y="3325"/>
                  </a:lnTo>
                  <a:lnTo>
                    <a:pt x="940" y="3321"/>
                  </a:lnTo>
                  <a:lnTo>
                    <a:pt x="951" y="3315"/>
                  </a:lnTo>
                  <a:lnTo>
                    <a:pt x="962" y="3309"/>
                  </a:lnTo>
                  <a:lnTo>
                    <a:pt x="974" y="3300"/>
                  </a:lnTo>
                  <a:lnTo>
                    <a:pt x="985" y="3289"/>
                  </a:lnTo>
                  <a:lnTo>
                    <a:pt x="998" y="3278"/>
                  </a:lnTo>
                  <a:lnTo>
                    <a:pt x="1009" y="3263"/>
                  </a:lnTo>
                  <a:lnTo>
                    <a:pt x="1011" y="3225"/>
                  </a:lnTo>
                  <a:lnTo>
                    <a:pt x="1009" y="3214"/>
                  </a:lnTo>
                  <a:lnTo>
                    <a:pt x="1009" y="3179"/>
                  </a:lnTo>
                  <a:lnTo>
                    <a:pt x="1006" y="3141"/>
                  </a:lnTo>
                  <a:lnTo>
                    <a:pt x="1019" y="3146"/>
                  </a:lnTo>
                  <a:lnTo>
                    <a:pt x="1024" y="3142"/>
                  </a:lnTo>
                  <a:lnTo>
                    <a:pt x="1028" y="3138"/>
                  </a:lnTo>
                  <a:lnTo>
                    <a:pt x="1033" y="3131"/>
                  </a:lnTo>
                  <a:lnTo>
                    <a:pt x="1037" y="3124"/>
                  </a:lnTo>
                  <a:lnTo>
                    <a:pt x="1043" y="3108"/>
                  </a:lnTo>
                  <a:lnTo>
                    <a:pt x="1048" y="3091"/>
                  </a:lnTo>
                  <a:lnTo>
                    <a:pt x="1052" y="3075"/>
                  </a:lnTo>
                  <a:lnTo>
                    <a:pt x="1054" y="3060"/>
                  </a:lnTo>
                  <a:lnTo>
                    <a:pt x="1057" y="3046"/>
                  </a:lnTo>
                  <a:lnTo>
                    <a:pt x="1058" y="3032"/>
                  </a:lnTo>
                  <a:lnTo>
                    <a:pt x="1057" y="3027"/>
                  </a:lnTo>
                  <a:lnTo>
                    <a:pt x="1054" y="3023"/>
                  </a:lnTo>
                  <a:lnTo>
                    <a:pt x="1048" y="3014"/>
                  </a:lnTo>
                  <a:lnTo>
                    <a:pt x="1041" y="3008"/>
                  </a:lnTo>
                  <a:lnTo>
                    <a:pt x="1033" y="3002"/>
                  </a:lnTo>
                  <a:lnTo>
                    <a:pt x="1019" y="2995"/>
                  </a:lnTo>
                  <a:lnTo>
                    <a:pt x="1012" y="2992"/>
                  </a:lnTo>
                  <a:lnTo>
                    <a:pt x="1021" y="2908"/>
                  </a:lnTo>
                  <a:lnTo>
                    <a:pt x="1036" y="2718"/>
                  </a:lnTo>
                  <a:lnTo>
                    <a:pt x="1036" y="2702"/>
                  </a:lnTo>
                  <a:lnTo>
                    <a:pt x="1035" y="2680"/>
                  </a:lnTo>
                  <a:lnTo>
                    <a:pt x="1031" y="2626"/>
                  </a:lnTo>
                  <a:lnTo>
                    <a:pt x="1026" y="2558"/>
                  </a:lnTo>
                  <a:lnTo>
                    <a:pt x="1026" y="2531"/>
                  </a:lnTo>
                  <a:lnTo>
                    <a:pt x="1015" y="2386"/>
                  </a:lnTo>
                  <a:lnTo>
                    <a:pt x="1005" y="2256"/>
                  </a:lnTo>
                  <a:lnTo>
                    <a:pt x="995" y="2169"/>
                  </a:lnTo>
                  <a:lnTo>
                    <a:pt x="993" y="2132"/>
                  </a:lnTo>
                  <a:lnTo>
                    <a:pt x="990" y="2097"/>
                  </a:lnTo>
                  <a:lnTo>
                    <a:pt x="988" y="2047"/>
                  </a:lnTo>
                  <a:lnTo>
                    <a:pt x="984" y="1932"/>
                  </a:lnTo>
                  <a:lnTo>
                    <a:pt x="984" y="1878"/>
                  </a:lnTo>
                  <a:lnTo>
                    <a:pt x="982" y="1720"/>
                  </a:lnTo>
                  <a:lnTo>
                    <a:pt x="974" y="1594"/>
                  </a:lnTo>
                  <a:lnTo>
                    <a:pt x="977" y="1560"/>
                  </a:lnTo>
                  <a:lnTo>
                    <a:pt x="974" y="1543"/>
                  </a:lnTo>
                  <a:lnTo>
                    <a:pt x="971" y="1529"/>
                  </a:lnTo>
                  <a:lnTo>
                    <a:pt x="967" y="1519"/>
                  </a:lnTo>
                  <a:lnTo>
                    <a:pt x="963" y="1513"/>
                  </a:lnTo>
                  <a:lnTo>
                    <a:pt x="941" y="1386"/>
                  </a:lnTo>
                  <a:lnTo>
                    <a:pt x="909" y="1343"/>
                  </a:lnTo>
                  <a:lnTo>
                    <a:pt x="909" y="1326"/>
                  </a:lnTo>
                  <a:lnTo>
                    <a:pt x="915" y="1317"/>
                  </a:lnTo>
                  <a:lnTo>
                    <a:pt x="915" y="1298"/>
                  </a:lnTo>
                  <a:lnTo>
                    <a:pt x="922" y="1298"/>
                  </a:lnTo>
                  <a:lnTo>
                    <a:pt x="925" y="1290"/>
                  </a:lnTo>
                  <a:lnTo>
                    <a:pt x="920" y="1249"/>
                  </a:lnTo>
                  <a:lnTo>
                    <a:pt x="925" y="1247"/>
                  </a:lnTo>
                  <a:lnTo>
                    <a:pt x="1012" y="1229"/>
                  </a:lnTo>
                  <a:lnTo>
                    <a:pt x="1041" y="1222"/>
                  </a:lnTo>
                  <a:lnTo>
                    <a:pt x="1093" y="1217"/>
                  </a:lnTo>
                  <a:lnTo>
                    <a:pt x="1104" y="1212"/>
                  </a:lnTo>
                  <a:lnTo>
                    <a:pt x="1115" y="1207"/>
                  </a:lnTo>
                  <a:lnTo>
                    <a:pt x="1131" y="1197"/>
                  </a:lnTo>
                  <a:lnTo>
                    <a:pt x="1141" y="1190"/>
                  </a:lnTo>
                  <a:lnTo>
                    <a:pt x="1144" y="1186"/>
                  </a:lnTo>
                  <a:lnTo>
                    <a:pt x="1147" y="1181"/>
                  </a:lnTo>
                  <a:lnTo>
                    <a:pt x="1148" y="1176"/>
                  </a:lnTo>
                  <a:lnTo>
                    <a:pt x="1152" y="1163"/>
                  </a:lnTo>
                  <a:lnTo>
                    <a:pt x="1154" y="1148"/>
                  </a:lnTo>
                  <a:lnTo>
                    <a:pt x="1155" y="1133"/>
                  </a:lnTo>
                  <a:lnTo>
                    <a:pt x="1155" y="1107"/>
                  </a:lnTo>
                  <a:lnTo>
                    <a:pt x="1155" y="1096"/>
                  </a:lnTo>
                  <a:close/>
                  <a:moveTo>
                    <a:pt x="286" y="1152"/>
                  </a:moveTo>
                  <a:lnTo>
                    <a:pt x="284" y="1127"/>
                  </a:lnTo>
                  <a:lnTo>
                    <a:pt x="295" y="1109"/>
                  </a:lnTo>
                  <a:lnTo>
                    <a:pt x="295" y="1068"/>
                  </a:lnTo>
                  <a:lnTo>
                    <a:pt x="300" y="1056"/>
                  </a:lnTo>
                  <a:lnTo>
                    <a:pt x="301" y="1056"/>
                  </a:lnTo>
                  <a:lnTo>
                    <a:pt x="302" y="1057"/>
                  </a:lnTo>
                  <a:lnTo>
                    <a:pt x="304" y="1059"/>
                  </a:lnTo>
                  <a:lnTo>
                    <a:pt x="299" y="1107"/>
                  </a:lnTo>
                  <a:lnTo>
                    <a:pt x="295" y="1155"/>
                  </a:lnTo>
                  <a:lnTo>
                    <a:pt x="284" y="1189"/>
                  </a:lnTo>
                  <a:lnTo>
                    <a:pt x="286" y="1162"/>
                  </a:lnTo>
                  <a:lnTo>
                    <a:pt x="286" y="1152"/>
                  </a:lnTo>
                  <a:close/>
                  <a:moveTo>
                    <a:pt x="190" y="1636"/>
                  </a:moveTo>
                  <a:lnTo>
                    <a:pt x="194" y="1631"/>
                  </a:lnTo>
                  <a:lnTo>
                    <a:pt x="203" y="1637"/>
                  </a:lnTo>
                  <a:lnTo>
                    <a:pt x="205" y="1657"/>
                  </a:lnTo>
                  <a:lnTo>
                    <a:pt x="201" y="1655"/>
                  </a:lnTo>
                  <a:lnTo>
                    <a:pt x="196" y="1653"/>
                  </a:lnTo>
                  <a:lnTo>
                    <a:pt x="193" y="1655"/>
                  </a:lnTo>
                  <a:lnTo>
                    <a:pt x="189" y="1657"/>
                  </a:lnTo>
                  <a:lnTo>
                    <a:pt x="190" y="1636"/>
                  </a:lnTo>
                  <a:close/>
                  <a:moveTo>
                    <a:pt x="210" y="2070"/>
                  </a:moveTo>
                  <a:lnTo>
                    <a:pt x="219" y="1995"/>
                  </a:lnTo>
                  <a:lnTo>
                    <a:pt x="224" y="2028"/>
                  </a:lnTo>
                  <a:lnTo>
                    <a:pt x="210" y="2070"/>
                  </a:lnTo>
                  <a:close/>
                  <a:moveTo>
                    <a:pt x="301" y="1489"/>
                  </a:moveTo>
                  <a:lnTo>
                    <a:pt x="293" y="1531"/>
                  </a:lnTo>
                  <a:lnTo>
                    <a:pt x="288" y="1552"/>
                  </a:lnTo>
                  <a:lnTo>
                    <a:pt x="268" y="1584"/>
                  </a:lnTo>
                  <a:lnTo>
                    <a:pt x="269" y="1649"/>
                  </a:lnTo>
                  <a:lnTo>
                    <a:pt x="254" y="1725"/>
                  </a:lnTo>
                  <a:lnTo>
                    <a:pt x="249" y="1794"/>
                  </a:lnTo>
                  <a:lnTo>
                    <a:pt x="231" y="1906"/>
                  </a:lnTo>
                  <a:lnTo>
                    <a:pt x="245" y="1796"/>
                  </a:lnTo>
                  <a:lnTo>
                    <a:pt x="240" y="1766"/>
                  </a:lnTo>
                  <a:lnTo>
                    <a:pt x="237" y="1759"/>
                  </a:lnTo>
                  <a:lnTo>
                    <a:pt x="235" y="1755"/>
                  </a:lnTo>
                  <a:lnTo>
                    <a:pt x="227" y="1746"/>
                  </a:lnTo>
                  <a:lnTo>
                    <a:pt x="228" y="1742"/>
                  </a:lnTo>
                  <a:lnTo>
                    <a:pt x="224" y="1741"/>
                  </a:lnTo>
                  <a:lnTo>
                    <a:pt x="224" y="1690"/>
                  </a:lnTo>
                  <a:lnTo>
                    <a:pt x="228" y="1688"/>
                  </a:lnTo>
                  <a:lnTo>
                    <a:pt x="233" y="1687"/>
                  </a:lnTo>
                  <a:lnTo>
                    <a:pt x="237" y="1685"/>
                  </a:lnTo>
                  <a:lnTo>
                    <a:pt x="242" y="1681"/>
                  </a:lnTo>
                  <a:lnTo>
                    <a:pt x="245" y="1677"/>
                  </a:lnTo>
                  <a:lnTo>
                    <a:pt x="246" y="1674"/>
                  </a:lnTo>
                  <a:lnTo>
                    <a:pt x="246" y="1639"/>
                  </a:lnTo>
                  <a:lnTo>
                    <a:pt x="251" y="1603"/>
                  </a:lnTo>
                  <a:lnTo>
                    <a:pt x="251" y="1577"/>
                  </a:lnTo>
                  <a:lnTo>
                    <a:pt x="259" y="1579"/>
                  </a:lnTo>
                  <a:lnTo>
                    <a:pt x="263" y="1575"/>
                  </a:lnTo>
                  <a:lnTo>
                    <a:pt x="268" y="1510"/>
                  </a:lnTo>
                  <a:lnTo>
                    <a:pt x="270" y="1512"/>
                  </a:lnTo>
                  <a:lnTo>
                    <a:pt x="277" y="1448"/>
                  </a:lnTo>
                  <a:lnTo>
                    <a:pt x="274" y="1444"/>
                  </a:lnTo>
                  <a:lnTo>
                    <a:pt x="277" y="1441"/>
                  </a:lnTo>
                  <a:lnTo>
                    <a:pt x="291" y="1476"/>
                  </a:lnTo>
                  <a:lnTo>
                    <a:pt x="307" y="1477"/>
                  </a:lnTo>
                  <a:lnTo>
                    <a:pt x="301" y="1489"/>
                  </a:lnTo>
                  <a:close/>
                  <a:moveTo>
                    <a:pt x="952" y="1067"/>
                  </a:moveTo>
                  <a:lnTo>
                    <a:pt x="946" y="1068"/>
                  </a:lnTo>
                  <a:lnTo>
                    <a:pt x="932" y="1063"/>
                  </a:lnTo>
                  <a:lnTo>
                    <a:pt x="902" y="1059"/>
                  </a:lnTo>
                  <a:lnTo>
                    <a:pt x="894" y="1063"/>
                  </a:lnTo>
                  <a:lnTo>
                    <a:pt x="893" y="1032"/>
                  </a:lnTo>
                  <a:lnTo>
                    <a:pt x="883" y="1010"/>
                  </a:lnTo>
                  <a:lnTo>
                    <a:pt x="884" y="980"/>
                  </a:lnTo>
                  <a:lnTo>
                    <a:pt x="889" y="961"/>
                  </a:lnTo>
                  <a:lnTo>
                    <a:pt x="894" y="918"/>
                  </a:lnTo>
                  <a:lnTo>
                    <a:pt x="908" y="961"/>
                  </a:lnTo>
                  <a:lnTo>
                    <a:pt x="940" y="1025"/>
                  </a:lnTo>
                  <a:lnTo>
                    <a:pt x="953" y="1049"/>
                  </a:lnTo>
                  <a:lnTo>
                    <a:pt x="952" y="106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2700" dir="5400000" sy="50000" rotWithShape="0">
                      <a:srgbClr val="000000">
                        <a:alpha val="50000"/>
                      </a:srgbClr>
                    </a:outerShdw>
                  </a:effectLst>
                </a14:hiddenEffects>
              </a:ext>
            </a:extLst>
          </p:spPr>
          <p:txBody>
            <a:bodyPr/>
            <a:lstStyle/>
            <a:p>
              <a:pPr>
                <a:defRPr/>
              </a:pPr>
              <a:endParaRPr lang="zh-CN" altLang="en-US"/>
            </a:p>
          </p:txBody>
        </p:sp>
        <p:sp>
          <p:nvSpPr>
            <p:cNvPr id="15382" name="Freeform 9"/>
            <p:cNvSpPr>
              <a:spLocks noEditPoints="1"/>
            </p:cNvSpPr>
            <p:nvPr/>
          </p:nvSpPr>
          <p:spPr bwMode="gray">
            <a:xfrm>
              <a:off x="5746478" y="2247107"/>
              <a:ext cx="442912" cy="1244600"/>
            </a:xfrm>
            <a:custGeom>
              <a:avLst/>
              <a:gdLst>
                <a:gd name="T0" fmla="*/ 432558 w 1155"/>
                <a:gd name="T1" fmla="*/ 372559 h 3334"/>
                <a:gd name="T2" fmla="*/ 397279 w 1155"/>
                <a:gd name="T3" fmla="*/ 292298 h 3334"/>
                <a:gd name="T4" fmla="*/ 335923 w 1155"/>
                <a:gd name="T5" fmla="*/ 211291 h 3334"/>
                <a:gd name="T6" fmla="*/ 280319 w 1155"/>
                <a:gd name="T7" fmla="*/ 175827 h 3334"/>
                <a:gd name="T8" fmla="*/ 309463 w 1155"/>
                <a:gd name="T9" fmla="*/ 121698 h 3334"/>
                <a:gd name="T10" fmla="*/ 313681 w 1155"/>
                <a:gd name="T11" fmla="*/ 74288 h 3334"/>
                <a:gd name="T12" fmla="*/ 289139 w 1155"/>
                <a:gd name="T13" fmla="*/ 32478 h 3334"/>
                <a:gd name="T14" fmla="*/ 220497 w 1155"/>
                <a:gd name="T15" fmla="*/ 2613 h 3334"/>
                <a:gd name="T16" fmla="*/ 202858 w 1155"/>
                <a:gd name="T17" fmla="*/ 18292 h 3334"/>
                <a:gd name="T18" fmla="*/ 178315 w 1155"/>
                <a:gd name="T19" fmla="*/ 29118 h 3334"/>
                <a:gd name="T20" fmla="*/ 176781 w 1155"/>
                <a:gd name="T21" fmla="*/ 61969 h 3334"/>
                <a:gd name="T22" fmla="*/ 181766 w 1155"/>
                <a:gd name="T23" fmla="*/ 76154 h 3334"/>
                <a:gd name="T24" fmla="*/ 180616 w 1155"/>
                <a:gd name="T25" fmla="*/ 131777 h 3334"/>
                <a:gd name="T26" fmla="*/ 199023 w 1155"/>
                <a:gd name="T27" fmla="*/ 155295 h 3334"/>
                <a:gd name="T28" fmla="*/ 136133 w 1155"/>
                <a:gd name="T29" fmla="*/ 196732 h 3334"/>
                <a:gd name="T30" fmla="*/ 90116 w 1155"/>
                <a:gd name="T31" fmla="*/ 216890 h 3334"/>
                <a:gd name="T32" fmla="*/ 66724 w 1155"/>
                <a:gd name="T33" fmla="*/ 323656 h 3334"/>
                <a:gd name="T34" fmla="*/ 52152 w 1155"/>
                <a:gd name="T35" fmla="*/ 432661 h 3334"/>
                <a:gd name="T36" fmla="*/ 43716 w 1155"/>
                <a:gd name="T37" fmla="*/ 543533 h 3334"/>
                <a:gd name="T38" fmla="*/ 43716 w 1155"/>
                <a:gd name="T39" fmla="*/ 573397 h 3334"/>
                <a:gd name="T40" fmla="*/ 67875 w 1155"/>
                <a:gd name="T41" fmla="*/ 637979 h 3334"/>
                <a:gd name="T42" fmla="*/ 66724 w 1155"/>
                <a:gd name="T43" fmla="*/ 644698 h 3334"/>
                <a:gd name="T44" fmla="*/ 50619 w 1155"/>
                <a:gd name="T45" fmla="*/ 664110 h 3334"/>
                <a:gd name="T46" fmla="*/ 16873 w 1155"/>
                <a:gd name="T47" fmla="*/ 837324 h 3334"/>
                <a:gd name="T48" fmla="*/ 41415 w 1155"/>
                <a:gd name="T49" fmla="*/ 828738 h 3334"/>
                <a:gd name="T50" fmla="*/ 50235 w 1155"/>
                <a:gd name="T51" fmla="*/ 886973 h 3334"/>
                <a:gd name="T52" fmla="*/ 10737 w 1155"/>
                <a:gd name="T53" fmla="*/ 1143061 h 3334"/>
                <a:gd name="T54" fmla="*/ 0 w 1155"/>
                <a:gd name="T55" fmla="*/ 1191217 h 3334"/>
                <a:gd name="T56" fmla="*/ 13805 w 1155"/>
                <a:gd name="T57" fmla="*/ 1222948 h 3334"/>
                <a:gd name="T58" fmla="*/ 41799 w 1155"/>
                <a:gd name="T59" fmla="*/ 1227055 h 3334"/>
                <a:gd name="T60" fmla="*/ 75161 w 1155"/>
                <a:gd name="T61" fmla="*/ 1209136 h 3334"/>
                <a:gd name="T62" fmla="*/ 98169 w 1155"/>
                <a:gd name="T63" fmla="*/ 1154633 h 3334"/>
                <a:gd name="T64" fmla="*/ 109290 w 1155"/>
                <a:gd name="T65" fmla="*/ 1122902 h 3334"/>
                <a:gd name="T66" fmla="*/ 143036 w 1155"/>
                <a:gd name="T67" fmla="*/ 1031816 h 3334"/>
                <a:gd name="T68" fmla="*/ 226249 w 1155"/>
                <a:gd name="T69" fmla="*/ 695095 h 3334"/>
                <a:gd name="T70" fmla="*/ 278018 w 1155"/>
                <a:gd name="T71" fmla="*/ 779088 h 3334"/>
                <a:gd name="T72" fmla="*/ 293357 w 1155"/>
                <a:gd name="T73" fmla="*/ 899293 h 3334"/>
                <a:gd name="T74" fmla="*/ 296042 w 1155"/>
                <a:gd name="T75" fmla="*/ 1141941 h 3334"/>
                <a:gd name="T76" fmla="*/ 310614 w 1155"/>
                <a:gd name="T77" fmla="*/ 1170312 h 3334"/>
                <a:gd name="T78" fmla="*/ 307546 w 1155"/>
                <a:gd name="T79" fmla="*/ 1216975 h 3334"/>
                <a:gd name="T80" fmla="*/ 335923 w 1155"/>
                <a:gd name="T81" fmla="*/ 1243853 h 3334"/>
                <a:gd name="T82" fmla="*/ 368902 w 1155"/>
                <a:gd name="T83" fmla="*/ 1235267 h 3334"/>
                <a:gd name="T84" fmla="*/ 385774 w 1155"/>
                <a:gd name="T85" fmla="*/ 1172552 h 3334"/>
                <a:gd name="T86" fmla="*/ 401880 w 1155"/>
                <a:gd name="T87" fmla="*/ 1153887 h 3334"/>
                <a:gd name="T88" fmla="*/ 401880 w 1155"/>
                <a:gd name="T89" fmla="*/ 1125142 h 3334"/>
                <a:gd name="T90" fmla="*/ 397279 w 1155"/>
                <a:gd name="T91" fmla="*/ 1008671 h 3334"/>
                <a:gd name="T92" fmla="*/ 380789 w 1155"/>
                <a:gd name="T93" fmla="*/ 795887 h 3334"/>
                <a:gd name="T94" fmla="*/ 374654 w 1155"/>
                <a:gd name="T95" fmla="*/ 582356 h 3334"/>
                <a:gd name="T96" fmla="*/ 350878 w 1155"/>
                <a:gd name="T97" fmla="*/ 491643 h 3334"/>
                <a:gd name="T98" fmla="*/ 419137 w 1155"/>
                <a:gd name="T99" fmla="*/ 454313 h 3334"/>
                <a:gd name="T100" fmla="*/ 439844 w 1155"/>
                <a:gd name="T101" fmla="*/ 440874 h 3334"/>
                <a:gd name="T102" fmla="*/ 109673 w 1155"/>
                <a:gd name="T103" fmla="*/ 430048 h 3334"/>
                <a:gd name="T104" fmla="*/ 116576 w 1155"/>
                <a:gd name="T105" fmla="*/ 395330 h 3334"/>
                <a:gd name="T106" fmla="*/ 77845 w 1155"/>
                <a:gd name="T107" fmla="*/ 611101 h 3334"/>
                <a:gd name="T108" fmla="*/ 80529 w 1155"/>
                <a:gd name="T109" fmla="*/ 772742 h 3334"/>
                <a:gd name="T110" fmla="*/ 103154 w 1155"/>
                <a:gd name="T111" fmla="*/ 615581 h 3334"/>
                <a:gd name="T112" fmla="*/ 90116 w 1155"/>
                <a:gd name="T113" fmla="*/ 655151 h 3334"/>
                <a:gd name="T114" fmla="*/ 90883 w 1155"/>
                <a:gd name="T115" fmla="*/ 629019 h 3334"/>
                <a:gd name="T116" fmla="*/ 99320 w 1155"/>
                <a:gd name="T117" fmla="*/ 589449 h 3334"/>
                <a:gd name="T118" fmla="*/ 111591 w 1155"/>
                <a:gd name="T119" fmla="*/ 550999 h 3334"/>
                <a:gd name="T120" fmla="*/ 342825 w 1155"/>
                <a:gd name="T121" fmla="*/ 396824 h 3334"/>
                <a:gd name="T122" fmla="*/ 365450 w 1155"/>
                <a:gd name="T123" fmla="*/ 391597 h 3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5" h="3334">
                  <a:moveTo>
                    <a:pt x="1155" y="1096"/>
                  </a:moveTo>
                  <a:lnTo>
                    <a:pt x="1149" y="1074"/>
                  </a:lnTo>
                  <a:lnTo>
                    <a:pt x="1148" y="1054"/>
                  </a:lnTo>
                  <a:lnTo>
                    <a:pt x="1143" y="1037"/>
                  </a:lnTo>
                  <a:lnTo>
                    <a:pt x="1138" y="1022"/>
                  </a:lnTo>
                  <a:lnTo>
                    <a:pt x="1133" y="1009"/>
                  </a:lnTo>
                  <a:lnTo>
                    <a:pt x="1128" y="998"/>
                  </a:lnTo>
                  <a:lnTo>
                    <a:pt x="1120" y="982"/>
                  </a:lnTo>
                  <a:lnTo>
                    <a:pt x="1117" y="977"/>
                  </a:lnTo>
                  <a:lnTo>
                    <a:pt x="1095" y="931"/>
                  </a:lnTo>
                  <a:lnTo>
                    <a:pt x="1085" y="892"/>
                  </a:lnTo>
                  <a:lnTo>
                    <a:pt x="1056" y="857"/>
                  </a:lnTo>
                  <a:lnTo>
                    <a:pt x="1038" y="809"/>
                  </a:lnTo>
                  <a:lnTo>
                    <a:pt x="1036" y="783"/>
                  </a:lnTo>
                  <a:lnTo>
                    <a:pt x="1019" y="749"/>
                  </a:lnTo>
                  <a:lnTo>
                    <a:pt x="991" y="699"/>
                  </a:lnTo>
                  <a:lnTo>
                    <a:pt x="957" y="637"/>
                  </a:lnTo>
                  <a:lnTo>
                    <a:pt x="942" y="620"/>
                  </a:lnTo>
                  <a:lnTo>
                    <a:pt x="938" y="618"/>
                  </a:lnTo>
                  <a:lnTo>
                    <a:pt x="918" y="598"/>
                  </a:lnTo>
                  <a:lnTo>
                    <a:pt x="894" y="581"/>
                  </a:lnTo>
                  <a:lnTo>
                    <a:pt x="876" y="566"/>
                  </a:lnTo>
                  <a:lnTo>
                    <a:pt x="863" y="563"/>
                  </a:lnTo>
                  <a:lnTo>
                    <a:pt x="824" y="544"/>
                  </a:lnTo>
                  <a:lnTo>
                    <a:pt x="808" y="523"/>
                  </a:lnTo>
                  <a:lnTo>
                    <a:pt x="787" y="522"/>
                  </a:lnTo>
                  <a:lnTo>
                    <a:pt x="786" y="522"/>
                  </a:lnTo>
                  <a:lnTo>
                    <a:pt x="778" y="519"/>
                  </a:lnTo>
                  <a:lnTo>
                    <a:pt x="745" y="473"/>
                  </a:lnTo>
                  <a:lnTo>
                    <a:pt x="731" y="471"/>
                  </a:lnTo>
                  <a:lnTo>
                    <a:pt x="734" y="452"/>
                  </a:lnTo>
                  <a:lnTo>
                    <a:pt x="735" y="453"/>
                  </a:lnTo>
                  <a:lnTo>
                    <a:pt x="742" y="439"/>
                  </a:lnTo>
                  <a:lnTo>
                    <a:pt x="750" y="463"/>
                  </a:lnTo>
                  <a:lnTo>
                    <a:pt x="755" y="463"/>
                  </a:lnTo>
                  <a:lnTo>
                    <a:pt x="779" y="411"/>
                  </a:lnTo>
                  <a:lnTo>
                    <a:pt x="807" y="326"/>
                  </a:lnTo>
                  <a:lnTo>
                    <a:pt x="814" y="305"/>
                  </a:lnTo>
                  <a:lnTo>
                    <a:pt x="821" y="279"/>
                  </a:lnTo>
                  <a:lnTo>
                    <a:pt x="829" y="249"/>
                  </a:lnTo>
                  <a:lnTo>
                    <a:pt x="828" y="236"/>
                  </a:lnTo>
                  <a:lnTo>
                    <a:pt x="825" y="222"/>
                  </a:lnTo>
                  <a:lnTo>
                    <a:pt x="821" y="210"/>
                  </a:lnTo>
                  <a:lnTo>
                    <a:pt x="818" y="199"/>
                  </a:lnTo>
                  <a:lnTo>
                    <a:pt x="809" y="184"/>
                  </a:lnTo>
                  <a:lnTo>
                    <a:pt x="805" y="178"/>
                  </a:lnTo>
                  <a:lnTo>
                    <a:pt x="794" y="163"/>
                  </a:lnTo>
                  <a:lnTo>
                    <a:pt x="783" y="148"/>
                  </a:lnTo>
                  <a:lnTo>
                    <a:pt x="773" y="132"/>
                  </a:lnTo>
                  <a:lnTo>
                    <a:pt x="760" y="89"/>
                  </a:lnTo>
                  <a:lnTo>
                    <a:pt x="754" y="87"/>
                  </a:lnTo>
                  <a:lnTo>
                    <a:pt x="730" y="57"/>
                  </a:lnTo>
                  <a:lnTo>
                    <a:pt x="696" y="51"/>
                  </a:lnTo>
                  <a:lnTo>
                    <a:pt x="635" y="10"/>
                  </a:lnTo>
                  <a:lnTo>
                    <a:pt x="629" y="10"/>
                  </a:lnTo>
                  <a:lnTo>
                    <a:pt x="634" y="25"/>
                  </a:lnTo>
                  <a:lnTo>
                    <a:pt x="588" y="0"/>
                  </a:lnTo>
                  <a:lnTo>
                    <a:pt x="598" y="25"/>
                  </a:lnTo>
                  <a:lnTo>
                    <a:pt x="575" y="7"/>
                  </a:lnTo>
                  <a:lnTo>
                    <a:pt x="579" y="29"/>
                  </a:lnTo>
                  <a:lnTo>
                    <a:pt x="574" y="26"/>
                  </a:lnTo>
                  <a:lnTo>
                    <a:pt x="534" y="14"/>
                  </a:lnTo>
                  <a:lnTo>
                    <a:pt x="556" y="39"/>
                  </a:lnTo>
                  <a:lnTo>
                    <a:pt x="554" y="41"/>
                  </a:lnTo>
                  <a:lnTo>
                    <a:pt x="519" y="19"/>
                  </a:lnTo>
                  <a:lnTo>
                    <a:pt x="532" y="47"/>
                  </a:lnTo>
                  <a:lnTo>
                    <a:pt x="529" y="49"/>
                  </a:lnTo>
                  <a:lnTo>
                    <a:pt x="508" y="19"/>
                  </a:lnTo>
                  <a:lnTo>
                    <a:pt x="508" y="24"/>
                  </a:lnTo>
                  <a:lnTo>
                    <a:pt x="507" y="56"/>
                  </a:lnTo>
                  <a:lnTo>
                    <a:pt x="476" y="46"/>
                  </a:lnTo>
                  <a:lnTo>
                    <a:pt x="479" y="50"/>
                  </a:lnTo>
                  <a:lnTo>
                    <a:pt x="505" y="73"/>
                  </a:lnTo>
                  <a:lnTo>
                    <a:pt x="461" y="74"/>
                  </a:lnTo>
                  <a:lnTo>
                    <a:pt x="465" y="78"/>
                  </a:lnTo>
                  <a:lnTo>
                    <a:pt x="489" y="90"/>
                  </a:lnTo>
                  <a:lnTo>
                    <a:pt x="468" y="94"/>
                  </a:lnTo>
                  <a:lnTo>
                    <a:pt x="491" y="103"/>
                  </a:lnTo>
                  <a:lnTo>
                    <a:pt x="458" y="115"/>
                  </a:lnTo>
                  <a:lnTo>
                    <a:pt x="482" y="126"/>
                  </a:lnTo>
                  <a:lnTo>
                    <a:pt x="468" y="137"/>
                  </a:lnTo>
                  <a:lnTo>
                    <a:pt x="482" y="139"/>
                  </a:lnTo>
                  <a:lnTo>
                    <a:pt x="461" y="166"/>
                  </a:lnTo>
                  <a:lnTo>
                    <a:pt x="464" y="164"/>
                  </a:lnTo>
                  <a:lnTo>
                    <a:pt x="479" y="158"/>
                  </a:lnTo>
                  <a:lnTo>
                    <a:pt x="476" y="167"/>
                  </a:lnTo>
                  <a:lnTo>
                    <a:pt x="474" y="178"/>
                  </a:lnTo>
                  <a:lnTo>
                    <a:pt x="473" y="190"/>
                  </a:lnTo>
                  <a:lnTo>
                    <a:pt x="473" y="198"/>
                  </a:lnTo>
                  <a:lnTo>
                    <a:pt x="474" y="204"/>
                  </a:lnTo>
                  <a:lnTo>
                    <a:pt x="471" y="216"/>
                  </a:lnTo>
                  <a:lnTo>
                    <a:pt x="471" y="229"/>
                  </a:lnTo>
                  <a:lnTo>
                    <a:pt x="466" y="240"/>
                  </a:lnTo>
                  <a:lnTo>
                    <a:pt x="460" y="252"/>
                  </a:lnTo>
                  <a:lnTo>
                    <a:pt x="469" y="304"/>
                  </a:lnTo>
                  <a:lnTo>
                    <a:pt x="471" y="353"/>
                  </a:lnTo>
                  <a:lnTo>
                    <a:pt x="473" y="359"/>
                  </a:lnTo>
                  <a:lnTo>
                    <a:pt x="474" y="365"/>
                  </a:lnTo>
                  <a:lnTo>
                    <a:pt x="477" y="374"/>
                  </a:lnTo>
                  <a:lnTo>
                    <a:pt x="481" y="383"/>
                  </a:lnTo>
                  <a:lnTo>
                    <a:pt x="487" y="391"/>
                  </a:lnTo>
                  <a:lnTo>
                    <a:pt x="495" y="399"/>
                  </a:lnTo>
                  <a:lnTo>
                    <a:pt x="505" y="406"/>
                  </a:lnTo>
                  <a:lnTo>
                    <a:pt x="519" y="416"/>
                  </a:lnTo>
                  <a:lnTo>
                    <a:pt x="521" y="428"/>
                  </a:lnTo>
                  <a:lnTo>
                    <a:pt x="519" y="439"/>
                  </a:lnTo>
                  <a:lnTo>
                    <a:pt x="510" y="441"/>
                  </a:lnTo>
                  <a:lnTo>
                    <a:pt x="438" y="505"/>
                  </a:lnTo>
                  <a:lnTo>
                    <a:pt x="415" y="507"/>
                  </a:lnTo>
                  <a:lnTo>
                    <a:pt x="388" y="523"/>
                  </a:lnTo>
                  <a:lnTo>
                    <a:pt x="355" y="527"/>
                  </a:lnTo>
                  <a:lnTo>
                    <a:pt x="343" y="529"/>
                  </a:lnTo>
                  <a:lnTo>
                    <a:pt x="332" y="532"/>
                  </a:lnTo>
                  <a:lnTo>
                    <a:pt x="310" y="538"/>
                  </a:lnTo>
                  <a:lnTo>
                    <a:pt x="289" y="547"/>
                  </a:lnTo>
                  <a:lnTo>
                    <a:pt x="270" y="556"/>
                  </a:lnTo>
                  <a:lnTo>
                    <a:pt x="256" y="565"/>
                  </a:lnTo>
                  <a:lnTo>
                    <a:pt x="245" y="574"/>
                  </a:lnTo>
                  <a:lnTo>
                    <a:pt x="235" y="581"/>
                  </a:lnTo>
                  <a:lnTo>
                    <a:pt x="232" y="619"/>
                  </a:lnTo>
                  <a:lnTo>
                    <a:pt x="205" y="690"/>
                  </a:lnTo>
                  <a:lnTo>
                    <a:pt x="195" y="731"/>
                  </a:lnTo>
                  <a:lnTo>
                    <a:pt x="187" y="793"/>
                  </a:lnTo>
                  <a:lnTo>
                    <a:pt x="183" y="809"/>
                  </a:lnTo>
                  <a:lnTo>
                    <a:pt x="178" y="837"/>
                  </a:lnTo>
                  <a:lnTo>
                    <a:pt x="174" y="867"/>
                  </a:lnTo>
                  <a:lnTo>
                    <a:pt x="169" y="921"/>
                  </a:lnTo>
                  <a:lnTo>
                    <a:pt x="168" y="962"/>
                  </a:lnTo>
                  <a:lnTo>
                    <a:pt x="168" y="978"/>
                  </a:lnTo>
                  <a:lnTo>
                    <a:pt x="155" y="1017"/>
                  </a:lnTo>
                  <a:lnTo>
                    <a:pt x="146" y="1063"/>
                  </a:lnTo>
                  <a:lnTo>
                    <a:pt x="137" y="1079"/>
                  </a:lnTo>
                  <a:lnTo>
                    <a:pt x="134" y="1141"/>
                  </a:lnTo>
                  <a:lnTo>
                    <a:pt x="136" y="1159"/>
                  </a:lnTo>
                  <a:lnTo>
                    <a:pt x="130" y="1173"/>
                  </a:lnTo>
                  <a:lnTo>
                    <a:pt x="113" y="1231"/>
                  </a:lnTo>
                  <a:lnTo>
                    <a:pt x="116" y="1249"/>
                  </a:lnTo>
                  <a:lnTo>
                    <a:pt x="121" y="1277"/>
                  </a:lnTo>
                  <a:lnTo>
                    <a:pt x="111" y="1297"/>
                  </a:lnTo>
                  <a:lnTo>
                    <a:pt x="113" y="1340"/>
                  </a:lnTo>
                  <a:lnTo>
                    <a:pt x="114" y="1456"/>
                  </a:lnTo>
                  <a:lnTo>
                    <a:pt x="113" y="1466"/>
                  </a:lnTo>
                  <a:lnTo>
                    <a:pt x="97" y="1477"/>
                  </a:lnTo>
                  <a:lnTo>
                    <a:pt x="102" y="1530"/>
                  </a:lnTo>
                  <a:lnTo>
                    <a:pt x="111" y="1539"/>
                  </a:lnTo>
                  <a:lnTo>
                    <a:pt x="114" y="1536"/>
                  </a:lnTo>
                  <a:lnTo>
                    <a:pt x="116" y="1579"/>
                  </a:lnTo>
                  <a:lnTo>
                    <a:pt x="119" y="1597"/>
                  </a:lnTo>
                  <a:lnTo>
                    <a:pt x="120" y="1597"/>
                  </a:lnTo>
                  <a:lnTo>
                    <a:pt x="114" y="1644"/>
                  </a:lnTo>
                  <a:lnTo>
                    <a:pt x="126" y="1679"/>
                  </a:lnTo>
                  <a:lnTo>
                    <a:pt x="146" y="1705"/>
                  </a:lnTo>
                  <a:lnTo>
                    <a:pt x="164" y="1718"/>
                  </a:lnTo>
                  <a:lnTo>
                    <a:pt x="177" y="1709"/>
                  </a:lnTo>
                  <a:lnTo>
                    <a:pt x="184" y="1709"/>
                  </a:lnTo>
                  <a:lnTo>
                    <a:pt x="185" y="1722"/>
                  </a:lnTo>
                  <a:lnTo>
                    <a:pt x="183" y="1720"/>
                  </a:lnTo>
                  <a:lnTo>
                    <a:pt x="179" y="1727"/>
                  </a:lnTo>
                  <a:lnTo>
                    <a:pt x="174" y="1727"/>
                  </a:lnTo>
                  <a:lnTo>
                    <a:pt x="166" y="1734"/>
                  </a:lnTo>
                  <a:lnTo>
                    <a:pt x="159" y="1740"/>
                  </a:lnTo>
                  <a:lnTo>
                    <a:pt x="152" y="1747"/>
                  </a:lnTo>
                  <a:lnTo>
                    <a:pt x="146" y="1755"/>
                  </a:lnTo>
                  <a:lnTo>
                    <a:pt x="137" y="1769"/>
                  </a:lnTo>
                  <a:lnTo>
                    <a:pt x="132" y="1779"/>
                  </a:lnTo>
                  <a:lnTo>
                    <a:pt x="131" y="1782"/>
                  </a:lnTo>
                  <a:lnTo>
                    <a:pt x="33" y="2244"/>
                  </a:lnTo>
                  <a:lnTo>
                    <a:pt x="30" y="2255"/>
                  </a:lnTo>
                  <a:lnTo>
                    <a:pt x="44" y="2243"/>
                  </a:lnTo>
                  <a:lnTo>
                    <a:pt x="56" y="2233"/>
                  </a:lnTo>
                  <a:lnTo>
                    <a:pt x="68" y="2227"/>
                  </a:lnTo>
                  <a:lnTo>
                    <a:pt x="79" y="2223"/>
                  </a:lnTo>
                  <a:lnTo>
                    <a:pt x="89" y="2222"/>
                  </a:lnTo>
                  <a:lnTo>
                    <a:pt x="95" y="2220"/>
                  </a:lnTo>
                  <a:lnTo>
                    <a:pt x="102" y="2220"/>
                  </a:lnTo>
                  <a:lnTo>
                    <a:pt x="108" y="2220"/>
                  </a:lnTo>
                  <a:lnTo>
                    <a:pt x="115" y="2222"/>
                  </a:lnTo>
                  <a:lnTo>
                    <a:pt x="122" y="2224"/>
                  </a:lnTo>
                  <a:lnTo>
                    <a:pt x="131" y="2228"/>
                  </a:lnTo>
                  <a:lnTo>
                    <a:pt x="148" y="2238"/>
                  </a:lnTo>
                  <a:lnTo>
                    <a:pt x="164" y="2249"/>
                  </a:lnTo>
                  <a:lnTo>
                    <a:pt x="159" y="2260"/>
                  </a:lnTo>
                  <a:lnTo>
                    <a:pt x="158" y="2307"/>
                  </a:lnTo>
                  <a:lnTo>
                    <a:pt x="131" y="2376"/>
                  </a:lnTo>
                  <a:lnTo>
                    <a:pt x="97" y="2580"/>
                  </a:lnTo>
                  <a:lnTo>
                    <a:pt x="77" y="2662"/>
                  </a:lnTo>
                  <a:lnTo>
                    <a:pt x="51" y="2826"/>
                  </a:lnTo>
                  <a:lnTo>
                    <a:pt x="37" y="2850"/>
                  </a:lnTo>
                  <a:lnTo>
                    <a:pt x="35" y="2896"/>
                  </a:lnTo>
                  <a:lnTo>
                    <a:pt x="34" y="2913"/>
                  </a:lnTo>
                  <a:lnTo>
                    <a:pt x="28" y="2938"/>
                  </a:lnTo>
                  <a:lnTo>
                    <a:pt x="28" y="3062"/>
                  </a:lnTo>
                  <a:lnTo>
                    <a:pt x="35" y="3081"/>
                  </a:lnTo>
                  <a:lnTo>
                    <a:pt x="21" y="3108"/>
                  </a:lnTo>
                  <a:lnTo>
                    <a:pt x="10" y="3133"/>
                  </a:lnTo>
                  <a:lnTo>
                    <a:pt x="2" y="3156"/>
                  </a:lnTo>
                  <a:lnTo>
                    <a:pt x="0" y="3173"/>
                  </a:lnTo>
                  <a:lnTo>
                    <a:pt x="0" y="3191"/>
                  </a:lnTo>
                  <a:lnTo>
                    <a:pt x="3" y="3208"/>
                  </a:lnTo>
                  <a:lnTo>
                    <a:pt x="5" y="3223"/>
                  </a:lnTo>
                  <a:lnTo>
                    <a:pt x="13" y="3245"/>
                  </a:lnTo>
                  <a:lnTo>
                    <a:pt x="15" y="3253"/>
                  </a:lnTo>
                  <a:lnTo>
                    <a:pt x="23" y="3262"/>
                  </a:lnTo>
                  <a:lnTo>
                    <a:pt x="29" y="3269"/>
                  </a:lnTo>
                  <a:lnTo>
                    <a:pt x="36" y="3276"/>
                  </a:lnTo>
                  <a:lnTo>
                    <a:pt x="45" y="3281"/>
                  </a:lnTo>
                  <a:lnTo>
                    <a:pt x="52" y="3284"/>
                  </a:lnTo>
                  <a:lnTo>
                    <a:pt x="60" y="3287"/>
                  </a:lnTo>
                  <a:lnTo>
                    <a:pt x="74" y="3289"/>
                  </a:lnTo>
                  <a:lnTo>
                    <a:pt x="88" y="3289"/>
                  </a:lnTo>
                  <a:lnTo>
                    <a:pt x="99" y="3288"/>
                  </a:lnTo>
                  <a:lnTo>
                    <a:pt x="109" y="3287"/>
                  </a:lnTo>
                  <a:lnTo>
                    <a:pt x="125" y="3283"/>
                  </a:lnTo>
                  <a:lnTo>
                    <a:pt x="140" y="3278"/>
                  </a:lnTo>
                  <a:lnTo>
                    <a:pt x="152" y="3272"/>
                  </a:lnTo>
                  <a:lnTo>
                    <a:pt x="163" y="3266"/>
                  </a:lnTo>
                  <a:lnTo>
                    <a:pt x="173" y="3260"/>
                  </a:lnTo>
                  <a:lnTo>
                    <a:pt x="182" y="3252"/>
                  </a:lnTo>
                  <a:lnTo>
                    <a:pt x="189" y="3246"/>
                  </a:lnTo>
                  <a:lnTo>
                    <a:pt x="196" y="3239"/>
                  </a:lnTo>
                  <a:lnTo>
                    <a:pt x="205" y="3226"/>
                  </a:lnTo>
                  <a:lnTo>
                    <a:pt x="211" y="3215"/>
                  </a:lnTo>
                  <a:lnTo>
                    <a:pt x="215" y="3205"/>
                  </a:lnTo>
                  <a:lnTo>
                    <a:pt x="216" y="3154"/>
                  </a:lnTo>
                  <a:lnTo>
                    <a:pt x="216" y="3155"/>
                  </a:lnTo>
                  <a:lnTo>
                    <a:pt x="240" y="3145"/>
                  </a:lnTo>
                  <a:lnTo>
                    <a:pt x="256" y="3093"/>
                  </a:lnTo>
                  <a:lnTo>
                    <a:pt x="254" y="3041"/>
                  </a:lnTo>
                  <a:lnTo>
                    <a:pt x="262" y="3036"/>
                  </a:lnTo>
                  <a:lnTo>
                    <a:pt x="269" y="3032"/>
                  </a:lnTo>
                  <a:lnTo>
                    <a:pt x="275" y="3027"/>
                  </a:lnTo>
                  <a:lnTo>
                    <a:pt x="279" y="3020"/>
                  </a:lnTo>
                  <a:lnTo>
                    <a:pt x="283" y="3014"/>
                  </a:lnTo>
                  <a:lnTo>
                    <a:pt x="285" y="3008"/>
                  </a:lnTo>
                  <a:lnTo>
                    <a:pt x="289" y="2996"/>
                  </a:lnTo>
                  <a:lnTo>
                    <a:pt x="289" y="2985"/>
                  </a:lnTo>
                  <a:lnTo>
                    <a:pt x="289" y="2975"/>
                  </a:lnTo>
                  <a:lnTo>
                    <a:pt x="286" y="2967"/>
                  </a:lnTo>
                  <a:lnTo>
                    <a:pt x="306" y="2923"/>
                  </a:lnTo>
                  <a:lnTo>
                    <a:pt x="335" y="2855"/>
                  </a:lnTo>
                  <a:lnTo>
                    <a:pt x="373" y="2764"/>
                  </a:lnTo>
                  <a:lnTo>
                    <a:pt x="434" y="2578"/>
                  </a:lnTo>
                  <a:lnTo>
                    <a:pt x="469" y="2347"/>
                  </a:lnTo>
                  <a:lnTo>
                    <a:pt x="528" y="2040"/>
                  </a:lnTo>
                  <a:lnTo>
                    <a:pt x="542" y="1992"/>
                  </a:lnTo>
                  <a:lnTo>
                    <a:pt x="556" y="1947"/>
                  </a:lnTo>
                  <a:lnTo>
                    <a:pt x="574" y="1902"/>
                  </a:lnTo>
                  <a:lnTo>
                    <a:pt x="590" y="1862"/>
                  </a:lnTo>
                  <a:lnTo>
                    <a:pt x="616" y="1800"/>
                  </a:lnTo>
                  <a:lnTo>
                    <a:pt x="627" y="1777"/>
                  </a:lnTo>
                  <a:lnTo>
                    <a:pt x="646" y="1795"/>
                  </a:lnTo>
                  <a:lnTo>
                    <a:pt x="651" y="1820"/>
                  </a:lnTo>
                  <a:lnTo>
                    <a:pt x="697" y="1915"/>
                  </a:lnTo>
                  <a:lnTo>
                    <a:pt x="714" y="2033"/>
                  </a:lnTo>
                  <a:lnTo>
                    <a:pt x="720" y="2055"/>
                  </a:lnTo>
                  <a:lnTo>
                    <a:pt x="725" y="2087"/>
                  </a:lnTo>
                  <a:lnTo>
                    <a:pt x="725" y="2110"/>
                  </a:lnTo>
                  <a:lnTo>
                    <a:pt x="726" y="2138"/>
                  </a:lnTo>
                  <a:lnTo>
                    <a:pt x="729" y="2169"/>
                  </a:lnTo>
                  <a:lnTo>
                    <a:pt x="733" y="2201"/>
                  </a:lnTo>
                  <a:lnTo>
                    <a:pt x="739" y="2253"/>
                  </a:lnTo>
                  <a:lnTo>
                    <a:pt x="742" y="2275"/>
                  </a:lnTo>
                  <a:lnTo>
                    <a:pt x="765" y="2409"/>
                  </a:lnTo>
                  <a:lnTo>
                    <a:pt x="812" y="2637"/>
                  </a:lnTo>
                  <a:lnTo>
                    <a:pt x="798" y="2869"/>
                  </a:lnTo>
                  <a:lnTo>
                    <a:pt x="814" y="2930"/>
                  </a:lnTo>
                  <a:lnTo>
                    <a:pt x="812" y="2987"/>
                  </a:lnTo>
                  <a:lnTo>
                    <a:pt x="775" y="3016"/>
                  </a:lnTo>
                  <a:lnTo>
                    <a:pt x="772" y="3059"/>
                  </a:lnTo>
                  <a:lnTo>
                    <a:pt x="773" y="3081"/>
                  </a:lnTo>
                  <a:lnTo>
                    <a:pt x="777" y="3098"/>
                  </a:lnTo>
                  <a:lnTo>
                    <a:pt x="782" y="3112"/>
                  </a:lnTo>
                  <a:lnTo>
                    <a:pt x="788" y="3120"/>
                  </a:lnTo>
                  <a:lnTo>
                    <a:pt x="794" y="3128"/>
                  </a:lnTo>
                  <a:lnTo>
                    <a:pt x="800" y="3131"/>
                  </a:lnTo>
                  <a:lnTo>
                    <a:pt x="805" y="3134"/>
                  </a:lnTo>
                  <a:lnTo>
                    <a:pt x="810" y="3135"/>
                  </a:lnTo>
                  <a:lnTo>
                    <a:pt x="799" y="3208"/>
                  </a:lnTo>
                  <a:lnTo>
                    <a:pt x="798" y="3212"/>
                  </a:lnTo>
                  <a:lnTo>
                    <a:pt x="795" y="3220"/>
                  </a:lnTo>
                  <a:lnTo>
                    <a:pt x="795" y="3232"/>
                  </a:lnTo>
                  <a:lnTo>
                    <a:pt x="797" y="3241"/>
                  </a:lnTo>
                  <a:lnTo>
                    <a:pt x="798" y="3250"/>
                  </a:lnTo>
                  <a:lnTo>
                    <a:pt x="802" y="3260"/>
                  </a:lnTo>
                  <a:lnTo>
                    <a:pt x="805" y="3269"/>
                  </a:lnTo>
                  <a:lnTo>
                    <a:pt x="812" y="3279"/>
                  </a:lnTo>
                  <a:lnTo>
                    <a:pt x="820" y="3290"/>
                  </a:lnTo>
                  <a:lnTo>
                    <a:pt x="830" y="3300"/>
                  </a:lnTo>
                  <a:lnTo>
                    <a:pt x="842" y="3311"/>
                  </a:lnTo>
                  <a:lnTo>
                    <a:pt x="857" y="3322"/>
                  </a:lnTo>
                  <a:lnTo>
                    <a:pt x="876" y="3332"/>
                  </a:lnTo>
                  <a:lnTo>
                    <a:pt x="878" y="3334"/>
                  </a:lnTo>
                  <a:lnTo>
                    <a:pt x="887" y="3334"/>
                  </a:lnTo>
                  <a:lnTo>
                    <a:pt x="902" y="3332"/>
                  </a:lnTo>
                  <a:lnTo>
                    <a:pt x="919" y="3329"/>
                  </a:lnTo>
                  <a:lnTo>
                    <a:pt x="929" y="3325"/>
                  </a:lnTo>
                  <a:lnTo>
                    <a:pt x="940" y="3321"/>
                  </a:lnTo>
                  <a:lnTo>
                    <a:pt x="951" y="3315"/>
                  </a:lnTo>
                  <a:lnTo>
                    <a:pt x="962" y="3309"/>
                  </a:lnTo>
                  <a:lnTo>
                    <a:pt x="974" y="3300"/>
                  </a:lnTo>
                  <a:lnTo>
                    <a:pt x="985" y="3289"/>
                  </a:lnTo>
                  <a:lnTo>
                    <a:pt x="998" y="3278"/>
                  </a:lnTo>
                  <a:lnTo>
                    <a:pt x="1009" y="3263"/>
                  </a:lnTo>
                  <a:lnTo>
                    <a:pt x="1011" y="3225"/>
                  </a:lnTo>
                  <a:lnTo>
                    <a:pt x="1009" y="3214"/>
                  </a:lnTo>
                  <a:lnTo>
                    <a:pt x="1009" y="3179"/>
                  </a:lnTo>
                  <a:lnTo>
                    <a:pt x="1006" y="3141"/>
                  </a:lnTo>
                  <a:lnTo>
                    <a:pt x="1019" y="3146"/>
                  </a:lnTo>
                  <a:lnTo>
                    <a:pt x="1024" y="3142"/>
                  </a:lnTo>
                  <a:lnTo>
                    <a:pt x="1028" y="3138"/>
                  </a:lnTo>
                  <a:lnTo>
                    <a:pt x="1033" y="3131"/>
                  </a:lnTo>
                  <a:lnTo>
                    <a:pt x="1037" y="3124"/>
                  </a:lnTo>
                  <a:lnTo>
                    <a:pt x="1043" y="3108"/>
                  </a:lnTo>
                  <a:lnTo>
                    <a:pt x="1048" y="3091"/>
                  </a:lnTo>
                  <a:lnTo>
                    <a:pt x="1052" y="3075"/>
                  </a:lnTo>
                  <a:lnTo>
                    <a:pt x="1054" y="3060"/>
                  </a:lnTo>
                  <a:lnTo>
                    <a:pt x="1057" y="3046"/>
                  </a:lnTo>
                  <a:lnTo>
                    <a:pt x="1058" y="3032"/>
                  </a:lnTo>
                  <a:lnTo>
                    <a:pt x="1057" y="3027"/>
                  </a:lnTo>
                  <a:lnTo>
                    <a:pt x="1054" y="3023"/>
                  </a:lnTo>
                  <a:lnTo>
                    <a:pt x="1048" y="3014"/>
                  </a:lnTo>
                  <a:lnTo>
                    <a:pt x="1041" y="3008"/>
                  </a:lnTo>
                  <a:lnTo>
                    <a:pt x="1033" y="3002"/>
                  </a:lnTo>
                  <a:lnTo>
                    <a:pt x="1019" y="2995"/>
                  </a:lnTo>
                  <a:lnTo>
                    <a:pt x="1012" y="2992"/>
                  </a:lnTo>
                  <a:lnTo>
                    <a:pt x="1021" y="2908"/>
                  </a:lnTo>
                  <a:lnTo>
                    <a:pt x="1036" y="2718"/>
                  </a:lnTo>
                  <a:lnTo>
                    <a:pt x="1036" y="2702"/>
                  </a:lnTo>
                  <a:lnTo>
                    <a:pt x="1035" y="2680"/>
                  </a:lnTo>
                  <a:lnTo>
                    <a:pt x="1031" y="2626"/>
                  </a:lnTo>
                  <a:lnTo>
                    <a:pt x="1026" y="2558"/>
                  </a:lnTo>
                  <a:lnTo>
                    <a:pt x="1026" y="2531"/>
                  </a:lnTo>
                  <a:lnTo>
                    <a:pt x="1015" y="2386"/>
                  </a:lnTo>
                  <a:lnTo>
                    <a:pt x="1005" y="2256"/>
                  </a:lnTo>
                  <a:lnTo>
                    <a:pt x="995" y="2169"/>
                  </a:lnTo>
                  <a:lnTo>
                    <a:pt x="993" y="2132"/>
                  </a:lnTo>
                  <a:lnTo>
                    <a:pt x="990" y="2097"/>
                  </a:lnTo>
                  <a:lnTo>
                    <a:pt x="988" y="2047"/>
                  </a:lnTo>
                  <a:lnTo>
                    <a:pt x="984" y="1932"/>
                  </a:lnTo>
                  <a:lnTo>
                    <a:pt x="984" y="1878"/>
                  </a:lnTo>
                  <a:lnTo>
                    <a:pt x="982" y="1720"/>
                  </a:lnTo>
                  <a:lnTo>
                    <a:pt x="974" y="1594"/>
                  </a:lnTo>
                  <a:lnTo>
                    <a:pt x="977" y="1560"/>
                  </a:lnTo>
                  <a:lnTo>
                    <a:pt x="974" y="1543"/>
                  </a:lnTo>
                  <a:lnTo>
                    <a:pt x="971" y="1529"/>
                  </a:lnTo>
                  <a:lnTo>
                    <a:pt x="967" y="1519"/>
                  </a:lnTo>
                  <a:lnTo>
                    <a:pt x="963" y="1513"/>
                  </a:lnTo>
                  <a:lnTo>
                    <a:pt x="941" y="1386"/>
                  </a:lnTo>
                  <a:lnTo>
                    <a:pt x="909" y="1343"/>
                  </a:lnTo>
                  <a:lnTo>
                    <a:pt x="909" y="1326"/>
                  </a:lnTo>
                  <a:lnTo>
                    <a:pt x="915" y="1317"/>
                  </a:lnTo>
                  <a:lnTo>
                    <a:pt x="915" y="1298"/>
                  </a:lnTo>
                  <a:lnTo>
                    <a:pt x="922" y="1298"/>
                  </a:lnTo>
                  <a:lnTo>
                    <a:pt x="925" y="1290"/>
                  </a:lnTo>
                  <a:lnTo>
                    <a:pt x="920" y="1249"/>
                  </a:lnTo>
                  <a:lnTo>
                    <a:pt x="925" y="1247"/>
                  </a:lnTo>
                  <a:lnTo>
                    <a:pt x="1012" y="1229"/>
                  </a:lnTo>
                  <a:lnTo>
                    <a:pt x="1041" y="1222"/>
                  </a:lnTo>
                  <a:lnTo>
                    <a:pt x="1093" y="1217"/>
                  </a:lnTo>
                  <a:lnTo>
                    <a:pt x="1104" y="1212"/>
                  </a:lnTo>
                  <a:lnTo>
                    <a:pt x="1115" y="1207"/>
                  </a:lnTo>
                  <a:lnTo>
                    <a:pt x="1131" y="1197"/>
                  </a:lnTo>
                  <a:lnTo>
                    <a:pt x="1141" y="1190"/>
                  </a:lnTo>
                  <a:lnTo>
                    <a:pt x="1144" y="1186"/>
                  </a:lnTo>
                  <a:lnTo>
                    <a:pt x="1147" y="1181"/>
                  </a:lnTo>
                  <a:lnTo>
                    <a:pt x="1148" y="1176"/>
                  </a:lnTo>
                  <a:lnTo>
                    <a:pt x="1152" y="1163"/>
                  </a:lnTo>
                  <a:lnTo>
                    <a:pt x="1154" y="1148"/>
                  </a:lnTo>
                  <a:lnTo>
                    <a:pt x="1155" y="1133"/>
                  </a:lnTo>
                  <a:lnTo>
                    <a:pt x="1155" y="1107"/>
                  </a:lnTo>
                  <a:lnTo>
                    <a:pt x="1155" y="1096"/>
                  </a:lnTo>
                  <a:close/>
                  <a:moveTo>
                    <a:pt x="286" y="1152"/>
                  </a:moveTo>
                  <a:lnTo>
                    <a:pt x="284" y="1127"/>
                  </a:lnTo>
                  <a:lnTo>
                    <a:pt x="295" y="1109"/>
                  </a:lnTo>
                  <a:lnTo>
                    <a:pt x="295" y="1068"/>
                  </a:lnTo>
                  <a:lnTo>
                    <a:pt x="300" y="1056"/>
                  </a:lnTo>
                  <a:lnTo>
                    <a:pt x="301" y="1056"/>
                  </a:lnTo>
                  <a:lnTo>
                    <a:pt x="302" y="1057"/>
                  </a:lnTo>
                  <a:lnTo>
                    <a:pt x="304" y="1059"/>
                  </a:lnTo>
                  <a:lnTo>
                    <a:pt x="299" y="1107"/>
                  </a:lnTo>
                  <a:lnTo>
                    <a:pt x="295" y="1155"/>
                  </a:lnTo>
                  <a:lnTo>
                    <a:pt x="284" y="1189"/>
                  </a:lnTo>
                  <a:lnTo>
                    <a:pt x="286" y="1162"/>
                  </a:lnTo>
                  <a:lnTo>
                    <a:pt x="286" y="1152"/>
                  </a:lnTo>
                  <a:close/>
                  <a:moveTo>
                    <a:pt x="190" y="1636"/>
                  </a:moveTo>
                  <a:lnTo>
                    <a:pt x="194" y="1631"/>
                  </a:lnTo>
                  <a:lnTo>
                    <a:pt x="203" y="1637"/>
                  </a:lnTo>
                  <a:lnTo>
                    <a:pt x="205" y="1657"/>
                  </a:lnTo>
                  <a:lnTo>
                    <a:pt x="201" y="1655"/>
                  </a:lnTo>
                  <a:lnTo>
                    <a:pt x="196" y="1653"/>
                  </a:lnTo>
                  <a:lnTo>
                    <a:pt x="193" y="1655"/>
                  </a:lnTo>
                  <a:lnTo>
                    <a:pt x="189" y="1657"/>
                  </a:lnTo>
                  <a:lnTo>
                    <a:pt x="190" y="1636"/>
                  </a:lnTo>
                  <a:close/>
                  <a:moveTo>
                    <a:pt x="210" y="2070"/>
                  </a:moveTo>
                  <a:lnTo>
                    <a:pt x="219" y="1995"/>
                  </a:lnTo>
                  <a:lnTo>
                    <a:pt x="224" y="2028"/>
                  </a:lnTo>
                  <a:lnTo>
                    <a:pt x="210" y="2070"/>
                  </a:lnTo>
                  <a:close/>
                  <a:moveTo>
                    <a:pt x="301" y="1489"/>
                  </a:moveTo>
                  <a:lnTo>
                    <a:pt x="293" y="1531"/>
                  </a:lnTo>
                  <a:lnTo>
                    <a:pt x="288" y="1552"/>
                  </a:lnTo>
                  <a:lnTo>
                    <a:pt x="268" y="1584"/>
                  </a:lnTo>
                  <a:lnTo>
                    <a:pt x="269" y="1649"/>
                  </a:lnTo>
                  <a:lnTo>
                    <a:pt x="254" y="1725"/>
                  </a:lnTo>
                  <a:lnTo>
                    <a:pt x="249" y="1794"/>
                  </a:lnTo>
                  <a:lnTo>
                    <a:pt x="231" y="1906"/>
                  </a:lnTo>
                  <a:lnTo>
                    <a:pt x="245" y="1796"/>
                  </a:lnTo>
                  <a:lnTo>
                    <a:pt x="240" y="1766"/>
                  </a:lnTo>
                  <a:lnTo>
                    <a:pt x="237" y="1759"/>
                  </a:lnTo>
                  <a:lnTo>
                    <a:pt x="235" y="1755"/>
                  </a:lnTo>
                  <a:lnTo>
                    <a:pt x="227" y="1746"/>
                  </a:lnTo>
                  <a:lnTo>
                    <a:pt x="228" y="1742"/>
                  </a:lnTo>
                  <a:lnTo>
                    <a:pt x="224" y="1741"/>
                  </a:lnTo>
                  <a:lnTo>
                    <a:pt x="224" y="1690"/>
                  </a:lnTo>
                  <a:lnTo>
                    <a:pt x="228" y="1688"/>
                  </a:lnTo>
                  <a:lnTo>
                    <a:pt x="233" y="1687"/>
                  </a:lnTo>
                  <a:lnTo>
                    <a:pt x="237" y="1685"/>
                  </a:lnTo>
                  <a:lnTo>
                    <a:pt x="242" y="1681"/>
                  </a:lnTo>
                  <a:lnTo>
                    <a:pt x="245" y="1677"/>
                  </a:lnTo>
                  <a:lnTo>
                    <a:pt x="246" y="1674"/>
                  </a:lnTo>
                  <a:lnTo>
                    <a:pt x="246" y="1639"/>
                  </a:lnTo>
                  <a:lnTo>
                    <a:pt x="251" y="1603"/>
                  </a:lnTo>
                  <a:lnTo>
                    <a:pt x="251" y="1577"/>
                  </a:lnTo>
                  <a:lnTo>
                    <a:pt x="259" y="1579"/>
                  </a:lnTo>
                  <a:lnTo>
                    <a:pt x="263" y="1575"/>
                  </a:lnTo>
                  <a:lnTo>
                    <a:pt x="268" y="1510"/>
                  </a:lnTo>
                  <a:lnTo>
                    <a:pt x="270" y="1512"/>
                  </a:lnTo>
                  <a:lnTo>
                    <a:pt x="277" y="1448"/>
                  </a:lnTo>
                  <a:lnTo>
                    <a:pt x="274" y="1444"/>
                  </a:lnTo>
                  <a:lnTo>
                    <a:pt x="277" y="1441"/>
                  </a:lnTo>
                  <a:lnTo>
                    <a:pt x="291" y="1476"/>
                  </a:lnTo>
                  <a:lnTo>
                    <a:pt x="307" y="1477"/>
                  </a:lnTo>
                  <a:lnTo>
                    <a:pt x="301" y="1489"/>
                  </a:lnTo>
                  <a:close/>
                  <a:moveTo>
                    <a:pt x="952" y="1067"/>
                  </a:moveTo>
                  <a:lnTo>
                    <a:pt x="946" y="1068"/>
                  </a:lnTo>
                  <a:lnTo>
                    <a:pt x="932" y="1063"/>
                  </a:lnTo>
                  <a:lnTo>
                    <a:pt x="902" y="1059"/>
                  </a:lnTo>
                  <a:lnTo>
                    <a:pt x="894" y="1063"/>
                  </a:lnTo>
                  <a:lnTo>
                    <a:pt x="893" y="1032"/>
                  </a:lnTo>
                  <a:lnTo>
                    <a:pt x="883" y="1010"/>
                  </a:lnTo>
                  <a:lnTo>
                    <a:pt x="884" y="980"/>
                  </a:lnTo>
                  <a:lnTo>
                    <a:pt x="889" y="961"/>
                  </a:lnTo>
                  <a:lnTo>
                    <a:pt x="894" y="918"/>
                  </a:lnTo>
                  <a:lnTo>
                    <a:pt x="908" y="961"/>
                  </a:lnTo>
                  <a:lnTo>
                    <a:pt x="940" y="1025"/>
                  </a:lnTo>
                  <a:lnTo>
                    <a:pt x="953" y="1049"/>
                  </a:lnTo>
                  <a:lnTo>
                    <a:pt x="952" y="106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2700" dir="5400000" sy="50000" rotWithShape="0">
                      <a:srgbClr val="000000">
                        <a:alpha val="50000"/>
                      </a:srgbClr>
                    </a:outerShdw>
                  </a:effectLst>
                </a14:hiddenEffects>
              </a:ext>
            </a:extLst>
          </p:spPr>
          <p:txBody>
            <a:bodyPr/>
            <a:lstStyle/>
            <a:p>
              <a:pPr>
                <a:defRPr/>
              </a:pPr>
              <a:endParaRPr lang="zh-CN" altLang="en-US"/>
            </a:p>
          </p:txBody>
        </p:sp>
        <p:sp>
          <p:nvSpPr>
            <p:cNvPr id="15383" name="Freeform 10"/>
            <p:cNvSpPr>
              <a:spLocks noEditPoints="1"/>
            </p:cNvSpPr>
            <p:nvPr/>
          </p:nvSpPr>
          <p:spPr bwMode="gray">
            <a:xfrm>
              <a:off x="6681515" y="2247107"/>
              <a:ext cx="442913" cy="1244600"/>
            </a:xfrm>
            <a:custGeom>
              <a:avLst/>
              <a:gdLst>
                <a:gd name="T0" fmla="*/ 432559 w 1155"/>
                <a:gd name="T1" fmla="*/ 372559 h 3334"/>
                <a:gd name="T2" fmla="*/ 397280 w 1155"/>
                <a:gd name="T3" fmla="*/ 292298 h 3334"/>
                <a:gd name="T4" fmla="*/ 335924 w 1155"/>
                <a:gd name="T5" fmla="*/ 211291 h 3334"/>
                <a:gd name="T6" fmla="*/ 280320 w 1155"/>
                <a:gd name="T7" fmla="*/ 175827 h 3334"/>
                <a:gd name="T8" fmla="*/ 309464 w 1155"/>
                <a:gd name="T9" fmla="*/ 121698 h 3334"/>
                <a:gd name="T10" fmla="*/ 313682 w 1155"/>
                <a:gd name="T11" fmla="*/ 74288 h 3334"/>
                <a:gd name="T12" fmla="*/ 289140 w 1155"/>
                <a:gd name="T13" fmla="*/ 32478 h 3334"/>
                <a:gd name="T14" fmla="*/ 220498 w 1155"/>
                <a:gd name="T15" fmla="*/ 2613 h 3334"/>
                <a:gd name="T16" fmla="*/ 202858 w 1155"/>
                <a:gd name="T17" fmla="*/ 18292 h 3334"/>
                <a:gd name="T18" fmla="*/ 178316 w 1155"/>
                <a:gd name="T19" fmla="*/ 29118 h 3334"/>
                <a:gd name="T20" fmla="*/ 176782 w 1155"/>
                <a:gd name="T21" fmla="*/ 61969 h 3334"/>
                <a:gd name="T22" fmla="*/ 181767 w 1155"/>
                <a:gd name="T23" fmla="*/ 76154 h 3334"/>
                <a:gd name="T24" fmla="*/ 180616 w 1155"/>
                <a:gd name="T25" fmla="*/ 131777 h 3334"/>
                <a:gd name="T26" fmla="*/ 199023 w 1155"/>
                <a:gd name="T27" fmla="*/ 155295 h 3334"/>
                <a:gd name="T28" fmla="*/ 136133 w 1155"/>
                <a:gd name="T29" fmla="*/ 196732 h 3334"/>
                <a:gd name="T30" fmla="*/ 90116 w 1155"/>
                <a:gd name="T31" fmla="*/ 216890 h 3334"/>
                <a:gd name="T32" fmla="*/ 66725 w 1155"/>
                <a:gd name="T33" fmla="*/ 323656 h 3334"/>
                <a:gd name="T34" fmla="*/ 52153 w 1155"/>
                <a:gd name="T35" fmla="*/ 432661 h 3334"/>
                <a:gd name="T36" fmla="*/ 43716 w 1155"/>
                <a:gd name="T37" fmla="*/ 543533 h 3334"/>
                <a:gd name="T38" fmla="*/ 43716 w 1155"/>
                <a:gd name="T39" fmla="*/ 573397 h 3334"/>
                <a:gd name="T40" fmla="*/ 67875 w 1155"/>
                <a:gd name="T41" fmla="*/ 637979 h 3334"/>
                <a:gd name="T42" fmla="*/ 66725 w 1155"/>
                <a:gd name="T43" fmla="*/ 644698 h 3334"/>
                <a:gd name="T44" fmla="*/ 50619 w 1155"/>
                <a:gd name="T45" fmla="*/ 664110 h 3334"/>
                <a:gd name="T46" fmla="*/ 16873 w 1155"/>
                <a:gd name="T47" fmla="*/ 837324 h 3334"/>
                <a:gd name="T48" fmla="*/ 41415 w 1155"/>
                <a:gd name="T49" fmla="*/ 828738 h 3334"/>
                <a:gd name="T50" fmla="*/ 50235 w 1155"/>
                <a:gd name="T51" fmla="*/ 886973 h 3334"/>
                <a:gd name="T52" fmla="*/ 10737 w 1155"/>
                <a:gd name="T53" fmla="*/ 1143061 h 3334"/>
                <a:gd name="T54" fmla="*/ 0 w 1155"/>
                <a:gd name="T55" fmla="*/ 1191217 h 3334"/>
                <a:gd name="T56" fmla="*/ 13805 w 1155"/>
                <a:gd name="T57" fmla="*/ 1222948 h 3334"/>
                <a:gd name="T58" fmla="*/ 41799 w 1155"/>
                <a:gd name="T59" fmla="*/ 1227055 h 3334"/>
                <a:gd name="T60" fmla="*/ 75161 w 1155"/>
                <a:gd name="T61" fmla="*/ 1209136 h 3334"/>
                <a:gd name="T62" fmla="*/ 98169 w 1155"/>
                <a:gd name="T63" fmla="*/ 1154633 h 3334"/>
                <a:gd name="T64" fmla="*/ 109290 w 1155"/>
                <a:gd name="T65" fmla="*/ 1122902 h 3334"/>
                <a:gd name="T66" fmla="*/ 143036 w 1155"/>
                <a:gd name="T67" fmla="*/ 1031816 h 3334"/>
                <a:gd name="T68" fmla="*/ 226250 w 1155"/>
                <a:gd name="T69" fmla="*/ 695095 h 3334"/>
                <a:gd name="T70" fmla="*/ 278019 w 1155"/>
                <a:gd name="T71" fmla="*/ 779088 h 3334"/>
                <a:gd name="T72" fmla="*/ 293358 w 1155"/>
                <a:gd name="T73" fmla="*/ 899293 h 3334"/>
                <a:gd name="T74" fmla="*/ 296042 w 1155"/>
                <a:gd name="T75" fmla="*/ 1141941 h 3334"/>
                <a:gd name="T76" fmla="*/ 310614 w 1155"/>
                <a:gd name="T77" fmla="*/ 1170312 h 3334"/>
                <a:gd name="T78" fmla="*/ 307547 w 1155"/>
                <a:gd name="T79" fmla="*/ 1216975 h 3334"/>
                <a:gd name="T80" fmla="*/ 335924 w 1155"/>
                <a:gd name="T81" fmla="*/ 1243853 h 3334"/>
                <a:gd name="T82" fmla="*/ 368902 w 1155"/>
                <a:gd name="T83" fmla="*/ 1235267 h 3334"/>
                <a:gd name="T84" fmla="*/ 385775 w 1155"/>
                <a:gd name="T85" fmla="*/ 1172552 h 3334"/>
                <a:gd name="T86" fmla="*/ 401881 w 1155"/>
                <a:gd name="T87" fmla="*/ 1153887 h 3334"/>
                <a:gd name="T88" fmla="*/ 401881 w 1155"/>
                <a:gd name="T89" fmla="*/ 1125142 h 3334"/>
                <a:gd name="T90" fmla="*/ 397280 w 1155"/>
                <a:gd name="T91" fmla="*/ 1008671 h 3334"/>
                <a:gd name="T92" fmla="*/ 380790 w 1155"/>
                <a:gd name="T93" fmla="*/ 795887 h 3334"/>
                <a:gd name="T94" fmla="*/ 374655 w 1155"/>
                <a:gd name="T95" fmla="*/ 582356 h 3334"/>
                <a:gd name="T96" fmla="*/ 350879 w 1155"/>
                <a:gd name="T97" fmla="*/ 491643 h 3334"/>
                <a:gd name="T98" fmla="*/ 419138 w 1155"/>
                <a:gd name="T99" fmla="*/ 454313 h 3334"/>
                <a:gd name="T100" fmla="*/ 439845 w 1155"/>
                <a:gd name="T101" fmla="*/ 440874 h 3334"/>
                <a:gd name="T102" fmla="*/ 109674 w 1155"/>
                <a:gd name="T103" fmla="*/ 430048 h 3334"/>
                <a:gd name="T104" fmla="*/ 116576 w 1155"/>
                <a:gd name="T105" fmla="*/ 395330 h 3334"/>
                <a:gd name="T106" fmla="*/ 77845 w 1155"/>
                <a:gd name="T107" fmla="*/ 611101 h 3334"/>
                <a:gd name="T108" fmla="*/ 80530 w 1155"/>
                <a:gd name="T109" fmla="*/ 772742 h 3334"/>
                <a:gd name="T110" fmla="*/ 103155 w 1155"/>
                <a:gd name="T111" fmla="*/ 615581 h 3334"/>
                <a:gd name="T112" fmla="*/ 90116 w 1155"/>
                <a:gd name="T113" fmla="*/ 655151 h 3334"/>
                <a:gd name="T114" fmla="*/ 90883 w 1155"/>
                <a:gd name="T115" fmla="*/ 629019 h 3334"/>
                <a:gd name="T116" fmla="*/ 99320 w 1155"/>
                <a:gd name="T117" fmla="*/ 589449 h 3334"/>
                <a:gd name="T118" fmla="*/ 111591 w 1155"/>
                <a:gd name="T119" fmla="*/ 550999 h 3334"/>
                <a:gd name="T120" fmla="*/ 342826 w 1155"/>
                <a:gd name="T121" fmla="*/ 396824 h 3334"/>
                <a:gd name="T122" fmla="*/ 365451 w 1155"/>
                <a:gd name="T123" fmla="*/ 391597 h 3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5" h="3334">
                  <a:moveTo>
                    <a:pt x="1155" y="1096"/>
                  </a:moveTo>
                  <a:lnTo>
                    <a:pt x="1149" y="1074"/>
                  </a:lnTo>
                  <a:lnTo>
                    <a:pt x="1148" y="1054"/>
                  </a:lnTo>
                  <a:lnTo>
                    <a:pt x="1143" y="1037"/>
                  </a:lnTo>
                  <a:lnTo>
                    <a:pt x="1138" y="1022"/>
                  </a:lnTo>
                  <a:lnTo>
                    <a:pt x="1133" y="1009"/>
                  </a:lnTo>
                  <a:lnTo>
                    <a:pt x="1128" y="998"/>
                  </a:lnTo>
                  <a:lnTo>
                    <a:pt x="1120" y="982"/>
                  </a:lnTo>
                  <a:lnTo>
                    <a:pt x="1117" y="977"/>
                  </a:lnTo>
                  <a:lnTo>
                    <a:pt x="1095" y="931"/>
                  </a:lnTo>
                  <a:lnTo>
                    <a:pt x="1085" y="892"/>
                  </a:lnTo>
                  <a:lnTo>
                    <a:pt x="1056" y="857"/>
                  </a:lnTo>
                  <a:lnTo>
                    <a:pt x="1038" y="809"/>
                  </a:lnTo>
                  <a:lnTo>
                    <a:pt x="1036" y="783"/>
                  </a:lnTo>
                  <a:lnTo>
                    <a:pt x="1019" y="749"/>
                  </a:lnTo>
                  <a:lnTo>
                    <a:pt x="991" y="699"/>
                  </a:lnTo>
                  <a:lnTo>
                    <a:pt x="957" y="637"/>
                  </a:lnTo>
                  <a:lnTo>
                    <a:pt x="942" y="620"/>
                  </a:lnTo>
                  <a:lnTo>
                    <a:pt x="938" y="618"/>
                  </a:lnTo>
                  <a:lnTo>
                    <a:pt x="918" y="598"/>
                  </a:lnTo>
                  <a:lnTo>
                    <a:pt x="894" y="581"/>
                  </a:lnTo>
                  <a:lnTo>
                    <a:pt x="876" y="566"/>
                  </a:lnTo>
                  <a:lnTo>
                    <a:pt x="863" y="563"/>
                  </a:lnTo>
                  <a:lnTo>
                    <a:pt x="824" y="544"/>
                  </a:lnTo>
                  <a:lnTo>
                    <a:pt x="808" y="523"/>
                  </a:lnTo>
                  <a:lnTo>
                    <a:pt x="787" y="522"/>
                  </a:lnTo>
                  <a:lnTo>
                    <a:pt x="786" y="522"/>
                  </a:lnTo>
                  <a:lnTo>
                    <a:pt x="778" y="519"/>
                  </a:lnTo>
                  <a:lnTo>
                    <a:pt x="745" y="473"/>
                  </a:lnTo>
                  <a:lnTo>
                    <a:pt x="731" y="471"/>
                  </a:lnTo>
                  <a:lnTo>
                    <a:pt x="734" y="452"/>
                  </a:lnTo>
                  <a:lnTo>
                    <a:pt x="735" y="453"/>
                  </a:lnTo>
                  <a:lnTo>
                    <a:pt x="742" y="439"/>
                  </a:lnTo>
                  <a:lnTo>
                    <a:pt x="750" y="463"/>
                  </a:lnTo>
                  <a:lnTo>
                    <a:pt x="755" y="463"/>
                  </a:lnTo>
                  <a:lnTo>
                    <a:pt x="779" y="411"/>
                  </a:lnTo>
                  <a:lnTo>
                    <a:pt x="807" y="326"/>
                  </a:lnTo>
                  <a:lnTo>
                    <a:pt x="814" y="305"/>
                  </a:lnTo>
                  <a:lnTo>
                    <a:pt x="821" y="279"/>
                  </a:lnTo>
                  <a:lnTo>
                    <a:pt x="829" y="249"/>
                  </a:lnTo>
                  <a:lnTo>
                    <a:pt x="828" y="236"/>
                  </a:lnTo>
                  <a:lnTo>
                    <a:pt x="825" y="222"/>
                  </a:lnTo>
                  <a:lnTo>
                    <a:pt x="821" y="210"/>
                  </a:lnTo>
                  <a:lnTo>
                    <a:pt x="818" y="199"/>
                  </a:lnTo>
                  <a:lnTo>
                    <a:pt x="809" y="184"/>
                  </a:lnTo>
                  <a:lnTo>
                    <a:pt x="805" y="178"/>
                  </a:lnTo>
                  <a:lnTo>
                    <a:pt x="794" y="163"/>
                  </a:lnTo>
                  <a:lnTo>
                    <a:pt x="783" y="148"/>
                  </a:lnTo>
                  <a:lnTo>
                    <a:pt x="773" y="132"/>
                  </a:lnTo>
                  <a:lnTo>
                    <a:pt x="760" y="89"/>
                  </a:lnTo>
                  <a:lnTo>
                    <a:pt x="754" y="87"/>
                  </a:lnTo>
                  <a:lnTo>
                    <a:pt x="730" y="57"/>
                  </a:lnTo>
                  <a:lnTo>
                    <a:pt x="696" y="51"/>
                  </a:lnTo>
                  <a:lnTo>
                    <a:pt x="635" y="10"/>
                  </a:lnTo>
                  <a:lnTo>
                    <a:pt x="629" y="10"/>
                  </a:lnTo>
                  <a:lnTo>
                    <a:pt x="634" y="25"/>
                  </a:lnTo>
                  <a:lnTo>
                    <a:pt x="588" y="0"/>
                  </a:lnTo>
                  <a:lnTo>
                    <a:pt x="598" y="25"/>
                  </a:lnTo>
                  <a:lnTo>
                    <a:pt x="575" y="7"/>
                  </a:lnTo>
                  <a:lnTo>
                    <a:pt x="579" y="29"/>
                  </a:lnTo>
                  <a:lnTo>
                    <a:pt x="574" y="26"/>
                  </a:lnTo>
                  <a:lnTo>
                    <a:pt x="534" y="14"/>
                  </a:lnTo>
                  <a:lnTo>
                    <a:pt x="556" y="39"/>
                  </a:lnTo>
                  <a:lnTo>
                    <a:pt x="554" y="41"/>
                  </a:lnTo>
                  <a:lnTo>
                    <a:pt x="519" y="19"/>
                  </a:lnTo>
                  <a:lnTo>
                    <a:pt x="532" y="47"/>
                  </a:lnTo>
                  <a:lnTo>
                    <a:pt x="529" y="49"/>
                  </a:lnTo>
                  <a:lnTo>
                    <a:pt x="508" y="19"/>
                  </a:lnTo>
                  <a:lnTo>
                    <a:pt x="508" y="24"/>
                  </a:lnTo>
                  <a:lnTo>
                    <a:pt x="507" y="56"/>
                  </a:lnTo>
                  <a:lnTo>
                    <a:pt x="476" y="46"/>
                  </a:lnTo>
                  <a:lnTo>
                    <a:pt x="479" y="50"/>
                  </a:lnTo>
                  <a:lnTo>
                    <a:pt x="505" y="73"/>
                  </a:lnTo>
                  <a:lnTo>
                    <a:pt x="461" y="74"/>
                  </a:lnTo>
                  <a:lnTo>
                    <a:pt x="465" y="78"/>
                  </a:lnTo>
                  <a:lnTo>
                    <a:pt x="489" y="90"/>
                  </a:lnTo>
                  <a:lnTo>
                    <a:pt x="468" y="94"/>
                  </a:lnTo>
                  <a:lnTo>
                    <a:pt x="491" y="103"/>
                  </a:lnTo>
                  <a:lnTo>
                    <a:pt x="458" y="115"/>
                  </a:lnTo>
                  <a:lnTo>
                    <a:pt x="482" y="126"/>
                  </a:lnTo>
                  <a:lnTo>
                    <a:pt x="468" y="137"/>
                  </a:lnTo>
                  <a:lnTo>
                    <a:pt x="482" y="139"/>
                  </a:lnTo>
                  <a:lnTo>
                    <a:pt x="461" y="166"/>
                  </a:lnTo>
                  <a:lnTo>
                    <a:pt x="464" y="164"/>
                  </a:lnTo>
                  <a:lnTo>
                    <a:pt x="479" y="158"/>
                  </a:lnTo>
                  <a:lnTo>
                    <a:pt x="476" y="167"/>
                  </a:lnTo>
                  <a:lnTo>
                    <a:pt x="474" y="178"/>
                  </a:lnTo>
                  <a:lnTo>
                    <a:pt x="473" y="190"/>
                  </a:lnTo>
                  <a:lnTo>
                    <a:pt x="473" y="198"/>
                  </a:lnTo>
                  <a:lnTo>
                    <a:pt x="474" y="204"/>
                  </a:lnTo>
                  <a:lnTo>
                    <a:pt x="471" y="216"/>
                  </a:lnTo>
                  <a:lnTo>
                    <a:pt x="471" y="229"/>
                  </a:lnTo>
                  <a:lnTo>
                    <a:pt x="466" y="240"/>
                  </a:lnTo>
                  <a:lnTo>
                    <a:pt x="460" y="252"/>
                  </a:lnTo>
                  <a:lnTo>
                    <a:pt x="469" y="304"/>
                  </a:lnTo>
                  <a:lnTo>
                    <a:pt x="471" y="353"/>
                  </a:lnTo>
                  <a:lnTo>
                    <a:pt x="473" y="359"/>
                  </a:lnTo>
                  <a:lnTo>
                    <a:pt x="474" y="365"/>
                  </a:lnTo>
                  <a:lnTo>
                    <a:pt x="477" y="374"/>
                  </a:lnTo>
                  <a:lnTo>
                    <a:pt x="481" y="383"/>
                  </a:lnTo>
                  <a:lnTo>
                    <a:pt x="487" y="391"/>
                  </a:lnTo>
                  <a:lnTo>
                    <a:pt x="495" y="399"/>
                  </a:lnTo>
                  <a:lnTo>
                    <a:pt x="505" y="406"/>
                  </a:lnTo>
                  <a:lnTo>
                    <a:pt x="519" y="416"/>
                  </a:lnTo>
                  <a:lnTo>
                    <a:pt x="521" y="428"/>
                  </a:lnTo>
                  <a:lnTo>
                    <a:pt x="519" y="439"/>
                  </a:lnTo>
                  <a:lnTo>
                    <a:pt x="510" y="441"/>
                  </a:lnTo>
                  <a:lnTo>
                    <a:pt x="438" y="505"/>
                  </a:lnTo>
                  <a:lnTo>
                    <a:pt x="415" y="507"/>
                  </a:lnTo>
                  <a:lnTo>
                    <a:pt x="388" y="523"/>
                  </a:lnTo>
                  <a:lnTo>
                    <a:pt x="355" y="527"/>
                  </a:lnTo>
                  <a:lnTo>
                    <a:pt x="343" y="529"/>
                  </a:lnTo>
                  <a:lnTo>
                    <a:pt x="332" y="532"/>
                  </a:lnTo>
                  <a:lnTo>
                    <a:pt x="310" y="538"/>
                  </a:lnTo>
                  <a:lnTo>
                    <a:pt x="289" y="547"/>
                  </a:lnTo>
                  <a:lnTo>
                    <a:pt x="270" y="556"/>
                  </a:lnTo>
                  <a:lnTo>
                    <a:pt x="256" y="565"/>
                  </a:lnTo>
                  <a:lnTo>
                    <a:pt x="245" y="574"/>
                  </a:lnTo>
                  <a:lnTo>
                    <a:pt x="235" y="581"/>
                  </a:lnTo>
                  <a:lnTo>
                    <a:pt x="232" y="619"/>
                  </a:lnTo>
                  <a:lnTo>
                    <a:pt x="205" y="690"/>
                  </a:lnTo>
                  <a:lnTo>
                    <a:pt x="195" y="731"/>
                  </a:lnTo>
                  <a:lnTo>
                    <a:pt x="187" y="793"/>
                  </a:lnTo>
                  <a:lnTo>
                    <a:pt x="183" y="809"/>
                  </a:lnTo>
                  <a:lnTo>
                    <a:pt x="178" y="837"/>
                  </a:lnTo>
                  <a:lnTo>
                    <a:pt x="174" y="867"/>
                  </a:lnTo>
                  <a:lnTo>
                    <a:pt x="169" y="921"/>
                  </a:lnTo>
                  <a:lnTo>
                    <a:pt x="168" y="962"/>
                  </a:lnTo>
                  <a:lnTo>
                    <a:pt x="168" y="978"/>
                  </a:lnTo>
                  <a:lnTo>
                    <a:pt x="155" y="1017"/>
                  </a:lnTo>
                  <a:lnTo>
                    <a:pt x="146" y="1063"/>
                  </a:lnTo>
                  <a:lnTo>
                    <a:pt x="137" y="1079"/>
                  </a:lnTo>
                  <a:lnTo>
                    <a:pt x="134" y="1141"/>
                  </a:lnTo>
                  <a:lnTo>
                    <a:pt x="136" y="1159"/>
                  </a:lnTo>
                  <a:lnTo>
                    <a:pt x="130" y="1173"/>
                  </a:lnTo>
                  <a:lnTo>
                    <a:pt x="113" y="1231"/>
                  </a:lnTo>
                  <a:lnTo>
                    <a:pt x="116" y="1249"/>
                  </a:lnTo>
                  <a:lnTo>
                    <a:pt x="121" y="1277"/>
                  </a:lnTo>
                  <a:lnTo>
                    <a:pt x="111" y="1297"/>
                  </a:lnTo>
                  <a:lnTo>
                    <a:pt x="113" y="1340"/>
                  </a:lnTo>
                  <a:lnTo>
                    <a:pt x="114" y="1456"/>
                  </a:lnTo>
                  <a:lnTo>
                    <a:pt x="113" y="1466"/>
                  </a:lnTo>
                  <a:lnTo>
                    <a:pt x="97" y="1477"/>
                  </a:lnTo>
                  <a:lnTo>
                    <a:pt x="102" y="1530"/>
                  </a:lnTo>
                  <a:lnTo>
                    <a:pt x="111" y="1539"/>
                  </a:lnTo>
                  <a:lnTo>
                    <a:pt x="114" y="1536"/>
                  </a:lnTo>
                  <a:lnTo>
                    <a:pt x="116" y="1579"/>
                  </a:lnTo>
                  <a:lnTo>
                    <a:pt x="119" y="1597"/>
                  </a:lnTo>
                  <a:lnTo>
                    <a:pt x="120" y="1597"/>
                  </a:lnTo>
                  <a:lnTo>
                    <a:pt x="114" y="1644"/>
                  </a:lnTo>
                  <a:lnTo>
                    <a:pt x="126" y="1679"/>
                  </a:lnTo>
                  <a:lnTo>
                    <a:pt x="146" y="1705"/>
                  </a:lnTo>
                  <a:lnTo>
                    <a:pt x="164" y="1718"/>
                  </a:lnTo>
                  <a:lnTo>
                    <a:pt x="177" y="1709"/>
                  </a:lnTo>
                  <a:lnTo>
                    <a:pt x="184" y="1709"/>
                  </a:lnTo>
                  <a:lnTo>
                    <a:pt x="185" y="1722"/>
                  </a:lnTo>
                  <a:lnTo>
                    <a:pt x="183" y="1720"/>
                  </a:lnTo>
                  <a:lnTo>
                    <a:pt x="179" y="1727"/>
                  </a:lnTo>
                  <a:lnTo>
                    <a:pt x="174" y="1727"/>
                  </a:lnTo>
                  <a:lnTo>
                    <a:pt x="166" y="1734"/>
                  </a:lnTo>
                  <a:lnTo>
                    <a:pt x="159" y="1740"/>
                  </a:lnTo>
                  <a:lnTo>
                    <a:pt x="152" y="1747"/>
                  </a:lnTo>
                  <a:lnTo>
                    <a:pt x="146" y="1755"/>
                  </a:lnTo>
                  <a:lnTo>
                    <a:pt x="137" y="1769"/>
                  </a:lnTo>
                  <a:lnTo>
                    <a:pt x="132" y="1779"/>
                  </a:lnTo>
                  <a:lnTo>
                    <a:pt x="131" y="1782"/>
                  </a:lnTo>
                  <a:lnTo>
                    <a:pt x="33" y="2244"/>
                  </a:lnTo>
                  <a:lnTo>
                    <a:pt x="30" y="2255"/>
                  </a:lnTo>
                  <a:lnTo>
                    <a:pt x="44" y="2243"/>
                  </a:lnTo>
                  <a:lnTo>
                    <a:pt x="56" y="2233"/>
                  </a:lnTo>
                  <a:lnTo>
                    <a:pt x="68" y="2227"/>
                  </a:lnTo>
                  <a:lnTo>
                    <a:pt x="79" y="2223"/>
                  </a:lnTo>
                  <a:lnTo>
                    <a:pt x="89" y="2222"/>
                  </a:lnTo>
                  <a:lnTo>
                    <a:pt x="95" y="2220"/>
                  </a:lnTo>
                  <a:lnTo>
                    <a:pt x="102" y="2220"/>
                  </a:lnTo>
                  <a:lnTo>
                    <a:pt x="108" y="2220"/>
                  </a:lnTo>
                  <a:lnTo>
                    <a:pt x="115" y="2222"/>
                  </a:lnTo>
                  <a:lnTo>
                    <a:pt x="122" y="2224"/>
                  </a:lnTo>
                  <a:lnTo>
                    <a:pt x="131" y="2228"/>
                  </a:lnTo>
                  <a:lnTo>
                    <a:pt x="148" y="2238"/>
                  </a:lnTo>
                  <a:lnTo>
                    <a:pt x="164" y="2249"/>
                  </a:lnTo>
                  <a:lnTo>
                    <a:pt x="159" y="2260"/>
                  </a:lnTo>
                  <a:lnTo>
                    <a:pt x="158" y="2307"/>
                  </a:lnTo>
                  <a:lnTo>
                    <a:pt x="131" y="2376"/>
                  </a:lnTo>
                  <a:lnTo>
                    <a:pt x="97" y="2580"/>
                  </a:lnTo>
                  <a:lnTo>
                    <a:pt x="77" y="2662"/>
                  </a:lnTo>
                  <a:lnTo>
                    <a:pt x="51" y="2826"/>
                  </a:lnTo>
                  <a:lnTo>
                    <a:pt x="37" y="2850"/>
                  </a:lnTo>
                  <a:lnTo>
                    <a:pt x="35" y="2896"/>
                  </a:lnTo>
                  <a:lnTo>
                    <a:pt x="34" y="2913"/>
                  </a:lnTo>
                  <a:lnTo>
                    <a:pt x="28" y="2938"/>
                  </a:lnTo>
                  <a:lnTo>
                    <a:pt x="28" y="3062"/>
                  </a:lnTo>
                  <a:lnTo>
                    <a:pt x="35" y="3081"/>
                  </a:lnTo>
                  <a:lnTo>
                    <a:pt x="21" y="3108"/>
                  </a:lnTo>
                  <a:lnTo>
                    <a:pt x="10" y="3133"/>
                  </a:lnTo>
                  <a:lnTo>
                    <a:pt x="2" y="3156"/>
                  </a:lnTo>
                  <a:lnTo>
                    <a:pt x="0" y="3173"/>
                  </a:lnTo>
                  <a:lnTo>
                    <a:pt x="0" y="3191"/>
                  </a:lnTo>
                  <a:lnTo>
                    <a:pt x="3" y="3208"/>
                  </a:lnTo>
                  <a:lnTo>
                    <a:pt x="5" y="3223"/>
                  </a:lnTo>
                  <a:lnTo>
                    <a:pt x="13" y="3245"/>
                  </a:lnTo>
                  <a:lnTo>
                    <a:pt x="15" y="3253"/>
                  </a:lnTo>
                  <a:lnTo>
                    <a:pt x="23" y="3262"/>
                  </a:lnTo>
                  <a:lnTo>
                    <a:pt x="29" y="3269"/>
                  </a:lnTo>
                  <a:lnTo>
                    <a:pt x="36" y="3276"/>
                  </a:lnTo>
                  <a:lnTo>
                    <a:pt x="45" y="3281"/>
                  </a:lnTo>
                  <a:lnTo>
                    <a:pt x="52" y="3284"/>
                  </a:lnTo>
                  <a:lnTo>
                    <a:pt x="60" y="3287"/>
                  </a:lnTo>
                  <a:lnTo>
                    <a:pt x="74" y="3289"/>
                  </a:lnTo>
                  <a:lnTo>
                    <a:pt x="88" y="3289"/>
                  </a:lnTo>
                  <a:lnTo>
                    <a:pt x="99" y="3288"/>
                  </a:lnTo>
                  <a:lnTo>
                    <a:pt x="109" y="3287"/>
                  </a:lnTo>
                  <a:lnTo>
                    <a:pt x="125" y="3283"/>
                  </a:lnTo>
                  <a:lnTo>
                    <a:pt x="140" y="3278"/>
                  </a:lnTo>
                  <a:lnTo>
                    <a:pt x="152" y="3272"/>
                  </a:lnTo>
                  <a:lnTo>
                    <a:pt x="163" y="3266"/>
                  </a:lnTo>
                  <a:lnTo>
                    <a:pt x="173" y="3260"/>
                  </a:lnTo>
                  <a:lnTo>
                    <a:pt x="182" y="3252"/>
                  </a:lnTo>
                  <a:lnTo>
                    <a:pt x="189" y="3246"/>
                  </a:lnTo>
                  <a:lnTo>
                    <a:pt x="196" y="3239"/>
                  </a:lnTo>
                  <a:lnTo>
                    <a:pt x="205" y="3226"/>
                  </a:lnTo>
                  <a:lnTo>
                    <a:pt x="211" y="3215"/>
                  </a:lnTo>
                  <a:lnTo>
                    <a:pt x="215" y="3205"/>
                  </a:lnTo>
                  <a:lnTo>
                    <a:pt x="216" y="3154"/>
                  </a:lnTo>
                  <a:lnTo>
                    <a:pt x="216" y="3155"/>
                  </a:lnTo>
                  <a:lnTo>
                    <a:pt x="240" y="3145"/>
                  </a:lnTo>
                  <a:lnTo>
                    <a:pt x="256" y="3093"/>
                  </a:lnTo>
                  <a:lnTo>
                    <a:pt x="254" y="3041"/>
                  </a:lnTo>
                  <a:lnTo>
                    <a:pt x="262" y="3036"/>
                  </a:lnTo>
                  <a:lnTo>
                    <a:pt x="269" y="3032"/>
                  </a:lnTo>
                  <a:lnTo>
                    <a:pt x="275" y="3027"/>
                  </a:lnTo>
                  <a:lnTo>
                    <a:pt x="279" y="3020"/>
                  </a:lnTo>
                  <a:lnTo>
                    <a:pt x="283" y="3014"/>
                  </a:lnTo>
                  <a:lnTo>
                    <a:pt x="285" y="3008"/>
                  </a:lnTo>
                  <a:lnTo>
                    <a:pt x="289" y="2996"/>
                  </a:lnTo>
                  <a:lnTo>
                    <a:pt x="289" y="2985"/>
                  </a:lnTo>
                  <a:lnTo>
                    <a:pt x="289" y="2975"/>
                  </a:lnTo>
                  <a:lnTo>
                    <a:pt x="286" y="2967"/>
                  </a:lnTo>
                  <a:lnTo>
                    <a:pt x="306" y="2923"/>
                  </a:lnTo>
                  <a:lnTo>
                    <a:pt x="335" y="2855"/>
                  </a:lnTo>
                  <a:lnTo>
                    <a:pt x="373" y="2764"/>
                  </a:lnTo>
                  <a:lnTo>
                    <a:pt x="434" y="2578"/>
                  </a:lnTo>
                  <a:lnTo>
                    <a:pt x="469" y="2347"/>
                  </a:lnTo>
                  <a:lnTo>
                    <a:pt x="528" y="2040"/>
                  </a:lnTo>
                  <a:lnTo>
                    <a:pt x="542" y="1992"/>
                  </a:lnTo>
                  <a:lnTo>
                    <a:pt x="556" y="1947"/>
                  </a:lnTo>
                  <a:lnTo>
                    <a:pt x="574" y="1902"/>
                  </a:lnTo>
                  <a:lnTo>
                    <a:pt x="590" y="1862"/>
                  </a:lnTo>
                  <a:lnTo>
                    <a:pt x="616" y="1800"/>
                  </a:lnTo>
                  <a:lnTo>
                    <a:pt x="627" y="1777"/>
                  </a:lnTo>
                  <a:lnTo>
                    <a:pt x="646" y="1795"/>
                  </a:lnTo>
                  <a:lnTo>
                    <a:pt x="651" y="1820"/>
                  </a:lnTo>
                  <a:lnTo>
                    <a:pt x="697" y="1915"/>
                  </a:lnTo>
                  <a:lnTo>
                    <a:pt x="714" y="2033"/>
                  </a:lnTo>
                  <a:lnTo>
                    <a:pt x="720" y="2055"/>
                  </a:lnTo>
                  <a:lnTo>
                    <a:pt x="725" y="2087"/>
                  </a:lnTo>
                  <a:lnTo>
                    <a:pt x="725" y="2110"/>
                  </a:lnTo>
                  <a:lnTo>
                    <a:pt x="726" y="2138"/>
                  </a:lnTo>
                  <a:lnTo>
                    <a:pt x="729" y="2169"/>
                  </a:lnTo>
                  <a:lnTo>
                    <a:pt x="733" y="2201"/>
                  </a:lnTo>
                  <a:lnTo>
                    <a:pt x="739" y="2253"/>
                  </a:lnTo>
                  <a:lnTo>
                    <a:pt x="742" y="2275"/>
                  </a:lnTo>
                  <a:lnTo>
                    <a:pt x="765" y="2409"/>
                  </a:lnTo>
                  <a:lnTo>
                    <a:pt x="812" y="2637"/>
                  </a:lnTo>
                  <a:lnTo>
                    <a:pt x="798" y="2869"/>
                  </a:lnTo>
                  <a:lnTo>
                    <a:pt x="814" y="2930"/>
                  </a:lnTo>
                  <a:lnTo>
                    <a:pt x="812" y="2987"/>
                  </a:lnTo>
                  <a:lnTo>
                    <a:pt x="775" y="3016"/>
                  </a:lnTo>
                  <a:lnTo>
                    <a:pt x="772" y="3059"/>
                  </a:lnTo>
                  <a:lnTo>
                    <a:pt x="773" y="3081"/>
                  </a:lnTo>
                  <a:lnTo>
                    <a:pt x="777" y="3098"/>
                  </a:lnTo>
                  <a:lnTo>
                    <a:pt x="782" y="3112"/>
                  </a:lnTo>
                  <a:lnTo>
                    <a:pt x="788" y="3120"/>
                  </a:lnTo>
                  <a:lnTo>
                    <a:pt x="794" y="3128"/>
                  </a:lnTo>
                  <a:lnTo>
                    <a:pt x="800" y="3131"/>
                  </a:lnTo>
                  <a:lnTo>
                    <a:pt x="805" y="3134"/>
                  </a:lnTo>
                  <a:lnTo>
                    <a:pt x="810" y="3135"/>
                  </a:lnTo>
                  <a:lnTo>
                    <a:pt x="799" y="3208"/>
                  </a:lnTo>
                  <a:lnTo>
                    <a:pt x="798" y="3212"/>
                  </a:lnTo>
                  <a:lnTo>
                    <a:pt x="795" y="3220"/>
                  </a:lnTo>
                  <a:lnTo>
                    <a:pt x="795" y="3232"/>
                  </a:lnTo>
                  <a:lnTo>
                    <a:pt x="797" y="3241"/>
                  </a:lnTo>
                  <a:lnTo>
                    <a:pt x="798" y="3250"/>
                  </a:lnTo>
                  <a:lnTo>
                    <a:pt x="802" y="3260"/>
                  </a:lnTo>
                  <a:lnTo>
                    <a:pt x="805" y="3269"/>
                  </a:lnTo>
                  <a:lnTo>
                    <a:pt x="812" y="3279"/>
                  </a:lnTo>
                  <a:lnTo>
                    <a:pt x="820" y="3290"/>
                  </a:lnTo>
                  <a:lnTo>
                    <a:pt x="830" y="3300"/>
                  </a:lnTo>
                  <a:lnTo>
                    <a:pt x="842" y="3311"/>
                  </a:lnTo>
                  <a:lnTo>
                    <a:pt x="857" y="3322"/>
                  </a:lnTo>
                  <a:lnTo>
                    <a:pt x="876" y="3332"/>
                  </a:lnTo>
                  <a:lnTo>
                    <a:pt x="878" y="3334"/>
                  </a:lnTo>
                  <a:lnTo>
                    <a:pt x="887" y="3334"/>
                  </a:lnTo>
                  <a:lnTo>
                    <a:pt x="902" y="3332"/>
                  </a:lnTo>
                  <a:lnTo>
                    <a:pt x="919" y="3329"/>
                  </a:lnTo>
                  <a:lnTo>
                    <a:pt x="929" y="3325"/>
                  </a:lnTo>
                  <a:lnTo>
                    <a:pt x="940" y="3321"/>
                  </a:lnTo>
                  <a:lnTo>
                    <a:pt x="951" y="3315"/>
                  </a:lnTo>
                  <a:lnTo>
                    <a:pt x="962" y="3309"/>
                  </a:lnTo>
                  <a:lnTo>
                    <a:pt x="974" y="3300"/>
                  </a:lnTo>
                  <a:lnTo>
                    <a:pt x="985" y="3289"/>
                  </a:lnTo>
                  <a:lnTo>
                    <a:pt x="998" y="3278"/>
                  </a:lnTo>
                  <a:lnTo>
                    <a:pt x="1009" y="3263"/>
                  </a:lnTo>
                  <a:lnTo>
                    <a:pt x="1011" y="3225"/>
                  </a:lnTo>
                  <a:lnTo>
                    <a:pt x="1009" y="3214"/>
                  </a:lnTo>
                  <a:lnTo>
                    <a:pt x="1009" y="3179"/>
                  </a:lnTo>
                  <a:lnTo>
                    <a:pt x="1006" y="3141"/>
                  </a:lnTo>
                  <a:lnTo>
                    <a:pt x="1019" y="3146"/>
                  </a:lnTo>
                  <a:lnTo>
                    <a:pt x="1024" y="3142"/>
                  </a:lnTo>
                  <a:lnTo>
                    <a:pt x="1028" y="3138"/>
                  </a:lnTo>
                  <a:lnTo>
                    <a:pt x="1033" y="3131"/>
                  </a:lnTo>
                  <a:lnTo>
                    <a:pt x="1037" y="3124"/>
                  </a:lnTo>
                  <a:lnTo>
                    <a:pt x="1043" y="3108"/>
                  </a:lnTo>
                  <a:lnTo>
                    <a:pt x="1048" y="3091"/>
                  </a:lnTo>
                  <a:lnTo>
                    <a:pt x="1052" y="3075"/>
                  </a:lnTo>
                  <a:lnTo>
                    <a:pt x="1054" y="3060"/>
                  </a:lnTo>
                  <a:lnTo>
                    <a:pt x="1057" y="3046"/>
                  </a:lnTo>
                  <a:lnTo>
                    <a:pt x="1058" y="3032"/>
                  </a:lnTo>
                  <a:lnTo>
                    <a:pt x="1057" y="3027"/>
                  </a:lnTo>
                  <a:lnTo>
                    <a:pt x="1054" y="3023"/>
                  </a:lnTo>
                  <a:lnTo>
                    <a:pt x="1048" y="3014"/>
                  </a:lnTo>
                  <a:lnTo>
                    <a:pt x="1041" y="3008"/>
                  </a:lnTo>
                  <a:lnTo>
                    <a:pt x="1033" y="3002"/>
                  </a:lnTo>
                  <a:lnTo>
                    <a:pt x="1019" y="2995"/>
                  </a:lnTo>
                  <a:lnTo>
                    <a:pt x="1012" y="2992"/>
                  </a:lnTo>
                  <a:lnTo>
                    <a:pt x="1021" y="2908"/>
                  </a:lnTo>
                  <a:lnTo>
                    <a:pt x="1036" y="2718"/>
                  </a:lnTo>
                  <a:lnTo>
                    <a:pt x="1036" y="2702"/>
                  </a:lnTo>
                  <a:lnTo>
                    <a:pt x="1035" y="2680"/>
                  </a:lnTo>
                  <a:lnTo>
                    <a:pt x="1031" y="2626"/>
                  </a:lnTo>
                  <a:lnTo>
                    <a:pt x="1026" y="2558"/>
                  </a:lnTo>
                  <a:lnTo>
                    <a:pt x="1026" y="2531"/>
                  </a:lnTo>
                  <a:lnTo>
                    <a:pt x="1015" y="2386"/>
                  </a:lnTo>
                  <a:lnTo>
                    <a:pt x="1005" y="2256"/>
                  </a:lnTo>
                  <a:lnTo>
                    <a:pt x="995" y="2169"/>
                  </a:lnTo>
                  <a:lnTo>
                    <a:pt x="993" y="2132"/>
                  </a:lnTo>
                  <a:lnTo>
                    <a:pt x="990" y="2097"/>
                  </a:lnTo>
                  <a:lnTo>
                    <a:pt x="988" y="2047"/>
                  </a:lnTo>
                  <a:lnTo>
                    <a:pt x="984" y="1932"/>
                  </a:lnTo>
                  <a:lnTo>
                    <a:pt x="984" y="1878"/>
                  </a:lnTo>
                  <a:lnTo>
                    <a:pt x="982" y="1720"/>
                  </a:lnTo>
                  <a:lnTo>
                    <a:pt x="974" y="1594"/>
                  </a:lnTo>
                  <a:lnTo>
                    <a:pt x="977" y="1560"/>
                  </a:lnTo>
                  <a:lnTo>
                    <a:pt x="974" y="1543"/>
                  </a:lnTo>
                  <a:lnTo>
                    <a:pt x="971" y="1529"/>
                  </a:lnTo>
                  <a:lnTo>
                    <a:pt x="967" y="1519"/>
                  </a:lnTo>
                  <a:lnTo>
                    <a:pt x="963" y="1513"/>
                  </a:lnTo>
                  <a:lnTo>
                    <a:pt x="941" y="1386"/>
                  </a:lnTo>
                  <a:lnTo>
                    <a:pt x="909" y="1343"/>
                  </a:lnTo>
                  <a:lnTo>
                    <a:pt x="909" y="1326"/>
                  </a:lnTo>
                  <a:lnTo>
                    <a:pt x="915" y="1317"/>
                  </a:lnTo>
                  <a:lnTo>
                    <a:pt x="915" y="1298"/>
                  </a:lnTo>
                  <a:lnTo>
                    <a:pt x="922" y="1298"/>
                  </a:lnTo>
                  <a:lnTo>
                    <a:pt x="925" y="1290"/>
                  </a:lnTo>
                  <a:lnTo>
                    <a:pt x="920" y="1249"/>
                  </a:lnTo>
                  <a:lnTo>
                    <a:pt x="925" y="1247"/>
                  </a:lnTo>
                  <a:lnTo>
                    <a:pt x="1012" y="1229"/>
                  </a:lnTo>
                  <a:lnTo>
                    <a:pt x="1041" y="1222"/>
                  </a:lnTo>
                  <a:lnTo>
                    <a:pt x="1093" y="1217"/>
                  </a:lnTo>
                  <a:lnTo>
                    <a:pt x="1104" y="1212"/>
                  </a:lnTo>
                  <a:lnTo>
                    <a:pt x="1115" y="1207"/>
                  </a:lnTo>
                  <a:lnTo>
                    <a:pt x="1131" y="1197"/>
                  </a:lnTo>
                  <a:lnTo>
                    <a:pt x="1141" y="1190"/>
                  </a:lnTo>
                  <a:lnTo>
                    <a:pt x="1144" y="1186"/>
                  </a:lnTo>
                  <a:lnTo>
                    <a:pt x="1147" y="1181"/>
                  </a:lnTo>
                  <a:lnTo>
                    <a:pt x="1148" y="1176"/>
                  </a:lnTo>
                  <a:lnTo>
                    <a:pt x="1152" y="1163"/>
                  </a:lnTo>
                  <a:lnTo>
                    <a:pt x="1154" y="1148"/>
                  </a:lnTo>
                  <a:lnTo>
                    <a:pt x="1155" y="1133"/>
                  </a:lnTo>
                  <a:lnTo>
                    <a:pt x="1155" y="1107"/>
                  </a:lnTo>
                  <a:lnTo>
                    <a:pt x="1155" y="1096"/>
                  </a:lnTo>
                  <a:close/>
                  <a:moveTo>
                    <a:pt x="286" y="1152"/>
                  </a:moveTo>
                  <a:lnTo>
                    <a:pt x="284" y="1127"/>
                  </a:lnTo>
                  <a:lnTo>
                    <a:pt x="295" y="1109"/>
                  </a:lnTo>
                  <a:lnTo>
                    <a:pt x="295" y="1068"/>
                  </a:lnTo>
                  <a:lnTo>
                    <a:pt x="300" y="1056"/>
                  </a:lnTo>
                  <a:lnTo>
                    <a:pt x="301" y="1056"/>
                  </a:lnTo>
                  <a:lnTo>
                    <a:pt x="302" y="1057"/>
                  </a:lnTo>
                  <a:lnTo>
                    <a:pt x="304" y="1059"/>
                  </a:lnTo>
                  <a:lnTo>
                    <a:pt x="299" y="1107"/>
                  </a:lnTo>
                  <a:lnTo>
                    <a:pt x="295" y="1155"/>
                  </a:lnTo>
                  <a:lnTo>
                    <a:pt x="284" y="1189"/>
                  </a:lnTo>
                  <a:lnTo>
                    <a:pt x="286" y="1162"/>
                  </a:lnTo>
                  <a:lnTo>
                    <a:pt x="286" y="1152"/>
                  </a:lnTo>
                  <a:close/>
                  <a:moveTo>
                    <a:pt x="190" y="1636"/>
                  </a:moveTo>
                  <a:lnTo>
                    <a:pt x="194" y="1631"/>
                  </a:lnTo>
                  <a:lnTo>
                    <a:pt x="203" y="1637"/>
                  </a:lnTo>
                  <a:lnTo>
                    <a:pt x="205" y="1657"/>
                  </a:lnTo>
                  <a:lnTo>
                    <a:pt x="201" y="1655"/>
                  </a:lnTo>
                  <a:lnTo>
                    <a:pt x="196" y="1653"/>
                  </a:lnTo>
                  <a:lnTo>
                    <a:pt x="193" y="1655"/>
                  </a:lnTo>
                  <a:lnTo>
                    <a:pt x="189" y="1657"/>
                  </a:lnTo>
                  <a:lnTo>
                    <a:pt x="190" y="1636"/>
                  </a:lnTo>
                  <a:close/>
                  <a:moveTo>
                    <a:pt x="210" y="2070"/>
                  </a:moveTo>
                  <a:lnTo>
                    <a:pt x="219" y="1995"/>
                  </a:lnTo>
                  <a:lnTo>
                    <a:pt x="224" y="2028"/>
                  </a:lnTo>
                  <a:lnTo>
                    <a:pt x="210" y="2070"/>
                  </a:lnTo>
                  <a:close/>
                  <a:moveTo>
                    <a:pt x="301" y="1489"/>
                  </a:moveTo>
                  <a:lnTo>
                    <a:pt x="293" y="1531"/>
                  </a:lnTo>
                  <a:lnTo>
                    <a:pt x="288" y="1552"/>
                  </a:lnTo>
                  <a:lnTo>
                    <a:pt x="268" y="1584"/>
                  </a:lnTo>
                  <a:lnTo>
                    <a:pt x="269" y="1649"/>
                  </a:lnTo>
                  <a:lnTo>
                    <a:pt x="254" y="1725"/>
                  </a:lnTo>
                  <a:lnTo>
                    <a:pt x="249" y="1794"/>
                  </a:lnTo>
                  <a:lnTo>
                    <a:pt x="231" y="1906"/>
                  </a:lnTo>
                  <a:lnTo>
                    <a:pt x="245" y="1796"/>
                  </a:lnTo>
                  <a:lnTo>
                    <a:pt x="240" y="1766"/>
                  </a:lnTo>
                  <a:lnTo>
                    <a:pt x="237" y="1759"/>
                  </a:lnTo>
                  <a:lnTo>
                    <a:pt x="235" y="1755"/>
                  </a:lnTo>
                  <a:lnTo>
                    <a:pt x="227" y="1746"/>
                  </a:lnTo>
                  <a:lnTo>
                    <a:pt x="228" y="1742"/>
                  </a:lnTo>
                  <a:lnTo>
                    <a:pt x="224" y="1741"/>
                  </a:lnTo>
                  <a:lnTo>
                    <a:pt x="224" y="1690"/>
                  </a:lnTo>
                  <a:lnTo>
                    <a:pt x="228" y="1688"/>
                  </a:lnTo>
                  <a:lnTo>
                    <a:pt x="233" y="1687"/>
                  </a:lnTo>
                  <a:lnTo>
                    <a:pt x="237" y="1685"/>
                  </a:lnTo>
                  <a:lnTo>
                    <a:pt x="242" y="1681"/>
                  </a:lnTo>
                  <a:lnTo>
                    <a:pt x="245" y="1677"/>
                  </a:lnTo>
                  <a:lnTo>
                    <a:pt x="246" y="1674"/>
                  </a:lnTo>
                  <a:lnTo>
                    <a:pt x="246" y="1639"/>
                  </a:lnTo>
                  <a:lnTo>
                    <a:pt x="251" y="1603"/>
                  </a:lnTo>
                  <a:lnTo>
                    <a:pt x="251" y="1577"/>
                  </a:lnTo>
                  <a:lnTo>
                    <a:pt x="259" y="1579"/>
                  </a:lnTo>
                  <a:lnTo>
                    <a:pt x="263" y="1575"/>
                  </a:lnTo>
                  <a:lnTo>
                    <a:pt x="268" y="1510"/>
                  </a:lnTo>
                  <a:lnTo>
                    <a:pt x="270" y="1512"/>
                  </a:lnTo>
                  <a:lnTo>
                    <a:pt x="277" y="1448"/>
                  </a:lnTo>
                  <a:lnTo>
                    <a:pt x="274" y="1444"/>
                  </a:lnTo>
                  <a:lnTo>
                    <a:pt x="277" y="1441"/>
                  </a:lnTo>
                  <a:lnTo>
                    <a:pt x="291" y="1476"/>
                  </a:lnTo>
                  <a:lnTo>
                    <a:pt x="307" y="1477"/>
                  </a:lnTo>
                  <a:lnTo>
                    <a:pt x="301" y="1489"/>
                  </a:lnTo>
                  <a:close/>
                  <a:moveTo>
                    <a:pt x="952" y="1067"/>
                  </a:moveTo>
                  <a:lnTo>
                    <a:pt x="946" y="1068"/>
                  </a:lnTo>
                  <a:lnTo>
                    <a:pt x="932" y="1063"/>
                  </a:lnTo>
                  <a:lnTo>
                    <a:pt x="902" y="1059"/>
                  </a:lnTo>
                  <a:lnTo>
                    <a:pt x="894" y="1063"/>
                  </a:lnTo>
                  <a:lnTo>
                    <a:pt x="893" y="1032"/>
                  </a:lnTo>
                  <a:lnTo>
                    <a:pt x="883" y="1010"/>
                  </a:lnTo>
                  <a:lnTo>
                    <a:pt x="884" y="980"/>
                  </a:lnTo>
                  <a:lnTo>
                    <a:pt x="889" y="961"/>
                  </a:lnTo>
                  <a:lnTo>
                    <a:pt x="894" y="918"/>
                  </a:lnTo>
                  <a:lnTo>
                    <a:pt x="908" y="961"/>
                  </a:lnTo>
                  <a:lnTo>
                    <a:pt x="940" y="1025"/>
                  </a:lnTo>
                  <a:lnTo>
                    <a:pt x="953" y="1049"/>
                  </a:lnTo>
                  <a:lnTo>
                    <a:pt x="952" y="106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2700" dir="5400000" sy="50000" rotWithShape="0">
                      <a:srgbClr val="000000">
                        <a:alpha val="50000"/>
                      </a:srgbClr>
                    </a:outerShdw>
                  </a:effectLst>
                </a14:hiddenEffects>
              </a:ext>
            </a:extLst>
          </p:spPr>
          <p:txBody>
            <a:bodyPr/>
            <a:lstStyle/>
            <a:p>
              <a:pPr>
                <a:defRPr/>
              </a:pPr>
              <a:endParaRPr lang="zh-CN" altLang="en-US"/>
            </a:p>
          </p:txBody>
        </p:sp>
        <p:sp>
          <p:nvSpPr>
            <p:cNvPr id="15384" name="Freeform 11"/>
            <p:cNvSpPr>
              <a:spLocks noEditPoints="1"/>
            </p:cNvSpPr>
            <p:nvPr/>
          </p:nvSpPr>
          <p:spPr bwMode="gray">
            <a:xfrm>
              <a:off x="6975203" y="2247107"/>
              <a:ext cx="442912" cy="1244600"/>
            </a:xfrm>
            <a:custGeom>
              <a:avLst/>
              <a:gdLst>
                <a:gd name="T0" fmla="*/ 432558 w 1155"/>
                <a:gd name="T1" fmla="*/ 372559 h 3334"/>
                <a:gd name="T2" fmla="*/ 397279 w 1155"/>
                <a:gd name="T3" fmla="*/ 292298 h 3334"/>
                <a:gd name="T4" fmla="*/ 335923 w 1155"/>
                <a:gd name="T5" fmla="*/ 211291 h 3334"/>
                <a:gd name="T6" fmla="*/ 280319 w 1155"/>
                <a:gd name="T7" fmla="*/ 175827 h 3334"/>
                <a:gd name="T8" fmla="*/ 309463 w 1155"/>
                <a:gd name="T9" fmla="*/ 121698 h 3334"/>
                <a:gd name="T10" fmla="*/ 313681 w 1155"/>
                <a:gd name="T11" fmla="*/ 74288 h 3334"/>
                <a:gd name="T12" fmla="*/ 289139 w 1155"/>
                <a:gd name="T13" fmla="*/ 32478 h 3334"/>
                <a:gd name="T14" fmla="*/ 220497 w 1155"/>
                <a:gd name="T15" fmla="*/ 2613 h 3334"/>
                <a:gd name="T16" fmla="*/ 202858 w 1155"/>
                <a:gd name="T17" fmla="*/ 18292 h 3334"/>
                <a:gd name="T18" fmla="*/ 178315 w 1155"/>
                <a:gd name="T19" fmla="*/ 29118 h 3334"/>
                <a:gd name="T20" fmla="*/ 176781 w 1155"/>
                <a:gd name="T21" fmla="*/ 61969 h 3334"/>
                <a:gd name="T22" fmla="*/ 181766 w 1155"/>
                <a:gd name="T23" fmla="*/ 76154 h 3334"/>
                <a:gd name="T24" fmla="*/ 180616 w 1155"/>
                <a:gd name="T25" fmla="*/ 131777 h 3334"/>
                <a:gd name="T26" fmla="*/ 199023 w 1155"/>
                <a:gd name="T27" fmla="*/ 155295 h 3334"/>
                <a:gd name="T28" fmla="*/ 136133 w 1155"/>
                <a:gd name="T29" fmla="*/ 196732 h 3334"/>
                <a:gd name="T30" fmla="*/ 90116 w 1155"/>
                <a:gd name="T31" fmla="*/ 216890 h 3334"/>
                <a:gd name="T32" fmla="*/ 66724 w 1155"/>
                <a:gd name="T33" fmla="*/ 323656 h 3334"/>
                <a:gd name="T34" fmla="*/ 52152 w 1155"/>
                <a:gd name="T35" fmla="*/ 432661 h 3334"/>
                <a:gd name="T36" fmla="*/ 43716 w 1155"/>
                <a:gd name="T37" fmla="*/ 543533 h 3334"/>
                <a:gd name="T38" fmla="*/ 43716 w 1155"/>
                <a:gd name="T39" fmla="*/ 573397 h 3334"/>
                <a:gd name="T40" fmla="*/ 67875 w 1155"/>
                <a:gd name="T41" fmla="*/ 637979 h 3334"/>
                <a:gd name="T42" fmla="*/ 66724 w 1155"/>
                <a:gd name="T43" fmla="*/ 644698 h 3334"/>
                <a:gd name="T44" fmla="*/ 50619 w 1155"/>
                <a:gd name="T45" fmla="*/ 664110 h 3334"/>
                <a:gd name="T46" fmla="*/ 16873 w 1155"/>
                <a:gd name="T47" fmla="*/ 837324 h 3334"/>
                <a:gd name="T48" fmla="*/ 41415 w 1155"/>
                <a:gd name="T49" fmla="*/ 828738 h 3334"/>
                <a:gd name="T50" fmla="*/ 50235 w 1155"/>
                <a:gd name="T51" fmla="*/ 886973 h 3334"/>
                <a:gd name="T52" fmla="*/ 10737 w 1155"/>
                <a:gd name="T53" fmla="*/ 1143061 h 3334"/>
                <a:gd name="T54" fmla="*/ 0 w 1155"/>
                <a:gd name="T55" fmla="*/ 1191217 h 3334"/>
                <a:gd name="T56" fmla="*/ 13805 w 1155"/>
                <a:gd name="T57" fmla="*/ 1222948 h 3334"/>
                <a:gd name="T58" fmla="*/ 41799 w 1155"/>
                <a:gd name="T59" fmla="*/ 1227055 h 3334"/>
                <a:gd name="T60" fmla="*/ 75161 w 1155"/>
                <a:gd name="T61" fmla="*/ 1209136 h 3334"/>
                <a:gd name="T62" fmla="*/ 98169 w 1155"/>
                <a:gd name="T63" fmla="*/ 1154633 h 3334"/>
                <a:gd name="T64" fmla="*/ 109290 w 1155"/>
                <a:gd name="T65" fmla="*/ 1122902 h 3334"/>
                <a:gd name="T66" fmla="*/ 143036 w 1155"/>
                <a:gd name="T67" fmla="*/ 1031816 h 3334"/>
                <a:gd name="T68" fmla="*/ 226249 w 1155"/>
                <a:gd name="T69" fmla="*/ 695095 h 3334"/>
                <a:gd name="T70" fmla="*/ 278018 w 1155"/>
                <a:gd name="T71" fmla="*/ 779088 h 3334"/>
                <a:gd name="T72" fmla="*/ 293357 w 1155"/>
                <a:gd name="T73" fmla="*/ 899293 h 3334"/>
                <a:gd name="T74" fmla="*/ 296042 w 1155"/>
                <a:gd name="T75" fmla="*/ 1141941 h 3334"/>
                <a:gd name="T76" fmla="*/ 310614 w 1155"/>
                <a:gd name="T77" fmla="*/ 1170312 h 3334"/>
                <a:gd name="T78" fmla="*/ 307546 w 1155"/>
                <a:gd name="T79" fmla="*/ 1216975 h 3334"/>
                <a:gd name="T80" fmla="*/ 335923 w 1155"/>
                <a:gd name="T81" fmla="*/ 1243853 h 3334"/>
                <a:gd name="T82" fmla="*/ 368902 w 1155"/>
                <a:gd name="T83" fmla="*/ 1235267 h 3334"/>
                <a:gd name="T84" fmla="*/ 385774 w 1155"/>
                <a:gd name="T85" fmla="*/ 1172552 h 3334"/>
                <a:gd name="T86" fmla="*/ 401880 w 1155"/>
                <a:gd name="T87" fmla="*/ 1153887 h 3334"/>
                <a:gd name="T88" fmla="*/ 401880 w 1155"/>
                <a:gd name="T89" fmla="*/ 1125142 h 3334"/>
                <a:gd name="T90" fmla="*/ 397279 w 1155"/>
                <a:gd name="T91" fmla="*/ 1008671 h 3334"/>
                <a:gd name="T92" fmla="*/ 380789 w 1155"/>
                <a:gd name="T93" fmla="*/ 795887 h 3334"/>
                <a:gd name="T94" fmla="*/ 374654 w 1155"/>
                <a:gd name="T95" fmla="*/ 582356 h 3334"/>
                <a:gd name="T96" fmla="*/ 350878 w 1155"/>
                <a:gd name="T97" fmla="*/ 491643 h 3334"/>
                <a:gd name="T98" fmla="*/ 419137 w 1155"/>
                <a:gd name="T99" fmla="*/ 454313 h 3334"/>
                <a:gd name="T100" fmla="*/ 439844 w 1155"/>
                <a:gd name="T101" fmla="*/ 440874 h 3334"/>
                <a:gd name="T102" fmla="*/ 109673 w 1155"/>
                <a:gd name="T103" fmla="*/ 430048 h 3334"/>
                <a:gd name="T104" fmla="*/ 116576 w 1155"/>
                <a:gd name="T105" fmla="*/ 395330 h 3334"/>
                <a:gd name="T106" fmla="*/ 77845 w 1155"/>
                <a:gd name="T107" fmla="*/ 611101 h 3334"/>
                <a:gd name="T108" fmla="*/ 80529 w 1155"/>
                <a:gd name="T109" fmla="*/ 772742 h 3334"/>
                <a:gd name="T110" fmla="*/ 103154 w 1155"/>
                <a:gd name="T111" fmla="*/ 615581 h 3334"/>
                <a:gd name="T112" fmla="*/ 90116 w 1155"/>
                <a:gd name="T113" fmla="*/ 655151 h 3334"/>
                <a:gd name="T114" fmla="*/ 90883 w 1155"/>
                <a:gd name="T115" fmla="*/ 629019 h 3334"/>
                <a:gd name="T116" fmla="*/ 99320 w 1155"/>
                <a:gd name="T117" fmla="*/ 589449 h 3334"/>
                <a:gd name="T118" fmla="*/ 111591 w 1155"/>
                <a:gd name="T119" fmla="*/ 550999 h 3334"/>
                <a:gd name="T120" fmla="*/ 342825 w 1155"/>
                <a:gd name="T121" fmla="*/ 396824 h 3334"/>
                <a:gd name="T122" fmla="*/ 365450 w 1155"/>
                <a:gd name="T123" fmla="*/ 391597 h 3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5" h="3334">
                  <a:moveTo>
                    <a:pt x="1155" y="1096"/>
                  </a:moveTo>
                  <a:lnTo>
                    <a:pt x="1149" y="1074"/>
                  </a:lnTo>
                  <a:lnTo>
                    <a:pt x="1148" y="1054"/>
                  </a:lnTo>
                  <a:lnTo>
                    <a:pt x="1143" y="1037"/>
                  </a:lnTo>
                  <a:lnTo>
                    <a:pt x="1138" y="1022"/>
                  </a:lnTo>
                  <a:lnTo>
                    <a:pt x="1133" y="1009"/>
                  </a:lnTo>
                  <a:lnTo>
                    <a:pt x="1128" y="998"/>
                  </a:lnTo>
                  <a:lnTo>
                    <a:pt x="1120" y="982"/>
                  </a:lnTo>
                  <a:lnTo>
                    <a:pt x="1117" y="977"/>
                  </a:lnTo>
                  <a:lnTo>
                    <a:pt x="1095" y="931"/>
                  </a:lnTo>
                  <a:lnTo>
                    <a:pt x="1085" y="892"/>
                  </a:lnTo>
                  <a:lnTo>
                    <a:pt x="1056" y="857"/>
                  </a:lnTo>
                  <a:lnTo>
                    <a:pt x="1038" y="809"/>
                  </a:lnTo>
                  <a:lnTo>
                    <a:pt x="1036" y="783"/>
                  </a:lnTo>
                  <a:lnTo>
                    <a:pt x="1019" y="749"/>
                  </a:lnTo>
                  <a:lnTo>
                    <a:pt x="991" y="699"/>
                  </a:lnTo>
                  <a:lnTo>
                    <a:pt x="957" y="637"/>
                  </a:lnTo>
                  <a:lnTo>
                    <a:pt x="942" y="620"/>
                  </a:lnTo>
                  <a:lnTo>
                    <a:pt x="938" y="618"/>
                  </a:lnTo>
                  <a:lnTo>
                    <a:pt x="918" y="598"/>
                  </a:lnTo>
                  <a:lnTo>
                    <a:pt x="894" y="581"/>
                  </a:lnTo>
                  <a:lnTo>
                    <a:pt x="876" y="566"/>
                  </a:lnTo>
                  <a:lnTo>
                    <a:pt x="863" y="563"/>
                  </a:lnTo>
                  <a:lnTo>
                    <a:pt x="824" y="544"/>
                  </a:lnTo>
                  <a:lnTo>
                    <a:pt x="808" y="523"/>
                  </a:lnTo>
                  <a:lnTo>
                    <a:pt x="787" y="522"/>
                  </a:lnTo>
                  <a:lnTo>
                    <a:pt x="786" y="522"/>
                  </a:lnTo>
                  <a:lnTo>
                    <a:pt x="778" y="519"/>
                  </a:lnTo>
                  <a:lnTo>
                    <a:pt x="745" y="473"/>
                  </a:lnTo>
                  <a:lnTo>
                    <a:pt x="731" y="471"/>
                  </a:lnTo>
                  <a:lnTo>
                    <a:pt x="734" y="452"/>
                  </a:lnTo>
                  <a:lnTo>
                    <a:pt x="735" y="453"/>
                  </a:lnTo>
                  <a:lnTo>
                    <a:pt x="742" y="439"/>
                  </a:lnTo>
                  <a:lnTo>
                    <a:pt x="750" y="463"/>
                  </a:lnTo>
                  <a:lnTo>
                    <a:pt x="755" y="463"/>
                  </a:lnTo>
                  <a:lnTo>
                    <a:pt x="779" y="411"/>
                  </a:lnTo>
                  <a:lnTo>
                    <a:pt x="807" y="326"/>
                  </a:lnTo>
                  <a:lnTo>
                    <a:pt x="814" y="305"/>
                  </a:lnTo>
                  <a:lnTo>
                    <a:pt x="821" y="279"/>
                  </a:lnTo>
                  <a:lnTo>
                    <a:pt x="829" y="249"/>
                  </a:lnTo>
                  <a:lnTo>
                    <a:pt x="828" y="236"/>
                  </a:lnTo>
                  <a:lnTo>
                    <a:pt x="825" y="222"/>
                  </a:lnTo>
                  <a:lnTo>
                    <a:pt x="821" y="210"/>
                  </a:lnTo>
                  <a:lnTo>
                    <a:pt x="818" y="199"/>
                  </a:lnTo>
                  <a:lnTo>
                    <a:pt x="809" y="184"/>
                  </a:lnTo>
                  <a:lnTo>
                    <a:pt x="805" y="178"/>
                  </a:lnTo>
                  <a:lnTo>
                    <a:pt x="794" y="163"/>
                  </a:lnTo>
                  <a:lnTo>
                    <a:pt x="783" y="148"/>
                  </a:lnTo>
                  <a:lnTo>
                    <a:pt x="773" y="132"/>
                  </a:lnTo>
                  <a:lnTo>
                    <a:pt x="760" y="89"/>
                  </a:lnTo>
                  <a:lnTo>
                    <a:pt x="754" y="87"/>
                  </a:lnTo>
                  <a:lnTo>
                    <a:pt x="730" y="57"/>
                  </a:lnTo>
                  <a:lnTo>
                    <a:pt x="696" y="51"/>
                  </a:lnTo>
                  <a:lnTo>
                    <a:pt x="635" y="10"/>
                  </a:lnTo>
                  <a:lnTo>
                    <a:pt x="629" y="10"/>
                  </a:lnTo>
                  <a:lnTo>
                    <a:pt x="634" y="25"/>
                  </a:lnTo>
                  <a:lnTo>
                    <a:pt x="588" y="0"/>
                  </a:lnTo>
                  <a:lnTo>
                    <a:pt x="598" y="25"/>
                  </a:lnTo>
                  <a:lnTo>
                    <a:pt x="575" y="7"/>
                  </a:lnTo>
                  <a:lnTo>
                    <a:pt x="579" y="29"/>
                  </a:lnTo>
                  <a:lnTo>
                    <a:pt x="574" y="26"/>
                  </a:lnTo>
                  <a:lnTo>
                    <a:pt x="534" y="14"/>
                  </a:lnTo>
                  <a:lnTo>
                    <a:pt x="556" y="39"/>
                  </a:lnTo>
                  <a:lnTo>
                    <a:pt x="554" y="41"/>
                  </a:lnTo>
                  <a:lnTo>
                    <a:pt x="519" y="19"/>
                  </a:lnTo>
                  <a:lnTo>
                    <a:pt x="532" y="47"/>
                  </a:lnTo>
                  <a:lnTo>
                    <a:pt x="529" y="49"/>
                  </a:lnTo>
                  <a:lnTo>
                    <a:pt x="508" y="19"/>
                  </a:lnTo>
                  <a:lnTo>
                    <a:pt x="508" y="24"/>
                  </a:lnTo>
                  <a:lnTo>
                    <a:pt x="507" y="56"/>
                  </a:lnTo>
                  <a:lnTo>
                    <a:pt x="476" y="46"/>
                  </a:lnTo>
                  <a:lnTo>
                    <a:pt x="479" y="50"/>
                  </a:lnTo>
                  <a:lnTo>
                    <a:pt x="505" y="73"/>
                  </a:lnTo>
                  <a:lnTo>
                    <a:pt x="461" y="74"/>
                  </a:lnTo>
                  <a:lnTo>
                    <a:pt x="465" y="78"/>
                  </a:lnTo>
                  <a:lnTo>
                    <a:pt x="489" y="90"/>
                  </a:lnTo>
                  <a:lnTo>
                    <a:pt x="468" y="94"/>
                  </a:lnTo>
                  <a:lnTo>
                    <a:pt x="491" y="103"/>
                  </a:lnTo>
                  <a:lnTo>
                    <a:pt x="458" y="115"/>
                  </a:lnTo>
                  <a:lnTo>
                    <a:pt x="482" y="126"/>
                  </a:lnTo>
                  <a:lnTo>
                    <a:pt x="468" y="137"/>
                  </a:lnTo>
                  <a:lnTo>
                    <a:pt x="482" y="139"/>
                  </a:lnTo>
                  <a:lnTo>
                    <a:pt x="461" y="166"/>
                  </a:lnTo>
                  <a:lnTo>
                    <a:pt x="464" y="164"/>
                  </a:lnTo>
                  <a:lnTo>
                    <a:pt x="479" y="158"/>
                  </a:lnTo>
                  <a:lnTo>
                    <a:pt x="476" y="167"/>
                  </a:lnTo>
                  <a:lnTo>
                    <a:pt x="474" y="178"/>
                  </a:lnTo>
                  <a:lnTo>
                    <a:pt x="473" y="190"/>
                  </a:lnTo>
                  <a:lnTo>
                    <a:pt x="473" y="198"/>
                  </a:lnTo>
                  <a:lnTo>
                    <a:pt x="474" y="204"/>
                  </a:lnTo>
                  <a:lnTo>
                    <a:pt x="471" y="216"/>
                  </a:lnTo>
                  <a:lnTo>
                    <a:pt x="471" y="229"/>
                  </a:lnTo>
                  <a:lnTo>
                    <a:pt x="466" y="240"/>
                  </a:lnTo>
                  <a:lnTo>
                    <a:pt x="460" y="252"/>
                  </a:lnTo>
                  <a:lnTo>
                    <a:pt x="469" y="304"/>
                  </a:lnTo>
                  <a:lnTo>
                    <a:pt x="471" y="353"/>
                  </a:lnTo>
                  <a:lnTo>
                    <a:pt x="473" y="359"/>
                  </a:lnTo>
                  <a:lnTo>
                    <a:pt x="474" y="365"/>
                  </a:lnTo>
                  <a:lnTo>
                    <a:pt x="477" y="374"/>
                  </a:lnTo>
                  <a:lnTo>
                    <a:pt x="481" y="383"/>
                  </a:lnTo>
                  <a:lnTo>
                    <a:pt x="487" y="391"/>
                  </a:lnTo>
                  <a:lnTo>
                    <a:pt x="495" y="399"/>
                  </a:lnTo>
                  <a:lnTo>
                    <a:pt x="505" y="406"/>
                  </a:lnTo>
                  <a:lnTo>
                    <a:pt x="519" y="416"/>
                  </a:lnTo>
                  <a:lnTo>
                    <a:pt x="521" y="428"/>
                  </a:lnTo>
                  <a:lnTo>
                    <a:pt x="519" y="439"/>
                  </a:lnTo>
                  <a:lnTo>
                    <a:pt x="510" y="441"/>
                  </a:lnTo>
                  <a:lnTo>
                    <a:pt x="438" y="505"/>
                  </a:lnTo>
                  <a:lnTo>
                    <a:pt x="415" y="507"/>
                  </a:lnTo>
                  <a:lnTo>
                    <a:pt x="388" y="523"/>
                  </a:lnTo>
                  <a:lnTo>
                    <a:pt x="355" y="527"/>
                  </a:lnTo>
                  <a:lnTo>
                    <a:pt x="343" y="529"/>
                  </a:lnTo>
                  <a:lnTo>
                    <a:pt x="332" y="532"/>
                  </a:lnTo>
                  <a:lnTo>
                    <a:pt x="310" y="538"/>
                  </a:lnTo>
                  <a:lnTo>
                    <a:pt x="289" y="547"/>
                  </a:lnTo>
                  <a:lnTo>
                    <a:pt x="270" y="556"/>
                  </a:lnTo>
                  <a:lnTo>
                    <a:pt x="256" y="565"/>
                  </a:lnTo>
                  <a:lnTo>
                    <a:pt x="245" y="574"/>
                  </a:lnTo>
                  <a:lnTo>
                    <a:pt x="235" y="581"/>
                  </a:lnTo>
                  <a:lnTo>
                    <a:pt x="232" y="619"/>
                  </a:lnTo>
                  <a:lnTo>
                    <a:pt x="205" y="690"/>
                  </a:lnTo>
                  <a:lnTo>
                    <a:pt x="195" y="731"/>
                  </a:lnTo>
                  <a:lnTo>
                    <a:pt x="187" y="793"/>
                  </a:lnTo>
                  <a:lnTo>
                    <a:pt x="183" y="809"/>
                  </a:lnTo>
                  <a:lnTo>
                    <a:pt x="178" y="837"/>
                  </a:lnTo>
                  <a:lnTo>
                    <a:pt x="174" y="867"/>
                  </a:lnTo>
                  <a:lnTo>
                    <a:pt x="169" y="921"/>
                  </a:lnTo>
                  <a:lnTo>
                    <a:pt x="168" y="962"/>
                  </a:lnTo>
                  <a:lnTo>
                    <a:pt x="168" y="978"/>
                  </a:lnTo>
                  <a:lnTo>
                    <a:pt x="155" y="1017"/>
                  </a:lnTo>
                  <a:lnTo>
                    <a:pt x="146" y="1063"/>
                  </a:lnTo>
                  <a:lnTo>
                    <a:pt x="137" y="1079"/>
                  </a:lnTo>
                  <a:lnTo>
                    <a:pt x="134" y="1141"/>
                  </a:lnTo>
                  <a:lnTo>
                    <a:pt x="136" y="1159"/>
                  </a:lnTo>
                  <a:lnTo>
                    <a:pt x="130" y="1173"/>
                  </a:lnTo>
                  <a:lnTo>
                    <a:pt x="113" y="1231"/>
                  </a:lnTo>
                  <a:lnTo>
                    <a:pt x="116" y="1249"/>
                  </a:lnTo>
                  <a:lnTo>
                    <a:pt x="121" y="1277"/>
                  </a:lnTo>
                  <a:lnTo>
                    <a:pt x="111" y="1297"/>
                  </a:lnTo>
                  <a:lnTo>
                    <a:pt x="113" y="1340"/>
                  </a:lnTo>
                  <a:lnTo>
                    <a:pt x="114" y="1456"/>
                  </a:lnTo>
                  <a:lnTo>
                    <a:pt x="113" y="1466"/>
                  </a:lnTo>
                  <a:lnTo>
                    <a:pt x="97" y="1477"/>
                  </a:lnTo>
                  <a:lnTo>
                    <a:pt x="102" y="1530"/>
                  </a:lnTo>
                  <a:lnTo>
                    <a:pt x="111" y="1539"/>
                  </a:lnTo>
                  <a:lnTo>
                    <a:pt x="114" y="1536"/>
                  </a:lnTo>
                  <a:lnTo>
                    <a:pt x="116" y="1579"/>
                  </a:lnTo>
                  <a:lnTo>
                    <a:pt x="119" y="1597"/>
                  </a:lnTo>
                  <a:lnTo>
                    <a:pt x="120" y="1597"/>
                  </a:lnTo>
                  <a:lnTo>
                    <a:pt x="114" y="1644"/>
                  </a:lnTo>
                  <a:lnTo>
                    <a:pt x="126" y="1679"/>
                  </a:lnTo>
                  <a:lnTo>
                    <a:pt x="146" y="1705"/>
                  </a:lnTo>
                  <a:lnTo>
                    <a:pt x="164" y="1718"/>
                  </a:lnTo>
                  <a:lnTo>
                    <a:pt x="177" y="1709"/>
                  </a:lnTo>
                  <a:lnTo>
                    <a:pt x="184" y="1709"/>
                  </a:lnTo>
                  <a:lnTo>
                    <a:pt x="185" y="1722"/>
                  </a:lnTo>
                  <a:lnTo>
                    <a:pt x="183" y="1720"/>
                  </a:lnTo>
                  <a:lnTo>
                    <a:pt x="179" y="1727"/>
                  </a:lnTo>
                  <a:lnTo>
                    <a:pt x="174" y="1727"/>
                  </a:lnTo>
                  <a:lnTo>
                    <a:pt x="166" y="1734"/>
                  </a:lnTo>
                  <a:lnTo>
                    <a:pt x="159" y="1740"/>
                  </a:lnTo>
                  <a:lnTo>
                    <a:pt x="152" y="1747"/>
                  </a:lnTo>
                  <a:lnTo>
                    <a:pt x="146" y="1755"/>
                  </a:lnTo>
                  <a:lnTo>
                    <a:pt x="137" y="1769"/>
                  </a:lnTo>
                  <a:lnTo>
                    <a:pt x="132" y="1779"/>
                  </a:lnTo>
                  <a:lnTo>
                    <a:pt x="131" y="1782"/>
                  </a:lnTo>
                  <a:lnTo>
                    <a:pt x="33" y="2244"/>
                  </a:lnTo>
                  <a:lnTo>
                    <a:pt x="30" y="2255"/>
                  </a:lnTo>
                  <a:lnTo>
                    <a:pt x="44" y="2243"/>
                  </a:lnTo>
                  <a:lnTo>
                    <a:pt x="56" y="2233"/>
                  </a:lnTo>
                  <a:lnTo>
                    <a:pt x="68" y="2227"/>
                  </a:lnTo>
                  <a:lnTo>
                    <a:pt x="79" y="2223"/>
                  </a:lnTo>
                  <a:lnTo>
                    <a:pt x="89" y="2222"/>
                  </a:lnTo>
                  <a:lnTo>
                    <a:pt x="95" y="2220"/>
                  </a:lnTo>
                  <a:lnTo>
                    <a:pt x="102" y="2220"/>
                  </a:lnTo>
                  <a:lnTo>
                    <a:pt x="108" y="2220"/>
                  </a:lnTo>
                  <a:lnTo>
                    <a:pt x="115" y="2222"/>
                  </a:lnTo>
                  <a:lnTo>
                    <a:pt x="122" y="2224"/>
                  </a:lnTo>
                  <a:lnTo>
                    <a:pt x="131" y="2228"/>
                  </a:lnTo>
                  <a:lnTo>
                    <a:pt x="148" y="2238"/>
                  </a:lnTo>
                  <a:lnTo>
                    <a:pt x="164" y="2249"/>
                  </a:lnTo>
                  <a:lnTo>
                    <a:pt x="159" y="2260"/>
                  </a:lnTo>
                  <a:lnTo>
                    <a:pt x="158" y="2307"/>
                  </a:lnTo>
                  <a:lnTo>
                    <a:pt x="131" y="2376"/>
                  </a:lnTo>
                  <a:lnTo>
                    <a:pt x="97" y="2580"/>
                  </a:lnTo>
                  <a:lnTo>
                    <a:pt x="77" y="2662"/>
                  </a:lnTo>
                  <a:lnTo>
                    <a:pt x="51" y="2826"/>
                  </a:lnTo>
                  <a:lnTo>
                    <a:pt x="37" y="2850"/>
                  </a:lnTo>
                  <a:lnTo>
                    <a:pt x="35" y="2896"/>
                  </a:lnTo>
                  <a:lnTo>
                    <a:pt x="34" y="2913"/>
                  </a:lnTo>
                  <a:lnTo>
                    <a:pt x="28" y="2938"/>
                  </a:lnTo>
                  <a:lnTo>
                    <a:pt x="28" y="3062"/>
                  </a:lnTo>
                  <a:lnTo>
                    <a:pt x="35" y="3081"/>
                  </a:lnTo>
                  <a:lnTo>
                    <a:pt x="21" y="3108"/>
                  </a:lnTo>
                  <a:lnTo>
                    <a:pt x="10" y="3133"/>
                  </a:lnTo>
                  <a:lnTo>
                    <a:pt x="2" y="3156"/>
                  </a:lnTo>
                  <a:lnTo>
                    <a:pt x="0" y="3173"/>
                  </a:lnTo>
                  <a:lnTo>
                    <a:pt x="0" y="3191"/>
                  </a:lnTo>
                  <a:lnTo>
                    <a:pt x="3" y="3208"/>
                  </a:lnTo>
                  <a:lnTo>
                    <a:pt x="5" y="3223"/>
                  </a:lnTo>
                  <a:lnTo>
                    <a:pt x="13" y="3245"/>
                  </a:lnTo>
                  <a:lnTo>
                    <a:pt x="15" y="3253"/>
                  </a:lnTo>
                  <a:lnTo>
                    <a:pt x="23" y="3262"/>
                  </a:lnTo>
                  <a:lnTo>
                    <a:pt x="29" y="3269"/>
                  </a:lnTo>
                  <a:lnTo>
                    <a:pt x="36" y="3276"/>
                  </a:lnTo>
                  <a:lnTo>
                    <a:pt x="45" y="3281"/>
                  </a:lnTo>
                  <a:lnTo>
                    <a:pt x="52" y="3284"/>
                  </a:lnTo>
                  <a:lnTo>
                    <a:pt x="60" y="3287"/>
                  </a:lnTo>
                  <a:lnTo>
                    <a:pt x="74" y="3289"/>
                  </a:lnTo>
                  <a:lnTo>
                    <a:pt x="88" y="3289"/>
                  </a:lnTo>
                  <a:lnTo>
                    <a:pt x="99" y="3288"/>
                  </a:lnTo>
                  <a:lnTo>
                    <a:pt x="109" y="3287"/>
                  </a:lnTo>
                  <a:lnTo>
                    <a:pt x="125" y="3283"/>
                  </a:lnTo>
                  <a:lnTo>
                    <a:pt x="140" y="3278"/>
                  </a:lnTo>
                  <a:lnTo>
                    <a:pt x="152" y="3272"/>
                  </a:lnTo>
                  <a:lnTo>
                    <a:pt x="163" y="3266"/>
                  </a:lnTo>
                  <a:lnTo>
                    <a:pt x="173" y="3260"/>
                  </a:lnTo>
                  <a:lnTo>
                    <a:pt x="182" y="3252"/>
                  </a:lnTo>
                  <a:lnTo>
                    <a:pt x="189" y="3246"/>
                  </a:lnTo>
                  <a:lnTo>
                    <a:pt x="196" y="3239"/>
                  </a:lnTo>
                  <a:lnTo>
                    <a:pt x="205" y="3226"/>
                  </a:lnTo>
                  <a:lnTo>
                    <a:pt x="211" y="3215"/>
                  </a:lnTo>
                  <a:lnTo>
                    <a:pt x="215" y="3205"/>
                  </a:lnTo>
                  <a:lnTo>
                    <a:pt x="216" y="3154"/>
                  </a:lnTo>
                  <a:lnTo>
                    <a:pt x="216" y="3155"/>
                  </a:lnTo>
                  <a:lnTo>
                    <a:pt x="240" y="3145"/>
                  </a:lnTo>
                  <a:lnTo>
                    <a:pt x="256" y="3093"/>
                  </a:lnTo>
                  <a:lnTo>
                    <a:pt x="254" y="3041"/>
                  </a:lnTo>
                  <a:lnTo>
                    <a:pt x="262" y="3036"/>
                  </a:lnTo>
                  <a:lnTo>
                    <a:pt x="269" y="3032"/>
                  </a:lnTo>
                  <a:lnTo>
                    <a:pt x="275" y="3027"/>
                  </a:lnTo>
                  <a:lnTo>
                    <a:pt x="279" y="3020"/>
                  </a:lnTo>
                  <a:lnTo>
                    <a:pt x="283" y="3014"/>
                  </a:lnTo>
                  <a:lnTo>
                    <a:pt x="285" y="3008"/>
                  </a:lnTo>
                  <a:lnTo>
                    <a:pt x="289" y="2996"/>
                  </a:lnTo>
                  <a:lnTo>
                    <a:pt x="289" y="2985"/>
                  </a:lnTo>
                  <a:lnTo>
                    <a:pt x="289" y="2975"/>
                  </a:lnTo>
                  <a:lnTo>
                    <a:pt x="286" y="2967"/>
                  </a:lnTo>
                  <a:lnTo>
                    <a:pt x="306" y="2923"/>
                  </a:lnTo>
                  <a:lnTo>
                    <a:pt x="335" y="2855"/>
                  </a:lnTo>
                  <a:lnTo>
                    <a:pt x="373" y="2764"/>
                  </a:lnTo>
                  <a:lnTo>
                    <a:pt x="434" y="2578"/>
                  </a:lnTo>
                  <a:lnTo>
                    <a:pt x="469" y="2347"/>
                  </a:lnTo>
                  <a:lnTo>
                    <a:pt x="528" y="2040"/>
                  </a:lnTo>
                  <a:lnTo>
                    <a:pt x="542" y="1992"/>
                  </a:lnTo>
                  <a:lnTo>
                    <a:pt x="556" y="1947"/>
                  </a:lnTo>
                  <a:lnTo>
                    <a:pt x="574" y="1902"/>
                  </a:lnTo>
                  <a:lnTo>
                    <a:pt x="590" y="1862"/>
                  </a:lnTo>
                  <a:lnTo>
                    <a:pt x="616" y="1800"/>
                  </a:lnTo>
                  <a:lnTo>
                    <a:pt x="627" y="1777"/>
                  </a:lnTo>
                  <a:lnTo>
                    <a:pt x="646" y="1795"/>
                  </a:lnTo>
                  <a:lnTo>
                    <a:pt x="651" y="1820"/>
                  </a:lnTo>
                  <a:lnTo>
                    <a:pt x="697" y="1915"/>
                  </a:lnTo>
                  <a:lnTo>
                    <a:pt x="714" y="2033"/>
                  </a:lnTo>
                  <a:lnTo>
                    <a:pt x="720" y="2055"/>
                  </a:lnTo>
                  <a:lnTo>
                    <a:pt x="725" y="2087"/>
                  </a:lnTo>
                  <a:lnTo>
                    <a:pt x="725" y="2110"/>
                  </a:lnTo>
                  <a:lnTo>
                    <a:pt x="726" y="2138"/>
                  </a:lnTo>
                  <a:lnTo>
                    <a:pt x="729" y="2169"/>
                  </a:lnTo>
                  <a:lnTo>
                    <a:pt x="733" y="2201"/>
                  </a:lnTo>
                  <a:lnTo>
                    <a:pt x="739" y="2253"/>
                  </a:lnTo>
                  <a:lnTo>
                    <a:pt x="742" y="2275"/>
                  </a:lnTo>
                  <a:lnTo>
                    <a:pt x="765" y="2409"/>
                  </a:lnTo>
                  <a:lnTo>
                    <a:pt x="812" y="2637"/>
                  </a:lnTo>
                  <a:lnTo>
                    <a:pt x="798" y="2869"/>
                  </a:lnTo>
                  <a:lnTo>
                    <a:pt x="814" y="2930"/>
                  </a:lnTo>
                  <a:lnTo>
                    <a:pt x="812" y="2987"/>
                  </a:lnTo>
                  <a:lnTo>
                    <a:pt x="775" y="3016"/>
                  </a:lnTo>
                  <a:lnTo>
                    <a:pt x="772" y="3059"/>
                  </a:lnTo>
                  <a:lnTo>
                    <a:pt x="773" y="3081"/>
                  </a:lnTo>
                  <a:lnTo>
                    <a:pt x="777" y="3098"/>
                  </a:lnTo>
                  <a:lnTo>
                    <a:pt x="782" y="3112"/>
                  </a:lnTo>
                  <a:lnTo>
                    <a:pt x="788" y="3120"/>
                  </a:lnTo>
                  <a:lnTo>
                    <a:pt x="794" y="3128"/>
                  </a:lnTo>
                  <a:lnTo>
                    <a:pt x="800" y="3131"/>
                  </a:lnTo>
                  <a:lnTo>
                    <a:pt x="805" y="3134"/>
                  </a:lnTo>
                  <a:lnTo>
                    <a:pt x="810" y="3135"/>
                  </a:lnTo>
                  <a:lnTo>
                    <a:pt x="799" y="3208"/>
                  </a:lnTo>
                  <a:lnTo>
                    <a:pt x="798" y="3212"/>
                  </a:lnTo>
                  <a:lnTo>
                    <a:pt x="795" y="3220"/>
                  </a:lnTo>
                  <a:lnTo>
                    <a:pt x="795" y="3232"/>
                  </a:lnTo>
                  <a:lnTo>
                    <a:pt x="797" y="3241"/>
                  </a:lnTo>
                  <a:lnTo>
                    <a:pt x="798" y="3250"/>
                  </a:lnTo>
                  <a:lnTo>
                    <a:pt x="802" y="3260"/>
                  </a:lnTo>
                  <a:lnTo>
                    <a:pt x="805" y="3269"/>
                  </a:lnTo>
                  <a:lnTo>
                    <a:pt x="812" y="3279"/>
                  </a:lnTo>
                  <a:lnTo>
                    <a:pt x="820" y="3290"/>
                  </a:lnTo>
                  <a:lnTo>
                    <a:pt x="830" y="3300"/>
                  </a:lnTo>
                  <a:lnTo>
                    <a:pt x="842" y="3311"/>
                  </a:lnTo>
                  <a:lnTo>
                    <a:pt x="857" y="3322"/>
                  </a:lnTo>
                  <a:lnTo>
                    <a:pt x="876" y="3332"/>
                  </a:lnTo>
                  <a:lnTo>
                    <a:pt x="878" y="3334"/>
                  </a:lnTo>
                  <a:lnTo>
                    <a:pt x="887" y="3334"/>
                  </a:lnTo>
                  <a:lnTo>
                    <a:pt x="902" y="3332"/>
                  </a:lnTo>
                  <a:lnTo>
                    <a:pt x="919" y="3329"/>
                  </a:lnTo>
                  <a:lnTo>
                    <a:pt x="929" y="3325"/>
                  </a:lnTo>
                  <a:lnTo>
                    <a:pt x="940" y="3321"/>
                  </a:lnTo>
                  <a:lnTo>
                    <a:pt x="951" y="3315"/>
                  </a:lnTo>
                  <a:lnTo>
                    <a:pt x="962" y="3309"/>
                  </a:lnTo>
                  <a:lnTo>
                    <a:pt x="974" y="3300"/>
                  </a:lnTo>
                  <a:lnTo>
                    <a:pt x="985" y="3289"/>
                  </a:lnTo>
                  <a:lnTo>
                    <a:pt x="998" y="3278"/>
                  </a:lnTo>
                  <a:lnTo>
                    <a:pt x="1009" y="3263"/>
                  </a:lnTo>
                  <a:lnTo>
                    <a:pt x="1011" y="3225"/>
                  </a:lnTo>
                  <a:lnTo>
                    <a:pt x="1009" y="3214"/>
                  </a:lnTo>
                  <a:lnTo>
                    <a:pt x="1009" y="3179"/>
                  </a:lnTo>
                  <a:lnTo>
                    <a:pt x="1006" y="3141"/>
                  </a:lnTo>
                  <a:lnTo>
                    <a:pt x="1019" y="3146"/>
                  </a:lnTo>
                  <a:lnTo>
                    <a:pt x="1024" y="3142"/>
                  </a:lnTo>
                  <a:lnTo>
                    <a:pt x="1028" y="3138"/>
                  </a:lnTo>
                  <a:lnTo>
                    <a:pt x="1033" y="3131"/>
                  </a:lnTo>
                  <a:lnTo>
                    <a:pt x="1037" y="3124"/>
                  </a:lnTo>
                  <a:lnTo>
                    <a:pt x="1043" y="3108"/>
                  </a:lnTo>
                  <a:lnTo>
                    <a:pt x="1048" y="3091"/>
                  </a:lnTo>
                  <a:lnTo>
                    <a:pt x="1052" y="3075"/>
                  </a:lnTo>
                  <a:lnTo>
                    <a:pt x="1054" y="3060"/>
                  </a:lnTo>
                  <a:lnTo>
                    <a:pt x="1057" y="3046"/>
                  </a:lnTo>
                  <a:lnTo>
                    <a:pt x="1058" y="3032"/>
                  </a:lnTo>
                  <a:lnTo>
                    <a:pt x="1057" y="3027"/>
                  </a:lnTo>
                  <a:lnTo>
                    <a:pt x="1054" y="3023"/>
                  </a:lnTo>
                  <a:lnTo>
                    <a:pt x="1048" y="3014"/>
                  </a:lnTo>
                  <a:lnTo>
                    <a:pt x="1041" y="3008"/>
                  </a:lnTo>
                  <a:lnTo>
                    <a:pt x="1033" y="3002"/>
                  </a:lnTo>
                  <a:lnTo>
                    <a:pt x="1019" y="2995"/>
                  </a:lnTo>
                  <a:lnTo>
                    <a:pt x="1012" y="2992"/>
                  </a:lnTo>
                  <a:lnTo>
                    <a:pt x="1021" y="2908"/>
                  </a:lnTo>
                  <a:lnTo>
                    <a:pt x="1036" y="2718"/>
                  </a:lnTo>
                  <a:lnTo>
                    <a:pt x="1036" y="2702"/>
                  </a:lnTo>
                  <a:lnTo>
                    <a:pt x="1035" y="2680"/>
                  </a:lnTo>
                  <a:lnTo>
                    <a:pt x="1031" y="2626"/>
                  </a:lnTo>
                  <a:lnTo>
                    <a:pt x="1026" y="2558"/>
                  </a:lnTo>
                  <a:lnTo>
                    <a:pt x="1026" y="2531"/>
                  </a:lnTo>
                  <a:lnTo>
                    <a:pt x="1015" y="2386"/>
                  </a:lnTo>
                  <a:lnTo>
                    <a:pt x="1005" y="2256"/>
                  </a:lnTo>
                  <a:lnTo>
                    <a:pt x="995" y="2169"/>
                  </a:lnTo>
                  <a:lnTo>
                    <a:pt x="993" y="2132"/>
                  </a:lnTo>
                  <a:lnTo>
                    <a:pt x="990" y="2097"/>
                  </a:lnTo>
                  <a:lnTo>
                    <a:pt x="988" y="2047"/>
                  </a:lnTo>
                  <a:lnTo>
                    <a:pt x="984" y="1932"/>
                  </a:lnTo>
                  <a:lnTo>
                    <a:pt x="984" y="1878"/>
                  </a:lnTo>
                  <a:lnTo>
                    <a:pt x="982" y="1720"/>
                  </a:lnTo>
                  <a:lnTo>
                    <a:pt x="974" y="1594"/>
                  </a:lnTo>
                  <a:lnTo>
                    <a:pt x="977" y="1560"/>
                  </a:lnTo>
                  <a:lnTo>
                    <a:pt x="974" y="1543"/>
                  </a:lnTo>
                  <a:lnTo>
                    <a:pt x="971" y="1529"/>
                  </a:lnTo>
                  <a:lnTo>
                    <a:pt x="967" y="1519"/>
                  </a:lnTo>
                  <a:lnTo>
                    <a:pt x="963" y="1513"/>
                  </a:lnTo>
                  <a:lnTo>
                    <a:pt x="941" y="1386"/>
                  </a:lnTo>
                  <a:lnTo>
                    <a:pt x="909" y="1343"/>
                  </a:lnTo>
                  <a:lnTo>
                    <a:pt x="909" y="1326"/>
                  </a:lnTo>
                  <a:lnTo>
                    <a:pt x="915" y="1317"/>
                  </a:lnTo>
                  <a:lnTo>
                    <a:pt x="915" y="1298"/>
                  </a:lnTo>
                  <a:lnTo>
                    <a:pt x="922" y="1298"/>
                  </a:lnTo>
                  <a:lnTo>
                    <a:pt x="925" y="1290"/>
                  </a:lnTo>
                  <a:lnTo>
                    <a:pt x="920" y="1249"/>
                  </a:lnTo>
                  <a:lnTo>
                    <a:pt x="925" y="1247"/>
                  </a:lnTo>
                  <a:lnTo>
                    <a:pt x="1012" y="1229"/>
                  </a:lnTo>
                  <a:lnTo>
                    <a:pt x="1041" y="1222"/>
                  </a:lnTo>
                  <a:lnTo>
                    <a:pt x="1093" y="1217"/>
                  </a:lnTo>
                  <a:lnTo>
                    <a:pt x="1104" y="1212"/>
                  </a:lnTo>
                  <a:lnTo>
                    <a:pt x="1115" y="1207"/>
                  </a:lnTo>
                  <a:lnTo>
                    <a:pt x="1131" y="1197"/>
                  </a:lnTo>
                  <a:lnTo>
                    <a:pt x="1141" y="1190"/>
                  </a:lnTo>
                  <a:lnTo>
                    <a:pt x="1144" y="1186"/>
                  </a:lnTo>
                  <a:lnTo>
                    <a:pt x="1147" y="1181"/>
                  </a:lnTo>
                  <a:lnTo>
                    <a:pt x="1148" y="1176"/>
                  </a:lnTo>
                  <a:lnTo>
                    <a:pt x="1152" y="1163"/>
                  </a:lnTo>
                  <a:lnTo>
                    <a:pt x="1154" y="1148"/>
                  </a:lnTo>
                  <a:lnTo>
                    <a:pt x="1155" y="1133"/>
                  </a:lnTo>
                  <a:lnTo>
                    <a:pt x="1155" y="1107"/>
                  </a:lnTo>
                  <a:lnTo>
                    <a:pt x="1155" y="1096"/>
                  </a:lnTo>
                  <a:close/>
                  <a:moveTo>
                    <a:pt x="286" y="1152"/>
                  </a:moveTo>
                  <a:lnTo>
                    <a:pt x="284" y="1127"/>
                  </a:lnTo>
                  <a:lnTo>
                    <a:pt x="295" y="1109"/>
                  </a:lnTo>
                  <a:lnTo>
                    <a:pt x="295" y="1068"/>
                  </a:lnTo>
                  <a:lnTo>
                    <a:pt x="300" y="1056"/>
                  </a:lnTo>
                  <a:lnTo>
                    <a:pt x="301" y="1056"/>
                  </a:lnTo>
                  <a:lnTo>
                    <a:pt x="302" y="1057"/>
                  </a:lnTo>
                  <a:lnTo>
                    <a:pt x="304" y="1059"/>
                  </a:lnTo>
                  <a:lnTo>
                    <a:pt x="299" y="1107"/>
                  </a:lnTo>
                  <a:lnTo>
                    <a:pt x="295" y="1155"/>
                  </a:lnTo>
                  <a:lnTo>
                    <a:pt x="284" y="1189"/>
                  </a:lnTo>
                  <a:lnTo>
                    <a:pt x="286" y="1162"/>
                  </a:lnTo>
                  <a:lnTo>
                    <a:pt x="286" y="1152"/>
                  </a:lnTo>
                  <a:close/>
                  <a:moveTo>
                    <a:pt x="190" y="1636"/>
                  </a:moveTo>
                  <a:lnTo>
                    <a:pt x="194" y="1631"/>
                  </a:lnTo>
                  <a:lnTo>
                    <a:pt x="203" y="1637"/>
                  </a:lnTo>
                  <a:lnTo>
                    <a:pt x="205" y="1657"/>
                  </a:lnTo>
                  <a:lnTo>
                    <a:pt x="201" y="1655"/>
                  </a:lnTo>
                  <a:lnTo>
                    <a:pt x="196" y="1653"/>
                  </a:lnTo>
                  <a:lnTo>
                    <a:pt x="193" y="1655"/>
                  </a:lnTo>
                  <a:lnTo>
                    <a:pt x="189" y="1657"/>
                  </a:lnTo>
                  <a:lnTo>
                    <a:pt x="190" y="1636"/>
                  </a:lnTo>
                  <a:close/>
                  <a:moveTo>
                    <a:pt x="210" y="2070"/>
                  </a:moveTo>
                  <a:lnTo>
                    <a:pt x="219" y="1995"/>
                  </a:lnTo>
                  <a:lnTo>
                    <a:pt x="224" y="2028"/>
                  </a:lnTo>
                  <a:lnTo>
                    <a:pt x="210" y="2070"/>
                  </a:lnTo>
                  <a:close/>
                  <a:moveTo>
                    <a:pt x="301" y="1489"/>
                  </a:moveTo>
                  <a:lnTo>
                    <a:pt x="293" y="1531"/>
                  </a:lnTo>
                  <a:lnTo>
                    <a:pt x="288" y="1552"/>
                  </a:lnTo>
                  <a:lnTo>
                    <a:pt x="268" y="1584"/>
                  </a:lnTo>
                  <a:lnTo>
                    <a:pt x="269" y="1649"/>
                  </a:lnTo>
                  <a:lnTo>
                    <a:pt x="254" y="1725"/>
                  </a:lnTo>
                  <a:lnTo>
                    <a:pt x="249" y="1794"/>
                  </a:lnTo>
                  <a:lnTo>
                    <a:pt x="231" y="1906"/>
                  </a:lnTo>
                  <a:lnTo>
                    <a:pt x="245" y="1796"/>
                  </a:lnTo>
                  <a:lnTo>
                    <a:pt x="240" y="1766"/>
                  </a:lnTo>
                  <a:lnTo>
                    <a:pt x="237" y="1759"/>
                  </a:lnTo>
                  <a:lnTo>
                    <a:pt x="235" y="1755"/>
                  </a:lnTo>
                  <a:lnTo>
                    <a:pt x="227" y="1746"/>
                  </a:lnTo>
                  <a:lnTo>
                    <a:pt x="228" y="1742"/>
                  </a:lnTo>
                  <a:lnTo>
                    <a:pt x="224" y="1741"/>
                  </a:lnTo>
                  <a:lnTo>
                    <a:pt x="224" y="1690"/>
                  </a:lnTo>
                  <a:lnTo>
                    <a:pt x="228" y="1688"/>
                  </a:lnTo>
                  <a:lnTo>
                    <a:pt x="233" y="1687"/>
                  </a:lnTo>
                  <a:lnTo>
                    <a:pt x="237" y="1685"/>
                  </a:lnTo>
                  <a:lnTo>
                    <a:pt x="242" y="1681"/>
                  </a:lnTo>
                  <a:lnTo>
                    <a:pt x="245" y="1677"/>
                  </a:lnTo>
                  <a:lnTo>
                    <a:pt x="246" y="1674"/>
                  </a:lnTo>
                  <a:lnTo>
                    <a:pt x="246" y="1639"/>
                  </a:lnTo>
                  <a:lnTo>
                    <a:pt x="251" y="1603"/>
                  </a:lnTo>
                  <a:lnTo>
                    <a:pt x="251" y="1577"/>
                  </a:lnTo>
                  <a:lnTo>
                    <a:pt x="259" y="1579"/>
                  </a:lnTo>
                  <a:lnTo>
                    <a:pt x="263" y="1575"/>
                  </a:lnTo>
                  <a:lnTo>
                    <a:pt x="268" y="1510"/>
                  </a:lnTo>
                  <a:lnTo>
                    <a:pt x="270" y="1512"/>
                  </a:lnTo>
                  <a:lnTo>
                    <a:pt x="277" y="1448"/>
                  </a:lnTo>
                  <a:lnTo>
                    <a:pt x="274" y="1444"/>
                  </a:lnTo>
                  <a:lnTo>
                    <a:pt x="277" y="1441"/>
                  </a:lnTo>
                  <a:lnTo>
                    <a:pt x="291" y="1476"/>
                  </a:lnTo>
                  <a:lnTo>
                    <a:pt x="307" y="1477"/>
                  </a:lnTo>
                  <a:lnTo>
                    <a:pt x="301" y="1489"/>
                  </a:lnTo>
                  <a:close/>
                  <a:moveTo>
                    <a:pt x="952" y="1067"/>
                  </a:moveTo>
                  <a:lnTo>
                    <a:pt x="946" y="1068"/>
                  </a:lnTo>
                  <a:lnTo>
                    <a:pt x="932" y="1063"/>
                  </a:lnTo>
                  <a:lnTo>
                    <a:pt x="902" y="1059"/>
                  </a:lnTo>
                  <a:lnTo>
                    <a:pt x="894" y="1063"/>
                  </a:lnTo>
                  <a:lnTo>
                    <a:pt x="893" y="1032"/>
                  </a:lnTo>
                  <a:lnTo>
                    <a:pt x="883" y="1010"/>
                  </a:lnTo>
                  <a:lnTo>
                    <a:pt x="884" y="980"/>
                  </a:lnTo>
                  <a:lnTo>
                    <a:pt x="889" y="961"/>
                  </a:lnTo>
                  <a:lnTo>
                    <a:pt x="894" y="918"/>
                  </a:lnTo>
                  <a:lnTo>
                    <a:pt x="908" y="961"/>
                  </a:lnTo>
                  <a:lnTo>
                    <a:pt x="940" y="1025"/>
                  </a:lnTo>
                  <a:lnTo>
                    <a:pt x="953" y="1049"/>
                  </a:lnTo>
                  <a:lnTo>
                    <a:pt x="952" y="106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2700" dir="5400000" sy="50000" rotWithShape="0">
                      <a:srgbClr val="000000">
                        <a:alpha val="50000"/>
                      </a:srgbClr>
                    </a:outerShdw>
                  </a:effectLst>
                </a14:hiddenEffects>
              </a:ext>
            </a:extLst>
          </p:spPr>
          <p:txBody>
            <a:bodyPr/>
            <a:lstStyle/>
            <a:p>
              <a:pPr>
                <a:defRPr/>
              </a:pPr>
              <a:endParaRPr lang="zh-CN" altLang="en-US"/>
            </a:p>
          </p:txBody>
        </p:sp>
      </p:grpSp>
      <p:grpSp>
        <p:nvGrpSpPr>
          <p:cNvPr id="26" name="组合 25"/>
          <p:cNvGrpSpPr>
            <a:grpSpLocks/>
          </p:cNvGrpSpPr>
          <p:nvPr/>
        </p:nvGrpSpPr>
        <p:grpSpPr bwMode="auto">
          <a:xfrm>
            <a:off x="2433648" y="1157289"/>
            <a:ext cx="1355725" cy="2330450"/>
            <a:chOff x="1925365" y="1156494"/>
            <a:chExt cx="1355725" cy="2330450"/>
          </a:xfrm>
          <a:solidFill>
            <a:schemeClr val="accent1"/>
          </a:solidFill>
        </p:grpSpPr>
        <p:sp>
          <p:nvSpPr>
            <p:cNvPr id="15377" name="Freeform 5"/>
            <p:cNvSpPr>
              <a:spLocks/>
            </p:cNvSpPr>
            <p:nvPr/>
          </p:nvSpPr>
          <p:spPr bwMode="gray">
            <a:xfrm>
              <a:off x="1925365" y="1156494"/>
              <a:ext cx="1066800" cy="2330450"/>
            </a:xfrm>
            <a:custGeom>
              <a:avLst/>
              <a:gdLst>
                <a:gd name="T0" fmla="*/ 387100736 w 1416"/>
                <a:gd name="T1" fmla="*/ 198567295 h 3094"/>
                <a:gd name="T2" fmla="*/ 408669533 w 1416"/>
                <a:gd name="T3" fmla="*/ 137294688 h 3094"/>
                <a:gd name="T4" fmla="*/ 374613299 w 1416"/>
                <a:gd name="T5" fmla="*/ 22125717 h 3094"/>
                <a:gd name="T6" fmla="*/ 232146529 w 1416"/>
                <a:gd name="T7" fmla="*/ 66945076 h 3094"/>
                <a:gd name="T8" fmla="*/ 187307026 w 1416"/>
                <a:gd name="T9" fmla="*/ 197432199 h 3094"/>
                <a:gd name="T10" fmla="*/ 181062931 w 1416"/>
                <a:gd name="T11" fmla="*/ 255300270 h 3094"/>
                <a:gd name="T12" fmla="*/ 23838761 w 1416"/>
                <a:gd name="T13" fmla="*/ 468617793 h 3094"/>
                <a:gd name="T14" fmla="*/ 71517036 w 1416"/>
                <a:gd name="T15" fmla="*/ 563930486 h 3094"/>
                <a:gd name="T16" fmla="*/ 225335885 w 1416"/>
                <a:gd name="T17" fmla="*/ 626904608 h 3094"/>
                <a:gd name="T18" fmla="*/ 71517036 w 1416"/>
                <a:gd name="T19" fmla="*/ 498686925 h 3094"/>
                <a:gd name="T20" fmla="*/ 197523746 w 1416"/>
                <a:gd name="T21" fmla="*/ 371603584 h 3094"/>
                <a:gd name="T22" fmla="*/ 272446104 w 1416"/>
                <a:gd name="T23" fmla="*/ 542939112 h 3094"/>
                <a:gd name="T24" fmla="*/ 190712348 w 1416"/>
                <a:gd name="T25" fmla="*/ 687609290 h 3094"/>
                <a:gd name="T26" fmla="*/ 194685726 w 1416"/>
                <a:gd name="T27" fmla="*/ 954823176 h 3094"/>
                <a:gd name="T28" fmla="*/ 262229385 w 1416"/>
                <a:gd name="T29" fmla="*/ 1145447810 h 3094"/>
                <a:gd name="T30" fmla="*/ 242363248 w 1416"/>
                <a:gd name="T31" fmla="*/ 1540879380 h 3094"/>
                <a:gd name="T32" fmla="*/ 200929068 w 1416"/>
                <a:gd name="T33" fmla="*/ 1579458345 h 3094"/>
                <a:gd name="T34" fmla="*/ 213416504 w 1416"/>
                <a:gd name="T35" fmla="*/ 1709378296 h 3094"/>
                <a:gd name="T36" fmla="*/ 228173904 w 1416"/>
                <a:gd name="T37" fmla="*/ 1678741992 h 3094"/>
                <a:gd name="T38" fmla="*/ 244066663 w 1416"/>
                <a:gd name="T39" fmla="*/ 1659452886 h 3094"/>
                <a:gd name="T40" fmla="*/ 356450577 w 1416"/>
                <a:gd name="T41" fmla="*/ 1755331998 h 3094"/>
                <a:gd name="T42" fmla="*/ 360991258 w 1416"/>
                <a:gd name="T43" fmla="*/ 1722426255 h 3094"/>
                <a:gd name="T44" fmla="*/ 342827782 w 1416"/>
                <a:gd name="T45" fmla="*/ 1652644568 h 3094"/>
                <a:gd name="T46" fmla="*/ 351341841 w 1416"/>
                <a:gd name="T47" fmla="*/ 1217498937 h 3094"/>
                <a:gd name="T48" fmla="*/ 362693919 w 1416"/>
                <a:gd name="T49" fmla="*/ 1116513774 h 3094"/>
                <a:gd name="T50" fmla="*/ 410939497 w 1416"/>
                <a:gd name="T51" fmla="*/ 959929227 h 3094"/>
                <a:gd name="T52" fmla="*/ 438184333 w 1416"/>
                <a:gd name="T53" fmla="*/ 645626542 h 3094"/>
                <a:gd name="T54" fmla="*/ 404128853 w 1416"/>
                <a:gd name="T55" fmla="*/ 462944570 h 3094"/>
                <a:gd name="T56" fmla="*/ 465429169 w 1416"/>
                <a:gd name="T57" fmla="*/ 529890400 h 3094"/>
                <a:gd name="T58" fmla="*/ 601651845 w 1416"/>
                <a:gd name="T59" fmla="*/ 475426111 h 3094"/>
                <a:gd name="T60" fmla="*/ 745821276 w 1416"/>
                <a:gd name="T61" fmla="*/ 335861983 h 3094"/>
                <a:gd name="T62" fmla="*/ 802580913 w 1416"/>
                <a:gd name="T63" fmla="*/ 252463659 h 3094"/>
                <a:gd name="T64" fmla="*/ 731063876 w 1416"/>
                <a:gd name="T65" fmla="*/ 284234306 h 3094"/>
                <a:gd name="T66" fmla="*/ 700413718 w 1416"/>
                <a:gd name="T67" fmla="*/ 252463659 h 3094"/>
                <a:gd name="T68" fmla="*/ 662384859 w 1416"/>
                <a:gd name="T69" fmla="*/ 325082711 h 3094"/>
                <a:gd name="T70" fmla="*/ 439886994 w 1416"/>
                <a:gd name="T71" fmla="*/ 344371817 h 3094"/>
                <a:gd name="T72" fmla="*/ 376884016 w 1416"/>
                <a:gd name="T73" fmla="*/ 249059877 h 3094"/>
                <a:gd name="T74" fmla="*/ 345665802 w 1416"/>
                <a:gd name="T75" fmla="*/ 214452619 h 30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6" h="3094">
                  <a:moveTo>
                    <a:pt x="609" y="378"/>
                  </a:moveTo>
                  <a:cubicBezTo>
                    <a:pt x="609" y="378"/>
                    <a:pt x="645" y="364"/>
                    <a:pt x="682" y="350"/>
                  </a:cubicBezTo>
                  <a:cubicBezTo>
                    <a:pt x="672" y="314"/>
                    <a:pt x="692" y="278"/>
                    <a:pt x="692" y="278"/>
                  </a:cubicBezTo>
                  <a:cubicBezTo>
                    <a:pt x="698" y="260"/>
                    <a:pt x="715" y="264"/>
                    <a:pt x="720" y="242"/>
                  </a:cubicBezTo>
                  <a:cubicBezTo>
                    <a:pt x="746" y="212"/>
                    <a:pt x="730" y="180"/>
                    <a:pt x="720" y="146"/>
                  </a:cubicBezTo>
                  <a:cubicBezTo>
                    <a:pt x="732" y="106"/>
                    <a:pt x="703" y="61"/>
                    <a:pt x="660" y="39"/>
                  </a:cubicBezTo>
                  <a:cubicBezTo>
                    <a:pt x="617" y="10"/>
                    <a:pt x="531" y="0"/>
                    <a:pt x="483" y="16"/>
                  </a:cubicBezTo>
                  <a:cubicBezTo>
                    <a:pt x="435" y="32"/>
                    <a:pt x="422" y="83"/>
                    <a:pt x="409" y="118"/>
                  </a:cubicBezTo>
                  <a:lnTo>
                    <a:pt x="384" y="223"/>
                  </a:lnTo>
                  <a:cubicBezTo>
                    <a:pt x="384" y="223"/>
                    <a:pt x="376" y="324"/>
                    <a:pt x="330" y="348"/>
                  </a:cubicBezTo>
                  <a:cubicBezTo>
                    <a:pt x="386" y="358"/>
                    <a:pt x="415" y="391"/>
                    <a:pt x="415" y="391"/>
                  </a:cubicBezTo>
                  <a:lnTo>
                    <a:pt x="319" y="450"/>
                  </a:lnTo>
                  <a:lnTo>
                    <a:pt x="244" y="550"/>
                  </a:lnTo>
                  <a:lnTo>
                    <a:pt x="42" y="826"/>
                  </a:lnTo>
                  <a:cubicBezTo>
                    <a:pt x="2" y="886"/>
                    <a:pt x="0" y="892"/>
                    <a:pt x="4" y="907"/>
                  </a:cubicBezTo>
                  <a:cubicBezTo>
                    <a:pt x="8" y="922"/>
                    <a:pt x="70" y="943"/>
                    <a:pt x="126" y="994"/>
                  </a:cubicBezTo>
                  <a:lnTo>
                    <a:pt x="368" y="1150"/>
                  </a:lnTo>
                  <a:lnTo>
                    <a:pt x="397" y="1105"/>
                  </a:lnTo>
                  <a:lnTo>
                    <a:pt x="265" y="1008"/>
                  </a:lnTo>
                  <a:lnTo>
                    <a:pt x="126" y="879"/>
                  </a:lnTo>
                  <a:lnTo>
                    <a:pt x="147" y="841"/>
                  </a:lnTo>
                  <a:cubicBezTo>
                    <a:pt x="147" y="841"/>
                    <a:pt x="247" y="748"/>
                    <a:pt x="348" y="655"/>
                  </a:cubicBezTo>
                  <a:cubicBezTo>
                    <a:pt x="384" y="708"/>
                    <a:pt x="404" y="724"/>
                    <a:pt x="426" y="774"/>
                  </a:cubicBezTo>
                  <a:cubicBezTo>
                    <a:pt x="448" y="824"/>
                    <a:pt x="484" y="902"/>
                    <a:pt x="480" y="957"/>
                  </a:cubicBezTo>
                  <a:lnTo>
                    <a:pt x="399" y="1102"/>
                  </a:lnTo>
                  <a:lnTo>
                    <a:pt x="336" y="1212"/>
                  </a:lnTo>
                  <a:cubicBezTo>
                    <a:pt x="322" y="1244"/>
                    <a:pt x="314" y="1268"/>
                    <a:pt x="315" y="1293"/>
                  </a:cubicBezTo>
                  <a:cubicBezTo>
                    <a:pt x="316" y="1318"/>
                    <a:pt x="334" y="1618"/>
                    <a:pt x="343" y="1683"/>
                  </a:cubicBezTo>
                  <a:lnTo>
                    <a:pt x="367" y="1686"/>
                  </a:lnTo>
                  <a:cubicBezTo>
                    <a:pt x="367" y="1686"/>
                    <a:pt x="414" y="1852"/>
                    <a:pt x="462" y="2019"/>
                  </a:cubicBezTo>
                  <a:cubicBezTo>
                    <a:pt x="417" y="2130"/>
                    <a:pt x="413" y="2159"/>
                    <a:pt x="409" y="2274"/>
                  </a:cubicBezTo>
                  <a:cubicBezTo>
                    <a:pt x="405" y="2389"/>
                    <a:pt x="430" y="2635"/>
                    <a:pt x="427" y="2716"/>
                  </a:cubicBezTo>
                  <a:lnTo>
                    <a:pt x="402" y="2755"/>
                  </a:lnTo>
                  <a:lnTo>
                    <a:pt x="354" y="2784"/>
                  </a:lnTo>
                  <a:cubicBezTo>
                    <a:pt x="354" y="2784"/>
                    <a:pt x="347" y="2819"/>
                    <a:pt x="340" y="2854"/>
                  </a:cubicBezTo>
                  <a:cubicBezTo>
                    <a:pt x="375" y="2899"/>
                    <a:pt x="376" y="3013"/>
                    <a:pt x="376" y="3013"/>
                  </a:cubicBezTo>
                  <a:lnTo>
                    <a:pt x="393" y="3009"/>
                  </a:lnTo>
                  <a:lnTo>
                    <a:pt x="402" y="2959"/>
                  </a:lnTo>
                  <a:lnTo>
                    <a:pt x="424" y="2961"/>
                  </a:lnTo>
                  <a:lnTo>
                    <a:pt x="430" y="2925"/>
                  </a:lnTo>
                  <a:lnTo>
                    <a:pt x="487" y="3058"/>
                  </a:lnTo>
                  <a:cubicBezTo>
                    <a:pt x="520" y="3086"/>
                    <a:pt x="599" y="3091"/>
                    <a:pt x="628" y="3094"/>
                  </a:cubicBezTo>
                  <a:lnTo>
                    <a:pt x="661" y="3075"/>
                  </a:lnTo>
                  <a:lnTo>
                    <a:pt x="636" y="3036"/>
                  </a:lnTo>
                  <a:lnTo>
                    <a:pt x="690" y="3021"/>
                  </a:lnTo>
                  <a:lnTo>
                    <a:pt x="604" y="2913"/>
                  </a:lnTo>
                  <a:cubicBezTo>
                    <a:pt x="578" y="2861"/>
                    <a:pt x="574" y="2833"/>
                    <a:pt x="532" y="2710"/>
                  </a:cubicBezTo>
                  <a:cubicBezTo>
                    <a:pt x="534" y="2582"/>
                    <a:pt x="602" y="2260"/>
                    <a:pt x="619" y="2146"/>
                  </a:cubicBezTo>
                  <a:cubicBezTo>
                    <a:pt x="635" y="2031"/>
                    <a:pt x="634" y="2055"/>
                    <a:pt x="637" y="2025"/>
                  </a:cubicBezTo>
                  <a:cubicBezTo>
                    <a:pt x="640" y="1995"/>
                    <a:pt x="642" y="1980"/>
                    <a:pt x="639" y="1968"/>
                  </a:cubicBezTo>
                  <a:cubicBezTo>
                    <a:pt x="670" y="1830"/>
                    <a:pt x="702" y="1693"/>
                    <a:pt x="702" y="1693"/>
                  </a:cubicBezTo>
                  <a:lnTo>
                    <a:pt x="724" y="1692"/>
                  </a:lnTo>
                  <a:cubicBezTo>
                    <a:pt x="724" y="1692"/>
                    <a:pt x="763" y="1505"/>
                    <a:pt x="771" y="1413"/>
                  </a:cubicBezTo>
                  <a:cubicBezTo>
                    <a:pt x="779" y="1321"/>
                    <a:pt x="778" y="1218"/>
                    <a:pt x="772" y="1138"/>
                  </a:cubicBezTo>
                  <a:cubicBezTo>
                    <a:pt x="766" y="1082"/>
                    <a:pt x="745" y="994"/>
                    <a:pt x="735" y="934"/>
                  </a:cubicBezTo>
                  <a:lnTo>
                    <a:pt x="712" y="816"/>
                  </a:lnTo>
                  <a:lnTo>
                    <a:pt x="735" y="786"/>
                  </a:lnTo>
                  <a:lnTo>
                    <a:pt x="820" y="934"/>
                  </a:lnTo>
                  <a:cubicBezTo>
                    <a:pt x="849" y="968"/>
                    <a:pt x="867" y="1006"/>
                    <a:pt x="907" y="990"/>
                  </a:cubicBezTo>
                  <a:cubicBezTo>
                    <a:pt x="947" y="974"/>
                    <a:pt x="1004" y="894"/>
                    <a:pt x="1060" y="838"/>
                  </a:cubicBezTo>
                  <a:lnTo>
                    <a:pt x="1204" y="646"/>
                  </a:lnTo>
                  <a:cubicBezTo>
                    <a:pt x="1246" y="605"/>
                    <a:pt x="1286" y="608"/>
                    <a:pt x="1314" y="592"/>
                  </a:cubicBezTo>
                  <a:cubicBezTo>
                    <a:pt x="1342" y="576"/>
                    <a:pt x="1357" y="572"/>
                    <a:pt x="1374" y="547"/>
                  </a:cubicBezTo>
                  <a:cubicBezTo>
                    <a:pt x="1391" y="522"/>
                    <a:pt x="1416" y="462"/>
                    <a:pt x="1414" y="445"/>
                  </a:cubicBezTo>
                  <a:cubicBezTo>
                    <a:pt x="1401" y="435"/>
                    <a:pt x="1386" y="436"/>
                    <a:pt x="1365" y="445"/>
                  </a:cubicBezTo>
                  <a:lnTo>
                    <a:pt x="1288" y="501"/>
                  </a:lnTo>
                  <a:lnTo>
                    <a:pt x="1209" y="528"/>
                  </a:lnTo>
                  <a:lnTo>
                    <a:pt x="1234" y="445"/>
                  </a:lnTo>
                  <a:cubicBezTo>
                    <a:pt x="1231" y="435"/>
                    <a:pt x="1203" y="447"/>
                    <a:pt x="1192" y="468"/>
                  </a:cubicBezTo>
                  <a:lnTo>
                    <a:pt x="1167" y="573"/>
                  </a:lnTo>
                  <a:cubicBezTo>
                    <a:pt x="1117" y="639"/>
                    <a:pt x="957" y="856"/>
                    <a:pt x="892" y="862"/>
                  </a:cubicBezTo>
                  <a:cubicBezTo>
                    <a:pt x="852" y="790"/>
                    <a:pt x="801" y="672"/>
                    <a:pt x="775" y="607"/>
                  </a:cubicBezTo>
                  <a:cubicBezTo>
                    <a:pt x="751" y="543"/>
                    <a:pt x="766" y="508"/>
                    <a:pt x="747" y="480"/>
                  </a:cubicBezTo>
                  <a:cubicBezTo>
                    <a:pt x="728" y="449"/>
                    <a:pt x="683" y="452"/>
                    <a:pt x="664" y="439"/>
                  </a:cubicBezTo>
                  <a:cubicBezTo>
                    <a:pt x="645" y="426"/>
                    <a:pt x="643" y="412"/>
                    <a:pt x="634" y="402"/>
                  </a:cubicBezTo>
                  <a:lnTo>
                    <a:pt x="609" y="378"/>
                  </a:lnTo>
                  <a:close/>
                </a:path>
              </a:pathLst>
            </a:custGeom>
            <a:grp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sy="50000" rotWithShape="0">
                      <a:srgbClr val="000000">
                        <a:alpha val="50000"/>
                      </a:srgbClr>
                    </a:outerShdw>
                  </a:effectLst>
                </a14:hiddenEffects>
              </a:ext>
            </a:extLst>
          </p:spPr>
          <p:txBody>
            <a:bodyPr/>
            <a:lstStyle/>
            <a:p>
              <a:endParaRPr lang="zh-CN" altLang="en-US"/>
            </a:p>
          </p:txBody>
        </p:sp>
        <p:sp>
          <p:nvSpPr>
            <p:cNvPr id="15378" name="Freeform 6"/>
            <p:cNvSpPr>
              <a:spLocks/>
            </p:cNvSpPr>
            <p:nvPr/>
          </p:nvSpPr>
          <p:spPr bwMode="gray">
            <a:xfrm>
              <a:off x="2423840" y="2042319"/>
              <a:ext cx="660400" cy="1444625"/>
            </a:xfrm>
            <a:custGeom>
              <a:avLst/>
              <a:gdLst>
                <a:gd name="T0" fmla="*/ 148344682 w 1416"/>
                <a:gd name="T1" fmla="*/ 76302254 h 3094"/>
                <a:gd name="T2" fmla="*/ 156610409 w 1416"/>
                <a:gd name="T3" fmla="*/ 52757761 h 3094"/>
                <a:gd name="T4" fmla="*/ 143559580 w 1416"/>
                <a:gd name="T5" fmla="*/ 8502463 h 3094"/>
                <a:gd name="T6" fmla="*/ 88963249 w 1416"/>
                <a:gd name="T7" fmla="*/ 25724971 h 3094"/>
                <a:gd name="T8" fmla="*/ 71779790 w 1416"/>
                <a:gd name="T9" fmla="*/ 75866158 h 3094"/>
                <a:gd name="T10" fmla="*/ 69387239 w 1416"/>
                <a:gd name="T11" fmla="*/ 98102831 h 3094"/>
                <a:gd name="T12" fmla="*/ 9135533 w 1416"/>
                <a:gd name="T13" fmla="*/ 180073393 h 3094"/>
                <a:gd name="T14" fmla="*/ 27406600 w 1416"/>
                <a:gd name="T15" fmla="*/ 216698419 h 3094"/>
                <a:gd name="T16" fmla="*/ 86353363 w 1416"/>
                <a:gd name="T17" fmla="*/ 240897522 h 3094"/>
                <a:gd name="T18" fmla="*/ 27406600 w 1416"/>
                <a:gd name="T19" fmla="*/ 191627592 h 3094"/>
                <a:gd name="T20" fmla="*/ 75695085 w 1416"/>
                <a:gd name="T21" fmla="*/ 142794224 h 3094"/>
                <a:gd name="T22" fmla="*/ 104406628 w 1416"/>
                <a:gd name="T23" fmla="*/ 208632518 h 3094"/>
                <a:gd name="T24" fmla="*/ 73084733 w 1416"/>
                <a:gd name="T25" fmla="*/ 264223967 h 3094"/>
                <a:gd name="T26" fmla="*/ 74607477 w 1416"/>
                <a:gd name="T27" fmla="*/ 366905335 h 3094"/>
                <a:gd name="T28" fmla="*/ 100491333 w 1416"/>
                <a:gd name="T29" fmla="*/ 440155386 h 3094"/>
                <a:gd name="T30" fmla="*/ 92878544 w 1416"/>
                <a:gd name="T31" fmla="*/ 592105750 h 3094"/>
                <a:gd name="T32" fmla="*/ 77000028 w 1416"/>
                <a:gd name="T33" fmla="*/ 606930199 h 3094"/>
                <a:gd name="T34" fmla="*/ 81785130 w 1416"/>
                <a:gd name="T35" fmla="*/ 656853805 h 3094"/>
                <a:gd name="T36" fmla="*/ 87440505 w 1416"/>
                <a:gd name="T37" fmla="*/ 645081559 h 3094"/>
                <a:gd name="T38" fmla="*/ 93531016 w 1416"/>
                <a:gd name="T39" fmla="*/ 637669335 h 3094"/>
                <a:gd name="T40" fmla="*/ 136598796 w 1416"/>
                <a:gd name="T41" fmla="*/ 674512408 h 3094"/>
                <a:gd name="T42" fmla="*/ 138338876 w 1416"/>
                <a:gd name="T43" fmla="*/ 661867971 h 3094"/>
                <a:gd name="T44" fmla="*/ 131378558 w 1416"/>
                <a:gd name="T45" fmla="*/ 635053228 h 3094"/>
                <a:gd name="T46" fmla="*/ 134641382 w 1416"/>
                <a:gd name="T47" fmla="*/ 467842320 h 3094"/>
                <a:gd name="T48" fmla="*/ 138991347 w 1416"/>
                <a:gd name="T49" fmla="*/ 429036816 h 3094"/>
                <a:gd name="T50" fmla="*/ 157480215 w 1416"/>
                <a:gd name="T51" fmla="*/ 368867298 h 3094"/>
                <a:gd name="T52" fmla="*/ 167921158 w 1416"/>
                <a:gd name="T53" fmla="*/ 248091699 h 3094"/>
                <a:gd name="T54" fmla="*/ 154870329 w 1416"/>
                <a:gd name="T55" fmla="*/ 177893382 h 3094"/>
                <a:gd name="T56" fmla="*/ 178361634 w 1416"/>
                <a:gd name="T57" fmla="*/ 203618353 h 3094"/>
                <a:gd name="T58" fmla="*/ 230564948 w 1416"/>
                <a:gd name="T59" fmla="*/ 182689500 h 3094"/>
                <a:gd name="T60" fmla="*/ 285813751 w 1416"/>
                <a:gd name="T61" fmla="*/ 129060015 h 3094"/>
                <a:gd name="T62" fmla="*/ 307564977 w 1416"/>
                <a:gd name="T63" fmla="*/ 97013059 h 3094"/>
                <a:gd name="T64" fmla="*/ 280158377 w 1416"/>
                <a:gd name="T65" fmla="*/ 109221401 h 3094"/>
                <a:gd name="T66" fmla="*/ 268412491 w 1416"/>
                <a:gd name="T67" fmla="*/ 97013059 h 3094"/>
                <a:gd name="T68" fmla="*/ 253838918 w 1416"/>
                <a:gd name="T69" fmla="*/ 124917574 h 3094"/>
                <a:gd name="T70" fmla="*/ 168573629 w 1416"/>
                <a:gd name="T71" fmla="*/ 132329798 h 3094"/>
                <a:gd name="T72" fmla="*/ 144429387 w 1416"/>
                <a:gd name="T73" fmla="*/ 95704772 h 3094"/>
                <a:gd name="T74" fmla="*/ 132466166 w 1416"/>
                <a:gd name="T75" fmla="*/ 82406658 h 30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6" h="3094">
                  <a:moveTo>
                    <a:pt x="609" y="378"/>
                  </a:moveTo>
                  <a:cubicBezTo>
                    <a:pt x="609" y="378"/>
                    <a:pt x="645" y="364"/>
                    <a:pt x="682" y="350"/>
                  </a:cubicBezTo>
                  <a:cubicBezTo>
                    <a:pt x="672" y="314"/>
                    <a:pt x="692" y="278"/>
                    <a:pt x="692" y="278"/>
                  </a:cubicBezTo>
                  <a:cubicBezTo>
                    <a:pt x="698" y="260"/>
                    <a:pt x="715" y="264"/>
                    <a:pt x="720" y="242"/>
                  </a:cubicBezTo>
                  <a:cubicBezTo>
                    <a:pt x="746" y="212"/>
                    <a:pt x="730" y="180"/>
                    <a:pt x="720" y="146"/>
                  </a:cubicBezTo>
                  <a:cubicBezTo>
                    <a:pt x="732" y="106"/>
                    <a:pt x="703" y="61"/>
                    <a:pt x="660" y="39"/>
                  </a:cubicBezTo>
                  <a:cubicBezTo>
                    <a:pt x="617" y="10"/>
                    <a:pt x="531" y="0"/>
                    <a:pt x="483" y="16"/>
                  </a:cubicBezTo>
                  <a:cubicBezTo>
                    <a:pt x="435" y="32"/>
                    <a:pt x="422" y="83"/>
                    <a:pt x="409" y="118"/>
                  </a:cubicBezTo>
                  <a:lnTo>
                    <a:pt x="384" y="223"/>
                  </a:lnTo>
                  <a:cubicBezTo>
                    <a:pt x="384" y="223"/>
                    <a:pt x="376" y="324"/>
                    <a:pt x="330" y="348"/>
                  </a:cubicBezTo>
                  <a:cubicBezTo>
                    <a:pt x="386" y="358"/>
                    <a:pt x="415" y="391"/>
                    <a:pt x="415" y="391"/>
                  </a:cubicBezTo>
                  <a:lnTo>
                    <a:pt x="319" y="450"/>
                  </a:lnTo>
                  <a:lnTo>
                    <a:pt x="244" y="550"/>
                  </a:lnTo>
                  <a:lnTo>
                    <a:pt x="42" y="826"/>
                  </a:lnTo>
                  <a:cubicBezTo>
                    <a:pt x="2" y="886"/>
                    <a:pt x="0" y="892"/>
                    <a:pt x="4" y="907"/>
                  </a:cubicBezTo>
                  <a:cubicBezTo>
                    <a:pt x="8" y="922"/>
                    <a:pt x="70" y="943"/>
                    <a:pt x="126" y="994"/>
                  </a:cubicBezTo>
                  <a:lnTo>
                    <a:pt x="368" y="1150"/>
                  </a:lnTo>
                  <a:lnTo>
                    <a:pt x="397" y="1105"/>
                  </a:lnTo>
                  <a:lnTo>
                    <a:pt x="265" y="1008"/>
                  </a:lnTo>
                  <a:lnTo>
                    <a:pt x="126" y="879"/>
                  </a:lnTo>
                  <a:lnTo>
                    <a:pt x="147" y="841"/>
                  </a:lnTo>
                  <a:cubicBezTo>
                    <a:pt x="147" y="841"/>
                    <a:pt x="247" y="748"/>
                    <a:pt x="348" y="655"/>
                  </a:cubicBezTo>
                  <a:cubicBezTo>
                    <a:pt x="384" y="708"/>
                    <a:pt x="404" y="724"/>
                    <a:pt x="426" y="774"/>
                  </a:cubicBezTo>
                  <a:cubicBezTo>
                    <a:pt x="448" y="824"/>
                    <a:pt x="484" y="902"/>
                    <a:pt x="480" y="957"/>
                  </a:cubicBezTo>
                  <a:lnTo>
                    <a:pt x="399" y="1102"/>
                  </a:lnTo>
                  <a:lnTo>
                    <a:pt x="336" y="1212"/>
                  </a:lnTo>
                  <a:cubicBezTo>
                    <a:pt x="322" y="1244"/>
                    <a:pt x="314" y="1268"/>
                    <a:pt x="315" y="1293"/>
                  </a:cubicBezTo>
                  <a:cubicBezTo>
                    <a:pt x="316" y="1318"/>
                    <a:pt x="334" y="1618"/>
                    <a:pt x="343" y="1683"/>
                  </a:cubicBezTo>
                  <a:lnTo>
                    <a:pt x="367" y="1686"/>
                  </a:lnTo>
                  <a:cubicBezTo>
                    <a:pt x="367" y="1686"/>
                    <a:pt x="414" y="1852"/>
                    <a:pt x="462" y="2019"/>
                  </a:cubicBezTo>
                  <a:cubicBezTo>
                    <a:pt x="417" y="2130"/>
                    <a:pt x="413" y="2159"/>
                    <a:pt x="409" y="2274"/>
                  </a:cubicBezTo>
                  <a:cubicBezTo>
                    <a:pt x="405" y="2389"/>
                    <a:pt x="430" y="2635"/>
                    <a:pt x="427" y="2716"/>
                  </a:cubicBezTo>
                  <a:lnTo>
                    <a:pt x="402" y="2755"/>
                  </a:lnTo>
                  <a:lnTo>
                    <a:pt x="354" y="2784"/>
                  </a:lnTo>
                  <a:cubicBezTo>
                    <a:pt x="354" y="2784"/>
                    <a:pt x="347" y="2819"/>
                    <a:pt x="340" y="2854"/>
                  </a:cubicBezTo>
                  <a:cubicBezTo>
                    <a:pt x="375" y="2899"/>
                    <a:pt x="376" y="3013"/>
                    <a:pt x="376" y="3013"/>
                  </a:cubicBezTo>
                  <a:lnTo>
                    <a:pt x="393" y="3009"/>
                  </a:lnTo>
                  <a:lnTo>
                    <a:pt x="402" y="2959"/>
                  </a:lnTo>
                  <a:lnTo>
                    <a:pt x="424" y="2961"/>
                  </a:lnTo>
                  <a:lnTo>
                    <a:pt x="430" y="2925"/>
                  </a:lnTo>
                  <a:lnTo>
                    <a:pt x="487" y="3058"/>
                  </a:lnTo>
                  <a:cubicBezTo>
                    <a:pt x="520" y="3086"/>
                    <a:pt x="599" y="3091"/>
                    <a:pt x="628" y="3094"/>
                  </a:cubicBezTo>
                  <a:lnTo>
                    <a:pt x="661" y="3075"/>
                  </a:lnTo>
                  <a:lnTo>
                    <a:pt x="636" y="3036"/>
                  </a:lnTo>
                  <a:lnTo>
                    <a:pt x="690" y="3021"/>
                  </a:lnTo>
                  <a:lnTo>
                    <a:pt x="604" y="2913"/>
                  </a:lnTo>
                  <a:cubicBezTo>
                    <a:pt x="578" y="2861"/>
                    <a:pt x="574" y="2833"/>
                    <a:pt x="532" y="2710"/>
                  </a:cubicBezTo>
                  <a:cubicBezTo>
                    <a:pt x="534" y="2582"/>
                    <a:pt x="602" y="2260"/>
                    <a:pt x="619" y="2146"/>
                  </a:cubicBezTo>
                  <a:cubicBezTo>
                    <a:pt x="635" y="2031"/>
                    <a:pt x="634" y="2055"/>
                    <a:pt x="637" y="2025"/>
                  </a:cubicBezTo>
                  <a:cubicBezTo>
                    <a:pt x="640" y="1995"/>
                    <a:pt x="642" y="1980"/>
                    <a:pt x="639" y="1968"/>
                  </a:cubicBezTo>
                  <a:cubicBezTo>
                    <a:pt x="670" y="1830"/>
                    <a:pt x="702" y="1693"/>
                    <a:pt x="702" y="1693"/>
                  </a:cubicBezTo>
                  <a:lnTo>
                    <a:pt x="724" y="1692"/>
                  </a:lnTo>
                  <a:cubicBezTo>
                    <a:pt x="724" y="1692"/>
                    <a:pt x="763" y="1505"/>
                    <a:pt x="771" y="1413"/>
                  </a:cubicBezTo>
                  <a:cubicBezTo>
                    <a:pt x="779" y="1321"/>
                    <a:pt x="778" y="1218"/>
                    <a:pt x="772" y="1138"/>
                  </a:cubicBezTo>
                  <a:cubicBezTo>
                    <a:pt x="766" y="1082"/>
                    <a:pt x="745" y="994"/>
                    <a:pt x="735" y="934"/>
                  </a:cubicBezTo>
                  <a:lnTo>
                    <a:pt x="712" y="816"/>
                  </a:lnTo>
                  <a:lnTo>
                    <a:pt x="735" y="786"/>
                  </a:lnTo>
                  <a:lnTo>
                    <a:pt x="820" y="934"/>
                  </a:lnTo>
                  <a:cubicBezTo>
                    <a:pt x="849" y="968"/>
                    <a:pt x="867" y="1006"/>
                    <a:pt x="907" y="990"/>
                  </a:cubicBezTo>
                  <a:cubicBezTo>
                    <a:pt x="947" y="974"/>
                    <a:pt x="1004" y="894"/>
                    <a:pt x="1060" y="838"/>
                  </a:cubicBezTo>
                  <a:lnTo>
                    <a:pt x="1204" y="646"/>
                  </a:lnTo>
                  <a:cubicBezTo>
                    <a:pt x="1246" y="605"/>
                    <a:pt x="1286" y="608"/>
                    <a:pt x="1314" y="592"/>
                  </a:cubicBezTo>
                  <a:cubicBezTo>
                    <a:pt x="1342" y="576"/>
                    <a:pt x="1357" y="572"/>
                    <a:pt x="1374" y="547"/>
                  </a:cubicBezTo>
                  <a:cubicBezTo>
                    <a:pt x="1391" y="522"/>
                    <a:pt x="1416" y="462"/>
                    <a:pt x="1414" y="445"/>
                  </a:cubicBezTo>
                  <a:cubicBezTo>
                    <a:pt x="1401" y="435"/>
                    <a:pt x="1386" y="436"/>
                    <a:pt x="1365" y="445"/>
                  </a:cubicBezTo>
                  <a:lnTo>
                    <a:pt x="1288" y="501"/>
                  </a:lnTo>
                  <a:lnTo>
                    <a:pt x="1209" y="528"/>
                  </a:lnTo>
                  <a:lnTo>
                    <a:pt x="1234" y="445"/>
                  </a:lnTo>
                  <a:cubicBezTo>
                    <a:pt x="1231" y="435"/>
                    <a:pt x="1203" y="447"/>
                    <a:pt x="1192" y="468"/>
                  </a:cubicBezTo>
                  <a:lnTo>
                    <a:pt x="1167" y="573"/>
                  </a:lnTo>
                  <a:cubicBezTo>
                    <a:pt x="1117" y="639"/>
                    <a:pt x="957" y="856"/>
                    <a:pt x="892" y="862"/>
                  </a:cubicBezTo>
                  <a:cubicBezTo>
                    <a:pt x="852" y="790"/>
                    <a:pt x="801" y="672"/>
                    <a:pt x="775" y="607"/>
                  </a:cubicBezTo>
                  <a:cubicBezTo>
                    <a:pt x="751" y="543"/>
                    <a:pt x="766" y="508"/>
                    <a:pt x="747" y="480"/>
                  </a:cubicBezTo>
                  <a:cubicBezTo>
                    <a:pt x="728" y="449"/>
                    <a:pt x="683" y="452"/>
                    <a:pt x="664" y="439"/>
                  </a:cubicBezTo>
                  <a:cubicBezTo>
                    <a:pt x="645" y="426"/>
                    <a:pt x="643" y="412"/>
                    <a:pt x="634" y="402"/>
                  </a:cubicBezTo>
                  <a:lnTo>
                    <a:pt x="609" y="378"/>
                  </a:lnTo>
                  <a:close/>
                </a:path>
              </a:pathLst>
            </a:custGeom>
            <a:grp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sy="50000" rotWithShape="0">
                      <a:srgbClr val="000000">
                        <a:alpha val="50000"/>
                      </a:srgbClr>
                    </a:outerShdw>
                  </a:effectLst>
                </a14:hiddenEffects>
              </a:ext>
            </a:extLst>
          </p:spPr>
          <p:txBody>
            <a:bodyPr/>
            <a:lstStyle/>
            <a:p>
              <a:endParaRPr lang="zh-CN" altLang="en-US"/>
            </a:p>
          </p:txBody>
        </p:sp>
        <p:sp>
          <p:nvSpPr>
            <p:cNvPr id="15379" name="Freeform 12"/>
            <p:cNvSpPr>
              <a:spLocks/>
            </p:cNvSpPr>
            <p:nvPr/>
          </p:nvSpPr>
          <p:spPr bwMode="gray">
            <a:xfrm>
              <a:off x="2619103" y="2042319"/>
              <a:ext cx="661987" cy="1444625"/>
            </a:xfrm>
            <a:custGeom>
              <a:avLst/>
              <a:gdLst>
                <a:gd name="T0" fmla="*/ 149058341 w 1416"/>
                <a:gd name="T1" fmla="*/ 76302254 h 3094"/>
                <a:gd name="T2" fmla="*/ 157364034 w 1416"/>
                <a:gd name="T3" fmla="*/ 52757761 h 3094"/>
                <a:gd name="T4" fmla="*/ 144250053 w 1416"/>
                <a:gd name="T5" fmla="*/ 8502463 h 3094"/>
                <a:gd name="T6" fmla="*/ 89391620 w 1416"/>
                <a:gd name="T7" fmla="*/ 25724971 h 3094"/>
                <a:gd name="T8" fmla="*/ 72125260 w 1416"/>
                <a:gd name="T9" fmla="*/ 75866158 h 3094"/>
                <a:gd name="T10" fmla="*/ 69720882 w 1416"/>
                <a:gd name="T11" fmla="*/ 98102831 h 3094"/>
                <a:gd name="T12" fmla="*/ 9179460 w 1416"/>
                <a:gd name="T13" fmla="*/ 180073393 h 3094"/>
                <a:gd name="T14" fmla="*/ 27538846 w 1416"/>
                <a:gd name="T15" fmla="*/ 216698419 h 3094"/>
                <a:gd name="T16" fmla="*/ 86768450 w 1416"/>
                <a:gd name="T17" fmla="*/ 240897522 h 3094"/>
                <a:gd name="T18" fmla="*/ 27538846 w 1416"/>
                <a:gd name="T19" fmla="*/ 191627592 h 3094"/>
                <a:gd name="T20" fmla="*/ 76059314 w 1416"/>
                <a:gd name="T21" fmla="*/ 142794224 h 3094"/>
                <a:gd name="T22" fmla="*/ 104909044 w 1416"/>
                <a:gd name="T23" fmla="*/ 208632518 h 3094"/>
                <a:gd name="T24" fmla="*/ 73436612 w 1416"/>
                <a:gd name="T25" fmla="*/ 264223967 h 3094"/>
                <a:gd name="T26" fmla="*/ 74966288 w 1416"/>
                <a:gd name="T27" fmla="*/ 366905335 h 3094"/>
                <a:gd name="T28" fmla="*/ 100974990 w 1416"/>
                <a:gd name="T29" fmla="*/ 440155386 h 3094"/>
                <a:gd name="T30" fmla="*/ 93325674 w 1416"/>
                <a:gd name="T31" fmla="*/ 592105750 h 3094"/>
                <a:gd name="T32" fmla="*/ 77370666 w 1416"/>
                <a:gd name="T33" fmla="*/ 606930199 h 3094"/>
                <a:gd name="T34" fmla="*/ 82178954 w 1416"/>
                <a:gd name="T35" fmla="*/ 656853805 h 3094"/>
                <a:gd name="T36" fmla="*/ 87861477 w 1416"/>
                <a:gd name="T37" fmla="*/ 645081559 h 3094"/>
                <a:gd name="T38" fmla="*/ 93981116 w 1416"/>
                <a:gd name="T39" fmla="*/ 637669335 h 3094"/>
                <a:gd name="T40" fmla="*/ 137256179 w 1416"/>
                <a:gd name="T41" fmla="*/ 674512408 h 3094"/>
                <a:gd name="T42" fmla="*/ 139004647 w 1416"/>
                <a:gd name="T43" fmla="*/ 661867971 h 3094"/>
                <a:gd name="T44" fmla="*/ 132010773 w 1416"/>
                <a:gd name="T45" fmla="*/ 635053228 h 3094"/>
                <a:gd name="T46" fmla="*/ 135289386 w 1416"/>
                <a:gd name="T47" fmla="*/ 467842320 h 3094"/>
                <a:gd name="T48" fmla="*/ 139660557 w 1416"/>
                <a:gd name="T49" fmla="*/ 429036816 h 3094"/>
                <a:gd name="T50" fmla="*/ 158238268 w 1416"/>
                <a:gd name="T51" fmla="*/ 368867298 h 3094"/>
                <a:gd name="T52" fmla="*/ 168729079 w 1416"/>
                <a:gd name="T53" fmla="*/ 248091699 h 3094"/>
                <a:gd name="T54" fmla="*/ 155615566 w 1416"/>
                <a:gd name="T55" fmla="*/ 177893382 h 3094"/>
                <a:gd name="T56" fmla="*/ 179219890 w 1416"/>
                <a:gd name="T57" fmla="*/ 203618353 h 3094"/>
                <a:gd name="T58" fmla="*/ 231674412 w 1416"/>
                <a:gd name="T59" fmla="*/ 182689500 h 3094"/>
                <a:gd name="T60" fmla="*/ 287188754 w 1416"/>
                <a:gd name="T61" fmla="*/ 129060015 h 3094"/>
                <a:gd name="T62" fmla="*/ 309045078 w 1416"/>
                <a:gd name="T63" fmla="*/ 97013059 h 3094"/>
                <a:gd name="T64" fmla="*/ 281506232 w 1416"/>
                <a:gd name="T65" fmla="*/ 109221401 h 3094"/>
                <a:gd name="T66" fmla="*/ 269704069 w 1416"/>
                <a:gd name="T67" fmla="*/ 97013059 h 3094"/>
                <a:gd name="T68" fmla="*/ 255060412 w 1416"/>
                <a:gd name="T69" fmla="*/ 124917574 h 3094"/>
                <a:gd name="T70" fmla="*/ 169384521 w 1416"/>
                <a:gd name="T71" fmla="*/ 132329798 h 3094"/>
                <a:gd name="T72" fmla="*/ 145124287 w 1416"/>
                <a:gd name="T73" fmla="*/ 95704772 h 3094"/>
                <a:gd name="T74" fmla="*/ 133103800 w 1416"/>
                <a:gd name="T75" fmla="*/ 82406658 h 30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6" h="3094">
                  <a:moveTo>
                    <a:pt x="609" y="378"/>
                  </a:moveTo>
                  <a:cubicBezTo>
                    <a:pt x="609" y="378"/>
                    <a:pt x="645" y="364"/>
                    <a:pt x="682" y="350"/>
                  </a:cubicBezTo>
                  <a:cubicBezTo>
                    <a:pt x="672" y="314"/>
                    <a:pt x="692" y="278"/>
                    <a:pt x="692" y="278"/>
                  </a:cubicBezTo>
                  <a:cubicBezTo>
                    <a:pt x="698" y="260"/>
                    <a:pt x="715" y="264"/>
                    <a:pt x="720" y="242"/>
                  </a:cubicBezTo>
                  <a:cubicBezTo>
                    <a:pt x="746" y="212"/>
                    <a:pt x="730" y="180"/>
                    <a:pt x="720" y="146"/>
                  </a:cubicBezTo>
                  <a:cubicBezTo>
                    <a:pt x="732" y="106"/>
                    <a:pt x="703" y="61"/>
                    <a:pt x="660" y="39"/>
                  </a:cubicBezTo>
                  <a:cubicBezTo>
                    <a:pt x="617" y="10"/>
                    <a:pt x="531" y="0"/>
                    <a:pt x="483" y="16"/>
                  </a:cubicBezTo>
                  <a:cubicBezTo>
                    <a:pt x="435" y="32"/>
                    <a:pt x="422" y="83"/>
                    <a:pt x="409" y="118"/>
                  </a:cubicBezTo>
                  <a:lnTo>
                    <a:pt x="384" y="223"/>
                  </a:lnTo>
                  <a:cubicBezTo>
                    <a:pt x="384" y="223"/>
                    <a:pt x="376" y="324"/>
                    <a:pt x="330" y="348"/>
                  </a:cubicBezTo>
                  <a:cubicBezTo>
                    <a:pt x="386" y="358"/>
                    <a:pt x="415" y="391"/>
                    <a:pt x="415" y="391"/>
                  </a:cubicBezTo>
                  <a:lnTo>
                    <a:pt x="319" y="450"/>
                  </a:lnTo>
                  <a:lnTo>
                    <a:pt x="244" y="550"/>
                  </a:lnTo>
                  <a:lnTo>
                    <a:pt x="42" y="826"/>
                  </a:lnTo>
                  <a:cubicBezTo>
                    <a:pt x="2" y="886"/>
                    <a:pt x="0" y="892"/>
                    <a:pt x="4" y="907"/>
                  </a:cubicBezTo>
                  <a:cubicBezTo>
                    <a:pt x="8" y="922"/>
                    <a:pt x="70" y="943"/>
                    <a:pt x="126" y="994"/>
                  </a:cubicBezTo>
                  <a:lnTo>
                    <a:pt x="368" y="1150"/>
                  </a:lnTo>
                  <a:lnTo>
                    <a:pt x="397" y="1105"/>
                  </a:lnTo>
                  <a:lnTo>
                    <a:pt x="265" y="1008"/>
                  </a:lnTo>
                  <a:lnTo>
                    <a:pt x="126" y="879"/>
                  </a:lnTo>
                  <a:lnTo>
                    <a:pt x="147" y="841"/>
                  </a:lnTo>
                  <a:cubicBezTo>
                    <a:pt x="147" y="841"/>
                    <a:pt x="247" y="748"/>
                    <a:pt x="348" y="655"/>
                  </a:cubicBezTo>
                  <a:cubicBezTo>
                    <a:pt x="384" y="708"/>
                    <a:pt x="404" y="724"/>
                    <a:pt x="426" y="774"/>
                  </a:cubicBezTo>
                  <a:cubicBezTo>
                    <a:pt x="448" y="824"/>
                    <a:pt x="484" y="902"/>
                    <a:pt x="480" y="957"/>
                  </a:cubicBezTo>
                  <a:lnTo>
                    <a:pt x="399" y="1102"/>
                  </a:lnTo>
                  <a:lnTo>
                    <a:pt x="336" y="1212"/>
                  </a:lnTo>
                  <a:cubicBezTo>
                    <a:pt x="322" y="1244"/>
                    <a:pt x="314" y="1268"/>
                    <a:pt x="315" y="1293"/>
                  </a:cubicBezTo>
                  <a:cubicBezTo>
                    <a:pt x="316" y="1318"/>
                    <a:pt x="334" y="1618"/>
                    <a:pt x="343" y="1683"/>
                  </a:cubicBezTo>
                  <a:lnTo>
                    <a:pt x="367" y="1686"/>
                  </a:lnTo>
                  <a:cubicBezTo>
                    <a:pt x="367" y="1686"/>
                    <a:pt x="414" y="1852"/>
                    <a:pt x="462" y="2019"/>
                  </a:cubicBezTo>
                  <a:cubicBezTo>
                    <a:pt x="417" y="2130"/>
                    <a:pt x="413" y="2159"/>
                    <a:pt x="409" y="2274"/>
                  </a:cubicBezTo>
                  <a:cubicBezTo>
                    <a:pt x="405" y="2389"/>
                    <a:pt x="430" y="2635"/>
                    <a:pt x="427" y="2716"/>
                  </a:cubicBezTo>
                  <a:lnTo>
                    <a:pt x="402" y="2755"/>
                  </a:lnTo>
                  <a:lnTo>
                    <a:pt x="354" y="2784"/>
                  </a:lnTo>
                  <a:cubicBezTo>
                    <a:pt x="354" y="2784"/>
                    <a:pt x="347" y="2819"/>
                    <a:pt x="340" y="2854"/>
                  </a:cubicBezTo>
                  <a:cubicBezTo>
                    <a:pt x="375" y="2899"/>
                    <a:pt x="376" y="3013"/>
                    <a:pt x="376" y="3013"/>
                  </a:cubicBezTo>
                  <a:lnTo>
                    <a:pt x="393" y="3009"/>
                  </a:lnTo>
                  <a:lnTo>
                    <a:pt x="402" y="2959"/>
                  </a:lnTo>
                  <a:lnTo>
                    <a:pt x="424" y="2961"/>
                  </a:lnTo>
                  <a:lnTo>
                    <a:pt x="430" y="2925"/>
                  </a:lnTo>
                  <a:lnTo>
                    <a:pt x="487" y="3058"/>
                  </a:lnTo>
                  <a:cubicBezTo>
                    <a:pt x="520" y="3086"/>
                    <a:pt x="599" y="3091"/>
                    <a:pt x="628" y="3094"/>
                  </a:cubicBezTo>
                  <a:lnTo>
                    <a:pt x="661" y="3075"/>
                  </a:lnTo>
                  <a:lnTo>
                    <a:pt x="636" y="3036"/>
                  </a:lnTo>
                  <a:lnTo>
                    <a:pt x="690" y="3021"/>
                  </a:lnTo>
                  <a:lnTo>
                    <a:pt x="604" y="2913"/>
                  </a:lnTo>
                  <a:cubicBezTo>
                    <a:pt x="578" y="2861"/>
                    <a:pt x="574" y="2833"/>
                    <a:pt x="532" y="2710"/>
                  </a:cubicBezTo>
                  <a:cubicBezTo>
                    <a:pt x="534" y="2582"/>
                    <a:pt x="602" y="2260"/>
                    <a:pt x="619" y="2146"/>
                  </a:cubicBezTo>
                  <a:cubicBezTo>
                    <a:pt x="635" y="2031"/>
                    <a:pt x="634" y="2055"/>
                    <a:pt x="637" y="2025"/>
                  </a:cubicBezTo>
                  <a:cubicBezTo>
                    <a:pt x="640" y="1995"/>
                    <a:pt x="642" y="1980"/>
                    <a:pt x="639" y="1968"/>
                  </a:cubicBezTo>
                  <a:cubicBezTo>
                    <a:pt x="670" y="1830"/>
                    <a:pt x="702" y="1693"/>
                    <a:pt x="702" y="1693"/>
                  </a:cubicBezTo>
                  <a:lnTo>
                    <a:pt x="724" y="1692"/>
                  </a:lnTo>
                  <a:cubicBezTo>
                    <a:pt x="724" y="1692"/>
                    <a:pt x="763" y="1505"/>
                    <a:pt x="771" y="1413"/>
                  </a:cubicBezTo>
                  <a:cubicBezTo>
                    <a:pt x="779" y="1321"/>
                    <a:pt x="778" y="1218"/>
                    <a:pt x="772" y="1138"/>
                  </a:cubicBezTo>
                  <a:cubicBezTo>
                    <a:pt x="766" y="1082"/>
                    <a:pt x="745" y="994"/>
                    <a:pt x="735" y="934"/>
                  </a:cubicBezTo>
                  <a:lnTo>
                    <a:pt x="712" y="816"/>
                  </a:lnTo>
                  <a:lnTo>
                    <a:pt x="735" y="786"/>
                  </a:lnTo>
                  <a:lnTo>
                    <a:pt x="820" y="934"/>
                  </a:lnTo>
                  <a:cubicBezTo>
                    <a:pt x="849" y="968"/>
                    <a:pt x="867" y="1006"/>
                    <a:pt x="907" y="990"/>
                  </a:cubicBezTo>
                  <a:cubicBezTo>
                    <a:pt x="947" y="974"/>
                    <a:pt x="1004" y="894"/>
                    <a:pt x="1060" y="838"/>
                  </a:cubicBezTo>
                  <a:lnTo>
                    <a:pt x="1204" y="646"/>
                  </a:lnTo>
                  <a:cubicBezTo>
                    <a:pt x="1246" y="605"/>
                    <a:pt x="1286" y="608"/>
                    <a:pt x="1314" y="592"/>
                  </a:cubicBezTo>
                  <a:cubicBezTo>
                    <a:pt x="1342" y="576"/>
                    <a:pt x="1357" y="572"/>
                    <a:pt x="1374" y="547"/>
                  </a:cubicBezTo>
                  <a:cubicBezTo>
                    <a:pt x="1391" y="522"/>
                    <a:pt x="1416" y="462"/>
                    <a:pt x="1414" y="445"/>
                  </a:cubicBezTo>
                  <a:cubicBezTo>
                    <a:pt x="1401" y="435"/>
                    <a:pt x="1386" y="436"/>
                    <a:pt x="1365" y="445"/>
                  </a:cubicBezTo>
                  <a:lnTo>
                    <a:pt x="1288" y="501"/>
                  </a:lnTo>
                  <a:lnTo>
                    <a:pt x="1209" y="528"/>
                  </a:lnTo>
                  <a:lnTo>
                    <a:pt x="1234" y="445"/>
                  </a:lnTo>
                  <a:cubicBezTo>
                    <a:pt x="1231" y="435"/>
                    <a:pt x="1203" y="447"/>
                    <a:pt x="1192" y="468"/>
                  </a:cubicBezTo>
                  <a:lnTo>
                    <a:pt x="1167" y="573"/>
                  </a:lnTo>
                  <a:cubicBezTo>
                    <a:pt x="1117" y="639"/>
                    <a:pt x="957" y="856"/>
                    <a:pt x="892" y="862"/>
                  </a:cubicBezTo>
                  <a:cubicBezTo>
                    <a:pt x="852" y="790"/>
                    <a:pt x="801" y="672"/>
                    <a:pt x="775" y="607"/>
                  </a:cubicBezTo>
                  <a:cubicBezTo>
                    <a:pt x="751" y="543"/>
                    <a:pt x="766" y="508"/>
                    <a:pt x="747" y="480"/>
                  </a:cubicBezTo>
                  <a:cubicBezTo>
                    <a:pt x="728" y="449"/>
                    <a:pt x="683" y="452"/>
                    <a:pt x="664" y="439"/>
                  </a:cubicBezTo>
                  <a:cubicBezTo>
                    <a:pt x="645" y="426"/>
                    <a:pt x="643" y="412"/>
                    <a:pt x="634" y="402"/>
                  </a:cubicBezTo>
                  <a:lnTo>
                    <a:pt x="609" y="378"/>
                  </a:lnTo>
                  <a:close/>
                </a:path>
              </a:pathLst>
            </a:custGeom>
            <a:grp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sy="50000" rotWithShape="0">
                      <a:srgbClr val="000000">
                        <a:alpha val="50000"/>
                      </a:srgbClr>
                    </a:outerShdw>
                  </a:effectLst>
                </a14:hiddenEffects>
              </a:ext>
            </a:extLst>
          </p:spPr>
          <p:txBody>
            <a:bodyPr/>
            <a:lstStyle/>
            <a:p>
              <a:endParaRPr lang="zh-CN" altLang="en-US"/>
            </a:p>
          </p:txBody>
        </p:sp>
      </p:grpSp>
      <p:sp>
        <p:nvSpPr>
          <p:cNvPr id="14" name="AutoShape 15"/>
          <p:cNvSpPr>
            <a:spLocks/>
          </p:cNvSpPr>
          <p:nvPr/>
        </p:nvSpPr>
        <p:spPr bwMode="black">
          <a:xfrm flipH="1">
            <a:off x="2286009" y="910557"/>
            <a:ext cx="1096963" cy="266700"/>
          </a:xfrm>
          <a:prstGeom prst="accentCallout3">
            <a:avLst>
              <a:gd name="adj1" fmla="val 42856"/>
              <a:gd name="adj2" fmla="val 106944"/>
              <a:gd name="adj3" fmla="val 42856"/>
              <a:gd name="adj4" fmla="val 158606"/>
              <a:gd name="adj5" fmla="val 205356"/>
              <a:gd name="adj6" fmla="val 158606"/>
              <a:gd name="adj7" fmla="val 349403"/>
              <a:gd name="adj8" fmla="val 110560"/>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2400" dirty="0">
                <a:solidFill>
                  <a:schemeClr val="accent1"/>
                </a:solidFill>
                <a:cs typeface="Arial" charset="0"/>
              </a:rPr>
              <a:t>120%</a:t>
            </a:r>
          </a:p>
        </p:txBody>
      </p:sp>
      <p:sp>
        <p:nvSpPr>
          <p:cNvPr id="15" name="Text Box 9"/>
          <p:cNvSpPr txBox="1">
            <a:spLocks noChangeArrowheads="1"/>
          </p:cNvSpPr>
          <p:nvPr/>
        </p:nvSpPr>
        <p:spPr bwMode="black">
          <a:xfrm>
            <a:off x="3267084" y="886749"/>
            <a:ext cx="2388980" cy="47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nSpc>
                <a:spcPct val="60000"/>
              </a:lnSpc>
              <a:spcBef>
                <a:spcPct val="50000"/>
              </a:spcBef>
              <a:buFontTx/>
              <a:buChar char="•"/>
            </a:pPr>
            <a:r>
              <a:rPr lang="zh-CN" altLang="en-US" sz="1400" dirty="0">
                <a:solidFill>
                  <a:srgbClr val="BCE8F2"/>
                </a:solidFill>
                <a:latin typeface="方正兰亭黑_GBK" pitchFamily="2" charset="-122"/>
                <a:ea typeface="方正兰亭黑_GBK" pitchFamily="2" charset="-122"/>
              </a:rPr>
              <a:t>Click here to add text</a:t>
            </a:r>
            <a:endParaRPr lang="en-US" altLang="zh-CN" sz="1400" dirty="0">
              <a:solidFill>
                <a:srgbClr val="BCE8F2"/>
              </a:solidFill>
              <a:latin typeface="方正兰亭黑_GBK" pitchFamily="2" charset="-122"/>
              <a:ea typeface="方正兰亭黑_GBK" pitchFamily="2" charset="-122"/>
            </a:endParaRPr>
          </a:p>
          <a:p>
            <a:pPr>
              <a:lnSpc>
                <a:spcPct val="60000"/>
              </a:lnSpc>
              <a:spcBef>
                <a:spcPct val="50000"/>
              </a:spcBef>
              <a:buFontTx/>
              <a:buChar char="•"/>
            </a:pPr>
            <a:r>
              <a:rPr lang="zh-CN" altLang="en-US" sz="1400" dirty="0">
                <a:solidFill>
                  <a:srgbClr val="BCE8F2"/>
                </a:solidFill>
                <a:latin typeface="方正兰亭黑_GBK" pitchFamily="2" charset="-122"/>
                <a:ea typeface="方正兰亭黑_GBK" pitchFamily="2" charset="-122"/>
              </a:rPr>
              <a:t>Click here to add text</a:t>
            </a:r>
            <a:endParaRPr lang="en-US" altLang="zh-CN" sz="1400" dirty="0">
              <a:solidFill>
                <a:srgbClr val="BCE8F2"/>
              </a:solidFill>
              <a:latin typeface="方正兰亭黑_GBK" pitchFamily="2" charset="-122"/>
              <a:ea typeface="方正兰亭黑_GBK" pitchFamily="2" charset="-122"/>
            </a:endParaRPr>
          </a:p>
        </p:txBody>
      </p:sp>
      <p:sp>
        <p:nvSpPr>
          <p:cNvPr id="16" name="AutoShape 17"/>
          <p:cNvSpPr>
            <a:spLocks/>
          </p:cNvSpPr>
          <p:nvPr/>
        </p:nvSpPr>
        <p:spPr bwMode="black">
          <a:xfrm flipH="1">
            <a:off x="6391275" y="886749"/>
            <a:ext cx="1030288" cy="265113"/>
          </a:xfrm>
          <a:prstGeom prst="accentCallout3">
            <a:avLst>
              <a:gd name="adj1" fmla="val 43111"/>
              <a:gd name="adj2" fmla="val 107394"/>
              <a:gd name="adj3" fmla="val 43111"/>
              <a:gd name="adj4" fmla="val 162403"/>
              <a:gd name="adj5" fmla="val 216764"/>
              <a:gd name="adj6" fmla="val 162403"/>
              <a:gd name="adj7" fmla="val 371255"/>
              <a:gd name="adj8" fmla="val 111245"/>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2400" dirty="0">
                <a:solidFill>
                  <a:schemeClr val="accent1"/>
                </a:solidFill>
                <a:cs typeface="Arial" charset="0"/>
              </a:rPr>
              <a:t>140%</a:t>
            </a:r>
          </a:p>
        </p:txBody>
      </p:sp>
      <p:sp>
        <p:nvSpPr>
          <p:cNvPr id="18" name="Text Box 8"/>
          <p:cNvSpPr txBox="1">
            <a:spLocks noChangeArrowheads="1"/>
          </p:cNvSpPr>
          <p:nvPr/>
        </p:nvSpPr>
        <p:spPr bwMode="black">
          <a:xfrm>
            <a:off x="3692535" y="2339596"/>
            <a:ext cx="2313845"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Add a title</a:t>
            </a:r>
          </a:p>
        </p:txBody>
      </p:sp>
      <p:sp>
        <p:nvSpPr>
          <p:cNvPr id="21" name="圆角矩形 20"/>
          <p:cNvSpPr/>
          <p:nvPr/>
        </p:nvSpPr>
        <p:spPr>
          <a:xfrm>
            <a:off x="5573764" y="3433917"/>
            <a:ext cx="2664296" cy="1802393"/>
          </a:xfrm>
          <a:prstGeom prst="roundRect">
            <a:avLst/>
          </a:prstGeom>
          <a:noFill/>
          <a:ln w="12700" cmpd="sng">
            <a:solidFill>
              <a:schemeClr val="accent2"/>
            </a:solidFill>
            <a:round/>
            <a:headEnd/>
            <a:tailEnd/>
          </a:ln>
          <a:effectLst>
            <a:glow rad="88900">
              <a:schemeClr val="accent1">
                <a:alpha val="30000"/>
              </a:schemeClr>
            </a:glow>
          </a:effectLst>
        </p:spPr>
        <p:txBody>
          <a:bodyPr/>
          <a:lstStyle/>
          <a:p>
            <a:r>
              <a:rPr lang="en-US" altLang="zh-CN" dirty="0">
                <a:solidFill>
                  <a:schemeClr val="tx1"/>
                </a:solidFill>
                <a:latin typeface="Arial" charset="0"/>
                <a:ea typeface="宋体" pitchFamily="2" charset="-122"/>
              </a:rPr>
              <a:t> </a:t>
            </a:r>
            <a:endParaRPr lang="zh-CN" altLang="en-US" dirty="0">
              <a:solidFill>
                <a:schemeClr val="tx1"/>
              </a:solidFill>
              <a:latin typeface="Arial" charset="0"/>
              <a:ea typeface="宋体" pitchFamily="2" charset="-122"/>
            </a:endParaRPr>
          </a:p>
        </p:txBody>
      </p:sp>
      <p:sp>
        <p:nvSpPr>
          <p:cNvPr id="22" name="Text Box 4"/>
          <p:cNvSpPr txBox="1">
            <a:spLocks noChangeArrowheads="1"/>
          </p:cNvSpPr>
          <p:nvPr/>
        </p:nvSpPr>
        <p:spPr bwMode="black">
          <a:xfrm>
            <a:off x="5708650" y="3599901"/>
            <a:ext cx="23939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lnSpc>
                <a:spcPct val="150000"/>
              </a:lnSpc>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a:p>
            <a:pPr algn="ctr">
              <a:lnSpc>
                <a:spcPct val="150000"/>
              </a:lnSpc>
            </a:pPr>
            <a:r>
              <a:rPr lang="zh-CN" altLang="en-US" sz="1200">
                <a:solidFill>
                  <a:srgbClr val="BCE8F2"/>
                </a:solidFill>
                <a:latin typeface="方正正纤黑简体" pitchFamily="2" charset="-122"/>
                <a:ea typeface="方正正纤黑简体" pitchFamily="2" charset="-122"/>
              </a:rPr>
              <a:t>Click to add text</a:t>
            </a:r>
            <a:endParaRPr lang="en-US" altLang="zh-CN" sz="1200">
              <a:solidFill>
                <a:srgbClr val="BCE8F2"/>
              </a:solidFill>
              <a:latin typeface="方正正纤黑简体" pitchFamily="2" charset="-122"/>
              <a:ea typeface="方正正纤黑简体" pitchFamily="2" charset="-122"/>
            </a:endParaRPr>
          </a:p>
          <a:p>
            <a:pPr algn="ctr">
              <a:lnSpc>
                <a:spcPct val="150000"/>
              </a:lnSpc>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a:p>
            <a:pPr algn="ctr">
              <a:lnSpc>
                <a:spcPct val="150000"/>
              </a:lnSpc>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a:p>
            <a:pPr algn="ctr">
              <a:lnSpc>
                <a:spcPct val="150000"/>
              </a:lnSpc>
            </a:pPr>
            <a:r>
              <a:rPr lang="zh-CN" altLang="en-US" sz="1200">
                <a:solidFill>
                  <a:srgbClr val="BCE8F2"/>
                </a:solidFill>
                <a:latin typeface="方正正纤黑简体" pitchFamily="2" charset="-122"/>
                <a:ea typeface="方正正纤黑简体" pitchFamily="2" charset="-122"/>
              </a:rPr>
              <a:t>Add text</a:t>
            </a:r>
            <a:endParaRPr lang="en-US" altLang="zh-CN" sz="1200">
              <a:solidFill>
                <a:srgbClr val="BCE8F2"/>
              </a:solidFill>
              <a:latin typeface="方正正纤黑简体" pitchFamily="2" charset="-122"/>
              <a:ea typeface="方正正纤黑简体" pitchFamily="2" charset="-122"/>
            </a:endParaRPr>
          </a:p>
        </p:txBody>
      </p:sp>
      <p:sp>
        <p:nvSpPr>
          <p:cNvPr id="19" name="圆角矩形 18"/>
          <p:cNvSpPr/>
          <p:nvPr/>
        </p:nvSpPr>
        <p:spPr>
          <a:xfrm>
            <a:off x="1839641" y="3433917"/>
            <a:ext cx="2664296" cy="1802393"/>
          </a:xfrm>
          <a:prstGeom prst="roundRect">
            <a:avLst/>
          </a:prstGeom>
          <a:noFill/>
          <a:ln w="12700" cmpd="sng">
            <a:solidFill>
              <a:schemeClr val="accent2"/>
            </a:solidFill>
            <a:round/>
            <a:headEnd/>
            <a:tailEnd/>
          </a:ln>
          <a:effectLst>
            <a:glow rad="88900">
              <a:schemeClr val="accent1">
                <a:alpha val="30000"/>
              </a:schemeClr>
            </a:glow>
          </a:effectLst>
        </p:spPr>
        <p:txBody>
          <a:bodyPr/>
          <a:lstStyle/>
          <a:p>
            <a:r>
              <a:rPr lang="en-US" altLang="zh-CN" dirty="0">
                <a:solidFill>
                  <a:schemeClr val="tx1"/>
                </a:solidFill>
                <a:latin typeface="Arial" charset="0"/>
                <a:ea typeface="宋体" pitchFamily="2" charset="-122"/>
              </a:rPr>
              <a:t> </a:t>
            </a:r>
            <a:endParaRPr lang="zh-CN" altLang="en-US" dirty="0">
              <a:solidFill>
                <a:schemeClr val="tx1"/>
              </a:solidFill>
              <a:latin typeface="Arial" charset="0"/>
              <a:ea typeface="宋体" pitchFamily="2" charset="-122"/>
            </a:endParaRPr>
          </a:p>
        </p:txBody>
      </p:sp>
      <p:sp>
        <p:nvSpPr>
          <p:cNvPr id="12" name="Text Box 4"/>
          <p:cNvSpPr txBox="1">
            <a:spLocks noChangeArrowheads="1"/>
          </p:cNvSpPr>
          <p:nvPr/>
        </p:nvSpPr>
        <p:spPr bwMode="black">
          <a:xfrm>
            <a:off x="1974850" y="3599901"/>
            <a:ext cx="23939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lnSpc>
                <a:spcPct val="150000"/>
              </a:lnSpc>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a:p>
            <a:pPr algn="ctr">
              <a:lnSpc>
                <a:spcPct val="150000"/>
              </a:lnSpc>
            </a:pPr>
            <a:r>
              <a:rPr lang="zh-CN" altLang="en-US" sz="1200" dirty="0">
                <a:solidFill>
                  <a:srgbClr val="BCE8F2"/>
                </a:solidFill>
                <a:latin typeface="方正正纤黑简体" pitchFamily="2" charset="-122"/>
                <a:ea typeface="方正正纤黑简体" pitchFamily="2" charset="-122"/>
              </a:rPr>
              <a:t>Click to add text</a:t>
            </a:r>
            <a:endParaRPr lang="en-US" altLang="zh-CN" sz="1200" dirty="0">
              <a:solidFill>
                <a:srgbClr val="BCE8F2"/>
              </a:solidFill>
              <a:latin typeface="方正正纤黑简体" pitchFamily="2" charset="-122"/>
              <a:ea typeface="方正正纤黑简体" pitchFamily="2" charset="-122"/>
            </a:endParaRPr>
          </a:p>
          <a:p>
            <a:pPr algn="ctr">
              <a:lnSpc>
                <a:spcPct val="150000"/>
              </a:lnSpc>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a:p>
            <a:pPr algn="ctr">
              <a:lnSpc>
                <a:spcPct val="150000"/>
              </a:lnSpc>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a:p>
            <a:pPr algn="ctr">
              <a:lnSpc>
                <a:spcPct val="150000"/>
              </a:lnSpc>
            </a:pPr>
            <a:r>
              <a:rPr lang="zh-CN" altLang="en-US" sz="1200" dirty="0">
                <a:solidFill>
                  <a:srgbClr val="BCE8F2"/>
                </a:solidFill>
                <a:latin typeface="方正正纤黑简体" pitchFamily="2" charset="-122"/>
                <a:ea typeface="方正正纤黑简体" pitchFamily="2" charset="-122"/>
              </a:rPr>
              <a:t>Add text</a:t>
            </a:r>
            <a:endParaRPr lang="en-US" altLang="zh-CN" sz="1200" dirty="0">
              <a:solidFill>
                <a:srgbClr val="BCE8F2"/>
              </a:solidFill>
              <a:latin typeface="方正正纤黑简体" pitchFamily="2" charset="-122"/>
              <a:ea typeface="方正正纤黑简体" pitchFamily="2" charset="-122"/>
            </a:endParaRPr>
          </a:p>
        </p:txBody>
      </p:sp>
      <p:sp>
        <p:nvSpPr>
          <p:cNvPr id="24" name="Text Box 9"/>
          <p:cNvSpPr txBox="1">
            <a:spLocks noChangeArrowheads="1"/>
          </p:cNvSpPr>
          <p:nvPr/>
        </p:nvSpPr>
        <p:spPr bwMode="black">
          <a:xfrm>
            <a:off x="7367588" y="886749"/>
            <a:ext cx="2464940" cy="47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nSpc>
                <a:spcPct val="60000"/>
              </a:lnSpc>
              <a:spcBef>
                <a:spcPct val="50000"/>
              </a:spcBef>
              <a:buFontTx/>
              <a:buChar char="•"/>
            </a:pPr>
            <a:r>
              <a:rPr lang="zh-CN" altLang="en-US" sz="1400" dirty="0">
                <a:solidFill>
                  <a:srgbClr val="BCE8F2"/>
                </a:solidFill>
                <a:latin typeface="方正兰亭黑_GBK" pitchFamily="2" charset="-122"/>
                <a:ea typeface="方正兰亭黑_GBK" pitchFamily="2" charset="-122"/>
              </a:rPr>
              <a:t>Click here to add text</a:t>
            </a:r>
            <a:endParaRPr lang="en-US" altLang="zh-CN" sz="1400" dirty="0">
              <a:solidFill>
                <a:srgbClr val="BCE8F2"/>
              </a:solidFill>
              <a:latin typeface="方正兰亭黑_GBK" pitchFamily="2" charset="-122"/>
              <a:ea typeface="方正兰亭黑_GBK" pitchFamily="2" charset="-122"/>
            </a:endParaRPr>
          </a:p>
          <a:p>
            <a:pPr>
              <a:lnSpc>
                <a:spcPct val="60000"/>
              </a:lnSpc>
              <a:spcBef>
                <a:spcPct val="50000"/>
              </a:spcBef>
              <a:buFontTx/>
              <a:buChar char="•"/>
            </a:pPr>
            <a:r>
              <a:rPr lang="zh-CN" altLang="en-US" sz="1400" dirty="0">
                <a:solidFill>
                  <a:srgbClr val="BCE8F2"/>
                </a:solidFill>
                <a:latin typeface="方正兰亭黑_GBK" pitchFamily="2" charset="-122"/>
                <a:ea typeface="方正兰亭黑_GBK" pitchFamily="2" charset="-122"/>
              </a:rPr>
              <a:t>Click here to add text</a:t>
            </a:r>
            <a:endParaRPr lang="en-US" altLang="zh-CN" sz="1400" dirty="0">
              <a:solidFill>
                <a:srgbClr val="BCE8F2"/>
              </a:solidFill>
              <a:latin typeface="方正兰亭黑_GBK" pitchFamily="2" charset="-122"/>
              <a:ea typeface="方正兰亭黑_GBK"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000" fill="hold"/>
                                        <p:tgtEl>
                                          <p:spTgt spid="26"/>
                                        </p:tgtEl>
                                        <p:attrNameLst>
                                          <p:attrName>ppt_w</p:attrName>
                                        </p:attrNameLst>
                                      </p:cBhvr>
                                      <p:tavLst>
                                        <p:tav tm="0">
                                          <p:val>
                                            <p:fltVal val="0"/>
                                          </p:val>
                                        </p:tav>
                                        <p:tav tm="100000">
                                          <p:val>
                                            <p:strVal val="#ppt_w"/>
                                          </p:val>
                                        </p:tav>
                                      </p:tavLst>
                                    </p:anim>
                                    <p:anim calcmode="lin" valueType="num">
                                      <p:cBhvr>
                                        <p:cTn id="12" dur="1000" fill="hold"/>
                                        <p:tgtEl>
                                          <p:spTgt spid="26"/>
                                        </p:tgtEl>
                                        <p:attrNameLst>
                                          <p:attrName>ppt_h</p:attrName>
                                        </p:attrNameLst>
                                      </p:cBhvr>
                                      <p:tavLst>
                                        <p:tav tm="0">
                                          <p:val>
                                            <p:fltVal val="0"/>
                                          </p:val>
                                        </p:tav>
                                        <p:tav tm="100000">
                                          <p:val>
                                            <p:strVal val="#ppt_h"/>
                                          </p:val>
                                        </p:tav>
                                      </p:tavLst>
                                    </p:anim>
                                    <p:anim calcmode="lin" valueType="num">
                                      <p:cBhvr>
                                        <p:cTn id="13"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nodeType="afterGroup">
                            <p:stCondLst>
                              <p:cond delay="2500"/>
                            </p:stCondLst>
                            <p:childTnLst>
                              <p:par>
                                <p:cTn id="24" presetID="15"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par>
                          <p:cTn id="34" fill="hold" nodeType="afterGroup">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nodeType="afterGroup">
                            <p:stCondLst>
                              <p:cond delay="4500"/>
                            </p:stCondLst>
                            <p:childTnLst>
                              <p:par>
                                <p:cTn id="39" presetID="10" presetClass="entr" presetSubtype="0" repeatCount="200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300"/>
                                        <p:tgtEl>
                                          <p:spTgt spid="19"/>
                                        </p:tgtEl>
                                      </p:cBhvr>
                                    </p:animEffect>
                                  </p:childTnLst>
                                </p:cTn>
                              </p:par>
                            </p:childTnLst>
                          </p:cTn>
                        </p:par>
                        <p:par>
                          <p:cTn id="42" fill="hold" nodeType="afterGroup">
                            <p:stCondLst>
                              <p:cond delay="5100"/>
                            </p:stCondLst>
                            <p:childTnLst>
                              <p:par>
                                <p:cTn id="43" presetID="42"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100"/>
                            </p:stCondLst>
                            <p:childTnLst>
                              <p:par>
                                <p:cTn id="49" presetID="10" presetClass="entr" presetSubtype="0" repeatCount="200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300"/>
                                        <p:tgtEl>
                                          <p:spTgt spid="21"/>
                                        </p:tgtEl>
                                      </p:cBhvr>
                                    </p:animEffect>
                                  </p:childTnLst>
                                </p:cTn>
                              </p:par>
                            </p:childTnLst>
                          </p:cTn>
                        </p:par>
                        <p:par>
                          <p:cTn id="52" fill="hold" nodeType="afterGroup">
                            <p:stCondLst>
                              <p:cond delay="67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22" grpId="0"/>
      <p:bldP spid="1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gray">
          <a:xfrm flipV="1">
            <a:off x="3890590" y="2420941"/>
            <a:ext cx="2262188" cy="938213"/>
          </a:xfrm>
          <a:custGeom>
            <a:avLst/>
            <a:gdLst/>
            <a:ahLst/>
            <a:cxnLst/>
            <a:rect l="l" t="t" r="r" b="b"/>
            <a:pathLst>
              <a:path w="2262188" h="891159">
                <a:moveTo>
                  <a:pt x="377763" y="891159"/>
                </a:moveTo>
                <a:lnTo>
                  <a:pt x="1884425" y="891159"/>
                </a:lnTo>
                <a:lnTo>
                  <a:pt x="1884425" y="629744"/>
                </a:lnTo>
                <a:lnTo>
                  <a:pt x="2262188" y="629744"/>
                </a:lnTo>
                <a:lnTo>
                  <a:pt x="1131094" y="0"/>
                </a:lnTo>
                <a:lnTo>
                  <a:pt x="0" y="629744"/>
                </a:lnTo>
                <a:lnTo>
                  <a:pt x="377763" y="629744"/>
                </a:lnTo>
                <a:close/>
              </a:path>
            </a:pathLst>
          </a:cu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4" name="AutoShape 3"/>
          <p:cNvSpPr>
            <a:spLocks noChangeArrowheads="1"/>
          </p:cNvSpPr>
          <p:nvPr/>
        </p:nvSpPr>
        <p:spPr bwMode="gray">
          <a:xfrm>
            <a:off x="1087065" y="1992313"/>
            <a:ext cx="1658938" cy="762000"/>
          </a:xfrm>
          <a:prstGeom prst="roundRect">
            <a:avLst>
              <a:gd name="adj" fmla="val 16667"/>
            </a:avLst>
          </a:prstGeom>
          <a:solidFill>
            <a:schemeClr val="accent1">
              <a:alpha val="50196"/>
            </a:schemeClr>
          </a:solid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5" name="AutoShape 4"/>
          <p:cNvSpPr>
            <a:spLocks noChangeArrowheads="1"/>
          </p:cNvSpPr>
          <p:nvPr/>
        </p:nvSpPr>
        <p:spPr bwMode="gray">
          <a:xfrm>
            <a:off x="3357190" y="1287464"/>
            <a:ext cx="3379788" cy="1133476"/>
          </a:xfrm>
          <a:prstGeom prst="roundRect">
            <a:avLst>
              <a:gd name="adj" fmla="val 16667"/>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7" name="AutoShape 8"/>
          <p:cNvSpPr>
            <a:spLocks noChangeArrowheads="1"/>
          </p:cNvSpPr>
          <p:nvPr/>
        </p:nvSpPr>
        <p:spPr bwMode="gray">
          <a:xfrm rot="5400000">
            <a:off x="2602708" y="1620044"/>
            <a:ext cx="865188" cy="431800"/>
          </a:xfrm>
          <a:prstGeom prst="upArrow">
            <a:avLst>
              <a:gd name="adj1" fmla="val 50093"/>
              <a:gd name="adj2" fmla="val 54046"/>
            </a:avLst>
          </a:prstGeom>
          <a:gradFill rotWithShape="1">
            <a:gsLst>
              <a:gs pos="0">
                <a:srgbClr val="30B8D8"/>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zh-CN" altLang="en-US"/>
          </a:p>
        </p:txBody>
      </p:sp>
      <p:sp>
        <p:nvSpPr>
          <p:cNvPr id="8" name="AutoShape 9"/>
          <p:cNvSpPr>
            <a:spLocks noChangeArrowheads="1"/>
          </p:cNvSpPr>
          <p:nvPr/>
        </p:nvSpPr>
        <p:spPr bwMode="gray">
          <a:xfrm rot="16200000">
            <a:off x="6625437" y="1666082"/>
            <a:ext cx="865187" cy="431800"/>
          </a:xfrm>
          <a:prstGeom prst="upArrow">
            <a:avLst>
              <a:gd name="adj1" fmla="val 50093"/>
              <a:gd name="adj2" fmla="val 54046"/>
            </a:avLst>
          </a:prstGeom>
          <a:gradFill rotWithShape="1">
            <a:gsLst>
              <a:gs pos="0">
                <a:srgbClr val="30B8D8"/>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zh-CN" altLang="en-US"/>
          </a:p>
        </p:txBody>
      </p:sp>
      <p:grpSp>
        <p:nvGrpSpPr>
          <p:cNvPr id="36" name="组合 35"/>
          <p:cNvGrpSpPr>
            <a:grpSpLocks/>
          </p:cNvGrpSpPr>
          <p:nvPr/>
        </p:nvGrpSpPr>
        <p:grpSpPr bwMode="auto">
          <a:xfrm>
            <a:off x="3411538" y="1330325"/>
            <a:ext cx="3243262" cy="911378"/>
            <a:chOff x="2903165" y="1330325"/>
            <a:chExt cx="3243263" cy="911796"/>
          </a:xfrm>
        </p:grpSpPr>
        <p:sp>
          <p:nvSpPr>
            <p:cNvPr id="2" name="Rectangle 10"/>
            <p:cNvSpPr>
              <a:spLocks noChangeArrowheads="1"/>
            </p:cNvSpPr>
            <p:nvPr/>
          </p:nvSpPr>
          <p:spPr bwMode="black">
            <a:xfrm>
              <a:off x="3704297" y="1330325"/>
              <a:ext cx="1723551" cy="40029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a:solidFill>
                    <a:srgbClr val="BCE8F2"/>
                  </a:solidFill>
                  <a:latin typeface="方正兰亭黑_GBK" pitchFamily="2" charset="-122"/>
                  <a:ea typeface="方正兰亭黑_GBK" pitchFamily="2" charset="-122"/>
                </a:rPr>
                <a:t>Click to add a title</a:t>
              </a:r>
            </a:p>
          </p:txBody>
        </p:sp>
        <p:sp>
          <p:nvSpPr>
            <p:cNvPr id="6" name="Rectangle 11"/>
            <p:cNvSpPr>
              <a:spLocks noChangeArrowheads="1"/>
            </p:cNvSpPr>
            <p:nvPr/>
          </p:nvSpPr>
          <p:spPr bwMode="black">
            <a:xfrm>
              <a:off x="3008077" y="1903412"/>
              <a:ext cx="3057249" cy="33870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a:solidFill>
                    <a:srgbClr val="BCE8F2"/>
                  </a:solidFill>
                  <a:latin typeface="方正兰亭黑_GBK" pitchFamily="2" charset="-122"/>
                  <a:ea typeface="方正兰亭黑_GBK" pitchFamily="2" charset="-122"/>
                </a:rPr>
                <a:t>Click here to add text Click add text</a:t>
              </a:r>
              <a:endParaRPr lang="en-US" altLang="zh-CN" sz="1600">
                <a:solidFill>
                  <a:srgbClr val="BCE8F2"/>
                </a:solidFill>
                <a:latin typeface="方正兰亭黑_GBK" pitchFamily="2" charset="-122"/>
                <a:ea typeface="方正兰亭黑_GBK" pitchFamily="2" charset="-122"/>
              </a:endParaRPr>
            </a:p>
          </p:txBody>
        </p:sp>
        <p:sp>
          <p:nvSpPr>
            <p:cNvPr id="9" name="Line 12"/>
            <p:cNvSpPr>
              <a:spLocks noChangeShapeType="1"/>
            </p:cNvSpPr>
            <p:nvPr/>
          </p:nvSpPr>
          <p:spPr bwMode="gray">
            <a:xfrm>
              <a:off x="2903165" y="1754187"/>
              <a:ext cx="3243263" cy="0"/>
            </a:xfrm>
            <a:prstGeom prst="line">
              <a:avLst/>
            </a:prstGeom>
            <a:noFill/>
            <a:ln w="9525">
              <a:solidFill>
                <a:srgbClr val="30B8D8"/>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2" name="AutoShape 13"/>
          <p:cNvSpPr>
            <a:spLocks noChangeArrowheads="1"/>
          </p:cNvSpPr>
          <p:nvPr/>
        </p:nvSpPr>
        <p:spPr bwMode="gray">
          <a:xfrm>
            <a:off x="1087065" y="1041401"/>
            <a:ext cx="1658938" cy="762000"/>
          </a:xfrm>
          <a:prstGeom prst="roundRect">
            <a:avLst>
              <a:gd name="adj" fmla="val 16667"/>
            </a:avLst>
          </a:prstGeom>
          <a:solidFill>
            <a:schemeClr val="accent1">
              <a:alpha val="50196"/>
            </a:schemeClr>
          </a:solid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3" name="AutoShape 14"/>
          <p:cNvSpPr>
            <a:spLocks noChangeArrowheads="1"/>
          </p:cNvSpPr>
          <p:nvPr/>
        </p:nvSpPr>
        <p:spPr bwMode="gray">
          <a:xfrm>
            <a:off x="7376740" y="1981200"/>
            <a:ext cx="1658938" cy="762000"/>
          </a:xfrm>
          <a:prstGeom prst="roundRect">
            <a:avLst>
              <a:gd name="adj" fmla="val 16667"/>
            </a:avLst>
          </a:prstGeom>
          <a:solidFill>
            <a:schemeClr val="accent1">
              <a:alpha val="50196"/>
            </a:schemeClr>
          </a:solid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4" name="AutoShape 15"/>
          <p:cNvSpPr>
            <a:spLocks noChangeArrowheads="1"/>
          </p:cNvSpPr>
          <p:nvPr/>
        </p:nvSpPr>
        <p:spPr bwMode="gray">
          <a:xfrm>
            <a:off x="7381513" y="1049338"/>
            <a:ext cx="1658937" cy="762000"/>
          </a:xfrm>
          <a:prstGeom prst="roundRect">
            <a:avLst>
              <a:gd name="adj" fmla="val 16667"/>
            </a:avLst>
          </a:prstGeom>
          <a:solidFill>
            <a:schemeClr val="accent1">
              <a:alpha val="50196"/>
            </a:schemeClr>
          </a:solid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5" name="Text Box 16"/>
          <p:cNvSpPr txBox="1">
            <a:spLocks noChangeArrowheads="1"/>
          </p:cNvSpPr>
          <p:nvPr/>
        </p:nvSpPr>
        <p:spPr bwMode="white">
          <a:xfrm>
            <a:off x="7510471" y="1236669"/>
            <a:ext cx="1393825" cy="307777"/>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a:solidFill>
                  <a:srgbClr val="BCE8F2"/>
                </a:solidFill>
                <a:latin typeface="方正兰亭黑_GBK" pitchFamily="2" charset="-122"/>
                <a:ea typeface="方正兰亭黑_GBK" pitchFamily="2" charset="-122"/>
              </a:rPr>
              <a:t>Click to add text</a:t>
            </a:r>
            <a:endParaRPr lang="en-US" altLang="zh-CN" sz="1400">
              <a:solidFill>
                <a:srgbClr val="BCE8F2"/>
              </a:solidFill>
              <a:latin typeface="方正兰亭黑_GBK" pitchFamily="2" charset="-122"/>
              <a:ea typeface="方正兰亭黑_GBK" pitchFamily="2" charset="-122"/>
            </a:endParaRPr>
          </a:p>
        </p:txBody>
      </p:sp>
      <p:sp>
        <p:nvSpPr>
          <p:cNvPr id="16" name="Text Box 17"/>
          <p:cNvSpPr txBox="1">
            <a:spLocks noChangeArrowheads="1"/>
          </p:cNvSpPr>
          <p:nvPr/>
        </p:nvSpPr>
        <p:spPr bwMode="white">
          <a:xfrm>
            <a:off x="7510471" y="2166946"/>
            <a:ext cx="1393825" cy="307777"/>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a:solidFill>
                  <a:srgbClr val="BCE8F2"/>
                </a:solidFill>
                <a:latin typeface="方正兰亭黑_GBK" pitchFamily="2" charset="-122"/>
                <a:ea typeface="方正兰亭黑_GBK" pitchFamily="2" charset="-122"/>
              </a:rPr>
              <a:t>Click to add text</a:t>
            </a:r>
            <a:endParaRPr lang="en-US" altLang="zh-CN" sz="1400">
              <a:solidFill>
                <a:srgbClr val="BCE8F2"/>
              </a:solidFill>
              <a:latin typeface="方正兰亭黑_GBK" pitchFamily="2" charset="-122"/>
              <a:ea typeface="方正兰亭黑_GBK" pitchFamily="2" charset="-122"/>
            </a:endParaRPr>
          </a:p>
        </p:txBody>
      </p:sp>
      <p:sp>
        <p:nvSpPr>
          <p:cNvPr id="17" name="Text Box 18"/>
          <p:cNvSpPr txBox="1">
            <a:spLocks noChangeArrowheads="1"/>
          </p:cNvSpPr>
          <p:nvPr/>
        </p:nvSpPr>
        <p:spPr bwMode="white">
          <a:xfrm>
            <a:off x="1212859" y="1246197"/>
            <a:ext cx="1393825" cy="307777"/>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dirty="0">
                <a:solidFill>
                  <a:srgbClr val="BCE8F2"/>
                </a:solidFill>
                <a:latin typeface="方正兰亭黑_GBK" pitchFamily="2" charset="-122"/>
                <a:ea typeface="方正兰亭黑_GBK" pitchFamily="2" charset="-122"/>
              </a:rPr>
              <a:t>Click to add text</a:t>
            </a:r>
            <a:endParaRPr lang="en-US" altLang="zh-CN" sz="1400" dirty="0">
              <a:solidFill>
                <a:srgbClr val="BCE8F2"/>
              </a:solidFill>
              <a:latin typeface="方正兰亭黑_GBK" pitchFamily="2" charset="-122"/>
              <a:ea typeface="方正兰亭黑_GBK" pitchFamily="2" charset="-122"/>
            </a:endParaRPr>
          </a:p>
        </p:txBody>
      </p:sp>
      <p:sp>
        <p:nvSpPr>
          <p:cNvPr id="18" name="Text Box 19"/>
          <p:cNvSpPr txBox="1">
            <a:spLocks noChangeArrowheads="1"/>
          </p:cNvSpPr>
          <p:nvPr/>
        </p:nvSpPr>
        <p:spPr bwMode="white">
          <a:xfrm>
            <a:off x="1212859" y="2185996"/>
            <a:ext cx="1393825" cy="307777"/>
          </a:xfrm>
          <a:prstGeom prst="rect">
            <a:avLst/>
          </a:prstGeom>
          <a:noFill/>
          <a:ln>
            <a:noFill/>
          </a:ln>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a:solidFill>
                  <a:srgbClr val="BCE8F2"/>
                </a:solidFill>
                <a:latin typeface="方正兰亭黑_GBK" pitchFamily="2" charset="-122"/>
                <a:ea typeface="方正兰亭黑_GBK" pitchFamily="2" charset="-122"/>
              </a:rPr>
              <a:t>Click to add text</a:t>
            </a:r>
            <a:endParaRPr lang="en-US" altLang="zh-CN" sz="1400">
              <a:solidFill>
                <a:srgbClr val="BCE8F2"/>
              </a:solidFill>
              <a:latin typeface="方正兰亭黑_GBK" pitchFamily="2" charset="-122"/>
              <a:ea typeface="方正兰亭黑_GBK" pitchFamily="2" charset="-122"/>
            </a:endParaRPr>
          </a:p>
        </p:txBody>
      </p:sp>
      <p:sp>
        <p:nvSpPr>
          <p:cNvPr id="19" name="Rectangle 20"/>
          <p:cNvSpPr>
            <a:spLocks noChangeArrowheads="1"/>
          </p:cNvSpPr>
          <p:nvPr/>
        </p:nvSpPr>
        <p:spPr bwMode="auto">
          <a:xfrm>
            <a:off x="3890963" y="3848106"/>
            <a:ext cx="39036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r>
              <a:rPr lang="zh-CN" altLang="en-US" sz="1600" dirty="0">
                <a:solidFill>
                  <a:srgbClr val="BCE8F2"/>
                </a:solidFill>
                <a:latin typeface="方正兰亭纤黑简体" pitchFamily="65" charset="-122"/>
                <a:ea typeface="方正兰亭纤黑简体" pitchFamily="65" charset="-122"/>
              </a:rPr>
              <a:t>Click here to add text Click add text</a:t>
            </a:r>
            <a:endParaRPr lang="en-US" altLang="zh-CN" sz="1600" dirty="0">
              <a:solidFill>
                <a:srgbClr val="BCE8F2"/>
              </a:solidFill>
              <a:latin typeface="方正兰亭纤黑简体" pitchFamily="65" charset="-122"/>
              <a:ea typeface="方正兰亭纤黑简体" pitchFamily="65" charset="-122"/>
            </a:endParaRPr>
          </a:p>
          <a:p>
            <a:r>
              <a:rPr lang="zh-CN" altLang="en-US" sz="1600" dirty="0">
                <a:solidFill>
                  <a:srgbClr val="BCE8F2"/>
                </a:solidFill>
                <a:latin typeface="方正兰亭纤黑简体" pitchFamily="65" charset="-122"/>
                <a:ea typeface="方正兰亭纤黑简体" pitchFamily="65" charset="-122"/>
              </a:rPr>
              <a:t>Click here to add text</a:t>
            </a:r>
            <a:endParaRPr lang="en-US" altLang="zh-CN" sz="1600" dirty="0">
              <a:solidFill>
                <a:srgbClr val="BCE8F2"/>
              </a:solidFill>
              <a:latin typeface="方正兰亭纤黑简体" pitchFamily="65" charset="-122"/>
              <a:ea typeface="方正兰亭纤黑简体" pitchFamily="65" charset="-122"/>
            </a:endParaRPr>
          </a:p>
          <a:p>
            <a:r>
              <a:rPr lang="zh-CN" altLang="en-US" sz="1600" dirty="0">
                <a:solidFill>
                  <a:srgbClr val="BCE8F2"/>
                </a:solidFill>
                <a:latin typeface="方正兰亭纤黑简体" pitchFamily="65" charset="-122"/>
                <a:ea typeface="方正兰亭纤黑简体" pitchFamily="65" charset="-122"/>
              </a:rPr>
              <a:t>Click here to add text</a:t>
            </a:r>
            <a:endParaRPr lang="en-US" altLang="zh-CN" sz="1600" dirty="0">
              <a:solidFill>
                <a:srgbClr val="BCE8F2"/>
              </a:solidFill>
              <a:latin typeface="方正兰亭纤黑简体" pitchFamily="65" charset="-122"/>
              <a:ea typeface="方正兰亭纤黑简体" pitchFamily="65" charset="-122"/>
            </a:endParaRPr>
          </a:p>
        </p:txBody>
      </p:sp>
      <p:sp>
        <p:nvSpPr>
          <p:cNvPr id="23" name="AutoShape 14"/>
          <p:cNvSpPr>
            <a:spLocks noChangeArrowheads="1"/>
          </p:cNvSpPr>
          <p:nvPr/>
        </p:nvSpPr>
        <p:spPr bwMode="gray">
          <a:xfrm>
            <a:off x="2004640" y="3438528"/>
            <a:ext cx="5917654" cy="1651223"/>
          </a:xfrm>
          <a:prstGeom prst="roundRect">
            <a:avLst>
              <a:gd name="adj" fmla="val 11476"/>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grpSp>
        <p:nvGrpSpPr>
          <p:cNvPr id="24" name="组合 23"/>
          <p:cNvGrpSpPr>
            <a:grpSpLocks/>
          </p:cNvGrpSpPr>
          <p:nvPr/>
        </p:nvGrpSpPr>
        <p:grpSpPr bwMode="auto">
          <a:xfrm>
            <a:off x="2151072" y="3109914"/>
            <a:ext cx="1254125" cy="1995487"/>
            <a:chOff x="5746478" y="1300957"/>
            <a:chExt cx="1377950" cy="2190750"/>
          </a:xfrm>
          <a:solidFill>
            <a:schemeClr val="accent1"/>
          </a:solidFill>
        </p:grpSpPr>
        <p:sp>
          <p:nvSpPr>
            <p:cNvPr id="16417" name="Freeform 7"/>
            <p:cNvSpPr>
              <a:spLocks noEditPoints="1"/>
            </p:cNvSpPr>
            <p:nvPr/>
          </p:nvSpPr>
          <p:spPr bwMode="gray">
            <a:xfrm>
              <a:off x="6081440" y="1300957"/>
              <a:ext cx="777875" cy="2185987"/>
            </a:xfrm>
            <a:custGeom>
              <a:avLst/>
              <a:gdLst>
                <a:gd name="T0" fmla="*/ 759691 w 1155"/>
                <a:gd name="T1" fmla="*/ 654354 h 3334"/>
                <a:gd name="T2" fmla="*/ 697730 w 1155"/>
                <a:gd name="T3" fmla="*/ 513386 h 3334"/>
                <a:gd name="T4" fmla="*/ 589973 w 1155"/>
                <a:gd name="T5" fmla="*/ 371106 h 3334"/>
                <a:gd name="T6" fmla="*/ 492317 w 1155"/>
                <a:gd name="T7" fmla="*/ 308818 h 3334"/>
                <a:gd name="T8" fmla="*/ 543502 w 1155"/>
                <a:gd name="T9" fmla="*/ 213747 h 3334"/>
                <a:gd name="T10" fmla="*/ 550911 w 1155"/>
                <a:gd name="T11" fmla="*/ 130477 h 3334"/>
                <a:gd name="T12" fmla="*/ 507808 w 1155"/>
                <a:gd name="T13" fmla="*/ 57043 h 3334"/>
                <a:gd name="T14" fmla="*/ 387254 w 1155"/>
                <a:gd name="T15" fmla="*/ 4590 h 3334"/>
                <a:gd name="T16" fmla="*/ 356273 w 1155"/>
                <a:gd name="T17" fmla="*/ 32128 h 3334"/>
                <a:gd name="T18" fmla="*/ 313170 w 1155"/>
                <a:gd name="T19" fmla="*/ 51142 h 3334"/>
                <a:gd name="T20" fmla="*/ 310477 w 1155"/>
                <a:gd name="T21" fmla="*/ 108840 h 3334"/>
                <a:gd name="T22" fmla="*/ 319232 w 1155"/>
                <a:gd name="T23" fmla="*/ 133756 h 3334"/>
                <a:gd name="T24" fmla="*/ 317211 w 1155"/>
                <a:gd name="T25" fmla="*/ 231450 h 3334"/>
                <a:gd name="T26" fmla="*/ 349539 w 1155"/>
                <a:gd name="T27" fmla="*/ 272757 h 3334"/>
                <a:gd name="T28" fmla="*/ 239087 w 1155"/>
                <a:gd name="T29" fmla="*/ 345535 h 3334"/>
                <a:gd name="T30" fmla="*/ 158269 w 1155"/>
                <a:gd name="T31" fmla="*/ 380941 h 3334"/>
                <a:gd name="T32" fmla="*/ 117186 w 1155"/>
                <a:gd name="T33" fmla="*/ 568462 h 3334"/>
                <a:gd name="T34" fmla="*/ 91594 w 1155"/>
                <a:gd name="T35" fmla="*/ 759916 h 3334"/>
                <a:gd name="T36" fmla="*/ 76777 w 1155"/>
                <a:gd name="T37" fmla="*/ 954648 h 3334"/>
                <a:gd name="T38" fmla="*/ 76777 w 1155"/>
                <a:gd name="T39" fmla="*/ 1007101 h 3334"/>
                <a:gd name="T40" fmla="*/ 119207 w 1155"/>
                <a:gd name="T41" fmla="*/ 1120531 h 3334"/>
                <a:gd name="T42" fmla="*/ 117186 w 1155"/>
                <a:gd name="T43" fmla="*/ 1132333 h 3334"/>
                <a:gd name="T44" fmla="*/ 88900 w 1155"/>
                <a:gd name="T45" fmla="*/ 1166428 h 3334"/>
                <a:gd name="T46" fmla="*/ 29633 w 1155"/>
                <a:gd name="T47" fmla="*/ 1470657 h 3334"/>
                <a:gd name="T48" fmla="*/ 72736 w 1155"/>
                <a:gd name="T49" fmla="*/ 1455576 h 3334"/>
                <a:gd name="T50" fmla="*/ 88227 w 1155"/>
                <a:gd name="T51" fmla="*/ 1557860 h 3334"/>
                <a:gd name="T52" fmla="*/ 18858 w 1155"/>
                <a:gd name="T53" fmla="*/ 2007646 h 3334"/>
                <a:gd name="T54" fmla="*/ 0 w 1155"/>
                <a:gd name="T55" fmla="*/ 2092227 h 3334"/>
                <a:gd name="T56" fmla="*/ 24245 w 1155"/>
                <a:gd name="T57" fmla="*/ 2147958 h 3334"/>
                <a:gd name="T58" fmla="*/ 73410 w 1155"/>
                <a:gd name="T59" fmla="*/ 2155171 h 3334"/>
                <a:gd name="T60" fmla="*/ 132003 w 1155"/>
                <a:gd name="T61" fmla="*/ 2123699 h 3334"/>
                <a:gd name="T62" fmla="*/ 172412 w 1155"/>
                <a:gd name="T63" fmla="*/ 2027972 h 3334"/>
                <a:gd name="T64" fmla="*/ 191943 w 1155"/>
                <a:gd name="T65" fmla="*/ 1972240 h 3334"/>
                <a:gd name="T66" fmla="*/ 251210 w 1155"/>
                <a:gd name="T67" fmla="*/ 1812258 h 3334"/>
                <a:gd name="T68" fmla="*/ 397356 w 1155"/>
                <a:gd name="T69" fmla="*/ 1220848 h 3334"/>
                <a:gd name="T70" fmla="*/ 488277 w 1155"/>
                <a:gd name="T71" fmla="*/ 1368373 h 3334"/>
                <a:gd name="T72" fmla="*/ 515216 w 1155"/>
                <a:gd name="T73" fmla="*/ 1579497 h 3334"/>
                <a:gd name="T74" fmla="*/ 519930 w 1155"/>
                <a:gd name="T75" fmla="*/ 2005679 h 3334"/>
                <a:gd name="T76" fmla="*/ 545523 w 1155"/>
                <a:gd name="T77" fmla="*/ 2055510 h 3334"/>
                <a:gd name="T78" fmla="*/ 540135 w 1155"/>
                <a:gd name="T79" fmla="*/ 2137468 h 3334"/>
                <a:gd name="T80" fmla="*/ 589973 w 1155"/>
                <a:gd name="T81" fmla="*/ 2184676 h 3334"/>
                <a:gd name="T82" fmla="*/ 647892 w 1155"/>
                <a:gd name="T83" fmla="*/ 2169595 h 3334"/>
                <a:gd name="T84" fmla="*/ 677526 w 1155"/>
                <a:gd name="T85" fmla="*/ 2059444 h 3334"/>
                <a:gd name="T86" fmla="*/ 705812 w 1155"/>
                <a:gd name="T87" fmla="*/ 2026660 h 3334"/>
                <a:gd name="T88" fmla="*/ 705812 w 1155"/>
                <a:gd name="T89" fmla="*/ 1976174 h 3334"/>
                <a:gd name="T90" fmla="*/ 697730 w 1155"/>
                <a:gd name="T91" fmla="*/ 1771607 h 3334"/>
                <a:gd name="T92" fmla="*/ 668770 w 1155"/>
                <a:gd name="T93" fmla="*/ 1397878 h 3334"/>
                <a:gd name="T94" fmla="*/ 657995 w 1155"/>
                <a:gd name="T95" fmla="*/ 1022837 h 3334"/>
                <a:gd name="T96" fmla="*/ 616239 w 1155"/>
                <a:gd name="T97" fmla="*/ 863511 h 3334"/>
                <a:gd name="T98" fmla="*/ 736119 w 1155"/>
                <a:gd name="T99" fmla="*/ 797944 h 3334"/>
                <a:gd name="T100" fmla="*/ 772487 w 1155"/>
                <a:gd name="T101" fmla="*/ 774340 h 3334"/>
                <a:gd name="T102" fmla="*/ 192617 w 1155"/>
                <a:gd name="T103" fmla="*/ 755326 h 3334"/>
                <a:gd name="T104" fmla="*/ 204739 w 1155"/>
                <a:gd name="T105" fmla="*/ 694349 h 3334"/>
                <a:gd name="T106" fmla="*/ 136717 w 1155"/>
                <a:gd name="T107" fmla="*/ 1073324 h 3334"/>
                <a:gd name="T108" fmla="*/ 141432 w 1155"/>
                <a:gd name="T109" fmla="*/ 1357226 h 3334"/>
                <a:gd name="T110" fmla="*/ 181167 w 1155"/>
                <a:gd name="T111" fmla="*/ 1081192 h 3334"/>
                <a:gd name="T112" fmla="*/ 158269 w 1155"/>
                <a:gd name="T113" fmla="*/ 1150692 h 3334"/>
                <a:gd name="T114" fmla="*/ 159616 w 1155"/>
                <a:gd name="T115" fmla="*/ 1104795 h 3334"/>
                <a:gd name="T116" fmla="*/ 174433 w 1155"/>
                <a:gd name="T117" fmla="*/ 1035295 h 3334"/>
                <a:gd name="T118" fmla="*/ 195984 w 1155"/>
                <a:gd name="T119" fmla="*/ 967761 h 3334"/>
                <a:gd name="T120" fmla="*/ 602095 w 1155"/>
                <a:gd name="T121" fmla="*/ 696972 h 3334"/>
                <a:gd name="T122" fmla="*/ 641831 w 1155"/>
                <a:gd name="T123" fmla="*/ 687793 h 3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5" h="3334">
                  <a:moveTo>
                    <a:pt x="1155" y="1096"/>
                  </a:moveTo>
                  <a:lnTo>
                    <a:pt x="1149" y="1074"/>
                  </a:lnTo>
                  <a:lnTo>
                    <a:pt x="1148" y="1054"/>
                  </a:lnTo>
                  <a:lnTo>
                    <a:pt x="1143" y="1037"/>
                  </a:lnTo>
                  <a:lnTo>
                    <a:pt x="1138" y="1022"/>
                  </a:lnTo>
                  <a:lnTo>
                    <a:pt x="1133" y="1009"/>
                  </a:lnTo>
                  <a:lnTo>
                    <a:pt x="1128" y="998"/>
                  </a:lnTo>
                  <a:lnTo>
                    <a:pt x="1120" y="982"/>
                  </a:lnTo>
                  <a:lnTo>
                    <a:pt x="1117" y="977"/>
                  </a:lnTo>
                  <a:lnTo>
                    <a:pt x="1095" y="931"/>
                  </a:lnTo>
                  <a:lnTo>
                    <a:pt x="1085" y="892"/>
                  </a:lnTo>
                  <a:lnTo>
                    <a:pt x="1056" y="857"/>
                  </a:lnTo>
                  <a:lnTo>
                    <a:pt x="1038" y="809"/>
                  </a:lnTo>
                  <a:lnTo>
                    <a:pt x="1036" y="783"/>
                  </a:lnTo>
                  <a:lnTo>
                    <a:pt x="1019" y="749"/>
                  </a:lnTo>
                  <a:lnTo>
                    <a:pt x="991" y="699"/>
                  </a:lnTo>
                  <a:lnTo>
                    <a:pt x="957" y="637"/>
                  </a:lnTo>
                  <a:lnTo>
                    <a:pt x="942" y="620"/>
                  </a:lnTo>
                  <a:lnTo>
                    <a:pt x="938" y="618"/>
                  </a:lnTo>
                  <a:lnTo>
                    <a:pt x="918" y="598"/>
                  </a:lnTo>
                  <a:lnTo>
                    <a:pt x="894" y="581"/>
                  </a:lnTo>
                  <a:lnTo>
                    <a:pt x="876" y="566"/>
                  </a:lnTo>
                  <a:lnTo>
                    <a:pt x="863" y="563"/>
                  </a:lnTo>
                  <a:lnTo>
                    <a:pt x="824" y="544"/>
                  </a:lnTo>
                  <a:lnTo>
                    <a:pt x="808" y="523"/>
                  </a:lnTo>
                  <a:lnTo>
                    <a:pt x="787" y="522"/>
                  </a:lnTo>
                  <a:lnTo>
                    <a:pt x="786" y="522"/>
                  </a:lnTo>
                  <a:lnTo>
                    <a:pt x="778" y="519"/>
                  </a:lnTo>
                  <a:lnTo>
                    <a:pt x="745" y="473"/>
                  </a:lnTo>
                  <a:lnTo>
                    <a:pt x="731" y="471"/>
                  </a:lnTo>
                  <a:lnTo>
                    <a:pt x="734" y="452"/>
                  </a:lnTo>
                  <a:lnTo>
                    <a:pt x="735" y="453"/>
                  </a:lnTo>
                  <a:lnTo>
                    <a:pt x="742" y="439"/>
                  </a:lnTo>
                  <a:lnTo>
                    <a:pt x="750" y="463"/>
                  </a:lnTo>
                  <a:lnTo>
                    <a:pt x="755" y="463"/>
                  </a:lnTo>
                  <a:lnTo>
                    <a:pt x="779" y="411"/>
                  </a:lnTo>
                  <a:lnTo>
                    <a:pt x="807" y="326"/>
                  </a:lnTo>
                  <a:lnTo>
                    <a:pt x="814" y="305"/>
                  </a:lnTo>
                  <a:lnTo>
                    <a:pt x="821" y="279"/>
                  </a:lnTo>
                  <a:lnTo>
                    <a:pt x="829" y="249"/>
                  </a:lnTo>
                  <a:lnTo>
                    <a:pt x="828" y="236"/>
                  </a:lnTo>
                  <a:lnTo>
                    <a:pt x="825" y="222"/>
                  </a:lnTo>
                  <a:lnTo>
                    <a:pt x="821" y="210"/>
                  </a:lnTo>
                  <a:lnTo>
                    <a:pt x="818" y="199"/>
                  </a:lnTo>
                  <a:lnTo>
                    <a:pt x="809" y="184"/>
                  </a:lnTo>
                  <a:lnTo>
                    <a:pt x="805" y="178"/>
                  </a:lnTo>
                  <a:lnTo>
                    <a:pt x="794" y="163"/>
                  </a:lnTo>
                  <a:lnTo>
                    <a:pt x="783" y="148"/>
                  </a:lnTo>
                  <a:lnTo>
                    <a:pt x="773" y="132"/>
                  </a:lnTo>
                  <a:lnTo>
                    <a:pt x="760" y="89"/>
                  </a:lnTo>
                  <a:lnTo>
                    <a:pt x="754" y="87"/>
                  </a:lnTo>
                  <a:lnTo>
                    <a:pt x="730" y="57"/>
                  </a:lnTo>
                  <a:lnTo>
                    <a:pt x="696" y="51"/>
                  </a:lnTo>
                  <a:lnTo>
                    <a:pt x="635" y="10"/>
                  </a:lnTo>
                  <a:lnTo>
                    <a:pt x="629" y="10"/>
                  </a:lnTo>
                  <a:lnTo>
                    <a:pt x="634" y="25"/>
                  </a:lnTo>
                  <a:lnTo>
                    <a:pt x="588" y="0"/>
                  </a:lnTo>
                  <a:lnTo>
                    <a:pt x="598" y="25"/>
                  </a:lnTo>
                  <a:lnTo>
                    <a:pt x="575" y="7"/>
                  </a:lnTo>
                  <a:lnTo>
                    <a:pt x="579" y="29"/>
                  </a:lnTo>
                  <a:lnTo>
                    <a:pt x="574" y="26"/>
                  </a:lnTo>
                  <a:lnTo>
                    <a:pt x="534" y="14"/>
                  </a:lnTo>
                  <a:lnTo>
                    <a:pt x="556" y="39"/>
                  </a:lnTo>
                  <a:lnTo>
                    <a:pt x="554" y="41"/>
                  </a:lnTo>
                  <a:lnTo>
                    <a:pt x="519" y="19"/>
                  </a:lnTo>
                  <a:lnTo>
                    <a:pt x="532" y="47"/>
                  </a:lnTo>
                  <a:lnTo>
                    <a:pt x="529" y="49"/>
                  </a:lnTo>
                  <a:lnTo>
                    <a:pt x="508" y="19"/>
                  </a:lnTo>
                  <a:lnTo>
                    <a:pt x="508" y="24"/>
                  </a:lnTo>
                  <a:lnTo>
                    <a:pt x="507" y="56"/>
                  </a:lnTo>
                  <a:lnTo>
                    <a:pt x="476" y="46"/>
                  </a:lnTo>
                  <a:lnTo>
                    <a:pt x="479" y="50"/>
                  </a:lnTo>
                  <a:lnTo>
                    <a:pt x="505" y="73"/>
                  </a:lnTo>
                  <a:lnTo>
                    <a:pt x="461" y="74"/>
                  </a:lnTo>
                  <a:lnTo>
                    <a:pt x="465" y="78"/>
                  </a:lnTo>
                  <a:lnTo>
                    <a:pt x="489" y="90"/>
                  </a:lnTo>
                  <a:lnTo>
                    <a:pt x="468" y="94"/>
                  </a:lnTo>
                  <a:lnTo>
                    <a:pt x="491" y="103"/>
                  </a:lnTo>
                  <a:lnTo>
                    <a:pt x="458" y="115"/>
                  </a:lnTo>
                  <a:lnTo>
                    <a:pt x="482" y="126"/>
                  </a:lnTo>
                  <a:lnTo>
                    <a:pt x="468" y="137"/>
                  </a:lnTo>
                  <a:lnTo>
                    <a:pt x="482" y="139"/>
                  </a:lnTo>
                  <a:lnTo>
                    <a:pt x="461" y="166"/>
                  </a:lnTo>
                  <a:lnTo>
                    <a:pt x="464" y="164"/>
                  </a:lnTo>
                  <a:lnTo>
                    <a:pt x="479" y="158"/>
                  </a:lnTo>
                  <a:lnTo>
                    <a:pt x="476" y="167"/>
                  </a:lnTo>
                  <a:lnTo>
                    <a:pt x="474" y="178"/>
                  </a:lnTo>
                  <a:lnTo>
                    <a:pt x="473" y="190"/>
                  </a:lnTo>
                  <a:lnTo>
                    <a:pt x="473" y="198"/>
                  </a:lnTo>
                  <a:lnTo>
                    <a:pt x="474" y="204"/>
                  </a:lnTo>
                  <a:lnTo>
                    <a:pt x="471" y="216"/>
                  </a:lnTo>
                  <a:lnTo>
                    <a:pt x="471" y="229"/>
                  </a:lnTo>
                  <a:lnTo>
                    <a:pt x="466" y="240"/>
                  </a:lnTo>
                  <a:lnTo>
                    <a:pt x="460" y="252"/>
                  </a:lnTo>
                  <a:lnTo>
                    <a:pt x="469" y="304"/>
                  </a:lnTo>
                  <a:lnTo>
                    <a:pt x="471" y="353"/>
                  </a:lnTo>
                  <a:lnTo>
                    <a:pt x="473" y="359"/>
                  </a:lnTo>
                  <a:lnTo>
                    <a:pt x="474" y="365"/>
                  </a:lnTo>
                  <a:lnTo>
                    <a:pt x="477" y="374"/>
                  </a:lnTo>
                  <a:lnTo>
                    <a:pt x="481" y="383"/>
                  </a:lnTo>
                  <a:lnTo>
                    <a:pt x="487" y="391"/>
                  </a:lnTo>
                  <a:lnTo>
                    <a:pt x="495" y="399"/>
                  </a:lnTo>
                  <a:lnTo>
                    <a:pt x="505" y="406"/>
                  </a:lnTo>
                  <a:lnTo>
                    <a:pt x="519" y="416"/>
                  </a:lnTo>
                  <a:lnTo>
                    <a:pt x="521" y="428"/>
                  </a:lnTo>
                  <a:lnTo>
                    <a:pt x="519" y="439"/>
                  </a:lnTo>
                  <a:lnTo>
                    <a:pt x="510" y="441"/>
                  </a:lnTo>
                  <a:lnTo>
                    <a:pt x="438" y="505"/>
                  </a:lnTo>
                  <a:lnTo>
                    <a:pt x="415" y="507"/>
                  </a:lnTo>
                  <a:lnTo>
                    <a:pt x="388" y="523"/>
                  </a:lnTo>
                  <a:lnTo>
                    <a:pt x="355" y="527"/>
                  </a:lnTo>
                  <a:lnTo>
                    <a:pt x="343" y="529"/>
                  </a:lnTo>
                  <a:lnTo>
                    <a:pt x="332" y="532"/>
                  </a:lnTo>
                  <a:lnTo>
                    <a:pt x="310" y="538"/>
                  </a:lnTo>
                  <a:lnTo>
                    <a:pt x="289" y="547"/>
                  </a:lnTo>
                  <a:lnTo>
                    <a:pt x="270" y="556"/>
                  </a:lnTo>
                  <a:lnTo>
                    <a:pt x="256" y="565"/>
                  </a:lnTo>
                  <a:lnTo>
                    <a:pt x="245" y="574"/>
                  </a:lnTo>
                  <a:lnTo>
                    <a:pt x="235" y="581"/>
                  </a:lnTo>
                  <a:lnTo>
                    <a:pt x="232" y="619"/>
                  </a:lnTo>
                  <a:lnTo>
                    <a:pt x="205" y="690"/>
                  </a:lnTo>
                  <a:lnTo>
                    <a:pt x="195" y="731"/>
                  </a:lnTo>
                  <a:lnTo>
                    <a:pt x="187" y="793"/>
                  </a:lnTo>
                  <a:lnTo>
                    <a:pt x="183" y="809"/>
                  </a:lnTo>
                  <a:lnTo>
                    <a:pt x="178" y="837"/>
                  </a:lnTo>
                  <a:lnTo>
                    <a:pt x="174" y="867"/>
                  </a:lnTo>
                  <a:lnTo>
                    <a:pt x="169" y="921"/>
                  </a:lnTo>
                  <a:lnTo>
                    <a:pt x="168" y="962"/>
                  </a:lnTo>
                  <a:lnTo>
                    <a:pt x="168" y="978"/>
                  </a:lnTo>
                  <a:lnTo>
                    <a:pt x="155" y="1017"/>
                  </a:lnTo>
                  <a:lnTo>
                    <a:pt x="146" y="1063"/>
                  </a:lnTo>
                  <a:lnTo>
                    <a:pt x="137" y="1079"/>
                  </a:lnTo>
                  <a:lnTo>
                    <a:pt x="134" y="1141"/>
                  </a:lnTo>
                  <a:lnTo>
                    <a:pt x="136" y="1159"/>
                  </a:lnTo>
                  <a:lnTo>
                    <a:pt x="130" y="1173"/>
                  </a:lnTo>
                  <a:lnTo>
                    <a:pt x="113" y="1231"/>
                  </a:lnTo>
                  <a:lnTo>
                    <a:pt x="116" y="1249"/>
                  </a:lnTo>
                  <a:lnTo>
                    <a:pt x="121" y="1277"/>
                  </a:lnTo>
                  <a:lnTo>
                    <a:pt x="111" y="1297"/>
                  </a:lnTo>
                  <a:lnTo>
                    <a:pt x="113" y="1340"/>
                  </a:lnTo>
                  <a:lnTo>
                    <a:pt x="114" y="1456"/>
                  </a:lnTo>
                  <a:lnTo>
                    <a:pt x="113" y="1466"/>
                  </a:lnTo>
                  <a:lnTo>
                    <a:pt x="97" y="1477"/>
                  </a:lnTo>
                  <a:lnTo>
                    <a:pt x="102" y="1530"/>
                  </a:lnTo>
                  <a:lnTo>
                    <a:pt x="111" y="1539"/>
                  </a:lnTo>
                  <a:lnTo>
                    <a:pt x="114" y="1536"/>
                  </a:lnTo>
                  <a:lnTo>
                    <a:pt x="116" y="1579"/>
                  </a:lnTo>
                  <a:lnTo>
                    <a:pt x="119" y="1597"/>
                  </a:lnTo>
                  <a:lnTo>
                    <a:pt x="120" y="1597"/>
                  </a:lnTo>
                  <a:lnTo>
                    <a:pt x="114" y="1644"/>
                  </a:lnTo>
                  <a:lnTo>
                    <a:pt x="126" y="1679"/>
                  </a:lnTo>
                  <a:lnTo>
                    <a:pt x="146" y="1705"/>
                  </a:lnTo>
                  <a:lnTo>
                    <a:pt x="164" y="1718"/>
                  </a:lnTo>
                  <a:lnTo>
                    <a:pt x="177" y="1709"/>
                  </a:lnTo>
                  <a:lnTo>
                    <a:pt x="184" y="1709"/>
                  </a:lnTo>
                  <a:lnTo>
                    <a:pt x="185" y="1722"/>
                  </a:lnTo>
                  <a:lnTo>
                    <a:pt x="183" y="1720"/>
                  </a:lnTo>
                  <a:lnTo>
                    <a:pt x="179" y="1727"/>
                  </a:lnTo>
                  <a:lnTo>
                    <a:pt x="174" y="1727"/>
                  </a:lnTo>
                  <a:lnTo>
                    <a:pt x="166" y="1734"/>
                  </a:lnTo>
                  <a:lnTo>
                    <a:pt x="159" y="1740"/>
                  </a:lnTo>
                  <a:lnTo>
                    <a:pt x="152" y="1747"/>
                  </a:lnTo>
                  <a:lnTo>
                    <a:pt x="146" y="1755"/>
                  </a:lnTo>
                  <a:lnTo>
                    <a:pt x="137" y="1769"/>
                  </a:lnTo>
                  <a:lnTo>
                    <a:pt x="132" y="1779"/>
                  </a:lnTo>
                  <a:lnTo>
                    <a:pt x="131" y="1782"/>
                  </a:lnTo>
                  <a:lnTo>
                    <a:pt x="33" y="2244"/>
                  </a:lnTo>
                  <a:lnTo>
                    <a:pt x="30" y="2255"/>
                  </a:lnTo>
                  <a:lnTo>
                    <a:pt x="44" y="2243"/>
                  </a:lnTo>
                  <a:lnTo>
                    <a:pt x="56" y="2233"/>
                  </a:lnTo>
                  <a:lnTo>
                    <a:pt x="68" y="2227"/>
                  </a:lnTo>
                  <a:lnTo>
                    <a:pt x="79" y="2223"/>
                  </a:lnTo>
                  <a:lnTo>
                    <a:pt x="89" y="2222"/>
                  </a:lnTo>
                  <a:lnTo>
                    <a:pt x="95" y="2220"/>
                  </a:lnTo>
                  <a:lnTo>
                    <a:pt x="102" y="2220"/>
                  </a:lnTo>
                  <a:lnTo>
                    <a:pt x="108" y="2220"/>
                  </a:lnTo>
                  <a:lnTo>
                    <a:pt x="115" y="2222"/>
                  </a:lnTo>
                  <a:lnTo>
                    <a:pt x="122" y="2224"/>
                  </a:lnTo>
                  <a:lnTo>
                    <a:pt x="131" y="2228"/>
                  </a:lnTo>
                  <a:lnTo>
                    <a:pt x="148" y="2238"/>
                  </a:lnTo>
                  <a:lnTo>
                    <a:pt x="164" y="2249"/>
                  </a:lnTo>
                  <a:lnTo>
                    <a:pt x="159" y="2260"/>
                  </a:lnTo>
                  <a:lnTo>
                    <a:pt x="158" y="2307"/>
                  </a:lnTo>
                  <a:lnTo>
                    <a:pt x="131" y="2376"/>
                  </a:lnTo>
                  <a:lnTo>
                    <a:pt x="97" y="2580"/>
                  </a:lnTo>
                  <a:lnTo>
                    <a:pt x="77" y="2662"/>
                  </a:lnTo>
                  <a:lnTo>
                    <a:pt x="51" y="2826"/>
                  </a:lnTo>
                  <a:lnTo>
                    <a:pt x="37" y="2850"/>
                  </a:lnTo>
                  <a:lnTo>
                    <a:pt x="35" y="2896"/>
                  </a:lnTo>
                  <a:lnTo>
                    <a:pt x="34" y="2913"/>
                  </a:lnTo>
                  <a:lnTo>
                    <a:pt x="28" y="2938"/>
                  </a:lnTo>
                  <a:lnTo>
                    <a:pt x="28" y="3062"/>
                  </a:lnTo>
                  <a:lnTo>
                    <a:pt x="35" y="3081"/>
                  </a:lnTo>
                  <a:lnTo>
                    <a:pt x="21" y="3108"/>
                  </a:lnTo>
                  <a:lnTo>
                    <a:pt x="10" y="3133"/>
                  </a:lnTo>
                  <a:lnTo>
                    <a:pt x="2" y="3156"/>
                  </a:lnTo>
                  <a:lnTo>
                    <a:pt x="0" y="3173"/>
                  </a:lnTo>
                  <a:lnTo>
                    <a:pt x="0" y="3191"/>
                  </a:lnTo>
                  <a:lnTo>
                    <a:pt x="3" y="3208"/>
                  </a:lnTo>
                  <a:lnTo>
                    <a:pt x="5" y="3223"/>
                  </a:lnTo>
                  <a:lnTo>
                    <a:pt x="13" y="3245"/>
                  </a:lnTo>
                  <a:lnTo>
                    <a:pt x="15" y="3253"/>
                  </a:lnTo>
                  <a:lnTo>
                    <a:pt x="23" y="3262"/>
                  </a:lnTo>
                  <a:lnTo>
                    <a:pt x="29" y="3269"/>
                  </a:lnTo>
                  <a:lnTo>
                    <a:pt x="36" y="3276"/>
                  </a:lnTo>
                  <a:lnTo>
                    <a:pt x="45" y="3281"/>
                  </a:lnTo>
                  <a:lnTo>
                    <a:pt x="52" y="3284"/>
                  </a:lnTo>
                  <a:lnTo>
                    <a:pt x="60" y="3287"/>
                  </a:lnTo>
                  <a:lnTo>
                    <a:pt x="74" y="3289"/>
                  </a:lnTo>
                  <a:lnTo>
                    <a:pt x="88" y="3289"/>
                  </a:lnTo>
                  <a:lnTo>
                    <a:pt x="99" y="3288"/>
                  </a:lnTo>
                  <a:lnTo>
                    <a:pt x="109" y="3287"/>
                  </a:lnTo>
                  <a:lnTo>
                    <a:pt x="125" y="3283"/>
                  </a:lnTo>
                  <a:lnTo>
                    <a:pt x="140" y="3278"/>
                  </a:lnTo>
                  <a:lnTo>
                    <a:pt x="152" y="3272"/>
                  </a:lnTo>
                  <a:lnTo>
                    <a:pt x="163" y="3266"/>
                  </a:lnTo>
                  <a:lnTo>
                    <a:pt x="173" y="3260"/>
                  </a:lnTo>
                  <a:lnTo>
                    <a:pt x="182" y="3252"/>
                  </a:lnTo>
                  <a:lnTo>
                    <a:pt x="189" y="3246"/>
                  </a:lnTo>
                  <a:lnTo>
                    <a:pt x="196" y="3239"/>
                  </a:lnTo>
                  <a:lnTo>
                    <a:pt x="205" y="3226"/>
                  </a:lnTo>
                  <a:lnTo>
                    <a:pt x="211" y="3215"/>
                  </a:lnTo>
                  <a:lnTo>
                    <a:pt x="215" y="3205"/>
                  </a:lnTo>
                  <a:lnTo>
                    <a:pt x="216" y="3154"/>
                  </a:lnTo>
                  <a:lnTo>
                    <a:pt x="216" y="3155"/>
                  </a:lnTo>
                  <a:lnTo>
                    <a:pt x="240" y="3145"/>
                  </a:lnTo>
                  <a:lnTo>
                    <a:pt x="256" y="3093"/>
                  </a:lnTo>
                  <a:lnTo>
                    <a:pt x="254" y="3041"/>
                  </a:lnTo>
                  <a:lnTo>
                    <a:pt x="262" y="3036"/>
                  </a:lnTo>
                  <a:lnTo>
                    <a:pt x="269" y="3032"/>
                  </a:lnTo>
                  <a:lnTo>
                    <a:pt x="275" y="3027"/>
                  </a:lnTo>
                  <a:lnTo>
                    <a:pt x="279" y="3020"/>
                  </a:lnTo>
                  <a:lnTo>
                    <a:pt x="283" y="3014"/>
                  </a:lnTo>
                  <a:lnTo>
                    <a:pt x="285" y="3008"/>
                  </a:lnTo>
                  <a:lnTo>
                    <a:pt x="289" y="2996"/>
                  </a:lnTo>
                  <a:lnTo>
                    <a:pt x="289" y="2985"/>
                  </a:lnTo>
                  <a:lnTo>
                    <a:pt x="289" y="2975"/>
                  </a:lnTo>
                  <a:lnTo>
                    <a:pt x="286" y="2967"/>
                  </a:lnTo>
                  <a:lnTo>
                    <a:pt x="306" y="2923"/>
                  </a:lnTo>
                  <a:lnTo>
                    <a:pt x="335" y="2855"/>
                  </a:lnTo>
                  <a:lnTo>
                    <a:pt x="373" y="2764"/>
                  </a:lnTo>
                  <a:lnTo>
                    <a:pt x="434" y="2578"/>
                  </a:lnTo>
                  <a:lnTo>
                    <a:pt x="469" y="2347"/>
                  </a:lnTo>
                  <a:lnTo>
                    <a:pt x="528" y="2040"/>
                  </a:lnTo>
                  <a:lnTo>
                    <a:pt x="542" y="1992"/>
                  </a:lnTo>
                  <a:lnTo>
                    <a:pt x="556" y="1947"/>
                  </a:lnTo>
                  <a:lnTo>
                    <a:pt x="574" y="1902"/>
                  </a:lnTo>
                  <a:lnTo>
                    <a:pt x="590" y="1862"/>
                  </a:lnTo>
                  <a:lnTo>
                    <a:pt x="616" y="1800"/>
                  </a:lnTo>
                  <a:lnTo>
                    <a:pt x="627" y="1777"/>
                  </a:lnTo>
                  <a:lnTo>
                    <a:pt x="646" y="1795"/>
                  </a:lnTo>
                  <a:lnTo>
                    <a:pt x="651" y="1820"/>
                  </a:lnTo>
                  <a:lnTo>
                    <a:pt x="697" y="1915"/>
                  </a:lnTo>
                  <a:lnTo>
                    <a:pt x="714" y="2033"/>
                  </a:lnTo>
                  <a:lnTo>
                    <a:pt x="720" y="2055"/>
                  </a:lnTo>
                  <a:lnTo>
                    <a:pt x="725" y="2087"/>
                  </a:lnTo>
                  <a:lnTo>
                    <a:pt x="725" y="2110"/>
                  </a:lnTo>
                  <a:lnTo>
                    <a:pt x="726" y="2138"/>
                  </a:lnTo>
                  <a:lnTo>
                    <a:pt x="729" y="2169"/>
                  </a:lnTo>
                  <a:lnTo>
                    <a:pt x="733" y="2201"/>
                  </a:lnTo>
                  <a:lnTo>
                    <a:pt x="739" y="2253"/>
                  </a:lnTo>
                  <a:lnTo>
                    <a:pt x="742" y="2275"/>
                  </a:lnTo>
                  <a:lnTo>
                    <a:pt x="765" y="2409"/>
                  </a:lnTo>
                  <a:lnTo>
                    <a:pt x="812" y="2637"/>
                  </a:lnTo>
                  <a:lnTo>
                    <a:pt x="798" y="2869"/>
                  </a:lnTo>
                  <a:lnTo>
                    <a:pt x="814" y="2930"/>
                  </a:lnTo>
                  <a:lnTo>
                    <a:pt x="812" y="2987"/>
                  </a:lnTo>
                  <a:lnTo>
                    <a:pt x="775" y="3016"/>
                  </a:lnTo>
                  <a:lnTo>
                    <a:pt x="772" y="3059"/>
                  </a:lnTo>
                  <a:lnTo>
                    <a:pt x="773" y="3081"/>
                  </a:lnTo>
                  <a:lnTo>
                    <a:pt x="777" y="3098"/>
                  </a:lnTo>
                  <a:lnTo>
                    <a:pt x="782" y="3112"/>
                  </a:lnTo>
                  <a:lnTo>
                    <a:pt x="788" y="3120"/>
                  </a:lnTo>
                  <a:lnTo>
                    <a:pt x="794" y="3128"/>
                  </a:lnTo>
                  <a:lnTo>
                    <a:pt x="800" y="3131"/>
                  </a:lnTo>
                  <a:lnTo>
                    <a:pt x="805" y="3134"/>
                  </a:lnTo>
                  <a:lnTo>
                    <a:pt x="810" y="3135"/>
                  </a:lnTo>
                  <a:lnTo>
                    <a:pt x="799" y="3208"/>
                  </a:lnTo>
                  <a:lnTo>
                    <a:pt x="798" y="3212"/>
                  </a:lnTo>
                  <a:lnTo>
                    <a:pt x="795" y="3220"/>
                  </a:lnTo>
                  <a:lnTo>
                    <a:pt x="795" y="3232"/>
                  </a:lnTo>
                  <a:lnTo>
                    <a:pt x="797" y="3241"/>
                  </a:lnTo>
                  <a:lnTo>
                    <a:pt x="798" y="3250"/>
                  </a:lnTo>
                  <a:lnTo>
                    <a:pt x="802" y="3260"/>
                  </a:lnTo>
                  <a:lnTo>
                    <a:pt x="805" y="3269"/>
                  </a:lnTo>
                  <a:lnTo>
                    <a:pt x="812" y="3279"/>
                  </a:lnTo>
                  <a:lnTo>
                    <a:pt x="820" y="3290"/>
                  </a:lnTo>
                  <a:lnTo>
                    <a:pt x="830" y="3300"/>
                  </a:lnTo>
                  <a:lnTo>
                    <a:pt x="842" y="3311"/>
                  </a:lnTo>
                  <a:lnTo>
                    <a:pt x="857" y="3322"/>
                  </a:lnTo>
                  <a:lnTo>
                    <a:pt x="876" y="3332"/>
                  </a:lnTo>
                  <a:lnTo>
                    <a:pt x="878" y="3334"/>
                  </a:lnTo>
                  <a:lnTo>
                    <a:pt x="887" y="3334"/>
                  </a:lnTo>
                  <a:lnTo>
                    <a:pt x="902" y="3332"/>
                  </a:lnTo>
                  <a:lnTo>
                    <a:pt x="919" y="3329"/>
                  </a:lnTo>
                  <a:lnTo>
                    <a:pt x="929" y="3325"/>
                  </a:lnTo>
                  <a:lnTo>
                    <a:pt x="940" y="3321"/>
                  </a:lnTo>
                  <a:lnTo>
                    <a:pt x="951" y="3315"/>
                  </a:lnTo>
                  <a:lnTo>
                    <a:pt x="962" y="3309"/>
                  </a:lnTo>
                  <a:lnTo>
                    <a:pt x="974" y="3300"/>
                  </a:lnTo>
                  <a:lnTo>
                    <a:pt x="985" y="3289"/>
                  </a:lnTo>
                  <a:lnTo>
                    <a:pt x="998" y="3278"/>
                  </a:lnTo>
                  <a:lnTo>
                    <a:pt x="1009" y="3263"/>
                  </a:lnTo>
                  <a:lnTo>
                    <a:pt x="1011" y="3225"/>
                  </a:lnTo>
                  <a:lnTo>
                    <a:pt x="1009" y="3214"/>
                  </a:lnTo>
                  <a:lnTo>
                    <a:pt x="1009" y="3179"/>
                  </a:lnTo>
                  <a:lnTo>
                    <a:pt x="1006" y="3141"/>
                  </a:lnTo>
                  <a:lnTo>
                    <a:pt x="1019" y="3146"/>
                  </a:lnTo>
                  <a:lnTo>
                    <a:pt x="1024" y="3142"/>
                  </a:lnTo>
                  <a:lnTo>
                    <a:pt x="1028" y="3138"/>
                  </a:lnTo>
                  <a:lnTo>
                    <a:pt x="1033" y="3131"/>
                  </a:lnTo>
                  <a:lnTo>
                    <a:pt x="1037" y="3124"/>
                  </a:lnTo>
                  <a:lnTo>
                    <a:pt x="1043" y="3108"/>
                  </a:lnTo>
                  <a:lnTo>
                    <a:pt x="1048" y="3091"/>
                  </a:lnTo>
                  <a:lnTo>
                    <a:pt x="1052" y="3075"/>
                  </a:lnTo>
                  <a:lnTo>
                    <a:pt x="1054" y="3060"/>
                  </a:lnTo>
                  <a:lnTo>
                    <a:pt x="1057" y="3046"/>
                  </a:lnTo>
                  <a:lnTo>
                    <a:pt x="1058" y="3032"/>
                  </a:lnTo>
                  <a:lnTo>
                    <a:pt x="1057" y="3027"/>
                  </a:lnTo>
                  <a:lnTo>
                    <a:pt x="1054" y="3023"/>
                  </a:lnTo>
                  <a:lnTo>
                    <a:pt x="1048" y="3014"/>
                  </a:lnTo>
                  <a:lnTo>
                    <a:pt x="1041" y="3008"/>
                  </a:lnTo>
                  <a:lnTo>
                    <a:pt x="1033" y="3002"/>
                  </a:lnTo>
                  <a:lnTo>
                    <a:pt x="1019" y="2995"/>
                  </a:lnTo>
                  <a:lnTo>
                    <a:pt x="1012" y="2992"/>
                  </a:lnTo>
                  <a:lnTo>
                    <a:pt x="1021" y="2908"/>
                  </a:lnTo>
                  <a:lnTo>
                    <a:pt x="1036" y="2718"/>
                  </a:lnTo>
                  <a:lnTo>
                    <a:pt x="1036" y="2702"/>
                  </a:lnTo>
                  <a:lnTo>
                    <a:pt x="1035" y="2680"/>
                  </a:lnTo>
                  <a:lnTo>
                    <a:pt x="1031" y="2626"/>
                  </a:lnTo>
                  <a:lnTo>
                    <a:pt x="1026" y="2558"/>
                  </a:lnTo>
                  <a:lnTo>
                    <a:pt x="1026" y="2531"/>
                  </a:lnTo>
                  <a:lnTo>
                    <a:pt x="1015" y="2386"/>
                  </a:lnTo>
                  <a:lnTo>
                    <a:pt x="1005" y="2256"/>
                  </a:lnTo>
                  <a:lnTo>
                    <a:pt x="995" y="2169"/>
                  </a:lnTo>
                  <a:lnTo>
                    <a:pt x="993" y="2132"/>
                  </a:lnTo>
                  <a:lnTo>
                    <a:pt x="990" y="2097"/>
                  </a:lnTo>
                  <a:lnTo>
                    <a:pt x="988" y="2047"/>
                  </a:lnTo>
                  <a:lnTo>
                    <a:pt x="984" y="1932"/>
                  </a:lnTo>
                  <a:lnTo>
                    <a:pt x="984" y="1878"/>
                  </a:lnTo>
                  <a:lnTo>
                    <a:pt x="982" y="1720"/>
                  </a:lnTo>
                  <a:lnTo>
                    <a:pt x="974" y="1594"/>
                  </a:lnTo>
                  <a:lnTo>
                    <a:pt x="977" y="1560"/>
                  </a:lnTo>
                  <a:lnTo>
                    <a:pt x="974" y="1543"/>
                  </a:lnTo>
                  <a:lnTo>
                    <a:pt x="971" y="1529"/>
                  </a:lnTo>
                  <a:lnTo>
                    <a:pt x="967" y="1519"/>
                  </a:lnTo>
                  <a:lnTo>
                    <a:pt x="963" y="1513"/>
                  </a:lnTo>
                  <a:lnTo>
                    <a:pt x="941" y="1386"/>
                  </a:lnTo>
                  <a:lnTo>
                    <a:pt x="909" y="1343"/>
                  </a:lnTo>
                  <a:lnTo>
                    <a:pt x="909" y="1326"/>
                  </a:lnTo>
                  <a:lnTo>
                    <a:pt x="915" y="1317"/>
                  </a:lnTo>
                  <a:lnTo>
                    <a:pt x="915" y="1298"/>
                  </a:lnTo>
                  <a:lnTo>
                    <a:pt x="922" y="1298"/>
                  </a:lnTo>
                  <a:lnTo>
                    <a:pt x="925" y="1290"/>
                  </a:lnTo>
                  <a:lnTo>
                    <a:pt x="920" y="1249"/>
                  </a:lnTo>
                  <a:lnTo>
                    <a:pt x="925" y="1247"/>
                  </a:lnTo>
                  <a:lnTo>
                    <a:pt x="1012" y="1229"/>
                  </a:lnTo>
                  <a:lnTo>
                    <a:pt x="1041" y="1222"/>
                  </a:lnTo>
                  <a:lnTo>
                    <a:pt x="1093" y="1217"/>
                  </a:lnTo>
                  <a:lnTo>
                    <a:pt x="1104" y="1212"/>
                  </a:lnTo>
                  <a:lnTo>
                    <a:pt x="1115" y="1207"/>
                  </a:lnTo>
                  <a:lnTo>
                    <a:pt x="1131" y="1197"/>
                  </a:lnTo>
                  <a:lnTo>
                    <a:pt x="1141" y="1190"/>
                  </a:lnTo>
                  <a:lnTo>
                    <a:pt x="1144" y="1186"/>
                  </a:lnTo>
                  <a:lnTo>
                    <a:pt x="1147" y="1181"/>
                  </a:lnTo>
                  <a:lnTo>
                    <a:pt x="1148" y="1176"/>
                  </a:lnTo>
                  <a:lnTo>
                    <a:pt x="1152" y="1163"/>
                  </a:lnTo>
                  <a:lnTo>
                    <a:pt x="1154" y="1148"/>
                  </a:lnTo>
                  <a:lnTo>
                    <a:pt x="1155" y="1133"/>
                  </a:lnTo>
                  <a:lnTo>
                    <a:pt x="1155" y="1107"/>
                  </a:lnTo>
                  <a:lnTo>
                    <a:pt x="1155" y="1096"/>
                  </a:lnTo>
                  <a:close/>
                  <a:moveTo>
                    <a:pt x="286" y="1152"/>
                  </a:moveTo>
                  <a:lnTo>
                    <a:pt x="284" y="1127"/>
                  </a:lnTo>
                  <a:lnTo>
                    <a:pt x="295" y="1109"/>
                  </a:lnTo>
                  <a:lnTo>
                    <a:pt x="295" y="1068"/>
                  </a:lnTo>
                  <a:lnTo>
                    <a:pt x="300" y="1056"/>
                  </a:lnTo>
                  <a:lnTo>
                    <a:pt x="301" y="1056"/>
                  </a:lnTo>
                  <a:lnTo>
                    <a:pt x="302" y="1057"/>
                  </a:lnTo>
                  <a:lnTo>
                    <a:pt x="304" y="1059"/>
                  </a:lnTo>
                  <a:lnTo>
                    <a:pt x="299" y="1107"/>
                  </a:lnTo>
                  <a:lnTo>
                    <a:pt x="295" y="1155"/>
                  </a:lnTo>
                  <a:lnTo>
                    <a:pt x="284" y="1189"/>
                  </a:lnTo>
                  <a:lnTo>
                    <a:pt x="286" y="1162"/>
                  </a:lnTo>
                  <a:lnTo>
                    <a:pt x="286" y="1152"/>
                  </a:lnTo>
                  <a:close/>
                  <a:moveTo>
                    <a:pt x="190" y="1636"/>
                  </a:moveTo>
                  <a:lnTo>
                    <a:pt x="194" y="1631"/>
                  </a:lnTo>
                  <a:lnTo>
                    <a:pt x="203" y="1637"/>
                  </a:lnTo>
                  <a:lnTo>
                    <a:pt x="205" y="1657"/>
                  </a:lnTo>
                  <a:lnTo>
                    <a:pt x="201" y="1655"/>
                  </a:lnTo>
                  <a:lnTo>
                    <a:pt x="196" y="1653"/>
                  </a:lnTo>
                  <a:lnTo>
                    <a:pt x="193" y="1655"/>
                  </a:lnTo>
                  <a:lnTo>
                    <a:pt x="189" y="1657"/>
                  </a:lnTo>
                  <a:lnTo>
                    <a:pt x="190" y="1636"/>
                  </a:lnTo>
                  <a:close/>
                  <a:moveTo>
                    <a:pt x="210" y="2070"/>
                  </a:moveTo>
                  <a:lnTo>
                    <a:pt x="219" y="1995"/>
                  </a:lnTo>
                  <a:lnTo>
                    <a:pt x="224" y="2028"/>
                  </a:lnTo>
                  <a:lnTo>
                    <a:pt x="210" y="2070"/>
                  </a:lnTo>
                  <a:close/>
                  <a:moveTo>
                    <a:pt x="301" y="1489"/>
                  </a:moveTo>
                  <a:lnTo>
                    <a:pt x="293" y="1531"/>
                  </a:lnTo>
                  <a:lnTo>
                    <a:pt x="288" y="1552"/>
                  </a:lnTo>
                  <a:lnTo>
                    <a:pt x="268" y="1584"/>
                  </a:lnTo>
                  <a:lnTo>
                    <a:pt x="269" y="1649"/>
                  </a:lnTo>
                  <a:lnTo>
                    <a:pt x="254" y="1725"/>
                  </a:lnTo>
                  <a:lnTo>
                    <a:pt x="249" y="1794"/>
                  </a:lnTo>
                  <a:lnTo>
                    <a:pt x="231" y="1906"/>
                  </a:lnTo>
                  <a:lnTo>
                    <a:pt x="245" y="1796"/>
                  </a:lnTo>
                  <a:lnTo>
                    <a:pt x="240" y="1766"/>
                  </a:lnTo>
                  <a:lnTo>
                    <a:pt x="237" y="1759"/>
                  </a:lnTo>
                  <a:lnTo>
                    <a:pt x="235" y="1755"/>
                  </a:lnTo>
                  <a:lnTo>
                    <a:pt x="227" y="1746"/>
                  </a:lnTo>
                  <a:lnTo>
                    <a:pt x="228" y="1742"/>
                  </a:lnTo>
                  <a:lnTo>
                    <a:pt x="224" y="1741"/>
                  </a:lnTo>
                  <a:lnTo>
                    <a:pt x="224" y="1690"/>
                  </a:lnTo>
                  <a:lnTo>
                    <a:pt x="228" y="1688"/>
                  </a:lnTo>
                  <a:lnTo>
                    <a:pt x="233" y="1687"/>
                  </a:lnTo>
                  <a:lnTo>
                    <a:pt x="237" y="1685"/>
                  </a:lnTo>
                  <a:lnTo>
                    <a:pt x="242" y="1681"/>
                  </a:lnTo>
                  <a:lnTo>
                    <a:pt x="245" y="1677"/>
                  </a:lnTo>
                  <a:lnTo>
                    <a:pt x="246" y="1674"/>
                  </a:lnTo>
                  <a:lnTo>
                    <a:pt x="246" y="1639"/>
                  </a:lnTo>
                  <a:lnTo>
                    <a:pt x="251" y="1603"/>
                  </a:lnTo>
                  <a:lnTo>
                    <a:pt x="251" y="1577"/>
                  </a:lnTo>
                  <a:lnTo>
                    <a:pt x="259" y="1579"/>
                  </a:lnTo>
                  <a:lnTo>
                    <a:pt x="263" y="1575"/>
                  </a:lnTo>
                  <a:lnTo>
                    <a:pt x="268" y="1510"/>
                  </a:lnTo>
                  <a:lnTo>
                    <a:pt x="270" y="1512"/>
                  </a:lnTo>
                  <a:lnTo>
                    <a:pt x="277" y="1448"/>
                  </a:lnTo>
                  <a:lnTo>
                    <a:pt x="274" y="1444"/>
                  </a:lnTo>
                  <a:lnTo>
                    <a:pt x="277" y="1441"/>
                  </a:lnTo>
                  <a:lnTo>
                    <a:pt x="291" y="1476"/>
                  </a:lnTo>
                  <a:lnTo>
                    <a:pt x="307" y="1477"/>
                  </a:lnTo>
                  <a:lnTo>
                    <a:pt x="301" y="1489"/>
                  </a:lnTo>
                  <a:close/>
                  <a:moveTo>
                    <a:pt x="952" y="1067"/>
                  </a:moveTo>
                  <a:lnTo>
                    <a:pt x="946" y="1068"/>
                  </a:lnTo>
                  <a:lnTo>
                    <a:pt x="932" y="1063"/>
                  </a:lnTo>
                  <a:lnTo>
                    <a:pt x="902" y="1059"/>
                  </a:lnTo>
                  <a:lnTo>
                    <a:pt x="894" y="1063"/>
                  </a:lnTo>
                  <a:lnTo>
                    <a:pt x="893" y="1032"/>
                  </a:lnTo>
                  <a:lnTo>
                    <a:pt x="883" y="1010"/>
                  </a:lnTo>
                  <a:lnTo>
                    <a:pt x="884" y="980"/>
                  </a:lnTo>
                  <a:lnTo>
                    <a:pt x="889" y="961"/>
                  </a:lnTo>
                  <a:lnTo>
                    <a:pt x="894" y="918"/>
                  </a:lnTo>
                  <a:lnTo>
                    <a:pt x="908" y="961"/>
                  </a:lnTo>
                  <a:lnTo>
                    <a:pt x="940" y="1025"/>
                  </a:lnTo>
                  <a:lnTo>
                    <a:pt x="953" y="1049"/>
                  </a:lnTo>
                  <a:lnTo>
                    <a:pt x="952" y="106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2700" dir="5400000" sy="50000" rotWithShape="0">
                      <a:srgbClr val="000000">
                        <a:alpha val="50000"/>
                      </a:srgbClr>
                    </a:outerShdw>
                  </a:effectLst>
                </a14:hiddenEffects>
              </a:ext>
            </a:extLst>
          </p:spPr>
          <p:txBody>
            <a:bodyPr/>
            <a:lstStyle/>
            <a:p>
              <a:pPr>
                <a:defRPr/>
              </a:pPr>
              <a:endParaRPr lang="zh-CN" altLang="en-US"/>
            </a:p>
          </p:txBody>
        </p:sp>
        <p:sp>
          <p:nvSpPr>
            <p:cNvPr id="16418" name="Freeform 9"/>
            <p:cNvSpPr>
              <a:spLocks noEditPoints="1"/>
            </p:cNvSpPr>
            <p:nvPr/>
          </p:nvSpPr>
          <p:spPr bwMode="gray">
            <a:xfrm>
              <a:off x="5746478" y="2247107"/>
              <a:ext cx="442912" cy="1244600"/>
            </a:xfrm>
            <a:custGeom>
              <a:avLst/>
              <a:gdLst>
                <a:gd name="T0" fmla="*/ 432558 w 1155"/>
                <a:gd name="T1" fmla="*/ 372559 h 3334"/>
                <a:gd name="T2" fmla="*/ 397279 w 1155"/>
                <a:gd name="T3" fmla="*/ 292298 h 3334"/>
                <a:gd name="T4" fmla="*/ 335923 w 1155"/>
                <a:gd name="T5" fmla="*/ 211291 h 3334"/>
                <a:gd name="T6" fmla="*/ 280319 w 1155"/>
                <a:gd name="T7" fmla="*/ 175827 h 3334"/>
                <a:gd name="T8" fmla="*/ 309463 w 1155"/>
                <a:gd name="T9" fmla="*/ 121698 h 3334"/>
                <a:gd name="T10" fmla="*/ 313681 w 1155"/>
                <a:gd name="T11" fmla="*/ 74288 h 3334"/>
                <a:gd name="T12" fmla="*/ 289139 w 1155"/>
                <a:gd name="T13" fmla="*/ 32478 h 3334"/>
                <a:gd name="T14" fmla="*/ 220497 w 1155"/>
                <a:gd name="T15" fmla="*/ 2613 h 3334"/>
                <a:gd name="T16" fmla="*/ 202858 w 1155"/>
                <a:gd name="T17" fmla="*/ 18292 h 3334"/>
                <a:gd name="T18" fmla="*/ 178315 w 1155"/>
                <a:gd name="T19" fmla="*/ 29118 h 3334"/>
                <a:gd name="T20" fmla="*/ 176781 w 1155"/>
                <a:gd name="T21" fmla="*/ 61969 h 3334"/>
                <a:gd name="T22" fmla="*/ 181766 w 1155"/>
                <a:gd name="T23" fmla="*/ 76154 h 3334"/>
                <a:gd name="T24" fmla="*/ 180616 w 1155"/>
                <a:gd name="T25" fmla="*/ 131777 h 3334"/>
                <a:gd name="T26" fmla="*/ 199023 w 1155"/>
                <a:gd name="T27" fmla="*/ 155295 h 3334"/>
                <a:gd name="T28" fmla="*/ 136133 w 1155"/>
                <a:gd name="T29" fmla="*/ 196732 h 3334"/>
                <a:gd name="T30" fmla="*/ 90116 w 1155"/>
                <a:gd name="T31" fmla="*/ 216890 h 3334"/>
                <a:gd name="T32" fmla="*/ 66724 w 1155"/>
                <a:gd name="T33" fmla="*/ 323656 h 3334"/>
                <a:gd name="T34" fmla="*/ 52152 w 1155"/>
                <a:gd name="T35" fmla="*/ 432661 h 3334"/>
                <a:gd name="T36" fmla="*/ 43716 w 1155"/>
                <a:gd name="T37" fmla="*/ 543533 h 3334"/>
                <a:gd name="T38" fmla="*/ 43716 w 1155"/>
                <a:gd name="T39" fmla="*/ 573397 h 3334"/>
                <a:gd name="T40" fmla="*/ 67875 w 1155"/>
                <a:gd name="T41" fmla="*/ 637979 h 3334"/>
                <a:gd name="T42" fmla="*/ 66724 w 1155"/>
                <a:gd name="T43" fmla="*/ 644698 h 3334"/>
                <a:gd name="T44" fmla="*/ 50619 w 1155"/>
                <a:gd name="T45" fmla="*/ 664110 h 3334"/>
                <a:gd name="T46" fmla="*/ 16873 w 1155"/>
                <a:gd name="T47" fmla="*/ 837324 h 3334"/>
                <a:gd name="T48" fmla="*/ 41415 w 1155"/>
                <a:gd name="T49" fmla="*/ 828738 h 3334"/>
                <a:gd name="T50" fmla="*/ 50235 w 1155"/>
                <a:gd name="T51" fmla="*/ 886973 h 3334"/>
                <a:gd name="T52" fmla="*/ 10737 w 1155"/>
                <a:gd name="T53" fmla="*/ 1143061 h 3334"/>
                <a:gd name="T54" fmla="*/ 0 w 1155"/>
                <a:gd name="T55" fmla="*/ 1191217 h 3334"/>
                <a:gd name="T56" fmla="*/ 13805 w 1155"/>
                <a:gd name="T57" fmla="*/ 1222948 h 3334"/>
                <a:gd name="T58" fmla="*/ 41799 w 1155"/>
                <a:gd name="T59" fmla="*/ 1227055 h 3334"/>
                <a:gd name="T60" fmla="*/ 75161 w 1155"/>
                <a:gd name="T61" fmla="*/ 1209136 h 3334"/>
                <a:gd name="T62" fmla="*/ 98169 w 1155"/>
                <a:gd name="T63" fmla="*/ 1154633 h 3334"/>
                <a:gd name="T64" fmla="*/ 109290 w 1155"/>
                <a:gd name="T65" fmla="*/ 1122902 h 3334"/>
                <a:gd name="T66" fmla="*/ 143036 w 1155"/>
                <a:gd name="T67" fmla="*/ 1031816 h 3334"/>
                <a:gd name="T68" fmla="*/ 226249 w 1155"/>
                <a:gd name="T69" fmla="*/ 695095 h 3334"/>
                <a:gd name="T70" fmla="*/ 278018 w 1155"/>
                <a:gd name="T71" fmla="*/ 779088 h 3334"/>
                <a:gd name="T72" fmla="*/ 293357 w 1155"/>
                <a:gd name="T73" fmla="*/ 899293 h 3334"/>
                <a:gd name="T74" fmla="*/ 296042 w 1155"/>
                <a:gd name="T75" fmla="*/ 1141941 h 3334"/>
                <a:gd name="T76" fmla="*/ 310614 w 1155"/>
                <a:gd name="T77" fmla="*/ 1170312 h 3334"/>
                <a:gd name="T78" fmla="*/ 307546 w 1155"/>
                <a:gd name="T79" fmla="*/ 1216975 h 3334"/>
                <a:gd name="T80" fmla="*/ 335923 w 1155"/>
                <a:gd name="T81" fmla="*/ 1243853 h 3334"/>
                <a:gd name="T82" fmla="*/ 368902 w 1155"/>
                <a:gd name="T83" fmla="*/ 1235267 h 3334"/>
                <a:gd name="T84" fmla="*/ 385774 w 1155"/>
                <a:gd name="T85" fmla="*/ 1172552 h 3334"/>
                <a:gd name="T86" fmla="*/ 401880 w 1155"/>
                <a:gd name="T87" fmla="*/ 1153887 h 3334"/>
                <a:gd name="T88" fmla="*/ 401880 w 1155"/>
                <a:gd name="T89" fmla="*/ 1125142 h 3334"/>
                <a:gd name="T90" fmla="*/ 397279 w 1155"/>
                <a:gd name="T91" fmla="*/ 1008671 h 3334"/>
                <a:gd name="T92" fmla="*/ 380789 w 1155"/>
                <a:gd name="T93" fmla="*/ 795887 h 3334"/>
                <a:gd name="T94" fmla="*/ 374654 w 1155"/>
                <a:gd name="T95" fmla="*/ 582356 h 3334"/>
                <a:gd name="T96" fmla="*/ 350878 w 1155"/>
                <a:gd name="T97" fmla="*/ 491643 h 3334"/>
                <a:gd name="T98" fmla="*/ 419137 w 1155"/>
                <a:gd name="T99" fmla="*/ 454313 h 3334"/>
                <a:gd name="T100" fmla="*/ 439844 w 1155"/>
                <a:gd name="T101" fmla="*/ 440874 h 3334"/>
                <a:gd name="T102" fmla="*/ 109673 w 1155"/>
                <a:gd name="T103" fmla="*/ 430048 h 3334"/>
                <a:gd name="T104" fmla="*/ 116576 w 1155"/>
                <a:gd name="T105" fmla="*/ 395330 h 3334"/>
                <a:gd name="T106" fmla="*/ 77845 w 1155"/>
                <a:gd name="T107" fmla="*/ 611101 h 3334"/>
                <a:gd name="T108" fmla="*/ 80529 w 1155"/>
                <a:gd name="T109" fmla="*/ 772742 h 3334"/>
                <a:gd name="T110" fmla="*/ 103154 w 1155"/>
                <a:gd name="T111" fmla="*/ 615581 h 3334"/>
                <a:gd name="T112" fmla="*/ 90116 w 1155"/>
                <a:gd name="T113" fmla="*/ 655151 h 3334"/>
                <a:gd name="T114" fmla="*/ 90883 w 1155"/>
                <a:gd name="T115" fmla="*/ 629019 h 3334"/>
                <a:gd name="T116" fmla="*/ 99320 w 1155"/>
                <a:gd name="T117" fmla="*/ 589449 h 3334"/>
                <a:gd name="T118" fmla="*/ 111591 w 1155"/>
                <a:gd name="T119" fmla="*/ 550999 h 3334"/>
                <a:gd name="T120" fmla="*/ 342825 w 1155"/>
                <a:gd name="T121" fmla="*/ 396824 h 3334"/>
                <a:gd name="T122" fmla="*/ 365450 w 1155"/>
                <a:gd name="T123" fmla="*/ 391597 h 3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5" h="3334">
                  <a:moveTo>
                    <a:pt x="1155" y="1096"/>
                  </a:moveTo>
                  <a:lnTo>
                    <a:pt x="1149" y="1074"/>
                  </a:lnTo>
                  <a:lnTo>
                    <a:pt x="1148" y="1054"/>
                  </a:lnTo>
                  <a:lnTo>
                    <a:pt x="1143" y="1037"/>
                  </a:lnTo>
                  <a:lnTo>
                    <a:pt x="1138" y="1022"/>
                  </a:lnTo>
                  <a:lnTo>
                    <a:pt x="1133" y="1009"/>
                  </a:lnTo>
                  <a:lnTo>
                    <a:pt x="1128" y="998"/>
                  </a:lnTo>
                  <a:lnTo>
                    <a:pt x="1120" y="982"/>
                  </a:lnTo>
                  <a:lnTo>
                    <a:pt x="1117" y="977"/>
                  </a:lnTo>
                  <a:lnTo>
                    <a:pt x="1095" y="931"/>
                  </a:lnTo>
                  <a:lnTo>
                    <a:pt x="1085" y="892"/>
                  </a:lnTo>
                  <a:lnTo>
                    <a:pt x="1056" y="857"/>
                  </a:lnTo>
                  <a:lnTo>
                    <a:pt x="1038" y="809"/>
                  </a:lnTo>
                  <a:lnTo>
                    <a:pt x="1036" y="783"/>
                  </a:lnTo>
                  <a:lnTo>
                    <a:pt x="1019" y="749"/>
                  </a:lnTo>
                  <a:lnTo>
                    <a:pt x="991" y="699"/>
                  </a:lnTo>
                  <a:lnTo>
                    <a:pt x="957" y="637"/>
                  </a:lnTo>
                  <a:lnTo>
                    <a:pt x="942" y="620"/>
                  </a:lnTo>
                  <a:lnTo>
                    <a:pt x="938" y="618"/>
                  </a:lnTo>
                  <a:lnTo>
                    <a:pt x="918" y="598"/>
                  </a:lnTo>
                  <a:lnTo>
                    <a:pt x="894" y="581"/>
                  </a:lnTo>
                  <a:lnTo>
                    <a:pt x="876" y="566"/>
                  </a:lnTo>
                  <a:lnTo>
                    <a:pt x="863" y="563"/>
                  </a:lnTo>
                  <a:lnTo>
                    <a:pt x="824" y="544"/>
                  </a:lnTo>
                  <a:lnTo>
                    <a:pt x="808" y="523"/>
                  </a:lnTo>
                  <a:lnTo>
                    <a:pt x="787" y="522"/>
                  </a:lnTo>
                  <a:lnTo>
                    <a:pt x="786" y="522"/>
                  </a:lnTo>
                  <a:lnTo>
                    <a:pt x="778" y="519"/>
                  </a:lnTo>
                  <a:lnTo>
                    <a:pt x="745" y="473"/>
                  </a:lnTo>
                  <a:lnTo>
                    <a:pt x="731" y="471"/>
                  </a:lnTo>
                  <a:lnTo>
                    <a:pt x="734" y="452"/>
                  </a:lnTo>
                  <a:lnTo>
                    <a:pt x="735" y="453"/>
                  </a:lnTo>
                  <a:lnTo>
                    <a:pt x="742" y="439"/>
                  </a:lnTo>
                  <a:lnTo>
                    <a:pt x="750" y="463"/>
                  </a:lnTo>
                  <a:lnTo>
                    <a:pt x="755" y="463"/>
                  </a:lnTo>
                  <a:lnTo>
                    <a:pt x="779" y="411"/>
                  </a:lnTo>
                  <a:lnTo>
                    <a:pt x="807" y="326"/>
                  </a:lnTo>
                  <a:lnTo>
                    <a:pt x="814" y="305"/>
                  </a:lnTo>
                  <a:lnTo>
                    <a:pt x="821" y="279"/>
                  </a:lnTo>
                  <a:lnTo>
                    <a:pt x="829" y="249"/>
                  </a:lnTo>
                  <a:lnTo>
                    <a:pt x="828" y="236"/>
                  </a:lnTo>
                  <a:lnTo>
                    <a:pt x="825" y="222"/>
                  </a:lnTo>
                  <a:lnTo>
                    <a:pt x="821" y="210"/>
                  </a:lnTo>
                  <a:lnTo>
                    <a:pt x="818" y="199"/>
                  </a:lnTo>
                  <a:lnTo>
                    <a:pt x="809" y="184"/>
                  </a:lnTo>
                  <a:lnTo>
                    <a:pt x="805" y="178"/>
                  </a:lnTo>
                  <a:lnTo>
                    <a:pt x="794" y="163"/>
                  </a:lnTo>
                  <a:lnTo>
                    <a:pt x="783" y="148"/>
                  </a:lnTo>
                  <a:lnTo>
                    <a:pt x="773" y="132"/>
                  </a:lnTo>
                  <a:lnTo>
                    <a:pt x="760" y="89"/>
                  </a:lnTo>
                  <a:lnTo>
                    <a:pt x="754" y="87"/>
                  </a:lnTo>
                  <a:lnTo>
                    <a:pt x="730" y="57"/>
                  </a:lnTo>
                  <a:lnTo>
                    <a:pt x="696" y="51"/>
                  </a:lnTo>
                  <a:lnTo>
                    <a:pt x="635" y="10"/>
                  </a:lnTo>
                  <a:lnTo>
                    <a:pt x="629" y="10"/>
                  </a:lnTo>
                  <a:lnTo>
                    <a:pt x="634" y="25"/>
                  </a:lnTo>
                  <a:lnTo>
                    <a:pt x="588" y="0"/>
                  </a:lnTo>
                  <a:lnTo>
                    <a:pt x="598" y="25"/>
                  </a:lnTo>
                  <a:lnTo>
                    <a:pt x="575" y="7"/>
                  </a:lnTo>
                  <a:lnTo>
                    <a:pt x="579" y="29"/>
                  </a:lnTo>
                  <a:lnTo>
                    <a:pt x="574" y="26"/>
                  </a:lnTo>
                  <a:lnTo>
                    <a:pt x="534" y="14"/>
                  </a:lnTo>
                  <a:lnTo>
                    <a:pt x="556" y="39"/>
                  </a:lnTo>
                  <a:lnTo>
                    <a:pt x="554" y="41"/>
                  </a:lnTo>
                  <a:lnTo>
                    <a:pt x="519" y="19"/>
                  </a:lnTo>
                  <a:lnTo>
                    <a:pt x="532" y="47"/>
                  </a:lnTo>
                  <a:lnTo>
                    <a:pt x="529" y="49"/>
                  </a:lnTo>
                  <a:lnTo>
                    <a:pt x="508" y="19"/>
                  </a:lnTo>
                  <a:lnTo>
                    <a:pt x="508" y="24"/>
                  </a:lnTo>
                  <a:lnTo>
                    <a:pt x="507" y="56"/>
                  </a:lnTo>
                  <a:lnTo>
                    <a:pt x="476" y="46"/>
                  </a:lnTo>
                  <a:lnTo>
                    <a:pt x="479" y="50"/>
                  </a:lnTo>
                  <a:lnTo>
                    <a:pt x="505" y="73"/>
                  </a:lnTo>
                  <a:lnTo>
                    <a:pt x="461" y="74"/>
                  </a:lnTo>
                  <a:lnTo>
                    <a:pt x="465" y="78"/>
                  </a:lnTo>
                  <a:lnTo>
                    <a:pt x="489" y="90"/>
                  </a:lnTo>
                  <a:lnTo>
                    <a:pt x="468" y="94"/>
                  </a:lnTo>
                  <a:lnTo>
                    <a:pt x="491" y="103"/>
                  </a:lnTo>
                  <a:lnTo>
                    <a:pt x="458" y="115"/>
                  </a:lnTo>
                  <a:lnTo>
                    <a:pt x="482" y="126"/>
                  </a:lnTo>
                  <a:lnTo>
                    <a:pt x="468" y="137"/>
                  </a:lnTo>
                  <a:lnTo>
                    <a:pt x="482" y="139"/>
                  </a:lnTo>
                  <a:lnTo>
                    <a:pt x="461" y="166"/>
                  </a:lnTo>
                  <a:lnTo>
                    <a:pt x="464" y="164"/>
                  </a:lnTo>
                  <a:lnTo>
                    <a:pt x="479" y="158"/>
                  </a:lnTo>
                  <a:lnTo>
                    <a:pt x="476" y="167"/>
                  </a:lnTo>
                  <a:lnTo>
                    <a:pt x="474" y="178"/>
                  </a:lnTo>
                  <a:lnTo>
                    <a:pt x="473" y="190"/>
                  </a:lnTo>
                  <a:lnTo>
                    <a:pt x="473" y="198"/>
                  </a:lnTo>
                  <a:lnTo>
                    <a:pt x="474" y="204"/>
                  </a:lnTo>
                  <a:lnTo>
                    <a:pt x="471" y="216"/>
                  </a:lnTo>
                  <a:lnTo>
                    <a:pt x="471" y="229"/>
                  </a:lnTo>
                  <a:lnTo>
                    <a:pt x="466" y="240"/>
                  </a:lnTo>
                  <a:lnTo>
                    <a:pt x="460" y="252"/>
                  </a:lnTo>
                  <a:lnTo>
                    <a:pt x="469" y="304"/>
                  </a:lnTo>
                  <a:lnTo>
                    <a:pt x="471" y="353"/>
                  </a:lnTo>
                  <a:lnTo>
                    <a:pt x="473" y="359"/>
                  </a:lnTo>
                  <a:lnTo>
                    <a:pt x="474" y="365"/>
                  </a:lnTo>
                  <a:lnTo>
                    <a:pt x="477" y="374"/>
                  </a:lnTo>
                  <a:lnTo>
                    <a:pt x="481" y="383"/>
                  </a:lnTo>
                  <a:lnTo>
                    <a:pt x="487" y="391"/>
                  </a:lnTo>
                  <a:lnTo>
                    <a:pt x="495" y="399"/>
                  </a:lnTo>
                  <a:lnTo>
                    <a:pt x="505" y="406"/>
                  </a:lnTo>
                  <a:lnTo>
                    <a:pt x="519" y="416"/>
                  </a:lnTo>
                  <a:lnTo>
                    <a:pt x="521" y="428"/>
                  </a:lnTo>
                  <a:lnTo>
                    <a:pt x="519" y="439"/>
                  </a:lnTo>
                  <a:lnTo>
                    <a:pt x="510" y="441"/>
                  </a:lnTo>
                  <a:lnTo>
                    <a:pt x="438" y="505"/>
                  </a:lnTo>
                  <a:lnTo>
                    <a:pt x="415" y="507"/>
                  </a:lnTo>
                  <a:lnTo>
                    <a:pt x="388" y="523"/>
                  </a:lnTo>
                  <a:lnTo>
                    <a:pt x="355" y="527"/>
                  </a:lnTo>
                  <a:lnTo>
                    <a:pt x="343" y="529"/>
                  </a:lnTo>
                  <a:lnTo>
                    <a:pt x="332" y="532"/>
                  </a:lnTo>
                  <a:lnTo>
                    <a:pt x="310" y="538"/>
                  </a:lnTo>
                  <a:lnTo>
                    <a:pt x="289" y="547"/>
                  </a:lnTo>
                  <a:lnTo>
                    <a:pt x="270" y="556"/>
                  </a:lnTo>
                  <a:lnTo>
                    <a:pt x="256" y="565"/>
                  </a:lnTo>
                  <a:lnTo>
                    <a:pt x="245" y="574"/>
                  </a:lnTo>
                  <a:lnTo>
                    <a:pt x="235" y="581"/>
                  </a:lnTo>
                  <a:lnTo>
                    <a:pt x="232" y="619"/>
                  </a:lnTo>
                  <a:lnTo>
                    <a:pt x="205" y="690"/>
                  </a:lnTo>
                  <a:lnTo>
                    <a:pt x="195" y="731"/>
                  </a:lnTo>
                  <a:lnTo>
                    <a:pt x="187" y="793"/>
                  </a:lnTo>
                  <a:lnTo>
                    <a:pt x="183" y="809"/>
                  </a:lnTo>
                  <a:lnTo>
                    <a:pt x="178" y="837"/>
                  </a:lnTo>
                  <a:lnTo>
                    <a:pt x="174" y="867"/>
                  </a:lnTo>
                  <a:lnTo>
                    <a:pt x="169" y="921"/>
                  </a:lnTo>
                  <a:lnTo>
                    <a:pt x="168" y="962"/>
                  </a:lnTo>
                  <a:lnTo>
                    <a:pt x="168" y="978"/>
                  </a:lnTo>
                  <a:lnTo>
                    <a:pt x="155" y="1017"/>
                  </a:lnTo>
                  <a:lnTo>
                    <a:pt x="146" y="1063"/>
                  </a:lnTo>
                  <a:lnTo>
                    <a:pt x="137" y="1079"/>
                  </a:lnTo>
                  <a:lnTo>
                    <a:pt x="134" y="1141"/>
                  </a:lnTo>
                  <a:lnTo>
                    <a:pt x="136" y="1159"/>
                  </a:lnTo>
                  <a:lnTo>
                    <a:pt x="130" y="1173"/>
                  </a:lnTo>
                  <a:lnTo>
                    <a:pt x="113" y="1231"/>
                  </a:lnTo>
                  <a:lnTo>
                    <a:pt x="116" y="1249"/>
                  </a:lnTo>
                  <a:lnTo>
                    <a:pt x="121" y="1277"/>
                  </a:lnTo>
                  <a:lnTo>
                    <a:pt x="111" y="1297"/>
                  </a:lnTo>
                  <a:lnTo>
                    <a:pt x="113" y="1340"/>
                  </a:lnTo>
                  <a:lnTo>
                    <a:pt x="114" y="1456"/>
                  </a:lnTo>
                  <a:lnTo>
                    <a:pt x="113" y="1466"/>
                  </a:lnTo>
                  <a:lnTo>
                    <a:pt x="97" y="1477"/>
                  </a:lnTo>
                  <a:lnTo>
                    <a:pt x="102" y="1530"/>
                  </a:lnTo>
                  <a:lnTo>
                    <a:pt x="111" y="1539"/>
                  </a:lnTo>
                  <a:lnTo>
                    <a:pt x="114" y="1536"/>
                  </a:lnTo>
                  <a:lnTo>
                    <a:pt x="116" y="1579"/>
                  </a:lnTo>
                  <a:lnTo>
                    <a:pt x="119" y="1597"/>
                  </a:lnTo>
                  <a:lnTo>
                    <a:pt x="120" y="1597"/>
                  </a:lnTo>
                  <a:lnTo>
                    <a:pt x="114" y="1644"/>
                  </a:lnTo>
                  <a:lnTo>
                    <a:pt x="126" y="1679"/>
                  </a:lnTo>
                  <a:lnTo>
                    <a:pt x="146" y="1705"/>
                  </a:lnTo>
                  <a:lnTo>
                    <a:pt x="164" y="1718"/>
                  </a:lnTo>
                  <a:lnTo>
                    <a:pt x="177" y="1709"/>
                  </a:lnTo>
                  <a:lnTo>
                    <a:pt x="184" y="1709"/>
                  </a:lnTo>
                  <a:lnTo>
                    <a:pt x="185" y="1722"/>
                  </a:lnTo>
                  <a:lnTo>
                    <a:pt x="183" y="1720"/>
                  </a:lnTo>
                  <a:lnTo>
                    <a:pt x="179" y="1727"/>
                  </a:lnTo>
                  <a:lnTo>
                    <a:pt x="174" y="1727"/>
                  </a:lnTo>
                  <a:lnTo>
                    <a:pt x="166" y="1734"/>
                  </a:lnTo>
                  <a:lnTo>
                    <a:pt x="159" y="1740"/>
                  </a:lnTo>
                  <a:lnTo>
                    <a:pt x="152" y="1747"/>
                  </a:lnTo>
                  <a:lnTo>
                    <a:pt x="146" y="1755"/>
                  </a:lnTo>
                  <a:lnTo>
                    <a:pt x="137" y="1769"/>
                  </a:lnTo>
                  <a:lnTo>
                    <a:pt x="132" y="1779"/>
                  </a:lnTo>
                  <a:lnTo>
                    <a:pt x="131" y="1782"/>
                  </a:lnTo>
                  <a:lnTo>
                    <a:pt x="33" y="2244"/>
                  </a:lnTo>
                  <a:lnTo>
                    <a:pt x="30" y="2255"/>
                  </a:lnTo>
                  <a:lnTo>
                    <a:pt x="44" y="2243"/>
                  </a:lnTo>
                  <a:lnTo>
                    <a:pt x="56" y="2233"/>
                  </a:lnTo>
                  <a:lnTo>
                    <a:pt x="68" y="2227"/>
                  </a:lnTo>
                  <a:lnTo>
                    <a:pt x="79" y="2223"/>
                  </a:lnTo>
                  <a:lnTo>
                    <a:pt x="89" y="2222"/>
                  </a:lnTo>
                  <a:lnTo>
                    <a:pt x="95" y="2220"/>
                  </a:lnTo>
                  <a:lnTo>
                    <a:pt x="102" y="2220"/>
                  </a:lnTo>
                  <a:lnTo>
                    <a:pt x="108" y="2220"/>
                  </a:lnTo>
                  <a:lnTo>
                    <a:pt x="115" y="2222"/>
                  </a:lnTo>
                  <a:lnTo>
                    <a:pt x="122" y="2224"/>
                  </a:lnTo>
                  <a:lnTo>
                    <a:pt x="131" y="2228"/>
                  </a:lnTo>
                  <a:lnTo>
                    <a:pt x="148" y="2238"/>
                  </a:lnTo>
                  <a:lnTo>
                    <a:pt x="164" y="2249"/>
                  </a:lnTo>
                  <a:lnTo>
                    <a:pt x="159" y="2260"/>
                  </a:lnTo>
                  <a:lnTo>
                    <a:pt x="158" y="2307"/>
                  </a:lnTo>
                  <a:lnTo>
                    <a:pt x="131" y="2376"/>
                  </a:lnTo>
                  <a:lnTo>
                    <a:pt x="97" y="2580"/>
                  </a:lnTo>
                  <a:lnTo>
                    <a:pt x="77" y="2662"/>
                  </a:lnTo>
                  <a:lnTo>
                    <a:pt x="51" y="2826"/>
                  </a:lnTo>
                  <a:lnTo>
                    <a:pt x="37" y="2850"/>
                  </a:lnTo>
                  <a:lnTo>
                    <a:pt x="35" y="2896"/>
                  </a:lnTo>
                  <a:lnTo>
                    <a:pt x="34" y="2913"/>
                  </a:lnTo>
                  <a:lnTo>
                    <a:pt x="28" y="2938"/>
                  </a:lnTo>
                  <a:lnTo>
                    <a:pt x="28" y="3062"/>
                  </a:lnTo>
                  <a:lnTo>
                    <a:pt x="35" y="3081"/>
                  </a:lnTo>
                  <a:lnTo>
                    <a:pt x="21" y="3108"/>
                  </a:lnTo>
                  <a:lnTo>
                    <a:pt x="10" y="3133"/>
                  </a:lnTo>
                  <a:lnTo>
                    <a:pt x="2" y="3156"/>
                  </a:lnTo>
                  <a:lnTo>
                    <a:pt x="0" y="3173"/>
                  </a:lnTo>
                  <a:lnTo>
                    <a:pt x="0" y="3191"/>
                  </a:lnTo>
                  <a:lnTo>
                    <a:pt x="3" y="3208"/>
                  </a:lnTo>
                  <a:lnTo>
                    <a:pt x="5" y="3223"/>
                  </a:lnTo>
                  <a:lnTo>
                    <a:pt x="13" y="3245"/>
                  </a:lnTo>
                  <a:lnTo>
                    <a:pt x="15" y="3253"/>
                  </a:lnTo>
                  <a:lnTo>
                    <a:pt x="23" y="3262"/>
                  </a:lnTo>
                  <a:lnTo>
                    <a:pt x="29" y="3269"/>
                  </a:lnTo>
                  <a:lnTo>
                    <a:pt x="36" y="3276"/>
                  </a:lnTo>
                  <a:lnTo>
                    <a:pt x="45" y="3281"/>
                  </a:lnTo>
                  <a:lnTo>
                    <a:pt x="52" y="3284"/>
                  </a:lnTo>
                  <a:lnTo>
                    <a:pt x="60" y="3287"/>
                  </a:lnTo>
                  <a:lnTo>
                    <a:pt x="74" y="3289"/>
                  </a:lnTo>
                  <a:lnTo>
                    <a:pt x="88" y="3289"/>
                  </a:lnTo>
                  <a:lnTo>
                    <a:pt x="99" y="3288"/>
                  </a:lnTo>
                  <a:lnTo>
                    <a:pt x="109" y="3287"/>
                  </a:lnTo>
                  <a:lnTo>
                    <a:pt x="125" y="3283"/>
                  </a:lnTo>
                  <a:lnTo>
                    <a:pt x="140" y="3278"/>
                  </a:lnTo>
                  <a:lnTo>
                    <a:pt x="152" y="3272"/>
                  </a:lnTo>
                  <a:lnTo>
                    <a:pt x="163" y="3266"/>
                  </a:lnTo>
                  <a:lnTo>
                    <a:pt x="173" y="3260"/>
                  </a:lnTo>
                  <a:lnTo>
                    <a:pt x="182" y="3252"/>
                  </a:lnTo>
                  <a:lnTo>
                    <a:pt x="189" y="3246"/>
                  </a:lnTo>
                  <a:lnTo>
                    <a:pt x="196" y="3239"/>
                  </a:lnTo>
                  <a:lnTo>
                    <a:pt x="205" y="3226"/>
                  </a:lnTo>
                  <a:lnTo>
                    <a:pt x="211" y="3215"/>
                  </a:lnTo>
                  <a:lnTo>
                    <a:pt x="215" y="3205"/>
                  </a:lnTo>
                  <a:lnTo>
                    <a:pt x="216" y="3154"/>
                  </a:lnTo>
                  <a:lnTo>
                    <a:pt x="216" y="3155"/>
                  </a:lnTo>
                  <a:lnTo>
                    <a:pt x="240" y="3145"/>
                  </a:lnTo>
                  <a:lnTo>
                    <a:pt x="256" y="3093"/>
                  </a:lnTo>
                  <a:lnTo>
                    <a:pt x="254" y="3041"/>
                  </a:lnTo>
                  <a:lnTo>
                    <a:pt x="262" y="3036"/>
                  </a:lnTo>
                  <a:lnTo>
                    <a:pt x="269" y="3032"/>
                  </a:lnTo>
                  <a:lnTo>
                    <a:pt x="275" y="3027"/>
                  </a:lnTo>
                  <a:lnTo>
                    <a:pt x="279" y="3020"/>
                  </a:lnTo>
                  <a:lnTo>
                    <a:pt x="283" y="3014"/>
                  </a:lnTo>
                  <a:lnTo>
                    <a:pt x="285" y="3008"/>
                  </a:lnTo>
                  <a:lnTo>
                    <a:pt x="289" y="2996"/>
                  </a:lnTo>
                  <a:lnTo>
                    <a:pt x="289" y="2985"/>
                  </a:lnTo>
                  <a:lnTo>
                    <a:pt x="289" y="2975"/>
                  </a:lnTo>
                  <a:lnTo>
                    <a:pt x="286" y="2967"/>
                  </a:lnTo>
                  <a:lnTo>
                    <a:pt x="306" y="2923"/>
                  </a:lnTo>
                  <a:lnTo>
                    <a:pt x="335" y="2855"/>
                  </a:lnTo>
                  <a:lnTo>
                    <a:pt x="373" y="2764"/>
                  </a:lnTo>
                  <a:lnTo>
                    <a:pt x="434" y="2578"/>
                  </a:lnTo>
                  <a:lnTo>
                    <a:pt x="469" y="2347"/>
                  </a:lnTo>
                  <a:lnTo>
                    <a:pt x="528" y="2040"/>
                  </a:lnTo>
                  <a:lnTo>
                    <a:pt x="542" y="1992"/>
                  </a:lnTo>
                  <a:lnTo>
                    <a:pt x="556" y="1947"/>
                  </a:lnTo>
                  <a:lnTo>
                    <a:pt x="574" y="1902"/>
                  </a:lnTo>
                  <a:lnTo>
                    <a:pt x="590" y="1862"/>
                  </a:lnTo>
                  <a:lnTo>
                    <a:pt x="616" y="1800"/>
                  </a:lnTo>
                  <a:lnTo>
                    <a:pt x="627" y="1777"/>
                  </a:lnTo>
                  <a:lnTo>
                    <a:pt x="646" y="1795"/>
                  </a:lnTo>
                  <a:lnTo>
                    <a:pt x="651" y="1820"/>
                  </a:lnTo>
                  <a:lnTo>
                    <a:pt x="697" y="1915"/>
                  </a:lnTo>
                  <a:lnTo>
                    <a:pt x="714" y="2033"/>
                  </a:lnTo>
                  <a:lnTo>
                    <a:pt x="720" y="2055"/>
                  </a:lnTo>
                  <a:lnTo>
                    <a:pt x="725" y="2087"/>
                  </a:lnTo>
                  <a:lnTo>
                    <a:pt x="725" y="2110"/>
                  </a:lnTo>
                  <a:lnTo>
                    <a:pt x="726" y="2138"/>
                  </a:lnTo>
                  <a:lnTo>
                    <a:pt x="729" y="2169"/>
                  </a:lnTo>
                  <a:lnTo>
                    <a:pt x="733" y="2201"/>
                  </a:lnTo>
                  <a:lnTo>
                    <a:pt x="739" y="2253"/>
                  </a:lnTo>
                  <a:lnTo>
                    <a:pt x="742" y="2275"/>
                  </a:lnTo>
                  <a:lnTo>
                    <a:pt x="765" y="2409"/>
                  </a:lnTo>
                  <a:lnTo>
                    <a:pt x="812" y="2637"/>
                  </a:lnTo>
                  <a:lnTo>
                    <a:pt x="798" y="2869"/>
                  </a:lnTo>
                  <a:lnTo>
                    <a:pt x="814" y="2930"/>
                  </a:lnTo>
                  <a:lnTo>
                    <a:pt x="812" y="2987"/>
                  </a:lnTo>
                  <a:lnTo>
                    <a:pt x="775" y="3016"/>
                  </a:lnTo>
                  <a:lnTo>
                    <a:pt x="772" y="3059"/>
                  </a:lnTo>
                  <a:lnTo>
                    <a:pt x="773" y="3081"/>
                  </a:lnTo>
                  <a:lnTo>
                    <a:pt x="777" y="3098"/>
                  </a:lnTo>
                  <a:lnTo>
                    <a:pt x="782" y="3112"/>
                  </a:lnTo>
                  <a:lnTo>
                    <a:pt x="788" y="3120"/>
                  </a:lnTo>
                  <a:lnTo>
                    <a:pt x="794" y="3128"/>
                  </a:lnTo>
                  <a:lnTo>
                    <a:pt x="800" y="3131"/>
                  </a:lnTo>
                  <a:lnTo>
                    <a:pt x="805" y="3134"/>
                  </a:lnTo>
                  <a:lnTo>
                    <a:pt x="810" y="3135"/>
                  </a:lnTo>
                  <a:lnTo>
                    <a:pt x="799" y="3208"/>
                  </a:lnTo>
                  <a:lnTo>
                    <a:pt x="798" y="3212"/>
                  </a:lnTo>
                  <a:lnTo>
                    <a:pt x="795" y="3220"/>
                  </a:lnTo>
                  <a:lnTo>
                    <a:pt x="795" y="3232"/>
                  </a:lnTo>
                  <a:lnTo>
                    <a:pt x="797" y="3241"/>
                  </a:lnTo>
                  <a:lnTo>
                    <a:pt x="798" y="3250"/>
                  </a:lnTo>
                  <a:lnTo>
                    <a:pt x="802" y="3260"/>
                  </a:lnTo>
                  <a:lnTo>
                    <a:pt x="805" y="3269"/>
                  </a:lnTo>
                  <a:lnTo>
                    <a:pt x="812" y="3279"/>
                  </a:lnTo>
                  <a:lnTo>
                    <a:pt x="820" y="3290"/>
                  </a:lnTo>
                  <a:lnTo>
                    <a:pt x="830" y="3300"/>
                  </a:lnTo>
                  <a:lnTo>
                    <a:pt x="842" y="3311"/>
                  </a:lnTo>
                  <a:lnTo>
                    <a:pt x="857" y="3322"/>
                  </a:lnTo>
                  <a:lnTo>
                    <a:pt x="876" y="3332"/>
                  </a:lnTo>
                  <a:lnTo>
                    <a:pt x="878" y="3334"/>
                  </a:lnTo>
                  <a:lnTo>
                    <a:pt x="887" y="3334"/>
                  </a:lnTo>
                  <a:lnTo>
                    <a:pt x="902" y="3332"/>
                  </a:lnTo>
                  <a:lnTo>
                    <a:pt x="919" y="3329"/>
                  </a:lnTo>
                  <a:lnTo>
                    <a:pt x="929" y="3325"/>
                  </a:lnTo>
                  <a:lnTo>
                    <a:pt x="940" y="3321"/>
                  </a:lnTo>
                  <a:lnTo>
                    <a:pt x="951" y="3315"/>
                  </a:lnTo>
                  <a:lnTo>
                    <a:pt x="962" y="3309"/>
                  </a:lnTo>
                  <a:lnTo>
                    <a:pt x="974" y="3300"/>
                  </a:lnTo>
                  <a:lnTo>
                    <a:pt x="985" y="3289"/>
                  </a:lnTo>
                  <a:lnTo>
                    <a:pt x="998" y="3278"/>
                  </a:lnTo>
                  <a:lnTo>
                    <a:pt x="1009" y="3263"/>
                  </a:lnTo>
                  <a:lnTo>
                    <a:pt x="1011" y="3225"/>
                  </a:lnTo>
                  <a:lnTo>
                    <a:pt x="1009" y="3214"/>
                  </a:lnTo>
                  <a:lnTo>
                    <a:pt x="1009" y="3179"/>
                  </a:lnTo>
                  <a:lnTo>
                    <a:pt x="1006" y="3141"/>
                  </a:lnTo>
                  <a:lnTo>
                    <a:pt x="1019" y="3146"/>
                  </a:lnTo>
                  <a:lnTo>
                    <a:pt x="1024" y="3142"/>
                  </a:lnTo>
                  <a:lnTo>
                    <a:pt x="1028" y="3138"/>
                  </a:lnTo>
                  <a:lnTo>
                    <a:pt x="1033" y="3131"/>
                  </a:lnTo>
                  <a:lnTo>
                    <a:pt x="1037" y="3124"/>
                  </a:lnTo>
                  <a:lnTo>
                    <a:pt x="1043" y="3108"/>
                  </a:lnTo>
                  <a:lnTo>
                    <a:pt x="1048" y="3091"/>
                  </a:lnTo>
                  <a:lnTo>
                    <a:pt x="1052" y="3075"/>
                  </a:lnTo>
                  <a:lnTo>
                    <a:pt x="1054" y="3060"/>
                  </a:lnTo>
                  <a:lnTo>
                    <a:pt x="1057" y="3046"/>
                  </a:lnTo>
                  <a:lnTo>
                    <a:pt x="1058" y="3032"/>
                  </a:lnTo>
                  <a:lnTo>
                    <a:pt x="1057" y="3027"/>
                  </a:lnTo>
                  <a:lnTo>
                    <a:pt x="1054" y="3023"/>
                  </a:lnTo>
                  <a:lnTo>
                    <a:pt x="1048" y="3014"/>
                  </a:lnTo>
                  <a:lnTo>
                    <a:pt x="1041" y="3008"/>
                  </a:lnTo>
                  <a:lnTo>
                    <a:pt x="1033" y="3002"/>
                  </a:lnTo>
                  <a:lnTo>
                    <a:pt x="1019" y="2995"/>
                  </a:lnTo>
                  <a:lnTo>
                    <a:pt x="1012" y="2992"/>
                  </a:lnTo>
                  <a:lnTo>
                    <a:pt x="1021" y="2908"/>
                  </a:lnTo>
                  <a:lnTo>
                    <a:pt x="1036" y="2718"/>
                  </a:lnTo>
                  <a:lnTo>
                    <a:pt x="1036" y="2702"/>
                  </a:lnTo>
                  <a:lnTo>
                    <a:pt x="1035" y="2680"/>
                  </a:lnTo>
                  <a:lnTo>
                    <a:pt x="1031" y="2626"/>
                  </a:lnTo>
                  <a:lnTo>
                    <a:pt x="1026" y="2558"/>
                  </a:lnTo>
                  <a:lnTo>
                    <a:pt x="1026" y="2531"/>
                  </a:lnTo>
                  <a:lnTo>
                    <a:pt x="1015" y="2386"/>
                  </a:lnTo>
                  <a:lnTo>
                    <a:pt x="1005" y="2256"/>
                  </a:lnTo>
                  <a:lnTo>
                    <a:pt x="995" y="2169"/>
                  </a:lnTo>
                  <a:lnTo>
                    <a:pt x="993" y="2132"/>
                  </a:lnTo>
                  <a:lnTo>
                    <a:pt x="990" y="2097"/>
                  </a:lnTo>
                  <a:lnTo>
                    <a:pt x="988" y="2047"/>
                  </a:lnTo>
                  <a:lnTo>
                    <a:pt x="984" y="1932"/>
                  </a:lnTo>
                  <a:lnTo>
                    <a:pt x="984" y="1878"/>
                  </a:lnTo>
                  <a:lnTo>
                    <a:pt x="982" y="1720"/>
                  </a:lnTo>
                  <a:lnTo>
                    <a:pt x="974" y="1594"/>
                  </a:lnTo>
                  <a:lnTo>
                    <a:pt x="977" y="1560"/>
                  </a:lnTo>
                  <a:lnTo>
                    <a:pt x="974" y="1543"/>
                  </a:lnTo>
                  <a:lnTo>
                    <a:pt x="971" y="1529"/>
                  </a:lnTo>
                  <a:lnTo>
                    <a:pt x="967" y="1519"/>
                  </a:lnTo>
                  <a:lnTo>
                    <a:pt x="963" y="1513"/>
                  </a:lnTo>
                  <a:lnTo>
                    <a:pt x="941" y="1386"/>
                  </a:lnTo>
                  <a:lnTo>
                    <a:pt x="909" y="1343"/>
                  </a:lnTo>
                  <a:lnTo>
                    <a:pt x="909" y="1326"/>
                  </a:lnTo>
                  <a:lnTo>
                    <a:pt x="915" y="1317"/>
                  </a:lnTo>
                  <a:lnTo>
                    <a:pt x="915" y="1298"/>
                  </a:lnTo>
                  <a:lnTo>
                    <a:pt x="922" y="1298"/>
                  </a:lnTo>
                  <a:lnTo>
                    <a:pt x="925" y="1290"/>
                  </a:lnTo>
                  <a:lnTo>
                    <a:pt x="920" y="1249"/>
                  </a:lnTo>
                  <a:lnTo>
                    <a:pt x="925" y="1247"/>
                  </a:lnTo>
                  <a:lnTo>
                    <a:pt x="1012" y="1229"/>
                  </a:lnTo>
                  <a:lnTo>
                    <a:pt x="1041" y="1222"/>
                  </a:lnTo>
                  <a:lnTo>
                    <a:pt x="1093" y="1217"/>
                  </a:lnTo>
                  <a:lnTo>
                    <a:pt x="1104" y="1212"/>
                  </a:lnTo>
                  <a:lnTo>
                    <a:pt x="1115" y="1207"/>
                  </a:lnTo>
                  <a:lnTo>
                    <a:pt x="1131" y="1197"/>
                  </a:lnTo>
                  <a:lnTo>
                    <a:pt x="1141" y="1190"/>
                  </a:lnTo>
                  <a:lnTo>
                    <a:pt x="1144" y="1186"/>
                  </a:lnTo>
                  <a:lnTo>
                    <a:pt x="1147" y="1181"/>
                  </a:lnTo>
                  <a:lnTo>
                    <a:pt x="1148" y="1176"/>
                  </a:lnTo>
                  <a:lnTo>
                    <a:pt x="1152" y="1163"/>
                  </a:lnTo>
                  <a:lnTo>
                    <a:pt x="1154" y="1148"/>
                  </a:lnTo>
                  <a:lnTo>
                    <a:pt x="1155" y="1133"/>
                  </a:lnTo>
                  <a:lnTo>
                    <a:pt x="1155" y="1107"/>
                  </a:lnTo>
                  <a:lnTo>
                    <a:pt x="1155" y="1096"/>
                  </a:lnTo>
                  <a:close/>
                  <a:moveTo>
                    <a:pt x="286" y="1152"/>
                  </a:moveTo>
                  <a:lnTo>
                    <a:pt x="284" y="1127"/>
                  </a:lnTo>
                  <a:lnTo>
                    <a:pt x="295" y="1109"/>
                  </a:lnTo>
                  <a:lnTo>
                    <a:pt x="295" y="1068"/>
                  </a:lnTo>
                  <a:lnTo>
                    <a:pt x="300" y="1056"/>
                  </a:lnTo>
                  <a:lnTo>
                    <a:pt x="301" y="1056"/>
                  </a:lnTo>
                  <a:lnTo>
                    <a:pt x="302" y="1057"/>
                  </a:lnTo>
                  <a:lnTo>
                    <a:pt x="304" y="1059"/>
                  </a:lnTo>
                  <a:lnTo>
                    <a:pt x="299" y="1107"/>
                  </a:lnTo>
                  <a:lnTo>
                    <a:pt x="295" y="1155"/>
                  </a:lnTo>
                  <a:lnTo>
                    <a:pt x="284" y="1189"/>
                  </a:lnTo>
                  <a:lnTo>
                    <a:pt x="286" y="1162"/>
                  </a:lnTo>
                  <a:lnTo>
                    <a:pt x="286" y="1152"/>
                  </a:lnTo>
                  <a:close/>
                  <a:moveTo>
                    <a:pt x="190" y="1636"/>
                  </a:moveTo>
                  <a:lnTo>
                    <a:pt x="194" y="1631"/>
                  </a:lnTo>
                  <a:lnTo>
                    <a:pt x="203" y="1637"/>
                  </a:lnTo>
                  <a:lnTo>
                    <a:pt x="205" y="1657"/>
                  </a:lnTo>
                  <a:lnTo>
                    <a:pt x="201" y="1655"/>
                  </a:lnTo>
                  <a:lnTo>
                    <a:pt x="196" y="1653"/>
                  </a:lnTo>
                  <a:lnTo>
                    <a:pt x="193" y="1655"/>
                  </a:lnTo>
                  <a:lnTo>
                    <a:pt x="189" y="1657"/>
                  </a:lnTo>
                  <a:lnTo>
                    <a:pt x="190" y="1636"/>
                  </a:lnTo>
                  <a:close/>
                  <a:moveTo>
                    <a:pt x="210" y="2070"/>
                  </a:moveTo>
                  <a:lnTo>
                    <a:pt x="219" y="1995"/>
                  </a:lnTo>
                  <a:lnTo>
                    <a:pt x="224" y="2028"/>
                  </a:lnTo>
                  <a:lnTo>
                    <a:pt x="210" y="2070"/>
                  </a:lnTo>
                  <a:close/>
                  <a:moveTo>
                    <a:pt x="301" y="1489"/>
                  </a:moveTo>
                  <a:lnTo>
                    <a:pt x="293" y="1531"/>
                  </a:lnTo>
                  <a:lnTo>
                    <a:pt x="288" y="1552"/>
                  </a:lnTo>
                  <a:lnTo>
                    <a:pt x="268" y="1584"/>
                  </a:lnTo>
                  <a:lnTo>
                    <a:pt x="269" y="1649"/>
                  </a:lnTo>
                  <a:lnTo>
                    <a:pt x="254" y="1725"/>
                  </a:lnTo>
                  <a:lnTo>
                    <a:pt x="249" y="1794"/>
                  </a:lnTo>
                  <a:lnTo>
                    <a:pt x="231" y="1906"/>
                  </a:lnTo>
                  <a:lnTo>
                    <a:pt x="245" y="1796"/>
                  </a:lnTo>
                  <a:lnTo>
                    <a:pt x="240" y="1766"/>
                  </a:lnTo>
                  <a:lnTo>
                    <a:pt x="237" y="1759"/>
                  </a:lnTo>
                  <a:lnTo>
                    <a:pt x="235" y="1755"/>
                  </a:lnTo>
                  <a:lnTo>
                    <a:pt x="227" y="1746"/>
                  </a:lnTo>
                  <a:lnTo>
                    <a:pt x="228" y="1742"/>
                  </a:lnTo>
                  <a:lnTo>
                    <a:pt x="224" y="1741"/>
                  </a:lnTo>
                  <a:lnTo>
                    <a:pt x="224" y="1690"/>
                  </a:lnTo>
                  <a:lnTo>
                    <a:pt x="228" y="1688"/>
                  </a:lnTo>
                  <a:lnTo>
                    <a:pt x="233" y="1687"/>
                  </a:lnTo>
                  <a:lnTo>
                    <a:pt x="237" y="1685"/>
                  </a:lnTo>
                  <a:lnTo>
                    <a:pt x="242" y="1681"/>
                  </a:lnTo>
                  <a:lnTo>
                    <a:pt x="245" y="1677"/>
                  </a:lnTo>
                  <a:lnTo>
                    <a:pt x="246" y="1674"/>
                  </a:lnTo>
                  <a:lnTo>
                    <a:pt x="246" y="1639"/>
                  </a:lnTo>
                  <a:lnTo>
                    <a:pt x="251" y="1603"/>
                  </a:lnTo>
                  <a:lnTo>
                    <a:pt x="251" y="1577"/>
                  </a:lnTo>
                  <a:lnTo>
                    <a:pt x="259" y="1579"/>
                  </a:lnTo>
                  <a:lnTo>
                    <a:pt x="263" y="1575"/>
                  </a:lnTo>
                  <a:lnTo>
                    <a:pt x="268" y="1510"/>
                  </a:lnTo>
                  <a:lnTo>
                    <a:pt x="270" y="1512"/>
                  </a:lnTo>
                  <a:lnTo>
                    <a:pt x="277" y="1448"/>
                  </a:lnTo>
                  <a:lnTo>
                    <a:pt x="274" y="1444"/>
                  </a:lnTo>
                  <a:lnTo>
                    <a:pt x="277" y="1441"/>
                  </a:lnTo>
                  <a:lnTo>
                    <a:pt x="291" y="1476"/>
                  </a:lnTo>
                  <a:lnTo>
                    <a:pt x="307" y="1477"/>
                  </a:lnTo>
                  <a:lnTo>
                    <a:pt x="301" y="1489"/>
                  </a:lnTo>
                  <a:close/>
                  <a:moveTo>
                    <a:pt x="952" y="1067"/>
                  </a:moveTo>
                  <a:lnTo>
                    <a:pt x="946" y="1068"/>
                  </a:lnTo>
                  <a:lnTo>
                    <a:pt x="932" y="1063"/>
                  </a:lnTo>
                  <a:lnTo>
                    <a:pt x="902" y="1059"/>
                  </a:lnTo>
                  <a:lnTo>
                    <a:pt x="894" y="1063"/>
                  </a:lnTo>
                  <a:lnTo>
                    <a:pt x="893" y="1032"/>
                  </a:lnTo>
                  <a:lnTo>
                    <a:pt x="883" y="1010"/>
                  </a:lnTo>
                  <a:lnTo>
                    <a:pt x="884" y="980"/>
                  </a:lnTo>
                  <a:lnTo>
                    <a:pt x="889" y="961"/>
                  </a:lnTo>
                  <a:lnTo>
                    <a:pt x="894" y="918"/>
                  </a:lnTo>
                  <a:lnTo>
                    <a:pt x="908" y="961"/>
                  </a:lnTo>
                  <a:lnTo>
                    <a:pt x="940" y="1025"/>
                  </a:lnTo>
                  <a:lnTo>
                    <a:pt x="953" y="1049"/>
                  </a:lnTo>
                  <a:lnTo>
                    <a:pt x="952" y="106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2700" dir="5400000" sy="50000" rotWithShape="0">
                      <a:srgbClr val="000000">
                        <a:alpha val="50000"/>
                      </a:srgbClr>
                    </a:outerShdw>
                  </a:effectLst>
                </a14:hiddenEffects>
              </a:ext>
            </a:extLst>
          </p:spPr>
          <p:txBody>
            <a:bodyPr/>
            <a:lstStyle/>
            <a:p>
              <a:pPr>
                <a:defRPr/>
              </a:pPr>
              <a:endParaRPr lang="zh-CN" altLang="en-US"/>
            </a:p>
          </p:txBody>
        </p:sp>
        <p:sp>
          <p:nvSpPr>
            <p:cNvPr id="16419" name="Freeform 10"/>
            <p:cNvSpPr>
              <a:spLocks noEditPoints="1"/>
            </p:cNvSpPr>
            <p:nvPr/>
          </p:nvSpPr>
          <p:spPr bwMode="gray">
            <a:xfrm>
              <a:off x="6681515" y="2247107"/>
              <a:ext cx="442913" cy="1244600"/>
            </a:xfrm>
            <a:custGeom>
              <a:avLst/>
              <a:gdLst>
                <a:gd name="T0" fmla="*/ 432559 w 1155"/>
                <a:gd name="T1" fmla="*/ 372559 h 3334"/>
                <a:gd name="T2" fmla="*/ 397280 w 1155"/>
                <a:gd name="T3" fmla="*/ 292298 h 3334"/>
                <a:gd name="T4" fmla="*/ 335924 w 1155"/>
                <a:gd name="T5" fmla="*/ 211291 h 3334"/>
                <a:gd name="T6" fmla="*/ 280320 w 1155"/>
                <a:gd name="T7" fmla="*/ 175827 h 3334"/>
                <a:gd name="T8" fmla="*/ 309464 w 1155"/>
                <a:gd name="T9" fmla="*/ 121698 h 3334"/>
                <a:gd name="T10" fmla="*/ 313682 w 1155"/>
                <a:gd name="T11" fmla="*/ 74288 h 3334"/>
                <a:gd name="T12" fmla="*/ 289140 w 1155"/>
                <a:gd name="T13" fmla="*/ 32478 h 3334"/>
                <a:gd name="T14" fmla="*/ 220498 w 1155"/>
                <a:gd name="T15" fmla="*/ 2613 h 3334"/>
                <a:gd name="T16" fmla="*/ 202858 w 1155"/>
                <a:gd name="T17" fmla="*/ 18292 h 3334"/>
                <a:gd name="T18" fmla="*/ 178316 w 1155"/>
                <a:gd name="T19" fmla="*/ 29118 h 3334"/>
                <a:gd name="T20" fmla="*/ 176782 w 1155"/>
                <a:gd name="T21" fmla="*/ 61969 h 3334"/>
                <a:gd name="T22" fmla="*/ 181767 w 1155"/>
                <a:gd name="T23" fmla="*/ 76154 h 3334"/>
                <a:gd name="T24" fmla="*/ 180616 w 1155"/>
                <a:gd name="T25" fmla="*/ 131777 h 3334"/>
                <a:gd name="T26" fmla="*/ 199023 w 1155"/>
                <a:gd name="T27" fmla="*/ 155295 h 3334"/>
                <a:gd name="T28" fmla="*/ 136133 w 1155"/>
                <a:gd name="T29" fmla="*/ 196732 h 3334"/>
                <a:gd name="T30" fmla="*/ 90116 w 1155"/>
                <a:gd name="T31" fmla="*/ 216890 h 3334"/>
                <a:gd name="T32" fmla="*/ 66725 w 1155"/>
                <a:gd name="T33" fmla="*/ 323656 h 3334"/>
                <a:gd name="T34" fmla="*/ 52153 w 1155"/>
                <a:gd name="T35" fmla="*/ 432661 h 3334"/>
                <a:gd name="T36" fmla="*/ 43716 w 1155"/>
                <a:gd name="T37" fmla="*/ 543533 h 3334"/>
                <a:gd name="T38" fmla="*/ 43716 w 1155"/>
                <a:gd name="T39" fmla="*/ 573397 h 3334"/>
                <a:gd name="T40" fmla="*/ 67875 w 1155"/>
                <a:gd name="T41" fmla="*/ 637979 h 3334"/>
                <a:gd name="T42" fmla="*/ 66725 w 1155"/>
                <a:gd name="T43" fmla="*/ 644698 h 3334"/>
                <a:gd name="T44" fmla="*/ 50619 w 1155"/>
                <a:gd name="T45" fmla="*/ 664110 h 3334"/>
                <a:gd name="T46" fmla="*/ 16873 w 1155"/>
                <a:gd name="T47" fmla="*/ 837324 h 3334"/>
                <a:gd name="T48" fmla="*/ 41415 w 1155"/>
                <a:gd name="T49" fmla="*/ 828738 h 3334"/>
                <a:gd name="T50" fmla="*/ 50235 w 1155"/>
                <a:gd name="T51" fmla="*/ 886973 h 3334"/>
                <a:gd name="T52" fmla="*/ 10737 w 1155"/>
                <a:gd name="T53" fmla="*/ 1143061 h 3334"/>
                <a:gd name="T54" fmla="*/ 0 w 1155"/>
                <a:gd name="T55" fmla="*/ 1191217 h 3334"/>
                <a:gd name="T56" fmla="*/ 13805 w 1155"/>
                <a:gd name="T57" fmla="*/ 1222948 h 3334"/>
                <a:gd name="T58" fmla="*/ 41799 w 1155"/>
                <a:gd name="T59" fmla="*/ 1227055 h 3334"/>
                <a:gd name="T60" fmla="*/ 75161 w 1155"/>
                <a:gd name="T61" fmla="*/ 1209136 h 3334"/>
                <a:gd name="T62" fmla="*/ 98169 w 1155"/>
                <a:gd name="T63" fmla="*/ 1154633 h 3334"/>
                <a:gd name="T64" fmla="*/ 109290 w 1155"/>
                <a:gd name="T65" fmla="*/ 1122902 h 3334"/>
                <a:gd name="T66" fmla="*/ 143036 w 1155"/>
                <a:gd name="T67" fmla="*/ 1031816 h 3334"/>
                <a:gd name="T68" fmla="*/ 226250 w 1155"/>
                <a:gd name="T69" fmla="*/ 695095 h 3334"/>
                <a:gd name="T70" fmla="*/ 278019 w 1155"/>
                <a:gd name="T71" fmla="*/ 779088 h 3334"/>
                <a:gd name="T72" fmla="*/ 293358 w 1155"/>
                <a:gd name="T73" fmla="*/ 899293 h 3334"/>
                <a:gd name="T74" fmla="*/ 296042 w 1155"/>
                <a:gd name="T75" fmla="*/ 1141941 h 3334"/>
                <a:gd name="T76" fmla="*/ 310614 w 1155"/>
                <a:gd name="T77" fmla="*/ 1170312 h 3334"/>
                <a:gd name="T78" fmla="*/ 307547 w 1155"/>
                <a:gd name="T79" fmla="*/ 1216975 h 3334"/>
                <a:gd name="T80" fmla="*/ 335924 w 1155"/>
                <a:gd name="T81" fmla="*/ 1243853 h 3334"/>
                <a:gd name="T82" fmla="*/ 368902 w 1155"/>
                <a:gd name="T83" fmla="*/ 1235267 h 3334"/>
                <a:gd name="T84" fmla="*/ 385775 w 1155"/>
                <a:gd name="T85" fmla="*/ 1172552 h 3334"/>
                <a:gd name="T86" fmla="*/ 401881 w 1155"/>
                <a:gd name="T87" fmla="*/ 1153887 h 3334"/>
                <a:gd name="T88" fmla="*/ 401881 w 1155"/>
                <a:gd name="T89" fmla="*/ 1125142 h 3334"/>
                <a:gd name="T90" fmla="*/ 397280 w 1155"/>
                <a:gd name="T91" fmla="*/ 1008671 h 3334"/>
                <a:gd name="T92" fmla="*/ 380790 w 1155"/>
                <a:gd name="T93" fmla="*/ 795887 h 3334"/>
                <a:gd name="T94" fmla="*/ 374655 w 1155"/>
                <a:gd name="T95" fmla="*/ 582356 h 3334"/>
                <a:gd name="T96" fmla="*/ 350879 w 1155"/>
                <a:gd name="T97" fmla="*/ 491643 h 3334"/>
                <a:gd name="T98" fmla="*/ 419138 w 1155"/>
                <a:gd name="T99" fmla="*/ 454313 h 3334"/>
                <a:gd name="T100" fmla="*/ 439845 w 1155"/>
                <a:gd name="T101" fmla="*/ 440874 h 3334"/>
                <a:gd name="T102" fmla="*/ 109674 w 1155"/>
                <a:gd name="T103" fmla="*/ 430048 h 3334"/>
                <a:gd name="T104" fmla="*/ 116576 w 1155"/>
                <a:gd name="T105" fmla="*/ 395330 h 3334"/>
                <a:gd name="T106" fmla="*/ 77845 w 1155"/>
                <a:gd name="T107" fmla="*/ 611101 h 3334"/>
                <a:gd name="T108" fmla="*/ 80530 w 1155"/>
                <a:gd name="T109" fmla="*/ 772742 h 3334"/>
                <a:gd name="T110" fmla="*/ 103155 w 1155"/>
                <a:gd name="T111" fmla="*/ 615581 h 3334"/>
                <a:gd name="T112" fmla="*/ 90116 w 1155"/>
                <a:gd name="T113" fmla="*/ 655151 h 3334"/>
                <a:gd name="T114" fmla="*/ 90883 w 1155"/>
                <a:gd name="T115" fmla="*/ 629019 h 3334"/>
                <a:gd name="T116" fmla="*/ 99320 w 1155"/>
                <a:gd name="T117" fmla="*/ 589449 h 3334"/>
                <a:gd name="T118" fmla="*/ 111591 w 1155"/>
                <a:gd name="T119" fmla="*/ 550999 h 3334"/>
                <a:gd name="T120" fmla="*/ 342826 w 1155"/>
                <a:gd name="T121" fmla="*/ 396824 h 3334"/>
                <a:gd name="T122" fmla="*/ 365451 w 1155"/>
                <a:gd name="T123" fmla="*/ 391597 h 3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5" h="3334">
                  <a:moveTo>
                    <a:pt x="1155" y="1096"/>
                  </a:moveTo>
                  <a:lnTo>
                    <a:pt x="1149" y="1074"/>
                  </a:lnTo>
                  <a:lnTo>
                    <a:pt x="1148" y="1054"/>
                  </a:lnTo>
                  <a:lnTo>
                    <a:pt x="1143" y="1037"/>
                  </a:lnTo>
                  <a:lnTo>
                    <a:pt x="1138" y="1022"/>
                  </a:lnTo>
                  <a:lnTo>
                    <a:pt x="1133" y="1009"/>
                  </a:lnTo>
                  <a:lnTo>
                    <a:pt x="1128" y="998"/>
                  </a:lnTo>
                  <a:lnTo>
                    <a:pt x="1120" y="982"/>
                  </a:lnTo>
                  <a:lnTo>
                    <a:pt x="1117" y="977"/>
                  </a:lnTo>
                  <a:lnTo>
                    <a:pt x="1095" y="931"/>
                  </a:lnTo>
                  <a:lnTo>
                    <a:pt x="1085" y="892"/>
                  </a:lnTo>
                  <a:lnTo>
                    <a:pt x="1056" y="857"/>
                  </a:lnTo>
                  <a:lnTo>
                    <a:pt x="1038" y="809"/>
                  </a:lnTo>
                  <a:lnTo>
                    <a:pt x="1036" y="783"/>
                  </a:lnTo>
                  <a:lnTo>
                    <a:pt x="1019" y="749"/>
                  </a:lnTo>
                  <a:lnTo>
                    <a:pt x="991" y="699"/>
                  </a:lnTo>
                  <a:lnTo>
                    <a:pt x="957" y="637"/>
                  </a:lnTo>
                  <a:lnTo>
                    <a:pt x="942" y="620"/>
                  </a:lnTo>
                  <a:lnTo>
                    <a:pt x="938" y="618"/>
                  </a:lnTo>
                  <a:lnTo>
                    <a:pt x="918" y="598"/>
                  </a:lnTo>
                  <a:lnTo>
                    <a:pt x="894" y="581"/>
                  </a:lnTo>
                  <a:lnTo>
                    <a:pt x="876" y="566"/>
                  </a:lnTo>
                  <a:lnTo>
                    <a:pt x="863" y="563"/>
                  </a:lnTo>
                  <a:lnTo>
                    <a:pt x="824" y="544"/>
                  </a:lnTo>
                  <a:lnTo>
                    <a:pt x="808" y="523"/>
                  </a:lnTo>
                  <a:lnTo>
                    <a:pt x="787" y="522"/>
                  </a:lnTo>
                  <a:lnTo>
                    <a:pt x="786" y="522"/>
                  </a:lnTo>
                  <a:lnTo>
                    <a:pt x="778" y="519"/>
                  </a:lnTo>
                  <a:lnTo>
                    <a:pt x="745" y="473"/>
                  </a:lnTo>
                  <a:lnTo>
                    <a:pt x="731" y="471"/>
                  </a:lnTo>
                  <a:lnTo>
                    <a:pt x="734" y="452"/>
                  </a:lnTo>
                  <a:lnTo>
                    <a:pt x="735" y="453"/>
                  </a:lnTo>
                  <a:lnTo>
                    <a:pt x="742" y="439"/>
                  </a:lnTo>
                  <a:lnTo>
                    <a:pt x="750" y="463"/>
                  </a:lnTo>
                  <a:lnTo>
                    <a:pt x="755" y="463"/>
                  </a:lnTo>
                  <a:lnTo>
                    <a:pt x="779" y="411"/>
                  </a:lnTo>
                  <a:lnTo>
                    <a:pt x="807" y="326"/>
                  </a:lnTo>
                  <a:lnTo>
                    <a:pt x="814" y="305"/>
                  </a:lnTo>
                  <a:lnTo>
                    <a:pt x="821" y="279"/>
                  </a:lnTo>
                  <a:lnTo>
                    <a:pt x="829" y="249"/>
                  </a:lnTo>
                  <a:lnTo>
                    <a:pt x="828" y="236"/>
                  </a:lnTo>
                  <a:lnTo>
                    <a:pt x="825" y="222"/>
                  </a:lnTo>
                  <a:lnTo>
                    <a:pt x="821" y="210"/>
                  </a:lnTo>
                  <a:lnTo>
                    <a:pt x="818" y="199"/>
                  </a:lnTo>
                  <a:lnTo>
                    <a:pt x="809" y="184"/>
                  </a:lnTo>
                  <a:lnTo>
                    <a:pt x="805" y="178"/>
                  </a:lnTo>
                  <a:lnTo>
                    <a:pt x="794" y="163"/>
                  </a:lnTo>
                  <a:lnTo>
                    <a:pt x="783" y="148"/>
                  </a:lnTo>
                  <a:lnTo>
                    <a:pt x="773" y="132"/>
                  </a:lnTo>
                  <a:lnTo>
                    <a:pt x="760" y="89"/>
                  </a:lnTo>
                  <a:lnTo>
                    <a:pt x="754" y="87"/>
                  </a:lnTo>
                  <a:lnTo>
                    <a:pt x="730" y="57"/>
                  </a:lnTo>
                  <a:lnTo>
                    <a:pt x="696" y="51"/>
                  </a:lnTo>
                  <a:lnTo>
                    <a:pt x="635" y="10"/>
                  </a:lnTo>
                  <a:lnTo>
                    <a:pt x="629" y="10"/>
                  </a:lnTo>
                  <a:lnTo>
                    <a:pt x="634" y="25"/>
                  </a:lnTo>
                  <a:lnTo>
                    <a:pt x="588" y="0"/>
                  </a:lnTo>
                  <a:lnTo>
                    <a:pt x="598" y="25"/>
                  </a:lnTo>
                  <a:lnTo>
                    <a:pt x="575" y="7"/>
                  </a:lnTo>
                  <a:lnTo>
                    <a:pt x="579" y="29"/>
                  </a:lnTo>
                  <a:lnTo>
                    <a:pt x="574" y="26"/>
                  </a:lnTo>
                  <a:lnTo>
                    <a:pt x="534" y="14"/>
                  </a:lnTo>
                  <a:lnTo>
                    <a:pt x="556" y="39"/>
                  </a:lnTo>
                  <a:lnTo>
                    <a:pt x="554" y="41"/>
                  </a:lnTo>
                  <a:lnTo>
                    <a:pt x="519" y="19"/>
                  </a:lnTo>
                  <a:lnTo>
                    <a:pt x="532" y="47"/>
                  </a:lnTo>
                  <a:lnTo>
                    <a:pt x="529" y="49"/>
                  </a:lnTo>
                  <a:lnTo>
                    <a:pt x="508" y="19"/>
                  </a:lnTo>
                  <a:lnTo>
                    <a:pt x="508" y="24"/>
                  </a:lnTo>
                  <a:lnTo>
                    <a:pt x="507" y="56"/>
                  </a:lnTo>
                  <a:lnTo>
                    <a:pt x="476" y="46"/>
                  </a:lnTo>
                  <a:lnTo>
                    <a:pt x="479" y="50"/>
                  </a:lnTo>
                  <a:lnTo>
                    <a:pt x="505" y="73"/>
                  </a:lnTo>
                  <a:lnTo>
                    <a:pt x="461" y="74"/>
                  </a:lnTo>
                  <a:lnTo>
                    <a:pt x="465" y="78"/>
                  </a:lnTo>
                  <a:lnTo>
                    <a:pt x="489" y="90"/>
                  </a:lnTo>
                  <a:lnTo>
                    <a:pt x="468" y="94"/>
                  </a:lnTo>
                  <a:lnTo>
                    <a:pt x="491" y="103"/>
                  </a:lnTo>
                  <a:lnTo>
                    <a:pt x="458" y="115"/>
                  </a:lnTo>
                  <a:lnTo>
                    <a:pt x="482" y="126"/>
                  </a:lnTo>
                  <a:lnTo>
                    <a:pt x="468" y="137"/>
                  </a:lnTo>
                  <a:lnTo>
                    <a:pt x="482" y="139"/>
                  </a:lnTo>
                  <a:lnTo>
                    <a:pt x="461" y="166"/>
                  </a:lnTo>
                  <a:lnTo>
                    <a:pt x="464" y="164"/>
                  </a:lnTo>
                  <a:lnTo>
                    <a:pt x="479" y="158"/>
                  </a:lnTo>
                  <a:lnTo>
                    <a:pt x="476" y="167"/>
                  </a:lnTo>
                  <a:lnTo>
                    <a:pt x="474" y="178"/>
                  </a:lnTo>
                  <a:lnTo>
                    <a:pt x="473" y="190"/>
                  </a:lnTo>
                  <a:lnTo>
                    <a:pt x="473" y="198"/>
                  </a:lnTo>
                  <a:lnTo>
                    <a:pt x="474" y="204"/>
                  </a:lnTo>
                  <a:lnTo>
                    <a:pt x="471" y="216"/>
                  </a:lnTo>
                  <a:lnTo>
                    <a:pt x="471" y="229"/>
                  </a:lnTo>
                  <a:lnTo>
                    <a:pt x="466" y="240"/>
                  </a:lnTo>
                  <a:lnTo>
                    <a:pt x="460" y="252"/>
                  </a:lnTo>
                  <a:lnTo>
                    <a:pt x="469" y="304"/>
                  </a:lnTo>
                  <a:lnTo>
                    <a:pt x="471" y="353"/>
                  </a:lnTo>
                  <a:lnTo>
                    <a:pt x="473" y="359"/>
                  </a:lnTo>
                  <a:lnTo>
                    <a:pt x="474" y="365"/>
                  </a:lnTo>
                  <a:lnTo>
                    <a:pt x="477" y="374"/>
                  </a:lnTo>
                  <a:lnTo>
                    <a:pt x="481" y="383"/>
                  </a:lnTo>
                  <a:lnTo>
                    <a:pt x="487" y="391"/>
                  </a:lnTo>
                  <a:lnTo>
                    <a:pt x="495" y="399"/>
                  </a:lnTo>
                  <a:lnTo>
                    <a:pt x="505" y="406"/>
                  </a:lnTo>
                  <a:lnTo>
                    <a:pt x="519" y="416"/>
                  </a:lnTo>
                  <a:lnTo>
                    <a:pt x="521" y="428"/>
                  </a:lnTo>
                  <a:lnTo>
                    <a:pt x="519" y="439"/>
                  </a:lnTo>
                  <a:lnTo>
                    <a:pt x="510" y="441"/>
                  </a:lnTo>
                  <a:lnTo>
                    <a:pt x="438" y="505"/>
                  </a:lnTo>
                  <a:lnTo>
                    <a:pt x="415" y="507"/>
                  </a:lnTo>
                  <a:lnTo>
                    <a:pt x="388" y="523"/>
                  </a:lnTo>
                  <a:lnTo>
                    <a:pt x="355" y="527"/>
                  </a:lnTo>
                  <a:lnTo>
                    <a:pt x="343" y="529"/>
                  </a:lnTo>
                  <a:lnTo>
                    <a:pt x="332" y="532"/>
                  </a:lnTo>
                  <a:lnTo>
                    <a:pt x="310" y="538"/>
                  </a:lnTo>
                  <a:lnTo>
                    <a:pt x="289" y="547"/>
                  </a:lnTo>
                  <a:lnTo>
                    <a:pt x="270" y="556"/>
                  </a:lnTo>
                  <a:lnTo>
                    <a:pt x="256" y="565"/>
                  </a:lnTo>
                  <a:lnTo>
                    <a:pt x="245" y="574"/>
                  </a:lnTo>
                  <a:lnTo>
                    <a:pt x="235" y="581"/>
                  </a:lnTo>
                  <a:lnTo>
                    <a:pt x="232" y="619"/>
                  </a:lnTo>
                  <a:lnTo>
                    <a:pt x="205" y="690"/>
                  </a:lnTo>
                  <a:lnTo>
                    <a:pt x="195" y="731"/>
                  </a:lnTo>
                  <a:lnTo>
                    <a:pt x="187" y="793"/>
                  </a:lnTo>
                  <a:lnTo>
                    <a:pt x="183" y="809"/>
                  </a:lnTo>
                  <a:lnTo>
                    <a:pt x="178" y="837"/>
                  </a:lnTo>
                  <a:lnTo>
                    <a:pt x="174" y="867"/>
                  </a:lnTo>
                  <a:lnTo>
                    <a:pt x="169" y="921"/>
                  </a:lnTo>
                  <a:lnTo>
                    <a:pt x="168" y="962"/>
                  </a:lnTo>
                  <a:lnTo>
                    <a:pt x="168" y="978"/>
                  </a:lnTo>
                  <a:lnTo>
                    <a:pt x="155" y="1017"/>
                  </a:lnTo>
                  <a:lnTo>
                    <a:pt x="146" y="1063"/>
                  </a:lnTo>
                  <a:lnTo>
                    <a:pt x="137" y="1079"/>
                  </a:lnTo>
                  <a:lnTo>
                    <a:pt x="134" y="1141"/>
                  </a:lnTo>
                  <a:lnTo>
                    <a:pt x="136" y="1159"/>
                  </a:lnTo>
                  <a:lnTo>
                    <a:pt x="130" y="1173"/>
                  </a:lnTo>
                  <a:lnTo>
                    <a:pt x="113" y="1231"/>
                  </a:lnTo>
                  <a:lnTo>
                    <a:pt x="116" y="1249"/>
                  </a:lnTo>
                  <a:lnTo>
                    <a:pt x="121" y="1277"/>
                  </a:lnTo>
                  <a:lnTo>
                    <a:pt x="111" y="1297"/>
                  </a:lnTo>
                  <a:lnTo>
                    <a:pt x="113" y="1340"/>
                  </a:lnTo>
                  <a:lnTo>
                    <a:pt x="114" y="1456"/>
                  </a:lnTo>
                  <a:lnTo>
                    <a:pt x="113" y="1466"/>
                  </a:lnTo>
                  <a:lnTo>
                    <a:pt x="97" y="1477"/>
                  </a:lnTo>
                  <a:lnTo>
                    <a:pt x="102" y="1530"/>
                  </a:lnTo>
                  <a:lnTo>
                    <a:pt x="111" y="1539"/>
                  </a:lnTo>
                  <a:lnTo>
                    <a:pt x="114" y="1536"/>
                  </a:lnTo>
                  <a:lnTo>
                    <a:pt x="116" y="1579"/>
                  </a:lnTo>
                  <a:lnTo>
                    <a:pt x="119" y="1597"/>
                  </a:lnTo>
                  <a:lnTo>
                    <a:pt x="120" y="1597"/>
                  </a:lnTo>
                  <a:lnTo>
                    <a:pt x="114" y="1644"/>
                  </a:lnTo>
                  <a:lnTo>
                    <a:pt x="126" y="1679"/>
                  </a:lnTo>
                  <a:lnTo>
                    <a:pt x="146" y="1705"/>
                  </a:lnTo>
                  <a:lnTo>
                    <a:pt x="164" y="1718"/>
                  </a:lnTo>
                  <a:lnTo>
                    <a:pt x="177" y="1709"/>
                  </a:lnTo>
                  <a:lnTo>
                    <a:pt x="184" y="1709"/>
                  </a:lnTo>
                  <a:lnTo>
                    <a:pt x="185" y="1722"/>
                  </a:lnTo>
                  <a:lnTo>
                    <a:pt x="183" y="1720"/>
                  </a:lnTo>
                  <a:lnTo>
                    <a:pt x="179" y="1727"/>
                  </a:lnTo>
                  <a:lnTo>
                    <a:pt x="174" y="1727"/>
                  </a:lnTo>
                  <a:lnTo>
                    <a:pt x="166" y="1734"/>
                  </a:lnTo>
                  <a:lnTo>
                    <a:pt x="159" y="1740"/>
                  </a:lnTo>
                  <a:lnTo>
                    <a:pt x="152" y="1747"/>
                  </a:lnTo>
                  <a:lnTo>
                    <a:pt x="146" y="1755"/>
                  </a:lnTo>
                  <a:lnTo>
                    <a:pt x="137" y="1769"/>
                  </a:lnTo>
                  <a:lnTo>
                    <a:pt x="132" y="1779"/>
                  </a:lnTo>
                  <a:lnTo>
                    <a:pt x="131" y="1782"/>
                  </a:lnTo>
                  <a:lnTo>
                    <a:pt x="33" y="2244"/>
                  </a:lnTo>
                  <a:lnTo>
                    <a:pt x="30" y="2255"/>
                  </a:lnTo>
                  <a:lnTo>
                    <a:pt x="44" y="2243"/>
                  </a:lnTo>
                  <a:lnTo>
                    <a:pt x="56" y="2233"/>
                  </a:lnTo>
                  <a:lnTo>
                    <a:pt x="68" y="2227"/>
                  </a:lnTo>
                  <a:lnTo>
                    <a:pt x="79" y="2223"/>
                  </a:lnTo>
                  <a:lnTo>
                    <a:pt x="89" y="2222"/>
                  </a:lnTo>
                  <a:lnTo>
                    <a:pt x="95" y="2220"/>
                  </a:lnTo>
                  <a:lnTo>
                    <a:pt x="102" y="2220"/>
                  </a:lnTo>
                  <a:lnTo>
                    <a:pt x="108" y="2220"/>
                  </a:lnTo>
                  <a:lnTo>
                    <a:pt x="115" y="2222"/>
                  </a:lnTo>
                  <a:lnTo>
                    <a:pt x="122" y="2224"/>
                  </a:lnTo>
                  <a:lnTo>
                    <a:pt x="131" y="2228"/>
                  </a:lnTo>
                  <a:lnTo>
                    <a:pt x="148" y="2238"/>
                  </a:lnTo>
                  <a:lnTo>
                    <a:pt x="164" y="2249"/>
                  </a:lnTo>
                  <a:lnTo>
                    <a:pt x="159" y="2260"/>
                  </a:lnTo>
                  <a:lnTo>
                    <a:pt x="158" y="2307"/>
                  </a:lnTo>
                  <a:lnTo>
                    <a:pt x="131" y="2376"/>
                  </a:lnTo>
                  <a:lnTo>
                    <a:pt x="97" y="2580"/>
                  </a:lnTo>
                  <a:lnTo>
                    <a:pt x="77" y="2662"/>
                  </a:lnTo>
                  <a:lnTo>
                    <a:pt x="51" y="2826"/>
                  </a:lnTo>
                  <a:lnTo>
                    <a:pt x="37" y="2850"/>
                  </a:lnTo>
                  <a:lnTo>
                    <a:pt x="35" y="2896"/>
                  </a:lnTo>
                  <a:lnTo>
                    <a:pt x="34" y="2913"/>
                  </a:lnTo>
                  <a:lnTo>
                    <a:pt x="28" y="2938"/>
                  </a:lnTo>
                  <a:lnTo>
                    <a:pt x="28" y="3062"/>
                  </a:lnTo>
                  <a:lnTo>
                    <a:pt x="35" y="3081"/>
                  </a:lnTo>
                  <a:lnTo>
                    <a:pt x="21" y="3108"/>
                  </a:lnTo>
                  <a:lnTo>
                    <a:pt x="10" y="3133"/>
                  </a:lnTo>
                  <a:lnTo>
                    <a:pt x="2" y="3156"/>
                  </a:lnTo>
                  <a:lnTo>
                    <a:pt x="0" y="3173"/>
                  </a:lnTo>
                  <a:lnTo>
                    <a:pt x="0" y="3191"/>
                  </a:lnTo>
                  <a:lnTo>
                    <a:pt x="3" y="3208"/>
                  </a:lnTo>
                  <a:lnTo>
                    <a:pt x="5" y="3223"/>
                  </a:lnTo>
                  <a:lnTo>
                    <a:pt x="13" y="3245"/>
                  </a:lnTo>
                  <a:lnTo>
                    <a:pt x="15" y="3253"/>
                  </a:lnTo>
                  <a:lnTo>
                    <a:pt x="23" y="3262"/>
                  </a:lnTo>
                  <a:lnTo>
                    <a:pt x="29" y="3269"/>
                  </a:lnTo>
                  <a:lnTo>
                    <a:pt x="36" y="3276"/>
                  </a:lnTo>
                  <a:lnTo>
                    <a:pt x="45" y="3281"/>
                  </a:lnTo>
                  <a:lnTo>
                    <a:pt x="52" y="3284"/>
                  </a:lnTo>
                  <a:lnTo>
                    <a:pt x="60" y="3287"/>
                  </a:lnTo>
                  <a:lnTo>
                    <a:pt x="74" y="3289"/>
                  </a:lnTo>
                  <a:lnTo>
                    <a:pt x="88" y="3289"/>
                  </a:lnTo>
                  <a:lnTo>
                    <a:pt x="99" y="3288"/>
                  </a:lnTo>
                  <a:lnTo>
                    <a:pt x="109" y="3287"/>
                  </a:lnTo>
                  <a:lnTo>
                    <a:pt x="125" y="3283"/>
                  </a:lnTo>
                  <a:lnTo>
                    <a:pt x="140" y="3278"/>
                  </a:lnTo>
                  <a:lnTo>
                    <a:pt x="152" y="3272"/>
                  </a:lnTo>
                  <a:lnTo>
                    <a:pt x="163" y="3266"/>
                  </a:lnTo>
                  <a:lnTo>
                    <a:pt x="173" y="3260"/>
                  </a:lnTo>
                  <a:lnTo>
                    <a:pt x="182" y="3252"/>
                  </a:lnTo>
                  <a:lnTo>
                    <a:pt x="189" y="3246"/>
                  </a:lnTo>
                  <a:lnTo>
                    <a:pt x="196" y="3239"/>
                  </a:lnTo>
                  <a:lnTo>
                    <a:pt x="205" y="3226"/>
                  </a:lnTo>
                  <a:lnTo>
                    <a:pt x="211" y="3215"/>
                  </a:lnTo>
                  <a:lnTo>
                    <a:pt x="215" y="3205"/>
                  </a:lnTo>
                  <a:lnTo>
                    <a:pt x="216" y="3154"/>
                  </a:lnTo>
                  <a:lnTo>
                    <a:pt x="216" y="3155"/>
                  </a:lnTo>
                  <a:lnTo>
                    <a:pt x="240" y="3145"/>
                  </a:lnTo>
                  <a:lnTo>
                    <a:pt x="256" y="3093"/>
                  </a:lnTo>
                  <a:lnTo>
                    <a:pt x="254" y="3041"/>
                  </a:lnTo>
                  <a:lnTo>
                    <a:pt x="262" y="3036"/>
                  </a:lnTo>
                  <a:lnTo>
                    <a:pt x="269" y="3032"/>
                  </a:lnTo>
                  <a:lnTo>
                    <a:pt x="275" y="3027"/>
                  </a:lnTo>
                  <a:lnTo>
                    <a:pt x="279" y="3020"/>
                  </a:lnTo>
                  <a:lnTo>
                    <a:pt x="283" y="3014"/>
                  </a:lnTo>
                  <a:lnTo>
                    <a:pt x="285" y="3008"/>
                  </a:lnTo>
                  <a:lnTo>
                    <a:pt x="289" y="2996"/>
                  </a:lnTo>
                  <a:lnTo>
                    <a:pt x="289" y="2985"/>
                  </a:lnTo>
                  <a:lnTo>
                    <a:pt x="289" y="2975"/>
                  </a:lnTo>
                  <a:lnTo>
                    <a:pt x="286" y="2967"/>
                  </a:lnTo>
                  <a:lnTo>
                    <a:pt x="306" y="2923"/>
                  </a:lnTo>
                  <a:lnTo>
                    <a:pt x="335" y="2855"/>
                  </a:lnTo>
                  <a:lnTo>
                    <a:pt x="373" y="2764"/>
                  </a:lnTo>
                  <a:lnTo>
                    <a:pt x="434" y="2578"/>
                  </a:lnTo>
                  <a:lnTo>
                    <a:pt x="469" y="2347"/>
                  </a:lnTo>
                  <a:lnTo>
                    <a:pt x="528" y="2040"/>
                  </a:lnTo>
                  <a:lnTo>
                    <a:pt x="542" y="1992"/>
                  </a:lnTo>
                  <a:lnTo>
                    <a:pt x="556" y="1947"/>
                  </a:lnTo>
                  <a:lnTo>
                    <a:pt x="574" y="1902"/>
                  </a:lnTo>
                  <a:lnTo>
                    <a:pt x="590" y="1862"/>
                  </a:lnTo>
                  <a:lnTo>
                    <a:pt x="616" y="1800"/>
                  </a:lnTo>
                  <a:lnTo>
                    <a:pt x="627" y="1777"/>
                  </a:lnTo>
                  <a:lnTo>
                    <a:pt x="646" y="1795"/>
                  </a:lnTo>
                  <a:lnTo>
                    <a:pt x="651" y="1820"/>
                  </a:lnTo>
                  <a:lnTo>
                    <a:pt x="697" y="1915"/>
                  </a:lnTo>
                  <a:lnTo>
                    <a:pt x="714" y="2033"/>
                  </a:lnTo>
                  <a:lnTo>
                    <a:pt x="720" y="2055"/>
                  </a:lnTo>
                  <a:lnTo>
                    <a:pt x="725" y="2087"/>
                  </a:lnTo>
                  <a:lnTo>
                    <a:pt x="725" y="2110"/>
                  </a:lnTo>
                  <a:lnTo>
                    <a:pt x="726" y="2138"/>
                  </a:lnTo>
                  <a:lnTo>
                    <a:pt x="729" y="2169"/>
                  </a:lnTo>
                  <a:lnTo>
                    <a:pt x="733" y="2201"/>
                  </a:lnTo>
                  <a:lnTo>
                    <a:pt x="739" y="2253"/>
                  </a:lnTo>
                  <a:lnTo>
                    <a:pt x="742" y="2275"/>
                  </a:lnTo>
                  <a:lnTo>
                    <a:pt x="765" y="2409"/>
                  </a:lnTo>
                  <a:lnTo>
                    <a:pt x="812" y="2637"/>
                  </a:lnTo>
                  <a:lnTo>
                    <a:pt x="798" y="2869"/>
                  </a:lnTo>
                  <a:lnTo>
                    <a:pt x="814" y="2930"/>
                  </a:lnTo>
                  <a:lnTo>
                    <a:pt x="812" y="2987"/>
                  </a:lnTo>
                  <a:lnTo>
                    <a:pt x="775" y="3016"/>
                  </a:lnTo>
                  <a:lnTo>
                    <a:pt x="772" y="3059"/>
                  </a:lnTo>
                  <a:lnTo>
                    <a:pt x="773" y="3081"/>
                  </a:lnTo>
                  <a:lnTo>
                    <a:pt x="777" y="3098"/>
                  </a:lnTo>
                  <a:lnTo>
                    <a:pt x="782" y="3112"/>
                  </a:lnTo>
                  <a:lnTo>
                    <a:pt x="788" y="3120"/>
                  </a:lnTo>
                  <a:lnTo>
                    <a:pt x="794" y="3128"/>
                  </a:lnTo>
                  <a:lnTo>
                    <a:pt x="800" y="3131"/>
                  </a:lnTo>
                  <a:lnTo>
                    <a:pt x="805" y="3134"/>
                  </a:lnTo>
                  <a:lnTo>
                    <a:pt x="810" y="3135"/>
                  </a:lnTo>
                  <a:lnTo>
                    <a:pt x="799" y="3208"/>
                  </a:lnTo>
                  <a:lnTo>
                    <a:pt x="798" y="3212"/>
                  </a:lnTo>
                  <a:lnTo>
                    <a:pt x="795" y="3220"/>
                  </a:lnTo>
                  <a:lnTo>
                    <a:pt x="795" y="3232"/>
                  </a:lnTo>
                  <a:lnTo>
                    <a:pt x="797" y="3241"/>
                  </a:lnTo>
                  <a:lnTo>
                    <a:pt x="798" y="3250"/>
                  </a:lnTo>
                  <a:lnTo>
                    <a:pt x="802" y="3260"/>
                  </a:lnTo>
                  <a:lnTo>
                    <a:pt x="805" y="3269"/>
                  </a:lnTo>
                  <a:lnTo>
                    <a:pt x="812" y="3279"/>
                  </a:lnTo>
                  <a:lnTo>
                    <a:pt x="820" y="3290"/>
                  </a:lnTo>
                  <a:lnTo>
                    <a:pt x="830" y="3300"/>
                  </a:lnTo>
                  <a:lnTo>
                    <a:pt x="842" y="3311"/>
                  </a:lnTo>
                  <a:lnTo>
                    <a:pt x="857" y="3322"/>
                  </a:lnTo>
                  <a:lnTo>
                    <a:pt x="876" y="3332"/>
                  </a:lnTo>
                  <a:lnTo>
                    <a:pt x="878" y="3334"/>
                  </a:lnTo>
                  <a:lnTo>
                    <a:pt x="887" y="3334"/>
                  </a:lnTo>
                  <a:lnTo>
                    <a:pt x="902" y="3332"/>
                  </a:lnTo>
                  <a:lnTo>
                    <a:pt x="919" y="3329"/>
                  </a:lnTo>
                  <a:lnTo>
                    <a:pt x="929" y="3325"/>
                  </a:lnTo>
                  <a:lnTo>
                    <a:pt x="940" y="3321"/>
                  </a:lnTo>
                  <a:lnTo>
                    <a:pt x="951" y="3315"/>
                  </a:lnTo>
                  <a:lnTo>
                    <a:pt x="962" y="3309"/>
                  </a:lnTo>
                  <a:lnTo>
                    <a:pt x="974" y="3300"/>
                  </a:lnTo>
                  <a:lnTo>
                    <a:pt x="985" y="3289"/>
                  </a:lnTo>
                  <a:lnTo>
                    <a:pt x="998" y="3278"/>
                  </a:lnTo>
                  <a:lnTo>
                    <a:pt x="1009" y="3263"/>
                  </a:lnTo>
                  <a:lnTo>
                    <a:pt x="1011" y="3225"/>
                  </a:lnTo>
                  <a:lnTo>
                    <a:pt x="1009" y="3214"/>
                  </a:lnTo>
                  <a:lnTo>
                    <a:pt x="1009" y="3179"/>
                  </a:lnTo>
                  <a:lnTo>
                    <a:pt x="1006" y="3141"/>
                  </a:lnTo>
                  <a:lnTo>
                    <a:pt x="1019" y="3146"/>
                  </a:lnTo>
                  <a:lnTo>
                    <a:pt x="1024" y="3142"/>
                  </a:lnTo>
                  <a:lnTo>
                    <a:pt x="1028" y="3138"/>
                  </a:lnTo>
                  <a:lnTo>
                    <a:pt x="1033" y="3131"/>
                  </a:lnTo>
                  <a:lnTo>
                    <a:pt x="1037" y="3124"/>
                  </a:lnTo>
                  <a:lnTo>
                    <a:pt x="1043" y="3108"/>
                  </a:lnTo>
                  <a:lnTo>
                    <a:pt x="1048" y="3091"/>
                  </a:lnTo>
                  <a:lnTo>
                    <a:pt x="1052" y="3075"/>
                  </a:lnTo>
                  <a:lnTo>
                    <a:pt x="1054" y="3060"/>
                  </a:lnTo>
                  <a:lnTo>
                    <a:pt x="1057" y="3046"/>
                  </a:lnTo>
                  <a:lnTo>
                    <a:pt x="1058" y="3032"/>
                  </a:lnTo>
                  <a:lnTo>
                    <a:pt x="1057" y="3027"/>
                  </a:lnTo>
                  <a:lnTo>
                    <a:pt x="1054" y="3023"/>
                  </a:lnTo>
                  <a:lnTo>
                    <a:pt x="1048" y="3014"/>
                  </a:lnTo>
                  <a:lnTo>
                    <a:pt x="1041" y="3008"/>
                  </a:lnTo>
                  <a:lnTo>
                    <a:pt x="1033" y="3002"/>
                  </a:lnTo>
                  <a:lnTo>
                    <a:pt x="1019" y="2995"/>
                  </a:lnTo>
                  <a:lnTo>
                    <a:pt x="1012" y="2992"/>
                  </a:lnTo>
                  <a:lnTo>
                    <a:pt x="1021" y="2908"/>
                  </a:lnTo>
                  <a:lnTo>
                    <a:pt x="1036" y="2718"/>
                  </a:lnTo>
                  <a:lnTo>
                    <a:pt x="1036" y="2702"/>
                  </a:lnTo>
                  <a:lnTo>
                    <a:pt x="1035" y="2680"/>
                  </a:lnTo>
                  <a:lnTo>
                    <a:pt x="1031" y="2626"/>
                  </a:lnTo>
                  <a:lnTo>
                    <a:pt x="1026" y="2558"/>
                  </a:lnTo>
                  <a:lnTo>
                    <a:pt x="1026" y="2531"/>
                  </a:lnTo>
                  <a:lnTo>
                    <a:pt x="1015" y="2386"/>
                  </a:lnTo>
                  <a:lnTo>
                    <a:pt x="1005" y="2256"/>
                  </a:lnTo>
                  <a:lnTo>
                    <a:pt x="995" y="2169"/>
                  </a:lnTo>
                  <a:lnTo>
                    <a:pt x="993" y="2132"/>
                  </a:lnTo>
                  <a:lnTo>
                    <a:pt x="990" y="2097"/>
                  </a:lnTo>
                  <a:lnTo>
                    <a:pt x="988" y="2047"/>
                  </a:lnTo>
                  <a:lnTo>
                    <a:pt x="984" y="1932"/>
                  </a:lnTo>
                  <a:lnTo>
                    <a:pt x="984" y="1878"/>
                  </a:lnTo>
                  <a:lnTo>
                    <a:pt x="982" y="1720"/>
                  </a:lnTo>
                  <a:lnTo>
                    <a:pt x="974" y="1594"/>
                  </a:lnTo>
                  <a:lnTo>
                    <a:pt x="977" y="1560"/>
                  </a:lnTo>
                  <a:lnTo>
                    <a:pt x="974" y="1543"/>
                  </a:lnTo>
                  <a:lnTo>
                    <a:pt x="971" y="1529"/>
                  </a:lnTo>
                  <a:lnTo>
                    <a:pt x="967" y="1519"/>
                  </a:lnTo>
                  <a:lnTo>
                    <a:pt x="963" y="1513"/>
                  </a:lnTo>
                  <a:lnTo>
                    <a:pt x="941" y="1386"/>
                  </a:lnTo>
                  <a:lnTo>
                    <a:pt x="909" y="1343"/>
                  </a:lnTo>
                  <a:lnTo>
                    <a:pt x="909" y="1326"/>
                  </a:lnTo>
                  <a:lnTo>
                    <a:pt x="915" y="1317"/>
                  </a:lnTo>
                  <a:lnTo>
                    <a:pt x="915" y="1298"/>
                  </a:lnTo>
                  <a:lnTo>
                    <a:pt x="922" y="1298"/>
                  </a:lnTo>
                  <a:lnTo>
                    <a:pt x="925" y="1290"/>
                  </a:lnTo>
                  <a:lnTo>
                    <a:pt x="920" y="1249"/>
                  </a:lnTo>
                  <a:lnTo>
                    <a:pt x="925" y="1247"/>
                  </a:lnTo>
                  <a:lnTo>
                    <a:pt x="1012" y="1229"/>
                  </a:lnTo>
                  <a:lnTo>
                    <a:pt x="1041" y="1222"/>
                  </a:lnTo>
                  <a:lnTo>
                    <a:pt x="1093" y="1217"/>
                  </a:lnTo>
                  <a:lnTo>
                    <a:pt x="1104" y="1212"/>
                  </a:lnTo>
                  <a:lnTo>
                    <a:pt x="1115" y="1207"/>
                  </a:lnTo>
                  <a:lnTo>
                    <a:pt x="1131" y="1197"/>
                  </a:lnTo>
                  <a:lnTo>
                    <a:pt x="1141" y="1190"/>
                  </a:lnTo>
                  <a:lnTo>
                    <a:pt x="1144" y="1186"/>
                  </a:lnTo>
                  <a:lnTo>
                    <a:pt x="1147" y="1181"/>
                  </a:lnTo>
                  <a:lnTo>
                    <a:pt x="1148" y="1176"/>
                  </a:lnTo>
                  <a:lnTo>
                    <a:pt x="1152" y="1163"/>
                  </a:lnTo>
                  <a:lnTo>
                    <a:pt x="1154" y="1148"/>
                  </a:lnTo>
                  <a:lnTo>
                    <a:pt x="1155" y="1133"/>
                  </a:lnTo>
                  <a:lnTo>
                    <a:pt x="1155" y="1107"/>
                  </a:lnTo>
                  <a:lnTo>
                    <a:pt x="1155" y="1096"/>
                  </a:lnTo>
                  <a:close/>
                  <a:moveTo>
                    <a:pt x="286" y="1152"/>
                  </a:moveTo>
                  <a:lnTo>
                    <a:pt x="284" y="1127"/>
                  </a:lnTo>
                  <a:lnTo>
                    <a:pt x="295" y="1109"/>
                  </a:lnTo>
                  <a:lnTo>
                    <a:pt x="295" y="1068"/>
                  </a:lnTo>
                  <a:lnTo>
                    <a:pt x="300" y="1056"/>
                  </a:lnTo>
                  <a:lnTo>
                    <a:pt x="301" y="1056"/>
                  </a:lnTo>
                  <a:lnTo>
                    <a:pt x="302" y="1057"/>
                  </a:lnTo>
                  <a:lnTo>
                    <a:pt x="304" y="1059"/>
                  </a:lnTo>
                  <a:lnTo>
                    <a:pt x="299" y="1107"/>
                  </a:lnTo>
                  <a:lnTo>
                    <a:pt x="295" y="1155"/>
                  </a:lnTo>
                  <a:lnTo>
                    <a:pt x="284" y="1189"/>
                  </a:lnTo>
                  <a:lnTo>
                    <a:pt x="286" y="1162"/>
                  </a:lnTo>
                  <a:lnTo>
                    <a:pt x="286" y="1152"/>
                  </a:lnTo>
                  <a:close/>
                  <a:moveTo>
                    <a:pt x="190" y="1636"/>
                  </a:moveTo>
                  <a:lnTo>
                    <a:pt x="194" y="1631"/>
                  </a:lnTo>
                  <a:lnTo>
                    <a:pt x="203" y="1637"/>
                  </a:lnTo>
                  <a:lnTo>
                    <a:pt x="205" y="1657"/>
                  </a:lnTo>
                  <a:lnTo>
                    <a:pt x="201" y="1655"/>
                  </a:lnTo>
                  <a:lnTo>
                    <a:pt x="196" y="1653"/>
                  </a:lnTo>
                  <a:lnTo>
                    <a:pt x="193" y="1655"/>
                  </a:lnTo>
                  <a:lnTo>
                    <a:pt x="189" y="1657"/>
                  </a:lnTo>
                  <a:lnTo>
                    <a:pt x="190" y="1636"/>
                  </a:lnTo>
                  <a:close/>
                  <a:moveTo>
                    <a:pt x="210" y="2070"/>
                  </a:moveTo>
                  <a:lnTo>
                    <a:pt x="219" y="1995"/>
                  </a:lnTo>
                  <a:lnTo>
                    <a:pt x="224" y="2028"/>
                  </a:lnTo>
                  <a:lnTo>
                    <a:pt x="210" y="2070"/>
                  </a:lnTo>
                  <a:close/>
                  <a:moveTo>
                    <a:pt x="301" y="1489"/>
                  </a:moveTo>
                  <a:lnTo>
                    <a:pt x="293" y="1531"/>
                  </a:lnTo>
                  <a:lnTo>
                    <a:pt x="288" y="1552"/>
                  </a:lnTo>
                  <a:lnTo>
                    <a:pt x="268" y="1584"/>
                  </a:lnTo>
                  <a:lnTo>
                    <a:pt x="269" y="1649"/>
                  </a:lnTo>
                  <a:lnTo>
                    <a:pt x="254" y="1725"/>
                  </a:lnTo>
                  <a:lnTo>
                    <a:pt x="249" y="1794"/>
                  </a:lnTo>
                  <a:lnTo>
                    <a:pt x="231" y="1906"/>
                  </a:lnTo>
                  <a:lnTo>
                    <a:pt x="245" y="1796"/>
                  </a:lnTo>
                  <a:lnTo>
                    <a:pt x="240" y="1766"/>
                  </a:lnTo>
                  <a:lnTo>
                    <a:pt x="237" y="1759"/>
                  </a:lnTo>
                  <a:lnTo>
                    <a:pt x="235" y="1755"/>
                  </a:lnTo>
                  <a:lnTo>
                    <a:pt x="227" y="1746"/>
                  </a:lnTo>
                  <a:lnTo>
                    <a:pt x="228" y="1742"/>
                  </a:lnTo>
                  <a:lnTo>
                    <a:pt x="224" y="1741"/>
                  </a:lnTo>
                  <a:lnTo>
                    <a:pt x="224" y="1690"/>
                  </a:lnTo>
                  <a:lnTo>
                    <a:pt x="228" y="1688"/>
                  </a:lnTo>
                  <a:lnTo>
                    <a:pt x="233" y="1687"/>
                  </a:lnTo>
                  <a:lnTo>
                    <a:pt x="237" y="1685"/>
                  </a:lnTo>
                  <a:lnTo>
                    <a:pt x="242" y="1681"/>
                  </a:lnTo>
                  <a:lnTo>
                    <a:pt x="245" y="1677"/>
                  </a:lnTo>
                  <a:lnTo>
                    <a:pt x="246" y="1674"/>
                  </a:lnTo>
                  <a:lnTo>
                    <a:pt x="246" y="1639"/>
                  </a:lnTo>
                  <a:lnTo>
                    <a:pt x="251" y="1603"/>
                  </a:lnTo>
                  <a:lnTo>
                    <a:pt x="251" y="1577"/>
                  </a:lnTo>
                  <a:lnTo>
                    <a:pt x="259" y="1579"/>
                  </a:lnTo>
                  <a:lnTo>
                    <a:pt x="263" y="1575"/>
                  </a:lnTo>
                  <a:lnTo>
                    <a:pt x="268" y="1510"/>
                  </a:lnTo>
                  <a:lnTo>
                    <a:pt x="270" y="1512"/>
                  </a:lnTo>
                  <a:lnTo>
                    <a:pt x="277" y="1448"/>
                  </a:lnTo>
                  <a:lnTo>
                    <a:pt x="274" y="1444"/>
                  </a:lnTo>
                  <a:lnTo>
                    <a:pt x="277" y="1441"/>
                  </a:lnTo>
                  <a:lnTo>
                    <a:pt x="291" y="1476"/>
                  </a:lnTo>
                  <a:lnTo>
                    <a:pt x="307" y="1477"/>
                  </a:lnTo>
                  <a:lnTo>
                    <a:pt x="301" y="1489"/>
                  </a:lnTo>
                  <a:close/>
                  <a:moveTo>
                    <a:pt x="952" y="1067"/>
                  </a:moveTo>
                  <a:lnTo>
                    <a:pt x="946" y="1068"/>
                  </a:lnTo>
                  <a:lnTo>
                    <a:pt x="932" y="1063"/>
                  </a:lnTo>
                  <a:lnTo>
                    <a:pt x="902" y="1059"/>
                  </a:lnTo>
                  <a:lnTo>
                    <a:pt x="894" y="1063"/>
                  </a:lnTo>
                  <a:lnTo>
                    <a:pt x="893" y="1032"/>
                  </a:lnTo>
                  <a:lnTo>
                    <a:pt x="883" y="1010"/>
                  </a:lnTo>
                  <a:lnTo>
                    <a:pt x="884" y="980"/>
                  </a:lnTo>
                  <a:lnTo>
                    <a:pt x="889" y="961"/>
                  </a:lnTo>
                  <a:lnTo>
                    <a:pt x="894" y="918"/>
                  </a:lnTo>
                  <a:lnTo>
                    <a:pt x="908" y="961"/>
                  </a:lnTo>
                  <a:lnTo>
                    <a:pt x="940" y="1025"/>
                  </a:lnTo>
                  <a:lnTo>
                    <a:pt x="953" y="1049"/>
                  </a:lnTo>
                  <a:lnTo>
                    <a:pt x="952" y="106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2700" dir="5400000" sy="50000" rotWithShape="0">
                      <a:srgbClr val="000000">
                        <a:alpha val="50000"/>
                      </a:srgbClr>
                    </a:outerShdw>
                  </a:effectLst>
                </a14:hiddenEffects>
              </a:ext>
            </a:extLst>
          </p:spPr>
          <p:txBody>
            <a:bodyPr/>
            <a:lstStyle/>
            <a:p>
              <a:pPr>
                <a:defRPr/>
              </a:pPr>
              <a:endParaRPr lang="zh-CN" altLang="en-US"/>
            </a:p>
          </p:txBody>
        </p:sp>
      </p:grpSp>
      <p:sp>
        <p:nvSpPr>
          <p:cNvPr id="34" name="TextBox 13"/>
          <p:cNvSpPr txBox="1">
            <a:spLocks noChangeArrowheads="1"/>
          </p:cNvSpPr>
          <p:nvPr/>
        </p:nvSpPr>
        <p:spPr bwMode="auto">
          <a:xfrm>
            <a:off x="2606684" y="49188"/>
            <a:ext cx="5137612"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100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nodeType="withGroup">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right)">
                                      <p:cBhvr>
                                        <p:cTn id="49" dur="500"/>
                                        <p:tgtEl>
                                          <p:spTgt spid="8"/>
                                        </p:tgtEl>
                                      </p:cBhvr>
                                    </p:animEffect>
                                  </p:childTnLst>
                                </p:cTn>
                              </p:par>
                            </p:childTnLst>
                          </p:cTn>
                        </p:par>
                        <p:par>
                          <p:cTn id="50" fill="hold" nodeType="afterGroup">
                            <p:stCondLst>
                              <p:cond delay="300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par>
                          <p:cTn id="56" fill="hold" nodeType="afterGroup">
                            <p:stCondLst>
                              <p:cond delay="3500"/>
                            </p:stCondLst>
                            <p:childTnLst>
                              <p:par>
                                <p:cTn id="57" presetID="10" presetClass="entr" presetSubtype="0" repeatCount="200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300"/>
                                        <p:tgtEl>
                                          <p:spTgt spid="5"/>
                                        </p:tgtEl>
                                      </p:cBhvr>
                                    </p:animEffect>
                                  </p:childTnLst>
                                </p:cTn>
                              </p:par>
                            </p:childTnLst>
                          </p:cTn>
                        </p:par>
                        <p:par>
                          <p:cTn id="60" fill="hold" nodeType="afterGroup">
                            <p:stCondLst>
                              <p:cond delay="4100"/>
                            </p:stCondLst>
                            <p:childTnLst>
                              <p:par>
                                <p:cTn id="61" presetID="53" presetClass="entr" presetSubtype="16"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nodeType="withGroup">
                            <p:stCondLst>
                              <p:cond delay="4600"/>
                            </p:stCondLst>
                            <p:childTnLst>
                              <p:par>
                                <p:cTn id="67" presetID="22" presetClass="entr" presetSubtype="1"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up)">
                                      <p:cBhvr>
                                        <p:cTn id="69" dur="500"/>
                                        <p:tgtEl>
                                          <p:spTgt spid="3"/>
                                        </p:tgtEl>
                                      </p:cBhvr>
                                    </p:animEffect>
                                  </p:childTnLst>
                                </p:cTn>
                              </p:par>
                            </p:childTnLst>
                          </p:cTn>
                        </p:par>
                        <p:par>
                          <p:cTn id="70" fill="hold" nodeType="afterGroup">
                            <p:stCondLst>
                              <p:cond delay="5100"/>
                            </p:stCondLst>
                            <p:childTnLst>
                              <p:par>
                                <p:cTn id="71" presetID="53" presetClass="entr" presetSubtype="16"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par>
                          <p:cTn id="76" fill="hold" nodeType="afterGroup">
                            <p:stCondLst>
                              <p:cond delay="5600"/>
                            </p:stCondLst>
                            <p:childTnLst>
                              <p:par>
                                <p:cTn id="77" presetID="10" presetClass="entr" presetSubtype="0" repeatCount="200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300"/>
                                        <p:tgtEl>
                                          <p:spTgt spid="23"/>
                                        </p:tgtEl>
                                      </p:cBhvr>
                                    </p:animEffect>
                                  </p:childTnLst>
                                </p:cTn>
                              </p:par>
                            </p:childTnLst>
                          </p:cTn>
                        </p:par>
                        <p:par>
                          <p:cTn id="80" fill="hold" nodeType="afterGroup">
                            <p:stCondLst>
                              <p:cond delay="6200"/>
                            </p:stCondLst>
                            <p:childTnLst>
                              <p:par>
                                <p:cTn id="81" presetID="15" presetClass="entr" presetSubtype="0"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1000" fill="hold"/>
                                        <p:tgtEl>
                                          <p:spTgt spid="24"/>
                                        </p:tgtEl>
                                        <p:attrNameLst>
                                          <p:attrName>ppt_w</p:attrName>
                                        </p:attrNameLst>
                                      </p:cBhvr>
                                      <p:tavLst>
                                        <p:tav tm="0">
                                          <p:val>
                                            <p:fltVal val="0"/>
                                          </p:val>
                                        </p:tav>
                                        <p:tav tm="100000">
                                          <p:val>
                                            <p:strVal val="#ppt_w"/>
                                          </p:val>
                                        </p:tav>
                                      </p:tavLst>
                                    </p:anim>
                                    <p:anim calcmode="lin" valueType="num">
                                      <p:cBhvr>
                                        <p:cTn id="84" dur="1000" fill="hold"/>
                                        <p:tgtEl>
                                          <p:spTgt spid="24"/>
                                        </p:tgtEl>
                                        <p:attrNameLst>
                                          <p:attrName>ppt_h</p:attrName>
                                        </p:attrNameLst>
                                      </p:cBhvr>
                                      <p:tavLst>
                                        <p:tav tm="0">
                                          <p:val>
                                            <p:fltVal val="0"/>
                                          </p:val>
                                        </p:tav>
                                        <p:tav tm="100000">
                                          <p:val>
                                            <p:strVal val="#ppt_h"/>
                                          </p:val>
                                        </p:tav>
                                      </p:tavLst>
                                    </p:anim>
                                    <p:anim calcmode="lin" valueType="num">
                                      <p:cBhvr>
                                        <p:cTn id="8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87" fill="hold" nodeType="afterGroup">
                            <p:stCondLst>
                              <p:cond delay="7200"/>
                            </p:stCondLst>
                            <p:childTnLst>
                              <p:par>
                                <p:cTn id="88" presetID="42" presetClass="entr" presetSubtype="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ppt_x</p:attrName>
                                        </p:attrNameLst>
                                      </p:cBhvr>
                                      <p:tavLst>
                                        <p:tav tm="0">
                                          <p:val>
                                            <p:strVal val="#ppt_x"/>
                                          </p:val>
                                        </p:tav>
                                        <p:tav tm="100000">
                                          <p:val>
                                            <p:strVal val="#ppt_x"/>
                                          </p:val>
                                        </p:tav>
                                      </p:tavLst>
                                    </p:anim>
                                    <p:anim calcmode="lin" valueType="num">
                                      <p:cBhvr>
                                        <p:cTn id="9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730384" y="3863979"/>
            <a:ext cx="2214563" cy="428626"/>
          </a:xfrm>
          <a:prstGeom prst="rect">
            <a:avLst/>
          </a:prstGeom>
          <a:solidFill>
            <a:schemeClr val="accent1">
              <a:alpha val="50196"/>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矩形 33"/>
          <p:cNvSpPr/>
          <p:nvPr/>
        </p:nvSpPr>
        <p:spPr>
          <a:xfrm>
            <a:off x="3944938" y="3362326"/>
            <a:ext cx="2214562" cy="930276"/>
          </a:xfrm>
          <a:prstGeom prst="rect">
            <a:avLst/>
          </a:prstGeom>
          <a:solidFill>
            <a:schemeClr val="accent1">
              <a:alpha val="50196"/>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矩形 34"/>
          <p:cNvSpPr/>
          <p:nvPr/>
        </p:nvSpPr>
        <p:spPr>
          <a:xfrm>
            <a:off x="6159510" y="2789238"/>
            <a:ext cx="2214563" cy="1503362"/>
          </a:xfrm>
          <a:prstGeom prst="rect">
            <a:avLst/>
          </a:prstGeom>
          <a:solidFill>
            <a:schemeClr val="accent1">
              <a:alpha val="50196"/>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Rectangle 24"/>
          <p:cNvSpPr>
            <a:spLocks noChangeArrowheads="1"/>
          </p:cNvSpPr>
          <p:nvPr/>
        </p:nvSpPr>
        <p:spPr bwMode="black">
          <a:xfrm>
            <a:off x="1797060" y="2727329"/>
            <a:ext cx="21494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dirty="0">
                <a:solidFill>
                  <a:srgbClr val="BCE8F2"/>
                </a:solidFill>
                <a:latin typeface="方正正纤黑简体" pitchFamily="2" charset="-122"/>
                <a:ea typeface="方正正纤黑简体" pitchFamily="2" charset="-122"/>
              </a:rPr>
              <a:t>Click here to add text Click here to add text Click here to add text Click here to add text Click here to add text Click here to add text Add text</a:t>
            </a:r>
            <a:endParaRPr lang="en-US" altLang="zh-CN" sz="1000" dirty="0">
              <a:solidFill>
                <a:srgbClr val="BCE8F2"/>
              </a:solidFill>
              <a:latin typeface="方正正纤黑简体" pitchFamily="2" charset="-122"/>
              <a:ea typeface="方正正纤黑简体" pitchFamily="2" charset="-122"/>
            </a:endParaRPr>
          </a:p>
        </p:txBody>
      </p:sp>
      <p:sp>
        <p:nvSpPr>
          <p:cNvPr id="24" name="Rectangle 25"/>
          <p:cNvSpPr>
            <a:spLocks noChangeArrowheads="1"/>
          </p:cNvSpPr>
          <p:nvPr/>
        </p:nvSpPr>
        <p:spPr bwMode="black">
          <a:xfrm>
            <a:off x="4016385" y="2278068"/>
            <a:ext cx="21494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a:solidFill>
                  <a:srgbClr val="BCE8F2"/>
                </a:solidFill>
                <a:latin typeface="方正正纤黑简体" pitchFamily="2" charset="-122"/>
                <a:ea typeface="方正正纤黑简体" pitchFamily="2" charset="-122"/>
              </a:rPr>
              <a:t>Click here to add text Click here to add text Click here to add text Click here to add text Click here to add text Click here to add text Add text</a:t>
            </a:r>
            <a:endParaRPr lang="en-US" altLang="zh-CN" sz="1000">
              <a:solidFill>
                <a:srgbClr val="BCE8F2"/>
              </a:solidFill>
              <a:latin typeface="方正正纤黑简体" pitchFamily="2" charset="-122"/>
              <a:ea typeface="方正正纤黑简体" pitchFamily="2" charset="-122"/>
            </a:endParaRPr>
          </a:p>
        </p:txBody>
      </p:sp>
      <p:sp>
        <p:nvSpPr>
          <p:cNvPr id="25" name="Rectangle 26"/>
          <p:cNvSpPr>
            <a:spLocks noChangeArrowheads="1"/>
          </p:cNvSpPr>
          <p:nvPr/>
        </p:nvSpPr>
        <p:spPr bwMode="black">
          <a:xfrm>
            <a:off x="6223009" y="1792294"/>
            <a:ext cx="21494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a:solidFill>
                  <a:srgbClr val="BCE8F2"/>
                </a:solidFill>
                <a:latin typeface="方正正纤黑简体" pitchFamily="2" charset="-122"/>
                <a:ea typeface="方正正纤黑简体" pitchFamily="2" charset="-122"/>
              </a:rPr>
              <a:t>Click here to add text Click here to add text Click here to add text Click here to add text Click here to add text Click here to add text Add text</a:t>
            </a:r>
            <a:endParaRPr lang="en-US" altLang="zh-CN" sz="1000">
              <a:solidFill>
                <a:srgbClr val="BCE8F2"/>
              </a:solidFill>
              <a:latin typeface="方正正纤黑简体" pitchFamily="2" charset="-122"/>
              <a:ea typeface="方正正纤黑简体" pitchFamily="2" charset="-122"/>
            </a:endParaRPr>
          </a:p>
        </p:txBody>
      </p:sp>
      <p:sp>
        <p:nvSpPr>
          <p:cNvPr id="26" name="Text Box 27"/>
          <p:cNvSpPr txBox="1">
            <a:spLocks noChangeArrowheads="1"/>
          </p:cNvSpPr>
          <p:nvPr/>
        </p:nvSpPr>
        <p:spPr bwMode="black">
          <a:xfrm>
            <a:off x="1785927" y="3903664"/>
            <a:ext cx="187962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dirty="0">
                <a:solidFill>
                  <a:srgbClr val="BCE8F2"/>
                </a:solidFill>
                <a:latin typeface="方正兰亭黑_GBK" pitchFamily="2" charset="-122"/>
                <a:ea typeface="方正兰亭黑_GBK" pitchFamily="2" charset="-122"/>
              </a:rPr>
              <a:t>Click to add text</a:t>
            </a:r>
            <a:endParaRPr lang="en-US" altLang="zh-CN" sz="1600" dirty="0">
              <a:solidFill>
                <a:srgbClr val="BCE8F2"/>
              </a:solidFill>
              <a:latin typeface="方正兰亭黑_GBK" pitchFamily="2" charset="-122"/>
              <a:ea typeface="方正兰亭黑_GBK" pitchFamily="2" charset="-122"/>
            </a:endParaRPr>
          </a:p>
        </p:txBody>
      </p:sp>
      <p:sp>
        <p:nvSpPr>
          <p:cNvPr id="31" name="Text Box 32"/>
          <p:cNvSpPr txBox="1">
            <a:spLocks noChangeArrowheads="1"/>
          </p:cNvSpPr>
          <p:nvPr/>
        </p:nvSpPr>
        <p:spPr bwMode="black">
          <a:xfrm>
            <a:off x="4077856" y="3648075"/>
            <a:ext cx="1807018"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dirty="0">
                <a:solidFill>
                  <a:srgbClr val="BCE8F2"/>
                </a:solidFill>
                <a:latin typeface="方正兰亭黑_GBK" pitchFamily="2" charset="-122"/>
                <a:ea typeface="方正兰亭黑_GBK" pitchFamily="2" charset="-122"/>
              </a:rPr>
              <a:t>Click to add text</a:t>
            </a:r>
            <a:endParaRPr lang="en-US" altLang="zh-CN" sz="1600" dirty="0">
              <a:solidFill>
                <a:srgbClr val="BCE8F2"/>
              </a:solidFill>
              <a:latin typeface="方正兰亭黑_GBK" pitchFamily="2" charset="-122"/>
              <a:ea typeface="方正兰亭黑_GBK" pitchFamily="2" charset="-122"/>
            </a:endParaRPr>
          </a:p>
        </p:txBody>
      </p:sp>
      <p:sp>
        <p:nvSpPr>
          <p:cNvPr id="32" name="Text Box 33"/>
          <p:cNvSpPr txBox="1">
            <a:spLocks noChangeArrowheads="1"/>
          </p:cNvSpPr>
          <p:nvPr/>
        </p:nvSpPr>
        <p:spPr bwMode="black">
          <a:xfrm>
            <a:off x="6407403" y="3398415"/>
            <a:ext cx="1851016"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dirty="0">
                <a:solidFill>
                  <a:srgbClr val="BCE8F2"/>
                </a:solidFill>
                <a:latin typeface="方正兰亭黑_GBK" pitchFamily="2" charset="-122"/>
                <a:ea typeface="方正兰亭黑_GBK" pitchFamily="2" charset="-122"/>
              </a:rPr>
              <a:t>Click to add text</a:t>
            </a:r>
            <a:endParaRPr lang="en-US" altLang="zh-CN" sz="1600" dirty="0">
              <a:solidFill>
                <a:srgbClr val="BCE8F2"/>
              </a:solidFill>
              <a:latin typeface="方正兰亭黑_GBK" pitchFamily="2" charset="-122"/>
              <a:ea typeface="方正兰亭黑_GBK" pitchFamily="2" charset="-122"/>
            </a:endParaRPr>
          </a:p>
        </p:txBody>
      </p:sp>
      <p:sp>
        <p:nvSpPr>
          <p:cNvPr id="37" name="TextBox 13"/>
          <p:cNvSpPr txBox="1">
            <a:spLocks noChangeArrowheads="1"/>
          </p:cNvSpPr>
          <p:nvPr/>
        </p:nvSpPr>
        <p:spPr bwMode="auto">
          <a:xfrm>
            <a:off x="2878868" y="12627"/>
            <a:ext cx="4530635"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
        <p:nvSpPr>
          <p:cNvPr id="11" name="AutoShape 12"/>
          <p:cNvSpPr>
            <a:spLocks noChangeArrowheads="1"/>
          </p:cNvSpPr>
          <p:nvPr/>
        </p:nvSpPr>
        <p:spPr bwMode="gray">
          <a:xfrm>
            <a:off x="1466742" y="4203673"/>
            <a:ext cx="7354888" cy="519112"/>
          </a:xfrm>
          <a:custGeom>
            <a:avLst/>
            <a:gdLst/>
            <a:ahLst/>
            <a:cxnLst/>
            <a:rect l="l" t="t" r="r" b="b"/>
            <a:pathLst>
              <a:path w="7354888" h="519112">
                <a:moveTo>
                  <a:pt x="7026778" y="0"/>
                </a:moveTo>
                <a:lnTo>
                  <a:pt x="7354888" y="259556"/>
                </a:lnTo>
                <a:lnTo>
                  <a:pt x="7026778" y="519112"/>
                </a:lnTo>
                <a:lnTo>
                  <a:pt x="7026778" y="389334"/>
                </a:lnTo>
                <a:lnTo>
                  <a:pt x="120865" y="389334"/>
                </a:lnTo>
                <a:lnTo>
                  <a:pt x="120865" y="387843"/>
                </a:lnTo>
                <a:lnTo>
                  <a:pt x="75884" y="387843"/>
                </a:lnTo>
                <a:cubicBezTo>
                  <a:pt x="33974" y="387843"/>
                  <a:pt x="0" y="353869"/>
                  <a:pt x="0" y="311959"/>
                </a:cubicBezTo>
                <a:lnTo>
                  <a:pt x="0" y="202679"/>
                </a:lnTo>
                <a:cubicBezTo>
                  <a:pt x="0" y="160769"/>
                  <a:pt x="33974" y="126795"/>
                  <a:pt x="75884" y="126795"/>
                </a:cubicBezTo>
                <a:lnTo>
                  <a:pt x="249408" y="126795"/>
                </a:lnTo>
                <a:lnTo>
                  <a:pt x="264184" y="129778"/>
                </a:lnTo>
                <a:lnTo>
                  <a:pt x="7026778" y="129778"/>
                </a:lnTo>
                <a:close/>
              </a:path>
            </a:pathLst>
          </a:cu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3" name="Text Box 14"/>
          <p:cNvSpPr txBox="1">
            <a:spLocks noChangeArrowheads="1"/>
          </p:cNvSpPr>
          <p:nvPr/>
        </p:nvSpPr>
        <p:spPr bwMode="gray">
          <a:xfrm>
            <a:off x="2374900" y="4292607"/>
            <a:ext cx="6302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1400" dirty="0">
                <a:solidFill>
                  <a:srgbClr val="BCE8F2"/>
                </a:solidFill>
                <a:cs typeface="Arial" charset="0"/>
              </a:rPr>
              <a:t>2018</a:t>
            </a:r>
          </a:p>
        </p:txBody>
      </p:sp>
      <p:sp>
        <p:nvSpPr>
          <p:cNvPr id="14" name="Text Box 15"/>
          <p:cNvSpPr txBox="1">
            <a:spLocks noChangeArrowheads="1"/>
          </p:cNvSpPr>
          <p:nvPr/>
        </p:nvSpPr>
        <p:spPr bwMode="gray">
          <a:xfrm>
            <a:off x="4767273" y="4292607"/>
            <a:ext cx="6302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1400" dirty="0">
                <a:solidFill>
                  <a:srgbClr val="BCE8F2"/>
                </a:solidFill>
                <a:cs typeface="Arial" charset="0"/>
              </a:rPr>
              <a:t>2019</a:t>
            </a:r>
          </a:p>
        </p:txBody>
      </p:sp>
      <p:sp>
        <p:nvSpPr>
          <p:cNvPr id="15" name="Text Box 16"/>
          <p:cNvSpPr txBox="1">
            <a:spLocks noChangeArrowheads="1"/>
          </p:cNvSpPr>
          <p:nvPr/>
        </p:nvSpPr>
        <p:spPr bwMode="gray">
          <a:xfrm>
            <a:off x="6991350" y="4292607"/>
            <a:ext cx="6286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1400" dirty="0">
                <a:solidFill>
                  <a:srgbClr val="BCE8F2"/>
                </a:solidFill>
                <a:cs typeface="Arial" charset="0"/>
              </a:rPr>
              <a:t>2020</a:t>
            </a:r>
          </a:p>
        </p:txBody>
      </p:sp>
      <p:cxnSp>
        <p:nvCxnSpPr>
          <p:cNvPr id="56" name="直接连接符 55"/>
          <p:cNvCxnSpPr/>
          <p:nvPr/>
        </p:nvCxnSpPr>
        <p:spPr>
          <a:xfrm flipV="1">
            <a:off x="1730269" y="2501870"/>
            <a:ext cx="1" cy="1790700"/>
          </a:xfrm>
          <a:prstGeom prst="line">
            <a:avLst/>
          </a:prstGeom>
          <a:ln w="12700">
            <a:solidFill>
              <a:schemeClr val="accent2"/>
            </a:solidFill>
            <a:prstDash val="sysDot"/>
            <a:headEnd type="none" w="med" len="med"/>
            <a:tailEnd type="triangle" w="med" len="med"/>
          </a:ln>
          <a:effectLst>
            <a:glow rad="88900">
              <a:schemeClr val="accent1">
                <a:satMod val="175000"/>
                <a:alpha val="30000"/>
              </a:schemeClr>
            </a:glow>
          </a:effectLst>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3944840" y="2185960"/>
            <a:ext cx="1" cy="2106613"/>
          </a:xfrm>
          <a:prstGeom prst="line">
            <a:avLst/>
          </a:prstGeom>
          <a:ln w="12700">
            <a:solidFill>
              <a:schemeClr val="accent2"/>
            </a:solidFill>
            <a:prstDash val="sysDot"/>
            <a:headEnd type="none" w="med" len="med"/>
            <a:tailEnd type="triangle" w="med" len="med"/>
          </a:ln>
          <a:effectLst>
            <a:glow rad="88900">
              <a:schemeClr val="accent1">
                <a:satMod val="175000"/>
                <a:alpha val="30000"/>
              </a:schemeClr>
            </a:glow>
          </a:effectLst>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6159403" y="1757332"/>
            <a:ext cx="5967" cy="2535238"/>
          </a:xfrm>
          <a:prstGeom prst="line">
            <a:avLst/>
          </a:prstGeom>
          <a:ln w="12700">
            <a:solidFill>
              <a:schemeClr val="accent2"/>
            </a:solidFill>
            <a:prstDash val="sysDot"/>
            <a:headEnd type="none" w="med" len="med"/>
            <a:tailEnd type="triangle" w="med" len="med"/>
          </a:ln>
          <a:effectLst>
            <a:glow rad="88900">
              <a:schemeClr val="accent1">
                <a:satMod val="175000"/>
                <a:alpha val="30000"/>
              </a:schemeClr>
            </a:glow>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8371985" y="1398561"/>
            <a:ext cx="1972" cy="2894013"/>
          </a:xfrm>
          <a:prstGeom prst="line">
            <a:avLst/>
          </a:prstGeom>
          <a:ln w="12700">
            <a:solidFill>
              <a:schemeClr val="accent2"/>
            </a:solidFill>
            <a:prstDash val="sysDot"/>
            <a:headEnd type="none" w="med" len="med"/>
            <a:tailEnd type="triangle" w="med" len="med"/>
          </a:ln>
          <a:effectLst>
            <a:glow rad="88900">
              <a:schemeClr val="accent1">
                <a:satMod val="175000"/>
                <a:alpha val="3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300"/>
                                        <p:tgtEl>
                                          <p:spTgt spid="56"/>
                                        </p:tgtEl>
                                      </p:cBhvr>
                                    </p:animEffect>
                                  </p:childTnLst>
                                </p:cTn>
                              </p:par>
                            </p:childTnLst>
                          </p:cTn>
                        </p:par>
                        <p:par>
                          <p:cTn id="19" fill="hold" nodeType="afterGroup">
                            <p:stCondLst>
                              <p:cond delay="800"/>
                            </p:stCondLst>
                            <p:childTnLst>
                              <p:par>
                                <p:cTn id="20" presetID="22" presetClass="entr" presetSubtype="4"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down)">
                                      <p:cBhvr>
                                        <p:cTn id="22" dur="300"/>
                                        <p:tgtEl>
                                          <p:spTgt spid="58"/>
                                        </p:tgtEl>
                                      </p:cBhvr>
                                    </p:animEffect>
                                  </p:childTnLst>
                                </p:cTn>
                              </p:par>
                            </p:childTnLst>
                          </p:cTn>
                        </p:par>
                        <p:par>
                          <p:cTn id="23" fill="hold" nodeType="afterGroup">
                            <p:stCondLst>
                              <p:cond delay="1100"/>
                            </p:stCondLst>
                            <p:childTnLst>
                              <p:par>
                                <p:cTn id="24" presetID="2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down)">
                                      <p:cBhvr>
                                        <p:cTn id="26" dur="300"/>
                                        <p:tgtEl>
                                          <p:spTgt spid="60"/>
                                        </p:tgtEl>
                                      </p:cBhvr>
                                    </p:animEffect>
                                  </p:childTnLst>
                                </p:cTn>
                              </p:par>
                            </p:childTnLst>
                          </p:cTn>
                        </p:par>
                        <p:par>
                          <p:cTn id="27" fill="hold" nodeType="afterGroup">
                            <p:stCondLst>
                              <p:cond delay="1400"/>
                            </p:stCondLst>
                            <p:childTnLst>
                              <p:par>
                                <p:cTn id="28" presetID="22" presetClass="entr" presetSubtype="4"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300"/>
                                        <p:tgtEl>
                                          <p:spTgt spid="62"/>
                                        </p:tgtEl>
                                      </p:cBhvr>
                                    </p:animEffect>
                                  </p:childTnLst>
                                </p:cTn>
                              </p:par>
                            </p:childTnLst>
                          </p:cTn>
                        </p:par>
                        <p:par>
                          <p:cTn id="31" fill="hold" nodeType="afterGroup">
                            <p:stCondLst>
                              <p:cond delay="1700"/>
                            </p:stCondLst>
                            <p:childTnLst>
                              <p:par>
                                <p:cTn id="32" presetID="22" presetClass="entr" presetSubtype="4"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par>
                          <p:cTn id="35" fill="hold" nodeType="afterGroup">
                            <p:stCondLst>
                              <p:cond delay="2200"/>
                            </p:stCondLst>
                            <p:childTnLst>
                              <p:par>
                                <p:cTn id="36" presetID="2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par>
                          <p:cTn id="39" fill="hold" nodeType="afterGroup">
                            <p:stCondLst>
                              <p:cond delay="2700"/>
                            </p:stCondLst>
                            <p:childTnLst>
                              <p:par>
                                <p:cTn id="40" presetID="22" presetClass="entr" presetSubtype="4"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par>
                          <p:cTn id="43" fill="hold" nodeType="afterGroup">
                            <p:stCondLst>
                              <p:cond delay="3200"/>
                            </p:stCondLst>
                            <p:childTnLst>
                              <p:par>
                                <p:cTn id="44" presetID="26"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par>
                                <p:cTn id="60" presetID="47"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5200"/>
                            </p:stCondLst>
                            <p:childTnLst>
                              <p:par>
                                <p:cTn id="71" presetID="26"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80">
                                          <p:stCondLst>
                                            <p:cond delay="0"/>
                                          </p:stCondLst>
                                        </p:cTn>
                                        <p:tgtEl>
                                          <p:spTgt spid="14"/>
                                        </p:tgtEl>
                                      </p:cBhvr>
                                    </p:animEffect>
                                    <p:anim calcmode="lin" valueType="num">
                                      <p:cBhvr>
                                        <p:cTn id="7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9" dur="26">
                                          <p:stCondLst>
                                            <p:cond delay="650"/>
                                          </p:stCondLst>
                                        </p:cTn>
                                        <p:tgtEl>
                                          <p:spTgt spid="14"/>
                                        </p:tgtEl>
                                      </p:cBhvr>
                                      <p:to x="100000" y="60000"/>
                                    </p:animScale>
                                    <p:animScale>
                                      <p:cBhvr>
                                        <p:cTn id="80" dur="166" decel="50000">
                                          <p:stCondLst>
                                            <p:cond delay="676"/>
                                          </p:stCondLst>
                                        </p:cTn>
                                        <p:tgtEl>
                                          <p:spTgt spid="14"/>
                                        </p:tgtEl>
                                      </p:cBhvr>
                                      <p:to x="100000" y="100000"/>
                                    </p:animScale>
                                    <p:animScale>
                                      <p:cBhvr>
                                        <p:cTn id="81" dur="26">
                                          <p:stCondLst>
                                            <p:cond delay="1312"/>
                                          </p:stCondLst>
                                        </p:cTn>
                                        <p:tgtEl>
                                          <p:spTgt spid="14"/>
                                        </p:tgtEl>
                                      </p:cBhvr>
                                      <p:to x="100000" y="80000"/>
                                    </p:animScale>
                                    <p:animScale>
                                      <p:cBhvr>
                                        <p:cTn id="82" dur="166" decel="50000">
                                          <p:stCondLst>
                                            <p:cond delay="1338"/>
                                          </p:stCondLst>
                                        </p:cTn>
                                        <p:tgtEl>
                                          <p:spTgt spid="14"/>
                                        </p:tgtEl>
                                      </p:cBhvr>
                                      <p:to x="100000" y="100000"/>
                                    </p:animScale>
                                    <p:animScale>
                                      <p:cBhvr>
                                        <p:cTn id="83" dur="26">
                                          <p:stCondLst>
                                            <p:cond delay="1642"/>
                                          </p:stCondLst>
                                        </p:cTn>
                                        <p:tgtEl>
                                          <p:spTgt spid="14"/>
                                        </p:tgtEl>
                                      </p:cBhvr>
                                      <p:to x="100000" y="90000"/>
                                    </p:animScale>
                                    <p:animScale>
                                      <p:cBhvr>
                                        <p:cTn id="84" dur="166" decel="50000">
                                          <p:stCondLst>
                                            <p:cond delay="1668"/>
                                          </p:stCondLst>
                                        </p:cTn>
                                        <p:tgtEl>
                                          <p:spTgt spid="14"/>
                                        </p:tgtEl>
                                      </p:cBhvr>
                                      <p:to x="100000" y="100000"/>
                                    </p:animScale>
                                    <p:animScale>
                                      <p:cBhvr>
                                        <p:cTn id="85" dur="26">
                                          <p:stCondLst>
                                            <p:cond delay="1808"/>
                                          </p:stCondLst>
                                        </p:cTn>
                                        <p:tgtEl>
                                          <p:spTgt spid="14"/>
                                        </p:tgtEl>
                                      </p:cBhvr>
                                      <p:to x="100000" y="95000"/>
                                    </p:animScale>
                                    <p:animScale>
                                      <p:cBhvr>
                                        <p:cTn id="86" dur="166" decel="50000">
                                          <p:stCondLst>
                                            <p:cond delay="1834"/>
                                          </p:stCondLst>
                                        </p:cTn>
                                        <p:tgtEl>
                                          <p:spTgt spid="14"/>
                                        </p:tgtEl>
                                      </p:cBhvr>
                                      <p:to x="100000" y="100000"/>
                                    </p:animScale>
                                  </p:childTnLst>
                                </p:cTn>
                              </p:par>
                              <p:par>
                                <p:cTn id="87" presetID="47"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1000"/>
                                        <p:tgtEl>
                                          <p:spTgt spid="31"/>
                                        </p:tgtEl>
                                      </p:cBhvr>
                                    </p:animEffect>
                                    <p:anim calcmode="lin" valueType="num">
                                      <p:cBhvr>
                                        <p:cTn id="95" dur="1000" fill="hold"/>
                                        <p:tgtEl>
                                          <p:spTgt spid="31"/>
                                        </p:tgtEl>
                                        <p:attrNameLst>
                                          <p:attrName>ppt_x</p:attrName>
                                        </p:attrNameLst>
                                      </p:cBhvr>
                                      <p:tavLst>
                                        <p:tav tm="0">
                                          <p:val>
                                            <p:strVal val="#ppt_x"/>
                                          </p:val>
                                        </p:tav>
                                        <p:tav tm="100000">
                                          <p:val>
                                            <p:strVal val="#ppt_x"/>
                                          </p:val>
                                        </p:tav>
                                      </p:tavLst>
                                    </p:anim>
                                    <p:anim calcmode="lin" valueType="num">
                                      <p:cBhvr>
                                        <p:cTn id="96" dur="1000" fill="hold"/>
                                        <p:tgtEl>
                                          <p:spTgt spid="31"/>
                                        </p:tgtEl>
                                        <p:attrNameLst>
                                          <p:attrName>ppt_y</p:attrName>
                                        </p:attrNameLst>
                                      </p:cBhvr>
                                      <p:tavLst>
                                        <p:tav tm="0">
                                          <p:val>
                                            <p:strVal val="#ppt_y+.1"/>
                                          </p:val>
                                        </p:tav>
                                        <p:tav tm="100000">
                                          <p:val>
                                            <p:strVal val="#ppt_y"/>
                                          </p:val>
                                        </p:tav>
                                      </p:tavLst>
                                    </p:anim>
                                  </p:childTnLst>
                                </p:cTn>
                              </p:par>
                            </p:childTnLst>
                          </p:cTn>
                        </p:par>
                        <p:par>
                          <p:cTn id="97" fill="hold" nodeType="afterGroup">
                            <p:stCondLst>
                              <p:cond delay="7200"/>
                            </p:stCondLst>
                            <p:childTnLst>
                              <p:par>
                                <p:cTn id="98" presetID="26" presetClass="entr" presetSubtype="0"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down)">
                                      <p:cBhvr>
                                        <p:cTn id="100" dur="580">
                                          <p:stCondLst>
                                            <p:cond delay="0"/>
                                          </p:stCondLst>
                                        </p:cTn>
                                        <p:tgtEl>
                                          <p:spTgt spid="15"/>
                                        </p:tgtEl>
                                      </p:cBhvr>
                                    </p:animEffect>
                                    <p:anim calcmode="lin" valueType="num">
                                      <p:cBhvr>
                                        <p:cTn id="10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6" dur="26">
                                          <p:stCondLst>
                                            <p:cond delay="650"/>
                                          </p:stCondLst>
                                        </p:cTn>
                                        <p:tgtEl>
                                          <p:spTgt spid="15"/>
                                        </p:tgtEl>
                                      </p:cBhvr>
                                      <p:to x="100000" y="60000"/>
                                    </p:animScale>
                                    <p:animScale>
                                      <p:cBhvr>
                                        <p:cTn id="107" dur="166" decel="50000">
                                          <p:stCondLst>
                                            <p:cond delay="676"/>
                                          </p:stCondLst>
                                        </p:cTn>
                                        <p:tgtEl>
                                          <p:spTgt spid="15"/>
                                        </p:tgtEl>
                                      </p:cBhvr>
                                      <p:to x="100000" y="100000"/>
                                    </p:animScale>
                                    <p:animScale>
                                      <p:cBhvr>
                                        <p:cTn id="108" dur="26">
                                          <p:stCondLst>
                                            <p:cond delay="1312"/>
                                          </p:stCondLst>
                                        </p:cTn>
                                        <p:tgtEl>
                                          <p:spTgt spid="15"/>
                                        </p:tgtEl>
                                      </p:cBhvr>
                                      <p:to x="100000" y="80000"/>
                                    </p:animScale>
                                    <p:animScale>
                                      <p:cBhvr>
                                        <p:cTn id="109" dur="166" decel="50000">
                                          <p:stCondLst>
                                            <p:cond delay="1338"/>
                                          </p:stCondLst>
                                        </p:cTn>
                                        <p:tgtEl>
                                          <p:spTgt spid="15"/>
                                        </p:tgtEl>
                                      </p:cBhvr>
                                      <p:to x="100000" y="100000"/>
                                    </p:animScale>
                                    <p:animScale>
                                      <p:cBhvr>
                                        <p:cTn id="110" dur="26">
                                          <p:stCondLst>
                                            <p:cond delay="1642"/>
                                          </p:stCondLst>
                                        </p:cTn>
                                        <p:tgtEl>
                                          <p:spTgt spid="15"/>
                                        </p:tgtEl>
                                      </p:cBhvr>
                                      <p:to x="100000" y="90000"/>
                                    </p:animScale>
                                    <p:animScale>
                                      <p:cBhvr>
                                        <p:cTn id="111" dur="166" decel="50000">
                                          <p:stCondLst>
                                            <p:cond delay="1668"/>
                                          </p:stCondLst>
                                        </p:cTn>
                                        <p:tgtEl>
                                          <p:spTgt spid="15"/>
                                        </p:tgtEl>
                                      </p:cBhvr>
                                      <p:to x="100000" y="100000"/>
                                    </p:animScale>
                                    <p:animScale>
                                      <p:cBhvr>
                                        <p:cTn id="112" dur="26">
                                          <p:stCondLst>
                                            <p:cond delay="1808"/>
                                          </p:stCondLst>
                                        </p:cTn>
                                        <p:tgtEl>
                                          <p:spTgt spid="15"/>
                                        </p:tgtEl>
                                      </p:cBhvr>
                                      <p:to x="100000" y="95000"/>
                                    </p:animScale>
                                    <p:animScale>
                                      <p:cBhvr>
                                        <p:cTn id="113" dur="166" decel="50000">
                                          <p:stCondLst>
                                            <p:cond delay="1834"/>
                                          </p:stCondLst>
                                        </p:cTn>
                                        <p:tgtEl>
                                          <p:spTgt spid="15"/>
                                        </p:tgtEl>
                                      </p:cBhvr>
                                      <p:to x="100000" y="100000"/>
                                    </p:animScale>
                                  </p:childTnLst>
                                </p:cTn>
                              </p:par>
                              <p:par>
                                <p:cTn id="114" presetID="47"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1000"/>
                                        <p:tgtEl>
                                          <p:spTgt spid="25"/>
                                        </p:tgtEl>
                                      </p:cBhvr>
                                    </p:animEffect>
                                    <p:anim calcmode="lin" valueType="num">
                                      <p:cBhvr>
                                        <p:cTn id="117" dur="1000" fill="hold"/>
                                        <p:tgtEl>
                                          <p:spTgt spid="25"/>
                                        </p:tgtEl>
                                        <p:attrNameLst>
                                          <p:attrName>ppt_x</p:attrName>
                                        </p:attrNameLst>
                                      </p:cBhvr>
                                      <p:tavLst>
                                        <p:tav tm="0">
                                          <p:val>
                                            <p:strVal val="#ppt_x"/>
                                          </p:val>
                                        </p:tav>
                                        <p:tav tm="100000">
                                          <p:val>
                                            <p:strVal val="#ppt_x"/>
                                          </p:val>
                                        </p:tav>
                                      </p:tavLst>
                                    </p:anim>
                                    <p:anim calcmode="lin" valueType="num">
                                      <p:cBhvr>
                                        <p:cTn id="118" dur="1000" fill="hold"/>
                                        <p:tgtEl>
                                          <p:spTgt spid="25"/>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1000"/>
                                        <p:tgtEl>
                                          <p:spTgt spid="32"/>
                                        </p:tgtEl>
                                      </p:cBhvr>
                                    </p:animEffect>
                                    <p:anim calcmode="lin" valueType="num">
                                      <p:cBhvr>
                                        <p:cTn id="122" dur="1000" fill="hold"/>
                                        <p:tgtEl>
                                          <p:spTgt spid="32"/>
                                        </p:tgtEl>
                                        <p:attrNameLst>
                                          <p:attrName>ppt_x</p:attrName>
                                        </p:attrNameLst>
                                      </p:cBhvr>
                                      <p:tavLst>
                                        <p:tav tm="0">
                                          <p:val>
                                            <p:strVal val="#ppt_x"/>
                                          </p:val>
                                        </p:tav>
                                        <p:tav tm="100000">
                                          <p:val>
                                            <p:strVal val="#ppt_x"/>
                                          </p:val>
                                        </p:tav>
                                      </p:tavLst>
                                    </p:anim>
                                    <p:anim calcmode="lin" valueType="num">
                                      <p:cBhvr>
                                        <p:cTn id="1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23" grpId="0"/>
      <p:bldP spid="24" grpId="0"/>
      <p:bldP spid="25" grpId="0"/>
      <p:bldP spid="26" grpId="0"/>
      <p:bldP spid="31" grpId="0"/>
      <p:bldP spid="3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83056" y="1546258"/>
            <a:ext cx="2070054" cy="2345183"/>
            <a:chOff x="1075056" y="1491630"/>
            <a:chExt cx="2070054" cy="2345183"/>
          </a:xfrm>
        </p:grpSpPr>
        <p:sp>
          <p:nvSpPr>
            <p:cNvPr id="3" name="等腰三角形 12"/>
            <p:cNvSpPr/>
            <p:nvPr/>
          </p:nvSpPr>
          <p:spPr>
            <a:xfrm flipV="1">
              <a:off x="1075056" y="1491630"/>
              <a:ext cx="2070054" cy="2345183"/>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noFill/>
            <a:ln w="12700">
              <a:solidFill>
                <a:schemeClr val="accent2"/>
              </a:solidFill>
            </a:ln>
            <a:effectLst>
              <a:glow rad="88900">
                <a:schemeClr val="accent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417565" y="1921596"/>
              <a:ext cx="1107996" cy="369332"/>
            </a:xfrm>
            <a:prstGeom prst="rect">
              <a:avLst/>
            </a:prstGeom>
            <a:noFill/>
          </p:spPr>
          <p:txBody>
            <a:bodyPr wrap="none" rtlCol="0">
              <a:spAutoFit/>
            </a:bodyPr>
            <a:lstStyle/>
            <a:p>
              <a:r>
                <a:rPr lang="zh-CN" altLang="en-US" dirty="0">
                  <a:solidFill>
                    <a:schemeClr val="accent3">
                      <a:lumMod val="40000"/>
                      <a:lumOff val="60000"/>
                    </a:schemeClr>
                  </a:solidFill>
                  <a:latin typeface="方正兰亭中黑_GBK" pitchFamily="2" charset="-122"/>
                  <a:ea typeface="方正兰亭中黑_GBK" pitchFamily="2" charset="-122"/>
                </a:rPr>
                <a:t>Add a title</a:t>
              </a:r>
            </a:p>
          </p:txBody>
        </p:sp>
        <p:sp>
          <p:nvSpPr>
            <p:cNvPr id="5" name="Rectangle 13" descr="FD1DDF730CE4456e89755B07FE1653D0# #Rectangle 13"/>
            <p:cNvSpPr>
              <a:spLocks noChangeArrowheads="1"/>
            </p:cNvSpPr>
            <p:nvPr/>
          </p:nvSpPr>
          <p:spPr bwMode="auto">
            <a:xfrm>
              <a:off x="1169596" y="2426527"/>
              <a:ext cx="18482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None/>
                <a:defRPr/>
              </a:pPr>
              <a:r>
                <a:rPr lang="zh-CN" altLang="en-US" sz="1600" dirty="0">
                  <a:solidFill>
                    <a:schemeClr val="accent3">
                      <a:lumMod val="40000"/>
                      <a:lumOff val="60000"/>
                    </a:schemeClr>
                  </a:solidFill>
                  <a:latin typeface="方正兰亭黑_GBK" pitchFamily="2" charset="-122"/>
                  <a:ea typeface="方正兰亭黑_GBK" pitchFamily="2" charset="-122"/>
                </a:rPr>
                <a:t>Click here to add</a:t>
              </a:r>
              <a:endParaRPr lang="en-US" altLang="zh-CN" sz="1600" dirty="0">
                <a:solidFill>
                  <a:schemeClr val="accent3">
                    <a:lumMod val="40000"/>
                    <a:lumOff val="60000"/>
                  </a:schemeClr>
                </a:solidFill>
                <a:latin typeface="方正兰亭黑_GBK" pitchFamily="2" charset="-122"/>
                <a:ea typeface="方正兰亭黑_GBK" pitchFamily="2" charset="-122"/>
              </a:endParaRPr>
            </a:p>
            <a:p>
              <a:pPr algn="ctr" eaLnBrk="1" hangingPunct="1">
                <a:spcBef>
                  <a:spcPct val="0"/>
                </a:spcBef>
                <a:buNone/>
                <a:defRPr/>
              </a:pPr>
              <a:r>
                <a:rPr lang="zh-CN" altLang="en-US" sz="1600" dirty="0">
                  <a:solidFill>
                    <a:schemeClr val="accent3">
                      <a:lumMod val="40000"/>
                      <a:lumOff val="60000"/>
                    </a:schemeClr>
                  </a:solidFill>
                  <a:latin typeface="方正兰亭黑_GBK" pitchFamily="2" charset="-122"/>
                  <a:ea typeface="方正兰亭黑_GBK" pitchFamily="2" charset="-122"/>
                </a:rPr>
                <a:t>Brief description</a:t>
              </a:r>
              <a:endParaRPr lang="en-US" altLang="zh-CN" sz="1600" dirty="0">
                <a:solidFill>
                  <a:schemeClr val="accent3">
                    <a:lumMod val="40000"/>
                    <a:lumOff val="60000"/>
                  </a:schemeClr>
                </a:solidFill>
                <a:latin typeface="方正兰亭黑_GBK" pitchFamily="2" charset="-122"/>
                <a:ea typeface="方正兰亭黑_GBK" pitchFamily="2" charset="-122"/>
              </a:endParaRPr>
            </a:p>
          </p:txBody>
        </p:sp>
      </p:grpSp>
      <p:sp>
        <p:nvSpPr>
          <p:cNvPr id="6" name="Rectangle 13" descr="FD1DDF730CE4456e89755B07FE1653D0# #Rectangle 13"/>
          <p:cNvSpPr>
            <a:spLocks noChangeArrowheads="1"/>
          </p:cNvSpPr>
          <p:nvPr/>
        </p:nvSpPr>
        <p:spPr bwMode="auto">
          <a:xfrm>
            <a:off x="1551608" y="3961968"/>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accent3">
                    <a:lumMod val="40000"/>
                    <a:lumOff val="60000"/>
                  </a:schemeClr>
                </a:solidFill>
                <a:latin typeface="方正兰亭纤黑简体" pitchFamily="65" charset="-122"/>
                <a:ea typeface="方正兰亭纤黑简体" pitchFamily="65" charset="-122"/>
              </a:rPr>
              <a:t>Click here to add a text description, a short question description text, and the text is added here.</a:t>
            </a:r>
            <a:endParaRPr lang="en-US" altLang="zh-CN" sz="1000" dirty="0">
              <a:solidFill>
                <a:schemeClr val="accent3">
                  <a:lumMod val="40000"/>
                  <a:lumOff val="60000"/>
                </a:schemeClr>
              </a:solidFill>
              <a:latin typeface="方正兰亭纤黑简体" pitchFamily="65" charset="-122"/>
              <a:ea typeface="方正兰亭纤黑简体" pitchFamily="65" charset="-122"/>
            </a:endParaRPr>
          </a:p>
        </p:txBody>
      </p:sp>
      <p:grpSp>
        <p:nvGrpSpPr>
          <p:cNvPr id="7" name="组合 6"/>
          <p:cNvGrpSpPr/>
          <p:nvPr/>
        </p:nvGrpSpPr>
        <p:grpSpPr>
          <a:xfrm>
            <a:off x="4353797" y="1709693"/>
            <a:ext cx="1739879" cy="1940841"/>
            <a:chOff x="3845797" y="1655066"/>
            <a:chExt cx="1739879" cy="1940841"/>
          </a:xfrm>
        </p:grpSpPr>
        <p:sp>
          <p:nvSpPr>
            <p:cNvPr id="8" name="等腰三角形 12"/>
            <p:cNvSpPr/>
            <p:nvPr/>
          </p:nvSpPr>
          <p:spPr>
            <a:xfrm flipV="1">
              <a:off x="3845797" y="1655066"/>
              <a:ext cx="1713148" cy="1940841"/>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noFill/>
            <a:ln w="12700">
              <a:solidFill>
                <a:schemeClr val="accent2"/>
              </a:solidFill>
            </a:ln>
            <a:effectLst>
              <a:glow rad="88900">
                <a:schemeClr val="accent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119694" y="1917801"/>
              <a:ext cx="1005403" cy="338554"/>
            </a:xfrm>
            <a:prstGeom prst="rect">
              <a:avLst/>
            </a:prstGeom>
            <a:noFill/>
          </p:spPr>
          <p:txBody>
            <a:bodyPr wrap="none" rtlCol="0">
              <a:spAutoFit/>
            </a:bodyPr>
            <a:lstStyle/>
            <a:p>
              <a:r>
                <a:rPr lang="zh-CN" altLang="en-US" sz="1600" dirty="0">
                  <a:solidFill>
                    <a:schemeClr val="accent3">
                      <a:lumMod val="40000"/>
                      <a:lumOff val="60000"/>
                    </a:schemeClr>
                  </a:solidFill>
                  <a:latin typeface="方正兰亭中黑_GBK" pitchFamily="2" charset="-122"/>
                  <a:ea typeface="方正兰亭中黑_GBK" pitchFamily="2" charset="-122"/>
                </a:rPr>
                <a:t>Add a title</a:t>
              </a:r>
            </a:p>
          </p:txBody>
        </p:sp>
        <p:sp>
          <p:nvSpPr>
            <p:cNvPr id="10" name="Rectangle 13" descr="FD1DDF730CE4456e89755B07FE1653D0# #Rectangle 13"/>
            <p:cNvSpPr>
              <a:spLocks noChangeArrowheads="1"/>
            </p:cNvSpPr>
            <p:nvPr/>
          </p:nvSpPr>
          <p:spPr bwMode="auto">
            <a:xfrm>
              <a:off x="3845797" y="2426528"/>
              <a:ext cx="173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None/>
                <a:defRPr/>
              </a:pPr>
              <a:r>
                <a:rPr lang="zh-CN" altLang="en-US" sz="1400" dirty="0">
                  <a:solidFill>
                    <a:schemeClr val="accent3">
                      <a:lumMod val="40000"/>
                      <a:lumOff val="60000"/>
                    </a:schemeClr>
                  </a:solidFill>
                  <a:latin typeface="方正兰亭黑_GBK" pitchFamily="2" charset="-122"/>
                  <a:ea typeface="方正兰亭黑_GBK" pitchFamily="2" charset="-122"/>
                </a:rPr>
                <a:t>Click here to add</a:t>
              </a:r>
              <a:endParaRPr lang="en-US" altLang="zh-CN" sz="1400" dirty="0">
                <a:solidFill>
                  <a:schemeClr val="accent3">
                    <a:lumMod val="40000"/>
                    <a:lumOff val="60000"/>
                  </a:schemeClr>
                </a:solidFill>
                <a:latin typeface="方正兰亭黑_GBK" pitchFamily="2" charset="-122"/>
                <a:ea typeface="方正兰亭黑_GBK" pitchFamily="2" charset="-122"/>
              </a:endParaRPr>
            </a:p>
            <a:p>
              <a:pPr algn="ctr" eaLnBrk="1" hangingPunct="1">
                <a:spcBef>
                  <a:spcPct val="0"/>
                </a:spcBef>
                <a:buNone/>
                <a:defRPr/>
              </a:pPr>
              <a:r>
                <a:rPr lang="zh-CN" altLang="en-US" sz="1400" dirty="0">
                  <a:solidFill>
                    <a:schemeClr val="accent3">
                      <a:lumMod val="40000"/>
                      <a:lumOff val="60000"/>
                    </a:schemeClr>
                  </a:solidFill>
                  <a:latin typeface="方正兰亭黑_GBK" pitchFamily="2" charset="-122"/>
                  <a:ea typeface="方正兰亭黑_GBK" pitchFamily="2" charset="-122"/>
                </a:rPr>
                <a:t>Brief description</a:t>
              </a:r>
              <a:endParaRPr lang="en-US" altLang="zh-CN" sz="1400" dirty="0">
                <a:solidFill>
                  <a:schemeClr val="accent3">
                    <a:lumMod val="40000"/>
                    <a:lumOff val="60000"/>
                  </a:schemeClr>
                </a:solidFill>
                <a:latin typeface="方正兰亭黑_GBK" pitchFamily="2" charset="-122"/>
                <a:ea typeface="方正兰亭黑_GBK" pitchFamily="2" charset="-122"/>
              </a:endParaRPr>
            </a:p>
          </p:txBody>
        </p:sp>
      </p:grpSp>
      <p:grpSp>
        <p:nvGrpSpPr>
          <p:cNvPr id="11" name="组合 10"/>
          <p:cNvGrpSpPr/>
          <p:nvPr/>
        </p:nvGrpSpPr>
        <p:grpSpPr>
          <a:xfrm>
            <a:off x="6779053" y="1801727"/>
            <a:ext cx="1606536" cy="1713148"/>
            <a:chOff x="6271052" y="1747101"/>
            <a:chExt cx="1606536" cy="1713148"/>
          </a:xfrm>
        </p:grpSpPr>
        <p:sp>
          <p:nvSpPr>
            <p:cNvPr id="12" name="等腰三角形 12"/>
            <p:cNvSpPr/>
            <p:nvPr/>
          </p:nvSpPr>
          <p:spPr>
            <a:xfrm flipV="1">
              <a:off x="6322551" y="1747101"/>
              <a:ext cx="1512168" cy="1713148"/>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noFill/>
            <a:ln w="12700">
              <a:solidFill>
                <a:schemeClr val="accent2"/>
              </a:solidFill>
            </a:ln>
            <a:effectLst>
              <a:glow rad="88900">
                <a:schemeClr val="accent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444207" y="1965061"/>
              <a:ext cx="954107" cy="323165"/>
            </a:xfrm>
            <a:prstGeom prst="rect">
              <a:avLst/>
            </a:prstGeom>
            <a:noFill/>
          </p:spPr>
          <p:txBody>
            <a:bodyPr wrap="none" rtlCol="0">
              <a:spAutoFit/>
            </a:bodyPr>
            <a:lstStyle/>
            <a:p>
              <a:r>
                <a:rPr lang="zh-CN" altLang="en-US" sz="1500" dirty="0">
                  <a:solidFill>
                    <a:schemeClr val="accent3">
                      <a:lumMod val="40000"/>
                      <a:lumOff val="60000"/>
                    </a:schemeClr>
                  </a:solidFill>
                  <a:latin typeface="方正兰亭中黑_GBK" pitchFamily="2" charset="-122"/>
                  <a:ea typeface="方正兰亭中黑_GBK" pitchFamily="2" charset="-122"/>
                </a:rPr>
                <a:t>Add a title</a:t>
              </a:r>
            </a:p>
          </p:txBody>
        </p:sp>
        <p:sp>
          <p:nvSpPr>
            <p:cNvPr id="14" name="Rectangle 13" descr="FD1DDF730CE4456e89755B07FE1653D0# #Rectangle 13"/>
            <p:cNvSpPr>
              <a:spLocks noChangeArrowheads="1"/>
            </p:cNvSpPr>
            <p:nvPr/>
          </p:nvSpPr>
          <p:spPr bwMode="auto">
            <a:xfrm>
              <a:off x="6271052" y="2426529"/>
              <a:ext cx="16065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None/>
                <a:defRPr/>
              </a:pPr>
              <a:r>
                <a:rPr lang="zh-CN" altLang="en-US" sz="1100" dirty="0">
                  <a:solidFill>
                    <a:schemeClr val="accent3">
                      <a:lumMod val="40000"/>
                      <a:lumOff val="60000"/>
                    </a:schemeClr>
                  </a:solidFill>
                  <a:latin typeface="方正兰亭黑_GBK" pitchFamily="2" charset="-122"/>
                  <a:ea typeface="方正兰亭黑_GBK" pitchFamily="2" charset="-122"/>
                </a:rPr>
                <a:t>Click here to add</a:t>
              </a:r>
              <a:endParaRPr lang="en-US" altLang="zh-CN" sz="1100" dirty="0">
                <a:solidFill>
                  <a:schemeClr val="accent3">
                    <a:lumMod val="40000"/>
                    <a:lumOff val="60000"/>
                  </a:schemeClr>
                </a:solidFill>
                <a:latin typeface="方正兰亭黑_GBK" pitchFamily="2" charset="-122"/>
                <a:ea typeface="方正兰亭黑_GBK" pitchFamily="2" charset="-122"/>
              </a:endParaRPr>
            </a:p>
            <a:p>
              <a:pPr algn="ctr" eaLnBrk="1" hangingPunct="1">
                <a:spcBef>
                  <a:spcPct val="0"/>
                </a:spcBef>
                <a:buNone/>
                <a:defRPr/>
              </a:pPr>
              <a:r>
                <a:rPr lang="zh-CN" altLang="en-US" sz="1100" dirty="0">
                  <a:solidFill>
                    <a:schemeClr val="accent3">
                      <a:lumMod val="40000"/>
                      <a:lumOff val="60000"/>
                    </a:schemeClr>
                  </a:solidFill>
                  <a:latin typeface="方正兰亭黑_GBK" pitchFamily="2" charset="-122"/>
                  <a:ea typeface="方正兰亭黑_GBK" pitchFamily="2" charset="-122"/>
                </a:rPr>
                <a:t>Brief description</a:t>
              </a:r>
              <a:endParaRPr lang="en-US" altLang="zh-CN" sz="1100" dirty="0">
                <a:solidFill>
                  <a:schemeClr val="accent3">
                    <a:lumMod val="40000"/>
                    <a:lumOff val="60000"/>
                  </a:schemeClr>
                </a:solidFill>
                <a:latin typeface="方正兰亭黑_GBK" pitchFamily="2" charset="-122"/>
                <a:ea typeface="方正兰亭黑_GBK" pitchFamily="2" charset="-122"/>
              </a:endParaRPr>
            </a:p>
          </p:txBody>
        </p:sp>
      </p:grpSp>
      <p:sp>
        <p:nvSpPr>
          <p:cNvPr id="15" name="Rectangle 13" descr="FD1DDF730CE4456e89755B07FE1653D0# #Rectangle 13"/>
          <p:cNvSpPr>
            <a:spLocks noChangeArrowheads="1"/>
          </p:cNvSpPr>
          <p:nvPr/>
        </p:nvSpPr>
        <p:spPr bwMode="auto">
          <a:xfrm>
            <a:off x="4143896" y="3817952"/>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accent3">
                    <a:lumMod val="40000"/>
                    <a:lumOff val="60000"/>
                  </a:schemeClr>
                </a:solidFill>
                <a:latin typeface="方正兰亭纤黑简体" pitchFamily="65" charset="-122"/>
                <a:ea typeface="方正兰亭纤黑简体" pitchFamily="65" charset="-122"/>
              </a:rPr>
              <a:t>Click here to add a text description, a short question description text, and the text is added here.</a:t>
            </a:r>
            <a:endParaRPr lang="en-US" altLang="zh-CN" sz="1000" dirty="0">
              <a:solidFill>
                <a:schemeClr val="accent3">
                  <a:lumMod val="40000"/>
                  <a:lumOff val="60000"/>
                </a:schemeClr>
              </a:solidFill>
              <a:latin typeface="方正兰亭纤黑简体" pitchFamily="65" charset="-122"/>
              <a:ea typeface="方正兰亭纤黑简体" pitchFamily="65" charset="-122"/>
            </a:endParaRPr>
          </a:p>
        </p:txBody>
      </p:sp>
      <p:sp>
        <p:nvSpPr>
          <p:cNvPr id="16" name="Rectangle 13" descr="FD1DDF730CE4456e89755B07FE1653D0# #Rectangle 13"/>
          <p:cNvSpPr>
            <a:spLocks noChangeArrowheads="1"/>
          </p:cNvSpPr>
          <p:nvPr/>
        </p:nvSpPr>
        <p:spPr bwMode="auto">
          <a:xfrm>
            <a:off x="6592169" y="3684969"/>
            <a:ext cx="20162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accent3">
                    <a:lumMod val="40000"/>
                    <a:lumOff val="60000"/>
                  </a:schemeClr>
                </a:solidFill>
                <a:latin typeface="方正兰亭纤黑简体" pitchFamily="65" charset="-122"/>
                <a:ea typeface="方正兰亭纤黑简体" pitchFamily="65" charset="-122"/>
              </a:rPr>
              <a:t>Click here to add a text description, a short question description text, and the text is added here.</a:t>
            </a:r>
            <a:endParaRPr lang="en-US" altLang="zh-CN" sz="1000" dirty="0">
              <a:solidFill>
                <a:schemeClr val="accent3">
                  <a:lumMod val="40000"/>
                  <a:lumOff val="60000"/>
                </a:schemeClr>
              </a:solidFill>
              <a:latin typeface="方正兰亭纤黑简体" pitchFamily="65" charset="-122"/>
              <a:ea typeface="方正兰亭纤黑简体" pitchFamily="65" charset="-122"/>
            </a:endParaRPr>
          </a:p>
        </p:txBody>
      </p:sp>
      <p:sp>
        <p:nvSpPr>
          <p:cNvPr id="17" name="TextBox 13"/>
          <p:cNvSpPr txBox="1">
            <a:spLocks noChangeArrowheads="1"/>
          </p:cNvSpPr>
          <p:nvPr/>
        </p:nvSpPr>
        <p:spPr bwMode="auto">
          <a:xfrm>
            <a:off x="3033561" y="6388"/>
            <a:ext cx="4530616"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extLst>
      <p:ext uri="{BB962C8B-B14F-4D97-AF65-F5344CB8AC3E}">
        <p14:creationId xmlns:p14="http://schemas.microsoft.com/office/powerpoint/2010/main" val="120048855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3"/>
          <p:cNvSpPr>
            <a:spLocks/>
          </p:cNvSpPr>
          <p:nvPr/>
        </p:nvSpPr>
        <p:spPr bwMode="ltGray">
          <a:xfrm>
            <a:off x="6635960" y="1686721"/>
            <a:ext cx="2007014" cy="3187004"/>
          </a:xfrm>
          <a:custGeom>
            <a:avLst/>
            <a:gdLst>
              <a:gd name="T0" fmla="*/ 0 w 1359"/>
              <a:gd name="T1" fmla="*/ 207 h 2158"/>
              <a:gd name="T2" fmla="*/ 1 w 1359"/>
              <a:gd name="T3" fmla="*/ 1987 h 2158"/>
              <a:gd name="T4" fmla="*/ 309 w 1359"/>
              <a:gd name="T5" fmla="*/ 2154 h 2158"/>
              <a:gd name="T6" fmla="*/ 681 w 1359"/>
              <a:gd name="T7" fmla="*/ 2040 h 2158"/>
              <a:gd name="T8" fmla="*/ 999 w 1359"/>
              <a:gd name="T9" fmla="*/ 1902 h 2158"/>
              <a:gd name="T10" fmla="*/ 1359 w 1359"/>
              <a:gd name="T11" fmla="*/ 2017 h 2158"/>
              <a:gd name="T12" fmla="*/ 1359 w 1359"/>
              <a:gd name="T13" fmla="*/ 180 h 2158"/>
              <a:gd name="T14" fmla="*/ 1025 w 1359"/>
              <a:gd name="T15" fmla="*/ 21 h 2158"/>
              <a:gd name="T16" fmla="*/ 366 w 1359"/>
              <a:gd name="T17" fmla="*/ 378 h 2158"/>
              <a:gd name="T18" fmla="*/ 0 w 1359"/>
              <a:gd name="T19" fmla="*/ 2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21" name="Freeform 7"/>
          <p:cNvSpPr>
            <a:spLocks/>
          </p:cNvSpPr>
          <p:nvPr/>
        </p:nvSpPr>
        <p:spPr bwMode="ltGray">
          <a:xfrm>
            <a:off x="4009090" y="1686721"/>
            <a:ext cx="2007014" cy="3187004"/>
          </a:xfrm>
          <a:custGeom>
            <a:avLst/>
            <a:gdLst>
              <a:gd name="T0" fmla="*/ 0 w 1359"/>
              <a:gd name="T1" fmla="*/ 207 h 2158"/>
              <a:gd name="T2" fmla="*/ 1 w 1359"/>
              <a:gd name="T3" fmla="*/ 1987 h 2158"/>
              <a:gd name="T4" fmla="*/ 309 w 1359"/>
              <a:gd name="T5" fmla="*/ 2154 h 2158"/>
              <a:gd name="T6" fmla="*/ 681 w 1359"/>
              <a:gd name="T7" fmla="*/ 2040 h 2158"/>
              <a:gd name="T8" fmla="*/ 999 w 1359"/>
              <a:gd name="T9" fmla="*/ 1902 h 2158"/>
              <a:gd name="T10" fmla="*/ 1359 w 1359"/>
              <a:gd name="T11" fmla="*/ 2017 h 2158"/>
              <a:gd name="T12" fmla="*/ 1359 w 1359"/>
              <a:gd name="T13" fmla="*/ 180 h 2158"/>
              <a:gd name="T14" fmla="*/ 1025 w 1359"/>
              <a:gd name="T15" fmla="*/ 21 h 2158"/>
              <a:gd name="T16" fmla="*/ 366 w 1359"/>
              <a:gd name="T17" fmla="*/ 378 h 2158"/>
              <a:gd name="T18" fmla="*/ 0 w 1359"/>
              <a:gd name="T19" fmla="*/ 2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26" name="Freeform 12"/>
          <p:cNvSpPr>
            <a:spLocks/>
          </p:cNvSpPr>
          <p:nvPr/>
        </p:nvSpPr>
        <p:spPr bwMode="ltGray">
          <a:xfrm>
            <a:off x="1404611" y="1735936"/>
            <a:ext cx="2007015" cy="3187004"/>
          </a:xfrm>
          <a:custGeom>
            <a:avLst/>
            <a:gdLst>
              <a:gd name="T0" fmla="*/ 0 w 1359"/>
              <a:gd name="T1" fmla="*/ 207 h 2158"/>
              <a:gd name="T2" fmla="*/ 1 w 1359"/>
              <a:gd name="T3" fmla="*/ 1987 h 2158"/>
              <a:gd name="T4" fmla="*/ 309 w 1359"/>
              <a:gd name="T5" fmla="*/ 2154 h 2158"/>
              <a:gd name="T6" fmla="*/ 681 w 1359"/>
              <a:gd name="T7" fmla="*/ 2040 h 2158"/>
              <a:gd name="T8" fmla="*/ 999 w 1359"/>
              <a:gd name="T9" fmla="*/ 1902 h 2158"/>
              <a:gd name="T10" fmla="*/ 1359 w 1359"/>
              <a:gd name="T11" fmla="*/ 2017 h 2158"/>
              <a:gd name="T12" fmla="*/ 1359 w 1359"/>
              <a:gd name="T13" fmla="*/ 180 h 2158"/>
              <a:gd name="T14" fmla="*/ 1025 w 1359"/>
              <a:gd name="T15" fmla="*/ 21 h 2158"/>
              <a:gd name="T16" fmla="*/ 366 w 1359"/>
              <a:gd name="T17" fmla="*/ 378 h 2158"/>
              <a:gd name="T18" fmla="*/ 0 w 1359"/>
              <a:gd name="T19" fmla="*/ 2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31" name="Text Box 17"/>
          <p:cNvSpPr txBox="1">
            <a:spLocks noChangeArrowheads="1"/>
          </p:cNvSpPr>
          <p:nvPr/>
        </p:nvSpPr>
        <p:spPr bwMode="black">
          <a:xfrm>
            <a:off x="1404611" y="2611597"/>
            <a:ext cx="1978435"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800" dirty="0">
                <a:solidFill>
                  <a:srgbClr val="BCE8F2"/>
                </a:solidFill>
                <a:latin typeface="方正兰亭黑_GBK" pitchFamily="2" charset="-122"/>
                <a:ea typeface="方正兰亭黑_GBK" pitchFamily="2" charset="-122"/>
              </a:rPr>
              <a:t>Click to add text</a:t>
            </a:r>
            <a:endParaRPr lang="en-US" altLang="zh-CN" sz="1800" dirty="0">
              <a:solidFill>
                <a:srgbClr val="BCE8F2"/>
              </a:solidFill>
              <a:latin typeface="方正兰亭黑_GBK" pitchFamily="2" charset="-122"/>
              <a:ea typeface="方正兰亭黑_GBK" pitchFamily="2" charset="-122"/>
            </a:endParaRPr>
          </a:p>
        </p:txBody>
      </p:sp>
      <p:grpSp>
        <p:nvGrpSpPr>
          <p:cNvPr id="67" name="组合 66"/>
          <p:cNvGrpSpPr>
            <a:grpSpLocks/>
          </p:cNvGrpSpPr>
          <p:nvPr/>
        </p:nvGrpSpPr>
        <p:grpSpPr bwMode="auto">
          <a:xfrm>
            <a:off x="1539271" y="1477966"/>
            <a:ext cx="666050" cy="705926"/>
            <a:chOff x="925513" y="981075"/>
            <a:chExt cx="715883" cy="760389"/>
          </a:xfrm>
        </p:grpSpPr>
        <p:sp>
          <p:nvSpPr>
            <p:cNvPr id="38" name="Oval 23"/>
            <p:cNvSpPr>
              <a:spLocks noChangeArrowheads="1"/>
            </p:cNvSpPr>
            <p:nvPr/>
          </p:nvSpPr>
          <p:spPr bwMode="gray">
            <a:xfrm>
              <a:off x="925513" y="981075"/>
              <a:ext cx="715883" cy="760389"/>
            </a:xfrm>
            <a:prstGeom prst="ellipse">
              <a:avLst/>
            </a:prstGeom>
            <a:solidFill>
              <a:srgbClr val="1E8FB2"/>
            </a:solidFill>
            <a:ln w="9525" algn="ctr">
              <a:solidFill>
                <a:srgbClr val="30B8D8"/>
              </a:solidFill>
              <a:round/>
              <a:headEnd/>
              <a:tailEnd/>
            </a:ln>
            <a:effectLst>
              <a:glow rad="88900">
                <a:schemeClr val="accent1">
                  <a:satMod val="175000"/>
                  <a:alpha val="40000"/>
                </a:schemeClr>
              </a:glow>
            </a:effectLst>
          </p:spPr>
          <p:txBody>
            <a:bodyPr wrap="none" anchor="ctr"/>
            <a:lstStyle/>
            <a:p>
              <a:pPr>
                <a:defRPr/>
              </a:pPr>
              <a:endParaRPr lang="zh-CN" altLang="en-US"/>
            </a:p>
          </p:txBody>
        </p:sp>
        <p:sp>
          <p:nvSpPr>
            <p:cNvPr id="18467" name="WordArt 25"/>
            <p:cNvSpPr>
              <a:spLocks noChangeArrowheads="1" noChangeShapeType="1" noTextEdit="1"/>
            </p:cNvSpPr>
            <p:nvPr/>
          </p:nvSpPr>
          <p:spPr bwMode="gray">
            <a:xfrm>
              <a:off x="1017588" y="1168400"/>
              <a:ext cx="520700" cy="4206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i="1" kern="10">
                  <a:solidFill>
                    <a:srgbClr val="FCFCFC">
                      <a:alpha val="59999"/>
                    </a:srgbClr>
                  </a:solidFill>
                  <a:latin typeface="Arial Black"/>
                </a:rPr>
                <a:t>01</a:t>
              </a:r>
              <a:endParaRPr lang="zh-CN" altLang="en-US" sz="3600" i="1" kern="10">
                <a:solidFill>
                  <a:srgbClr val="FCFCFC">
                    <a:alpha val="59999"/>
                  </a:srgbClr>
                </a:solidFill>
                <a:latin typeface="Arial Black"/>
              </a:endParaRPr>
            </a:p>
          </p:txBody>
        </p:sp>
      </p:grpSp>
      <p:sp>
        <p:nvSpPr>
          <p:cNvPr id="40" name="Line 26"/>
          <p:cNvSpPr>
            <a:spLocks noChangeShapeType="1"/>
          </p:cNvSpPr>
          <p:nvPr/>
        </p:nvSpPr>
        <p:spPr bwMode="gray">
          <a:xfrm>
            <a:off x="1594766" y="3109914"/>
            <a:ext cx="1658333" cy="1"/>
          </a:xfrm>
          <a:prstGeom prst="line">
            <a:avLst/>
          </a:prstGeom>
          <a:noFill/>
          <a:ln w="19050" cap="rnd">
            <a:solidFill>
              <a:schemeClr val="accent2">
                <a:alpha val="50195"/>
              </a:schemeClr>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dirty="0"/>
          </a:p>
        </p:txBody>
      </p:sp>
      <p:grpSp>
        <p:nvGrpSpPr>
          <p:cNvPr id="68" name="组合 67"/>
          <p:cNvGrpSpPr>
            <a:grpSpLocks/>
          </p:cNvGrpSpPr>
          <p:nvPr/>
        </p:nvGrpSpPr>
        <p:grpSpPr bwMode="auto">
          <a:xfrm>
            <a:off x="4096930" y="1420813"/>
            <a:ext cx="683775" cy="708880"/>
            <a:chOff x="3540125" y="925512"/>
            <a:chExt cx="735013" cy="760413"/>
          </a:xfrm>
        </p:grpSpPr>
        <p:sp>
          <p:nvSpPr>
            <p:cNvPr id="47" name="Oval 32"/>
            <p:cNvSpPr>
              <a:spLocks noChangeArrowheads="1"/>
            </p:cNvSpPr>
            <p:nvPr/>
          </p:nvSpPr>
          <p:spPr bwMode="gray">
            <a:xfrm>
              <a:off x="3540125" y="925512"/>
              <a:ext cx="735013" cy="760413"/>
            </a:xfrm>
            <a:prstGeom prst="ellipse">
              <a:avLst/>
            </a:prstGeom>
            <a:solidFill>
              <a:srgbClr val="1E8FB2"/>
            </a:solidFill>
            <a:ln w="9525" algn="ctr">
              <a:solidFill>
                <a:srgbClr val="30B8D8"/>
              </a:solidFill>
              <a:round/>
              <a:headEnd/>
              <a:tailEnd/>
            </a:ln>
            <a:effectLst>
              <a:glow rad="88900">
                <a:schemeClr val="accent1">
                  <a:satMod val="175000"/>
                  <a:alpha val="40000"/>
                </a:schemeClr>
              </a:glow>
            </a:effectLst>
          </p:spPr>
          <p:txBody>
            <a:bodyPr wrap="none" anchor="ctr"/>
            <a:lstStyle/>
            <a:p>
              <a:pPr>
                <a:defRPr/>
              </a:pPr>
              <a:endParaRPr lang="zh-CN" altLang="en-US"/>
            </a:p>
          </p:txBody>
        </p:sp>
        <p:sp>
          <p:nvSpPr>
            <p:cNvPr id="18463" name="WordArt 34"/>
            <p:cNvSpPr>
              <a:spLocks noChangeArrowheads="1" noChangeShapeType="1" noTextEdit="1"/>
            </p:cNvSpPr>
            <p:nvPr/>
          </p:nvSpPr>
          <p:spPr bwMode="gray">
            <a:xfrm>
              <a:off x="3652838" y="1100137"/>
              <a:ext cx="530225" cy="4206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i="1" kern="10">
                  <a:solidFill>
                    <a:srgbClr val="FCFCFC">
                      <a:alpha val="59999"/>
                    </a:srgbClr>
                  </a:solidFill>
                  <a:latin typeface="Arial Black"/>
                </a:rPr>
                <a:t>02</a:t>
              </a:r>
              <a:endParaRPr lang="zh-CN" altLang="en-US" sz="3600" i="1" kern="10">
                <a:solidFill>
                  <a:srgbClr val="FCFCFC">
                    <a:alpha val="59999"/>
                  </a:srgbClr>
                </a:solidFill>
                <a:latin typeface="Arial Black"/>
              </a:endParaRPr>
            </a:p>
          </p:txBody>
        </p:sp>
      </p:grpSp>
      <p:sp>
        <p:nvSpPr>
          <p:cNvPr id="49" name="Line 35"/>
          <p:cNvSpPr>
            <a:spLocks noChangeShapeType="1"/>
          </p:cNvSpPr>
          <p:nvPr/>
        </p:nvSpPr>
        <p:spPr bwMode="gray">
          <a:xfrm>
            <a:off x="4170683" y="3078164"/>
            <a:ext cx="1658334" cy="1"/>
          </a:xfrm>
          <a:prstGeom prst="line">
            <a:avLst/>
          </a:prstGeom>
          <a:noFill/>
          <a:ln w="19050" cap="rnd">
            <a:solidFill>
              <a:schemeClr val="accent2">
                <a:alpha val="50195"/>
              </a:schemeClr>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Line 38"/>
          <p:cNvSpPr>
            <a:spLocks noChangeShapeType="1"/>
          </p:cNvSpPr>
          <p:nvPr/>
        </p:nvSpPr>
        <p:spPr bwMode="gray">
          <a:xfrm>
            <a:off x="6841994" y="3074989"/>
            <a:ext cx="1658334" cy="1"/>
          </a:xfrm>
          <a:prstGeom prst="line">
            <a:avLst/>
          </a:prstGeom>
          <a:noFill/>
          <a:ln w="19050" cap="rnd">
            <a:solidFill>
              <a:schemeClr val="accent2">
                <a:alpha val="50195"/>
              </a:schemeClr>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Rectangle 39"/>
          <p:cNvSpPr>
            <a:spLocks noChangeArrowheads="1"/>
          </p:cNvSpPr>
          <p:nvPr/>
        </p:nvSpPr>
        <p:spPr bwMode="gray">
          <a:xfrm>
            <a:off x="4078617" y="3211515"/>
            <a:ext cx="1859330" cy="122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wrap="square">
            <a:spAutoFit/>
          </a:bodyPr>
          <a:lstStyle/>
          <a:p>
            <a:pPr algn="ctr">
              <a:lnSpc>
                <a:spcPts val="2200"/>
              </a:lnSpc>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a:p>
            <a:pPr algn="ctr">
              <a:lnSpc>
                <a:spcPts val="2200"/>
              </a:lnSpc>
            </a:pPr>
            <a:r>
              <a:rPr lang="zh-CN" altLang="en-US" sz="1200" dirty="0">
                <a:solidFill>
                  <a:srgbClr val="BCE8F2"/>
                </a:solidFill>
                <a:latin typeface="方正正纤黑简体" pitchFamily="2" charset="-122"/>
                <a:ea typeface="方正正纤黑简体" pitchFamily="2" charset="-122"/>
              </a:rPr>
              <a:t>Click to add text</a:t>
            </a:r>
            <a:endParaRPr lang="en-US" altLang="zh-CN" sz="1200" dirty="0">
              <a:solidFill>
                <a:srgbClr val="BCE8F2"/>
              </a:solidFill>
              <a:latin typeface="方正正纤黑简体" pitchFamily="2" charset="-122"/>
              <a:ea typeface="方正正纤黑简体" pitchFamily="2" charset="-122"/>
            </a:endParaRPr>
          </a:p>
          <a:p>
            <a:pPr algn="ctr">
              <a:lnSpc>
                <a:spcPts val="2200"/>
              </a:lnSpc>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a:p>
            <a:pPr algn="ctr">
              <a:lnSpc>
                <a:spcPts val="2200"/>
              </a:lnSpc>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p:txBody>
      </p:sp>
      <p:grpSp>
        <p:nvGrpSpPr>
          <p:cNvPr id="69" name="组合 68"/>
          <p:cNvGrpSpPr>
            <a:grpSpLocks/>
          </p:cNvGrpSpPr>
          <p:nvPr/>
        </p:nvGrpSpPr>
        <p:grpSpPr bwMode="auto">
          <a:xfrm>
            <a:off x="6725389" y="1433515"/>
            <a:ext cx="683773" cy="707402"/>
            <a:chOff x="6186488" y="936625"/>
            <a:chExt cx="735013" cy="760413"/>
          </a:xfrm>
        </p:grpSpPr>
        <p:sp>
          <p:nvSpPr>
            <p:cNvPr id="59" name="Oval 44"/>
            <p:cNvSpPr>
              <a:spLocks noChangeArrowheads="1"/>
            </p:cNvSpPr>
            <p:nvPr/>
          </p:nvSpPr>
          <p:spPr bwMode="gray">
            <a:xfrm>
              <a:off x="6186488" y="936625"/>
              <a:ext cx="735013" cy="760413"/>
            </a:xfrm>
            <a:prstGeom prst="ellipse">
              <a:avLst/>
            </a:prstGeom>
            <a:solidFill>
              <a:srgbClr val="1E8FB2"/>
            </a:solidFill>
            <a:ln w="9525" algn="ctr">
              <a:solidFill>
                <a:srgbClr val="30B8D8"/>
              </a:solidFill>
              <a:round/>
              <a:headEnd/>
              <a:tailEnd/>
            </a:ln>
            <a:effectLst>
              <a:glow rad="88900">
                <a:schemeClr val="accent1">
                  <a:satMod val="175000"/>
                  <a:alpha val="40000"/>
                </a:schemeClr>
              </a:glow>
            </a:effectLst>
          </p:spPr>
          <p:txBody>
            <a:bodyPr wrap="none" anchor="ctr"/>
            <a:lstStyle/>
            <a:p>
              <a:pPr>
                <a:defRPr/>
              </a:pPr>
              <a:endParaRPr lang="zh-CN" altLang="en-US"/>
            </a:p>
          </p:txBody>
        </p:sp>
        <p:sp>
          <p:nvSpPr>
            <p:cNvPr id="18459" name="WordArt 46"/>
            <p:cNvSpPr>
              <a:spLocks noChangeArrowheads="1" noChangeShapeType="1" noTextEdit="1"/>
            </p:cNvSpPr>
            <p:nvPr/>
          </p:nvSpPr>
          <p:spPr bwMode="gray">
            <a:xfrm>
              <a:off x="6310313" y="1116012"/>
              <a:ext cx="530225" cy="4206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i="1" kern="10">
                  <a:solidFill>
                    <a:srgbClr val="FCFCFC">
                      <a:alpha val="59999"/>
                    </a:srgbClr>
                  </a:solidFill>
                  <a:latin typeface="Arial Black"/>
                </a:rPr>
                <a:t>03</a:t>
              </a:r>
              <a:endParaRPr lang="zh-CN" altLang="en-US" sz="3600" i="1" kern="10">
                <a:solidFill>
                  <a:srgbClr val="FCFCFC">
                    <a:alpha val="59999"/>
                  </a:srgbClr>
                </a:solidFill>
                <a:latin typeface="Arial Black"/>
              </a:endParaRPr>
            </a:p>
          </p:txBody>
        </p:sp>
      </p:grpSp>
      <p:sp>
        <p:nvSpPr>
          <p:cNvPr id="63" name="Text Box 17"/>
          <p:cNvSpPr txBox="1">
            <a:spLocks noChangeArrowheads="1"/>
          </p:cNvSpPr>
          <p:nvPr/>
        </p:nvSpPr>
        <p:spPr bwMode="black">
          <a:xfrm>
            <a:off x="3996342" y="2605959"/>
            <a:ext cx="2007015"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800" dirty="0">
                <a:solidFill>
                  <a:srgbClr val="BCE8F2"/>
                </a:solidFill>
                <a:latin typeface="方正兰亭黑_GBK" pitchFamily="2" charset="-122"/>
                <a:ea typeface="方正兰亭黑_GBK" pitchFamily="2" charset="-122"/>
              </a:rPr>
              <a:t>Click to add text</a:t>
            </a:r>
            <a:endParaRPr lang="en-US" altLang="zh-CN" sz="1800" dirty="0">
              <a:solidFill>
                <a:srgbClr val="BCE8F2"/>
              </a:solidFill>
              <a:latin typeface="方正兰亭黑_GBK" pitchFamily="2" charset="-122"/>
              <a:ea typeface="方正兰亭黑_GBK" pitchFamily="2" charset="-122"/>
            </a:endParaRPr>
          </a:p>
        </p:txBody>
      </p:sp>
      <p:sp>
        <p:nvSpPr>
          <p:cNvPr id="64" name="Text Box 17"/>
          <p:cNvSpPr txBox="1">
            <a:spLocks noChangeArrowheads="1"/>
          </p:cNvSpPr>
          <p:nvPr/>
        </p:nvSpPr>
        <p:spPr bwMode="black">
          <a:xfrm>
            <a:off x="6628254" y="2602725"/>
            <a:ext cx="2007014"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800" dirty="0">
                <a:solidFill>
                  <a:srgbClr val="BCE8F2"/>
                </a:solidFill>
                <a:latin typeface="方正兰亭黑_GBK" pitchFamily="2" charset="-122"/>
                <a:ea typeface="方正兰亭黑_GBK" pitchFamily="2" charset="-122"/>
              </a:rPr>
              <a:t>Click to add text</a:t>
            </a:r>
            <a:endParaRPr lang="en-US" altLang="zh-CN" sz="1800" dirty="0">
              <a:solidFill>
                <a:srgbClr val="BCE8F2"/>
              </a:solidFill>
              <a:latin typeface="方正兰亭黑_GBK" pitchFamily="2" charset="-122"/>
              <a:ea typeface="方正兰亭黑_GBK" pitchFamily="2" charset="-122"/>
            </a:endParaRPr>
          </a:p>
        </p:txBody>
      </p:sp>
      <p:sp>
        <p:nvSpPr>
          <p:cNvPr id="65" name="Text Box 26"/>
          <p:cNvSpPr txBox="1">
            <a:spLocks noChangeArrowheads="1"/>
          </p:cNvSpPr>
          <p:nvPr/>
        </p:nvSpPr>
        <p:spPr bwMode="gray">
          <a:xfrm>
            <a:off x="1476209" y="3450753"/>
            <a:ext cx="1978435"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spcBef>
                <a:spcPct val="50000"/>
              </a:spcBef>
              <a:buFontTx/>
              <a:buChar char="•"/>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a:p>
            <a:pPr>
              <a:spcBef>
                <a:spcPct val="50000"/>
              </a:spcBef>
              <a:buFontTx/>
              <a:buChar char="•"/>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a:p>
            <a:pPr>
              <a:spcBef>
                <a:spcPct val="50000"/>
              </a:spcBef>
              <a:buFontTx/>
              <a:buChar char="•"/>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p:txBody>
      </p:sp>
      <p:sp>
        <p:nvSpPr>
          <p:cNvPr id="66" name="Text Box 26"/>
          <p:cNvSpPr txBox="1">
            <a:spLocks noChangeArrowheads="1"/>
          </p:cNvSpPr>
          <p:nvPr/>
        </p:nvSpPr>
        <p:spPr bwMode="gray">
          <a:xfrm>
            <a:off x="6680905" y="3227015"/>
            <a:ext cx="2047003" cy="110799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spcBef>
                <a:spcPct val="50000"/>
              </a:spcBef>
              <a:buFontTx/>
              <a:buChar char="•"/>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a:p>
            <a:pPr>
              <a:spcBef>
                <a:spcPct val="50000"/>
              </a:spcBef>
              <a:buFontTx/>
              <a:buChar char="•"/>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a:p>
            <a:pPr>
              <a:spcBef>
                <a:spcPct val="50000"/>
              </a:spcBef>
              <a:buFontTx/>
              <a:buChar char="•"/>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a:p>
            <a:pPr>
              <a:spcBef>
                <a:spcPct val="50000"/>
              </a:spcBef>
              <a:buFontTx/>
              <a:buChar char="•"/>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p:txBody>
      </p:sp>
      <p:sp>
        <p:nvSpPr>
          <p:cNvPr id="70" name="TextBox 13"/>
          <p:cNvSpPr txBox="1">
            <a:spLocks noChangeArrowheads="1"/>
          </p:cNvSpPr>
          <p:nvPr/>
        </p:nvSpPr>
        <p:spPr bwMode="auto">
          <a:xfrm>
            <a:off x="2631728" y="49188"/>
            <a:ext cx="4968552"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1" presetClass="entr" presetSubtype="1"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childTnLst>
                          </p:cTn>
                        </p:par>
                        <p:par>
                          <p:cTn id="14" fill="hold" nodeType="afterGroup">
                            <p:stCondLst>
                              <p:cond delay="3000"/>
                            </p:stCondLst>
                            <p:childTnLst>
                              <p:par>
                                <p:cTn id="15" presetID="10" presetClass="entr" presetSubtype="0" repeatCount="2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300"/>
                                        <p:tgtEl>
                                          <p:spTgt spid="26"/>
                                        </p:tgtEl>
                                      </p:cBhvr>
                                    </p:animEffect>
                                  </p:childTnLst>
                                </p:cTn>
                              </p:par>
                            </p:childTnLst>
                          </p:cTn>
                        </p:par>
                        <p:par>
                          <p:cTn id="18" fill="hold" nodeType="afterGroup">
                            <p:stCondLst>
                              <p:cond delay="3600"/>
                            </p:stCondLst>
                            <p:childTnLst>
                              <p:par>
                                <p:cTn id="19" presetID="2" presetClass="entr" presetSubtype="9"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0-#ppt_w/2"/>
                                          </p:val>
                                        </p:tav>
                                        <p:tav tm="100000">
                                          <p:val>
                                            <p:strVal val="#ppt_x"/>
                                          </p:val>
                                        </p:tav>
                                      </p:tavLst>
                                    </p:anim>
                                    <p:anim calcmode="lin" valueType="num">
                                      <p:cBhvr additive="base">
                                        <p:cTn id="22" dur="500" fill="hold"/>
                                        <p:tgtEl>
                                          <p:spTgt spid="67"/>
                                        </p:tgtEl>
                                        <p:attrNameLst>
                                          <p:attrName>ppt_y</p:attrName>
                                        </p:attrNameLst>
                                      </p:cBhvr>
                                      <p:tavLst>
                                        <p:tav tm="0">
                                          <p:val>
                                            <p:strVal val="0-#ppt_h/2"/>
                                          </p:val>
                                        </p:tav>
                                        <p:tav tm="100000">
                                          <p:val>
                                            <p:strVal val="#ppt_y"/>
                                          </p:val>
                                        </p:tav>
                                      </p:tavLst>
                                    </p:anim>
                                  </p:childTnLst>
                                </p:cTn>
                              </p:par>
                              <p:par>
                                <p:cTn id="23" presetID="35"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1500"/>
                                        <p:tgtEl>
                                          <p:spTgt spid="67"/>
                                        </p:tgtEl>
                                      </p:cBhvr>
                                    </p:animEffect>
                                    <p:anim calcmode="lin" valueType="num">
                                      <p:cBhvr>
                                        <p:cTn id="26" dur="1500" fill="hold"/>
                                        <p:tgtEl>
                                          <p:spTgt spid="67"/>
                                        </p:tgtEl>
                                        <p:attrNameLst>
                                          <p:attrName>style.rotation</p:attrName>
                                        </p:attrNameLst>
                                      </p:cBhvr>
                                      <p:tavLst>
                                        <p:tav tm="0">
                                          <p:val>
                                            <p:fltVal val="720"/>
                                          </p:val>
                                        </p:tav>
                                        <p:tav tm="100000">
                                          <p:val>
                                            <p:fltVal val="0"/>
                                          </p:val>
                                        </p:tav>
                                      </p:tavLst>
                                    </p:anim>
                                    <p:anim calcmode="lin" valueType="num">
                                      <p:cBhvr>
                                        <p:cTn id="27" dur="1500" fill="hold"/>
                                        <p:tgtEl>
                                          <p:spTgt spid="67"/>
                                        </p:tgtEl>
                                        <p:attrNameLst>
                                          <p:attrName>ppt_h</p:attrName>
                                        </p:attrNameLst>
                                      </p:cBhvr>
                                      <p:tavLst>
                                        <p:tav tm="0">
                                          <p:val>
                                            <p:fltVal val="0"/>
                                          </p:val>
                                        </p:tav>
                                        <p:tav tm="100000">
                                          <p:val>
                                            <p:strVal val="#ppt_h"/>
                                          </p:val>
                                        </p:tav>
                                      </p:tavLst>
                                    </p:anim>
                                    <p:anim calcmode="lin" valueType="num">
                                      <p:cBhvr>
                                        <p:cTn id="28" dur="1500" fill="hold"/>
                                        <p:tgtEl>
                                          <p:spTgt spid="67"/>
                                        </p:tgtEl>
                                        <p:attrNameLst>
                                          <p:attrName>ppt_w</p:attrName>
                                        </p:attrNameLst>
                                      </p:cBhvr>
                                      <p:tavLst>
                                        <p:tav tm="0">
                                          <p:val>
                                            <p:fltVal val="0"/>
                                          </p:val>
                                        </p:tav>
                                        <p:tav tm="100000">
                                          <p:val>
                                            <p:strVal val="#ppt_w"/>
                                          </p:val>
                                        </p:tav>
                                      </p:tavLst>
                                    </p:anim>
                                  </p:childTnLst>
                                </p:cTn>
                              </p:par>
                            </p:childTnLst>
                          </p:cTn>
                        </p:par>
                        <p:par>
                          <p:cTn id="29" fill="hold" nodeType="afterGroup">
                            <p:stCondLst>
                              <p:cond delay="5100"/>
                            </p:stCondLst>
                            <p:childTnLst>
                              <p:par>
                                <p:cTn id="30" presetID="47"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1000" fill="hold"/>
                                        <p:tgtEl>
                                          <p:spTgt spid="65"/>
                                        </p:tgtEl>
                                        <p:attrNameLst>
                                          <p:attrName>ppt_y</p:attrName>
                                        </p:attrNameLst>
                                      </p:cBhvr>
                                      <p:tavLst>
                                        <p:tav tm="0">
                                          <p:val>
                                            <p:strVal val="#ppt_y+.1"/>
                                          </p:val>
                                        </p:tav>
                                        <p:tav tm="100000">
                                          <p:val>
                                            <p:strVal val="#ppt_y"/>
                                          </p:val>
                                        </p:tav>
                                      </p:tavLst>
                                    </p:anim>
                                  </p:childTnLst>
                                </p:cTn>
                              </p:par>
                              <p:par>
                                <p:cTn id="40" presetID="16" presetClass="entr" presetSubtype="2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childTnLst>
                          </p:cTn>
                        </p:par>
                        <p:par>
                          <p:cTn id="43" fill="hold" nodeType="afterGroup">
                            <p:stCondLst>
                              <p:cond delay="6100"/>
                            </p:stCondLst>
                            <p:childTnLst>
                              <p:par>
                                <p:cTn id="44" presetID="21" presetClass="entr" presetSubtype="1"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heel(1)">
                                      <p:cBhvr>
                                        <p:cTn id="46" dur="2000"/>
                                        <p:tgtEl>
                                          <p:spTgt spid="21"/>
                                        </p:tgtEl>
                                      </p:cBhvr>
                                    </p:animEffect>
                                  </p:childTnLst>
                                </p:cTn>
                              </p:par>
                            </p:childTnLst>
                          </p:cTn>
                        </p:par>
                        <p:par>
                          <p:cTn id="47" fill="hold" nodeType="afterGroup">
                            <p:stCondLst>
                              <p:cond delay="8100"/>
                            </p:stCondLst>
                            <p:childTnLst>
                              <p:par>
                                <p:cTn id="48" presetID="10" presetClass="entr" presetSubtype="0" repeatCount="200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300"/>
                                        <p:tgtEl>
                                          <p:spTgt spid="21"/>
                                        </p:tgtEl>
                                      </p:cBhvr>
                                    </p:animEffect>
                                  </p:childTnLst>
                                </p:cTn>
                              </p:par>
                            </p:childTnLst>
                          </p:cTn>
                        </p:par>
                        <p:par>
                          <p:cTn id="51" fill="hold" nodeType="afterGroup">
                            <p:stCondLst>
                              <p:cond delay="8700"/>
                            </p:stCondLst>
                            <p:childTnLst>
                              <p:par>
                                <p:cTn id="52" presetID="2" presetClass="entr" presetSubtype="9"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additive="base">
                                        <p:cTn id="54" dur="500" fill="hold"/>
                                        <p:tgtEl>
                                          <p:spTgt spid="68"/>
                                        </p:tgtEl>
                                        <p:attrNameLst>
                                          <p:attrName>ppt_x</p:attrName>
                                        </p:attrNameLst>
                                      </p:cBhvr>
                                      <p:tavLst>
                                        <p:tav tm="0">
                                          <p:val>
                                            <p:strVal val="0-#ppt_w/2"/>
                                          </p:val>
                                        </p:tav>
                                        <p:tav tm="100000">
                                          <p:val>
                                            <p:strVal val="#ppt_x"/>
                                          </p:val>
                                        </p:tav>
                                      </p:tavLst>
                                    </p:anim>
                                    <p:anim calcmode="lin" valueType="num">
                                      <p:cBhvr additive="base">
                                        <p:cTn id="55" dur="500" fill="hold"/>
                                        <p:tgtEl>
                                          <p:spTgt spid="68"/>
                                        </p:tgtEl>
                                        <p:attrNameLst>
                                          <p:attrName>ppt_y</p:attrName>
                                        </p:attrNameLst>
                                      </p:cBhvr>
                                      <p:tavLst>
                                        <p:tav tm="0">
                                          <p:val>
                                            <p:strVal val="0-#ppt_h/2"/>
                                          </p:val>
                                        </p:tav>
                                        <p:tav tm="100000">
                                          <p:val>
                                            <p:strVal val="#ppt_y"/>
                                          </p:val>
                                        </p:tav>
                                      </p:tavLst>
                                    </p:anim>
                                  </p:childTnLst>
                                </p:cTn>
                              </p:par>
                              <p:par>
                                <p:cTn id="56" presetID="35"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1500"/>
                                        <p:tgtEl>
                                          <p:spTgt spid="68"/>
                                        </p:tgtEl>
                                      </p:cBhvr>
                                    </p:animEffect>
                                    <p:anim calcmode="lin" valueType="num">
                                      <p:cBhvr>
                                        <p:cTn id="59" dur="1500" fill="hold"/>
                                        <p:tgtEl>
                                          <p:spTgt spid="68"/>
                                        </p:tgtEl>
                                        <p:attrNameLst>
                                          <p:attrName>style.rotation</p:attrName>
                                        </p:attrNameLst>
                                      </p:cBhvr>
                                      <p:tavLst>
                                        <p:tav tm="0">
                                          <p:val>
                                            <p:fltVal val="720"/>
                                          </p:val>
                                        </p:tav>
                                        <p:tav tm="100000">
                                          <p:val>
                                            <p:fltVal val="0"/>
                                          </p:val>
                                        </p:tav>
                                      </p:tavLst>
                                    </p:anim>
                                    <p:anim calcmode="lin" valueType="num">
                                      <p:cBhvr>
                                        <p:cTn id="60" dur="1500" fill="hold"/>
                                        <p:tgtEl>
                                          <p:spTgt spid="68"/>
                                        </p:tgtEl>
                                        <p:attrNameLst>
                                          <p:attrName>ppt_h</p:attrName>
                                        </p:attrNameLst>
                                      </p:cBhvr>
                                      <p:tavLst>
                                        <p:tav tm="0">
                                          <p:val>
                                            <p:fltVal val="0"/>
                                          </p:val>
                                        </p:tav>
                                        <p:tav tm="100000">
                                          <p:val>
                                            <p:strVal val="#ppt_h"/>
                                          </p:val>
                                        </p:tav>
                                      </p:tavLst>
                                    </p:anim>
                                    <p:anim calcmode="lin" valueType="num">
                                      <p:cBhvr>
                                        <p:cTn id="61" dur="1500" fill="hold"/>
                                        <p:tgtEl>
                                          <p:spTgt spid="68"/>
                                        </p:tgtEl>
                                        <p:attrNameLst>
                                          <p:attrName>ppt_w</p:attrName>
                                        </p:attrNameLst>
                                      </p:cBhvr>
                                      <p:tavLst>
                                        <p:tav tm="0">
                                          <p:val>
                                            <p:fltVal val="0"/>
                                          </p:val>
                                        </p:tav>
                                        <p:tav tm="100000">
                                          <p:val>
                                            <p:strVal val="#ppt_w"/>
                                          </p:val>
                                        </p:tav>
                                      </p:tavLst>
                                    </p:anim>
                                  </p:childTnLst>
                                </p:cTn>
                              </p:par>
                            </p:childTnLst>
                          </p:cTn>
                        </p:par>
                        <p:par>
                          <p:cTn id="62" fill="hold" nodeType="afterGroup">
                            <p:stCondLst>
                              <p:cond delay="10200"/>
                            </p:stCondLst>
                            <p:childTnLst>
                              <p:par>
                                <p:cTn id="63" presetID="47" presetClass="entr" presetSubtype="0"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1000"/>
                                        <p:tgtEl>
                                          <p:spTgt spid="63"/>
                                        </p:tgtEl>
                                      </p:cBhvr>
                                    </p:animEffect>
                                    <p:anim calcmode="lin" valueType="num">
                                      <p:cBhvr>
                                        <p:cTn id="66" dur="1000" fill="hold"/>
                                        <p:tgtEl>
                                          <p:spTgt spid="63"/>
                                        </p:tgtEl>
                                        <p:attrNameLst>
                                          <p:attrName>ppt_x</p:attrName>
                                        </p:attrNameLst>
                                      </p:cBhvr>
                                      <p:tavLst>
                                        <p:tav tm="0">
                                          <p:val>
                                            <p:strVal val="#ppt_x"/>
                                          </p:val>
                                        </p:tav>
                                        <p:tav tm="100000">
                                          <p:val>
                                            <p:strVal val="#ppt_x"/>
                                          </p:val>
                                        </p:tav>
                                      </p:tavLst>
                                    </p:anim>
                                    <p:anim calcmode="lin" valueType="num">
                                      <p:cBhvr>
                                        <p:cTn id="67" dur="1000" fill="hold"/>
                                        <p:tgtEl>
                                          <p:spTgt spid="6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16" presetClass="entr" presetSubtype="21"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barn(inVertical)">
                                      <p:cBhvr>
                                        <p:cTn id="75" dur="500"/>
                                        <p:tgtEl>
                                          <p:spTgt spid="49"/>
                                        </p:tgtEl>
                                      </p:cBhvr>
                                    </p:animEffect>
                                  </p:childTnLst>
                                </p:cTn>
                              </p:par>
                            </p:childTnLst>
                          </p:cTn>
                        </p:par>
                        <p:par>
                          <p:cTn id="76" fill="hold" nodeType="afterGroup">
                            <p:stCondLst>
                              <p:cond delay="11200"/>
                            </p:stCondLst>
                            <p:childTnLst>
                              <p:par>
                                <p:cTn id="77" presetID="21" presetClass="entr" presetSubtype="1"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heel(1)">
                                      <p:cBhvr>
                                        <p:cTn id="79" dur="2000"/>
                                        <p:tgtEl>
                                          <p:spTgt spid="17"/>
                                        </p:tgtEl>
                                      </p:cBhvr>
                                    </p:animEffect>
                                  </p:childTnLst>
                                </p:cTn>
                              </p:par>
                            </p:childTnLst>
                          </p:cTn>
                        </p:par>
                        <p:par>
                          <p:cTn id="80" fill="hold" nodeType="afterGroup">
                            <p:stCondLst>
                              <p:cond delay="13200"/>
                            </p:stCondLst>
                            <p:childTnLst>
                              <p:par>
                                <p:cTn id="81" presetID="10" presetClass="entr" presetSubtype="0" repeatCount="200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300"/>
                                        <p:tgtEl>
                                          <p:spTgt spid="17"/>
                                        </p:tgtEl>
                                      </p:cBhvr>
                                    </p:animEffect>
                                  </p:childTnLst>
                                </p:cTn>
                              </p:par>
                            </p:childTnLst>
                          </p:cTn>
                        </p:par>
                        <p:par>
                          <p:cTn id="84" fill="hold" nodeType="afterGroup">
                            <p:stCondLst>
                              <p:cond delay="13800"/>
                            </p:stCondLst>
                            <p:childTnLst>
                              <p:par>
                                <p:cTn id="85" presetID="2" presetClass="entr" presetSubtype="9" fill="hold" nodeType="after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500" fill="hold"/>
                                        <p:tgtEl>
                                          <p:spTgt spid="69"/>
                                        </p:tgtEl>
                                        <p:attrNameLst>
                                          <p:attrName>ppt_x</p:attrName>
                                        </p:attrNameLst>
                                      </p:cBhvr>
                                      <p:tavLst>
                                        <p:tav tm="0">
                                          <p:val>
                                            <p:strVal val="0-#ppt_w/2"/>
                                          </p:val>
                                        </p:tav>
                                        <p:tav tm="100000">
                                          <p:val>
                                            <p:strVal val="#ppt_x"/>
                                          </p:val>
                                        </p:tav>
                                      </p:tavLst>
                                    </p:anim>
                                    <p:anim calcmode="lin" valueType="num">
                                      <p:cBhvr additive="base">
                                        <p:cTn id="88" dur="500" fill="hold"/>
                                        <p:tgtEl>
                                          <p:spTgt spid="69"/>
                                        </p:tgtEl>
                                        <p:attrNameLst>
                                          <p:attrName>ppt_y</p:attrName>
                                        </p:attrNameLst>
                                      </p:cBhvr>
                                      <p:tavLst>
                                        <p:tav tm="0">
                                          <p:val>
                                            <p:strVal val="0-#ppt_h/2"/>
                                          </p:val>
                                        </p:tav>
                                        <p:tav tm="100000">
                                          <p:val>
                                            <p:strVal val="#ppt_y"/>
                                          </p:val>
                                        </p:tav>
                                      </p:tavLst>
                                    </p:anim>
                                  </p:childTnLst>
                                </p:cTn>
                              </p:par>
                              <p:par>
                                <p:cTn id="89" presetID="35" presetClass="entr" presetSubtype="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1500"/>
                                        <p:tgtEl>
                                          <p:spTgt spid="69"/>
                                        </p:tgtEl>
                                      </p:cBhvr>
                                    </p:animEffect>
                                    <p:anim calcmode="lin" valueType="num">
                                      <p:cBhvr>
                                        <p:cTn id="92" dur="1500" fill="hold"/>
                                        <p:tgtEl>
                                          <p:spTgt spid="69"/>
                                        </p:tgtEl>
                                        <p:attrNameLst>
                                          <p:attrName>style.rotation</p:attrName>
                                        </p:attrNameLst>
                                      </p:cBhvr>
                                      <p:tavLst>
                                        <p:tav tm="0">
                                          <p:val>
                                            <p:fltVal val="720"/>
                                          </p:val>
                                        </p:tav>
                                        <p:tav tm="100000">
                                          <p:val>
                                            <p:fltVal val="0"/>
                                          </p:val>
                                        </p:tav>
                                      </p:tavLst>
                                    </p:anim>
                                    <p:anim calcmode="lin" valueType="num">
                                      <p:cBhvr>
                                        <p:cTn id="93" dur="1500" fill="hold"/>
                                        <p:tgtEl>
                                          <p:spTgt spid="69"/>
                                        </p:tgtEl>
                                        <p:attrNameLst>
                                          <p:attrName>ppt_h</p:attrName>
                                        </p:attrNameLst>
                                      </p:cBhvr>
                                      <p:tavLst>
                                        <p:tav tm="0">
                                          <p:val>
                                            <p:fltVal val="0"/>
                                          </p:val>
                                        </p:tav>
                                        <p:tav tm="100000">
                                          <p:val>
                                            <p:strVal val="#ppt_h"/>
                                          </p:val>
                                        </p:tav>
                                      </p:tavLst>
                                    </p:anim>
                                    <p:anim calcmode="lin" valueType="num">
                                      <p:cBhvr>
                                        <p:cTn id="94" dur="1500" fill="hold"/>
                                        <p:tgtEl>
                                          <p:spTgt spid="69"/>
                                        </p:tgtEl>
                                        <p:attrNameLst>
                                          <p:attrName>ppt_w</p:attrName>
                                        </p:attrNameLst>
                                      </p:cBhvr>
                                      <p:tavLst>
                                        <p:tav tm="0">
                                          <p:val>
                                            <p:fltVal val="0"/>
                                          </p:val>
                                        </p:tav>
                                        <p:tav tm="100000">
                                          <p:val>
                                            <p:strVal val="#ppt_w"/>
                                          </p:val>
                                        </p:tav>
                                      </p:tavLst>
                                    </p:anim>
                                  </p:childTnLst>
                                </p:cTn>
                              </p:par>
                            </p:childTnLst>
                          </p:cTn>
                        </p:par>
                        <p:par>
                          <p:cTn id="95" fill="hold" nodeType="afterGroup">
                            <p:stCondLst>
                              <p:cond delay="15300"/>
                            </p:stCondLst>
                            <p:childTnLst>
                              <p:par>
                                <p:cTn id="96" presetID="47"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anim calcmode="lin" valueType="num">
                                      <p:cBhvr>
                                        <p:cTn id="99" dur="1000" fill="hold"/>
                                        <p:tgtEl>
                                          <p:spTgt spid="64"/>
                                        </p:tgtEl>
                                        <p:attrNameLst>
                                          <p:attrName>ppt_x</p:attrName>
                                        </p:attrNameLst>
                                      </p:cBhvr>
                                      <p:tavLst>
                                        <p:tav tm="0">
                                          <p:val>
                                            <p:strVal val="#ppt_x"/>
                                          </p:val>
                                        </p:tav>
                                        <p:tav tm="100000">
                                          <p:val>
                                            <p:strVal val="#ppt_x"/>
                                          </p:val>
                                        </p:tav>
                                      </p:tavLst>
                                    </p:anim>
                                    <p:anim calcmode="lin" valueType="num">
                                      <p:cBhvr>
                                        <p:cTn id="100" dur="1000" fill="hold"/>
                                        <p:tgtEl>
                                          <p:spTgt spid="64"/>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anim calcmode="lin" valueType="num">
                                      <p:cBhvr>
                                        <p:cTn id="104" dur="1000" fill="hold"/>
                                        <p:tgtEl>
                                          <p:spTgt spid="66"/>
                                        </p:tgtEl>
                                        <p:attrNameLst>
                                          <p:attrName>ppt_x</p:attrName>
                                        </p:attrNameLst>
                                      </p:cBhvr>
                                      <p:tavLst>
                                        <p:tav tm="0">
                                          <p:val>
                                            <p:strVal val="#ppt_x"/>
                                          </p:val>
                                        </p:tav>
                                        <p:tav tm="100000">
                                          <p:val>
                                            <p:strVal val="#ppt_x"/>
                                          </p:val>
                                        </p:tav>
                                      </p:tavLst>
                                    </p:anim>
                                    <p:anim calcmode="lin" valueType="num">
                                      <p:cBhvr>
                                        <p:cTn id="105" dur="1000" fill="hold"/>
                                        <p:tgtEl>
                                          <p:spTgt spid="66"/>
                                        </p:tgtEl>
                                        <p:attrNameLst>
                                          <p:attrName>ppt_y</p:attrName>
                                        </p:attrNameLst>
                                      </p:cBhvr>
                                      <p:tavLst>
                                        <p:tav tm="0">
                                          <p:val>
                                            <p:strVal val="#ppt_y+.1"/>
                                          </p:val>
                                        </p:tav>
                                        <p:tav tm="100000">
                                          <p:val>
                                            <p:strVal val="#ppt_y"/>
                                          </p:val>
                                        </p:tav>
                                      </p:tavLst>
                                    </p:anim>
                                  </p:childTnLst>
                                </p:cTn>
                              </p:par>
                              <p:par>
                                <p:cTn id="106" presetID="16" presetClass="entr" presetSubtype="21"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barn(inVertical)">
                                      <p:cBhvr>
                                        <p:cTn id="10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0" grpId="0" animBg="1"/>
      <p:bldP spid="49" grpId="0" animBg="1"/>
      <p:bldP spid="52" grpId="0" animBg="1"/>
      <p:bldP spid="53" grpId="0"/>
      <p:bldP spid="63" grpId="0"/>
      <p:bldP spid="64" grpId="0"/>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22400" y="1489349"/>
            <a:ext cx="7315200" cy="3384376"/>
            <a:chOff x="914400" y="1489348"/>
            <a:chExt cx="7315200" cy="3384375"/>
          </a:xfrm>
        </p:grpSpPr>
        <p:sp>
          <p:nvSpPr>
            <p:cNvPr id="6148" name="AutoShape 3"/>
            <p:cNvSpPr>
              <a:spLocks noChangeArrowheads="1"/>
            </p:cNvSpPr>
            <p:nvPr/>
          </p:nvSpPr>
          <p:spPr bwMode="auto">
            <a:xfrm>
              <a:off x="914400" y="1489348"/>
              <a:ext cx="7315200" cy="3384375"/>
            </a:xfrm>
            <a:prstGeom prst="roundRect">
              <a:avLst>
                <a:gd name="adj" fmla="val 7054"/>
              </a:avLst>
            </a:prstGeom>
            <a:noFill/>
            <a:ln w="19050">
              <a:solidFill>
                <a:srgbClr val="30B8D8"/>
              </a:solidFill>
              <a:miter lim="800000"/>
              <a:headEnd/>
              <a:tailEnd/>
            </a:ln>
            <a:effectLst>
              <a:glow rad="88900">
                <a:schemeClr val="accent1">
                  <a:satMod val="175000"/>
                  <a:alpha val="30000"/>
                </a:schemeClr>
              </a:glo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defRPr/>
              </a:pPr>
              <a:endParaRPr lang="zh-CN" altLang="en-US" sz="2000" dirty="0">
                <a:solidFill>
                  <a:schemeClr val="tx2"/>
                </a:solidFill>
                <a:ea typeface="方正兰亭黑_GBK" panose="02000000000000000000" pitchFamily="2" charset="-122"/>
              </a:endParaRPr>
            </a:p>
          </p:txBody>
        </p:sp>
        <p:sp>
          <p:nvSpPr>
            <p:cNvPr id="4102" name="Rectangle 13" descr="FD1DDF730CE4456e89755B07FE1653D0# #Rectangle 13"/>
            <p:cNvSpPr>
              <a:spLocks noChangeArrowheads="1"/>
            </p:cNvSpPr>
            <p:nvPr/>
          </p:nvSpPr>
          <p:spPr bwMode="auto">
            <a:xfrm>
              <a:off x="4013200" y="1954719"/>
              <a:ext cx="3941742" cy="181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rgbClr val="BCE8F2"/>
                  </a:solidFill>
                  <a:latin typeface="方正兰亭黑_GBK" pitchFamily="2" charset="-122"/>
                  <a:ea typeface="方正兰亭黑_GBK" pitchFamily="2" charset="-122"/>
                </a:rPr>
                <a:t>      Click here to add text Click here to add text Click here add text Click here to add text Click here to add text</a:t>
              </a:r>
              <a:endParaRPr lang="en-US" altLang="zh-CN" sz="1600" dirty="0">
                <a:solidFill>
                  <a:srgbClr val="BCE8F2"/>
                </a:solidFill>
                <a:latin typeface="方正兰亭黑_GBK" pitchFamily="2" charset="-122"/>
                <a:ea typeface="方正兰亭黑_GBK" pitchFamily="2" charset="-122"/>
              </a:endParaRPr>
            </a:p>
            <a:p>
              <a:pPr algn="just"/>
              <a:endParaRPr lang="en-US" altLang="zh-CN" sz="1600" dirty="0">
                <a:solidFill>
                  <a:srgbClr val="BCE8F2"/>
                </a:solidFill>
                <a:latin typeface="方正兰亭黑_GBK" pitchFamily="2" charset="-122"/>
                <a:ea typeface="方正兰亭黑_GBK" pitchFamily="2" charset="-122"/>
              </a:endParaRPr>
            </a:p>
            <a:p>
              <a:pPr algn="just"/>
              <a:endParaRPr lang="en-US" altLang="zh-CN" sz="1600" dirty="0">
                <a:solidFill>
                  <a:srgbClr val="BCE8F2"/>
                </a:solidFill>
                <a:latin typeface="方正兰亭黑_GBK" pitchFamily="2" charset="-122"/>
                <a:ea typeface="方正兰亭黑_GBK" pitchFamily="2" charset="-122"/>
              </a:endParaRPr>
            </a:p>
            <a:p>
              <a:pPr algn="just"/>
              <a:endParaRPr lang="zh-CN" altLang="en-US" sz="1600" dirty="0">
                <a:solidFill>
                  <a:srgbClr val="BCE8F2"/>
                </a:solidFill>
                <a:latin typeface="方正兰亭黑_GBK" pitchFamily="2" charset="-122"/>
                <a:ea typeface="方正兰亭黑_GBK" pitchFamily="2" charset="-122"/>
              </a:endParaRPr>
            </a:p>
            <a:p>
              <a:pPr algn="just"/>
              <a:r>
                <a:rPr lang="zh-CN" altLang="en-US" sz="1600" dirty="0">
                  <a:solidFill>
                    <a:srgbClr val="BCE8F2"/>
                  </a:solidFill>
                  <a:latin typeface="方正兰亭黑_GBK" pitchFamily="2" charset="-122"/>
                  <a:ea typeface="方正兰亭黑_GBK" pitchFamily="2" charset="-122"/>
                </a:rPr>
                <a:t>      Click here to add text Click here to add text Click here add text Click here to add text Click here to add text</a:t>
              </a:r>
            </a:p>
          </p:txBody>
        </p:sp>
        <p:sp>
          <p:nvSpPr>
            <p:cNvPr id="2" name="圆角矩形 1"/>
            <p:cNvSpPr/>
            <p:nvPr/>
          </p:nvSpPr>
          <p:spPr>
            <a:xfrm>
              <a:off x="1331640" y="2011824"/>
              <a:ext cx="2450842" cy="2497440"/>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l="-1116" t="-6913" r="-26365" b="-181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422400" y="553246"/>
            <a:ext cx="7315200" cy="609399"/>
            <a:chOff x="914400" y="553244"/>
            <a:chExt cx="7315200" cy="609399"/>
          </a:xfrm>
        </p:grpSpPr>
        <p:sp>
          <p:nvSpPr>
            <p:cNvPr id="6146" name="TextBox 13" descr="B56F103BB23E47beACAB404F50AF11BD# #TextBox 13"/>
            <p:cNvSpPr txBox="1">
              <a:spLocks noChangeArrowheads="1"/>
            </p:cNvSpPr>
            <p:nvPr/>
          </p:nvSpPr>
          <p:spPr bwMode="auto">
            <a:xfrm>
              <a:off x="3203848" y="553244"/>
              <a:ext cx="2520280"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Preamble</a:t>
              </a:r>
            </a:p>
          </p:txBody>
        </p:sp>
        <p:sp>
          <p:nvSpPr>
            <p:cNvPr id="7" name="AutoShape 3"/>
            <p:cNvSpPr>
              <a:spLocks noChangeArrowheads="1"/>
            </p:cNvSpPr>
            <p:nvPr/>
          </p:nvSpPr>
          <p:spPr bwMode="auto">
            <a:xfrm>
              <a:off x="914400" y="616643"/>
              <a:ext cx="7315200" cy="546000"/>
            </a:xfrm>
            <a:prstGeom prst="roundRect">
              <a:avLst>
                <a:gd name="adj" fmla="val 50000"/>
              </a:avLst>
            </a:prstGeom>
            <a:noFill/>
            <a:ln w="12700">
              <a:solidFill>
                <a:srgbClr val="30B8D8"/>
              </a:solidFill>
              <a:miter lim="800000"/>
              <a:headEnd/>
              <a:tailEnd/>
            </a:ln>
            <a:effectLst>
              <a:glow rad="88900">
                <a:schemeClr val="accent1">
                  <a:satMod val="175000"/>
                  <a:alpha val="30000"/>
                </a:schemeClr>
              </a:glow>
            </a:effectLst>
          </p:spPr>
          <p:txBody>
            <a:bodyPr wrap="none"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defRPr/>
              </a:pPr>
              <a:endParaRPr lang="zh-CN" altLang="en-US" sz="2000" dirty="0">
                <a:solidFill>
                  <a:schemeClr val="tx2"/>
                </a:solidFill>
                <a:latin typeface="Arial" charset="0"/>
                <a:ea typeface="方正兰亭黑_GBK" panose="02000000000000000000" pitchFamily="2"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a:grpSpLocks/>
          </p:cNvGrpSpPr>
          <p:nvPr/>
        </p:nvGrpSpPr>
        <p:grpSpPr bwMode="auto">
          <a:xfrm>
            <a:off x="3554423" y="1422429"/>
            <a:ext cx="3419475" cy="3419476"/>
            <a:chOff x="3046023" y="1518156"/>
            <a:chExt cx="3419202" cy="3419202"/>
          </a:xfrm>
        </p:grpSpPr>
        <p:sp>
          <p:nvSpPr>
            <p:cNvPr id="19502" name="Oval 3"/>
            <p:cNvSpPr>
              <a:spLocks noChangeArrowheads="1"/>
            </p:cNvSpPr>
            <p:nvPr/>
          </p:nvSpPr>
          <p:spPr bwMode="invGray">
            <a:xfrm>
              <a:off x="3046023" y="1518156"/>
              <a:ext cx="3419202" cy="3419202"/>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9503" name="Line 5"/>
            <p:cNvSpPr>
              <a:spLocks noChangeShapeType="1"/>
            </p:cNvSpPr>
            <p:nvPr/>
          </p:nvSpPr>
          <p:spPr bwMode="invGray">
            <a:xfrm>
              <a:off x="3574913" y="2043437"/>
              <a:ext cx="2383712" cy="2398239"/>
            </a:xfrm>
            <a:prstGeom prst="line">
              <a:avLst/>
            </a:prstGeom>
            <a:noFill/>
            <a:ln w="19050" cap="rnd">
              <a:solidFill>
                <a:srgbClr val="30B8D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04" name="Line 6"/>
            <p:cNvSpPr>
              <a:spLocks noChangeShapeType="1"/>
            </p:cNvSpPr>
            <p:nvPr/>
          </p:nvSpPr>
          <p:spPr bwMode="invGray">
            <a:xfrm flipH="1">
              <a:off x="3569213" y="2049092"/>
              <a:ext cx="2395113" cy="2386929"/>
            </a:xfrm>
            <a:prstGeom prst="line">
              <a:avLst/>
            </a:prstGeom>
            <a:noFill/>
            <a:ln w="19050" cap="rnd">
              <a:solidFill>
                <a:srgbClr val="30B8D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6" name="TextBox 13"/>
          <p:cNvSpPr txBox="1">
            <a:spLocks noChangeArrowheads="1"/>
          </p:cNvSpPr>
          <p:nvPr/>
        </p:nvSpPr>
        <p:spPr bwMode="auto">
          <a:xfrm>
            <a:off x="2415704" y="49188"/>
            <a:ext cx="5040560"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grpSp>
        <p:nvGrpSpPr>
          <p:cNvPr id="46" name="组合 45"/>
          <p:cNvGrpSpPr>
            <a:grpSpLocks/>
          </p:cNvGrpSpPr>
          <p:nvPr/>
        </p:nvGrpSpPr>
        <p:grpSpPr bwMode="auto">
          <a:xfrm>
            <a:off x="4149725" y="2046314"/>
            <a:ext cx="2185988" cy="2184400"/>
            <a:chOff x="3642363" y="2140969"/>
            <a:chExt cx="2184723" cy="2184722"/>
          </a:xfrm>
        </p:grpSpPr>
        <p:sp>
          <p:nvSpPr>
            <p:cNvPr id="19500" name="Oval 12"/>
            <p:cNvSpPr>
              <a:spLocks noChangeArrowheads="1"/>
            </p:cNvSpPr>
            <p:nvPr/>
          </p:nvSpPr>
          <p:spPr bwMode="gray">
            <a:xfrm>
              <a:off x="3642363" y="2140969"/>
              <a:ext cx="2184723" cy="2184722"/>
            </a:xfrm>
            <a:prstGeom prst="ellipse">
              <a:avLst/>
            </a:prstGeom>
            <a:solidFill>
              <a:srgbClr val="1E8F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9501" name="Rectangle 13"/>
            <p:cNvSpPr>
              <a:spLocks noChangeArrowheads="1"/>
            </p:cNvSpPr>
            <p:nvPr/>
          </p:nvSpPr>
          <p:spPr bwMode="auto">
            <a:xfrm>
              <a:off x="4048131" y="2880111"/>
              <a:ext cx="1373187" cy="70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rgbClr val="BCE8F2"/>
                  </a:solidFill>
                  <a:latin typeface="方正兰亭黑_GBK" pitchFamily="2" charset="-122"/>
                  <a:ea typeface="方正兰亭黑_GBK" pitchFamily="2" charset="-122"/>
                </a:rPr>
                <a:t>Click here to add a title</a:t>
              </a:r>
            </a:p>
          </p:txBody>
        </p:sp>
      </p:grpSp>
      <p:sp>
        <p:nvSpPr>
          <p:cNvPr id="49" name="Oval 3"/>
          <p:cNvSpPr>
            <a:spLocks noChangeArrowheads="1"/>
          </p:cNvSpPr>
          <p:nvPr/>
        </p:nvSpPr>
        <p:spPr bwMode="invGray">
          <a:xfrm>
            <a:off x="3324840" y="1193751"/>
            <a:ext cx="3877568" cy="3877568"/>
          </a:xfrm>
          <a:prstGeom prst="ellipse">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5" name="AutoShape 16"/>
          <p:cNvSpPr>
            <a:spLocks noChangeArrowheads="1"/>
          </p:cNvSpPr>
          <p:nvPr/>
        </p:nvSpPr>
        <p:spPr bwMode="black">
          <a:xfrm>
            <a:off x="5039310" y="1682094"/>
            <a:ext cx="390129" cy="285631"/>
          </a:xfrm>
          <a:prstGeom prst="upArrow">
            <a:avLst>
              <a:gd name="adj1" fmla="val 57861"/>
              <a:gd name="adj2" fmla="val 59514"/>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6" name="AutoShape 17"/>
          <p:cNvSpPr>
            <a:spLocks noChangeArrowheads="1"/>
          </p:cNvSpPr>
          <p:nvPr/>
        </p:nvSpPr>
        <p:spPr bwMode="gray">
          <a:xfrm>
            <a:off x="6385245" y="2982055"/>
            <a:ext cx="326036" cy="391522"/>
          </a:xfrm>
          <a:prstGeom prst="rightArrow">
            <a:avLst>
              <a:gd name="adj1" fmla="val 54861"/>
              <a:gd name="adj2" fmla="val 59167"/>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7" name="AutoShape 18"/>
          <p:cNvSpPr>
            <a:spLocks noChangeArrowheads="1"/>
          </p:cNvSpPr>
          <p:nvPr/>
        </p:nvSpPr>
        <p:spPr bwMode="invGray">
          <a:xfrm>
            <a:off x="5039300" y="4288988"/>
            <a:ext cx="408242" cy="323250"/>
          </a:xfrm>
          <a:prstGeom prst="downArrow">
            <a:avLst>
              <a:gd name="adj1" fmla="val 50167"/>
              <a:gd name="adj2" fmla="val 58051"/>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8" name="AutoShape 19"/>
          <p:cNvSpPr>
            <a:spLocks noChangeArrowheads="1"/>
          </p:cNvSpPr>
          <p:nvPr/>
        </p:nvSpPr>
        <p:spPr bwMode="invGray">
          <a:xfrm>
            <a:off x="3774174" y="2989025"/>
            <a:ext cx="328823" cy="385949"/>
          </a:xfrm>
          <a:prstGeom prst="leftArrow">
            <a:avLst>
              <a:gd name="adj1" fmla="val 50000"/>
              <a:gd name="adj2" fmla="val 53815"/>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grpSp>
        <p:nvGrpSpPr>
          <p:cNvPr id="38" name="组合 37"/>
          <p:cNvGrpSpPr>
            <a:grpSpLocks/>
          </p:cNvGrpSpPr>
          <p:nvPr/>
        </p:nvGrpSpPr>
        <p:grpSpPr bwMode="auto">
          <a:xfrm>
            <a:off x="5005397" y="1104927"/>
            <a:ext cx="446087" cy="462715"/>
            <a:chOff x="4497649" y="1200268"/>
            <a:chExt cx="446577" cy="461880"/>
          </a:xfrm>
        </p:grpSpPr>
        <p:sp>
          <p:nvSpPr>
            <p:cNvPr id="30" name="Oval 31"/>
            <p:cNvSpPr>
              <a:spLocks noChangeArrowheads="1"/>
            </p:cNvSpPr>
            <p:nvPr/>
          </p:nvSpPr>
          <p:spPr bwMode="gray">
            <a:xfrm>
              <a:off x="4497649" y="1200268"/>
              <a:ext cx="446577" cy="449072"/>
            </a:xfrm>
            <a:prstGeom prst="ellipse">
              <a:avLst/>
            </a:prstGeom>
            <a:solidFill>
              <a:srgbClr val="1E8FB2"/>
            </a:solidFill>
            <a:ln w="9525">
              <a:solidFill>
                <a:srgbClr val="30B8D8"/>
              </a:solidFill>
              <a:round/>
              <a:headEnd/>
              <a:tailEnd/>
            </a:ln>
            <a:effectLst>
              <a:glow rad="88900">
                <a:schemeClr val="accent1">
                  <a:satMod val="175000"/>
                  <a:alpha val="40000"/>
                </a:schemeClr>
              </a:glow>
            </a:effectLst>
          </p:spPr>
          <p:txBody>
            <a:bodyPr wrap="none" anchor="ctr"/>
            <a:lstStyle/>
            <a:p>
              <a:pPr>
                <a:defRPr/>
              </a:pPr>
              <a:endParaRPr lang="zh-CN" altLang="en-US"/>
            </a:p>
          </p:txBody>
        </p:sp>
        <p:sp>
          <p:nvSpPr>
            <p:cNvPr id="19499" name="Text Box 32"/>
            <p:cNvSpPr txBox="1">
              <a:spLocks noChangeArrowheads="1"/>
            </p:cNvSpPr>
            <p:nvPr/>
          </p:nvSpPr>
          <p:spPr bwMode="gray">
            <a:xfrm>
              <a:off x="4524333" y="1201316"/>
              <a:ext cx="401276" cy="46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2400">
                  <a:solidFill>
                    <a:srgbClr val="BCE8F2"/>
                  </a:solidFill>
                  <a:latin typeface="Arial" charset="0"/>
                </a:rPr>
                <a:t>A</a:t>
              </a:r>
            </a:p>
          </p:txBody>
        </p:sp>
      </p:grpSp>
      <p:grpSp>
        <p:nvGrpSpPr>
          <p:cNvPr id="37" name="组合 36"/>
          <p:cNvGrpSpPr>
            <a:grpSpLocks/>
          </p:cNvGrpSpPr>
          <p:nvPr/>
        </p:nvGrpSpPr>
        <p:grpSpPr bwMode="auto">
          <a:xfrm>
            <a:off x="3284548" y="2965495"/>
            <a:ext cx="447675" cy="465119"/>
            <a:chOff x="2776901" y="3060348"/>
            <a:chExt cx="446577" cy="465096"/>
          </a:xfrm>
        </p:grpSpPr>
        <p:sp>
          <p:nvSpPr>
            <p:cNvPr id="21" name="Oval 22"/>
            <p:cNvSpPr>
              <a:spLocks noChangeArrowheads="1"/>
            </p:cNvSpPr>
            <p:nvPr/>
          </p:nvSpPr>
          <p:spPr bwMode="gray">
            <a:xfrm>
              <a:off x="2776901" y="3060348"/>
              <a:ext cx="446577" cy="449072"/>
            </a:xfrm>
            <a:prstGeom prst="ellipse">
              <a:avLst/>
            </a:prstGeom>
            <a:solidFill>
              <a:srgbClr val="1E8FB2"/>
            </a:solidFill>
            <a:ln w="9525">
              <a:solidFill>
                <a:srgbClr val="30B8D8"/>
              </a:solidFill>
              <a:round/>
              <a:headEnd/>
              <a:tailEnd/>
            </a:ln>
            <a:effectLst>
              <a:glow rad="88900">
                <a:schemeClr val="accent1">
                  <a:satMod val="175000"/>
                  <a:alpha val="40000"/>
                </a:schemeClr>
              </a:glow>
            </a:effectLst>
          </p:spPr>
          <p:txBody>
            <a:bodyPr wrap="none" anchor="ctr"/>
            <a:lstStyle/>
            <a:p>
              <a:pPr>
                <a:defRPr/>
              </a:pPr>
              <a:endParaRPr lang="zh-CN" altLang="en-US"/>
            </a:p>
          </p:txBody>
        </p:sp>
        <p:sp>
          <p:nvSpPr>
            <p:cNvPr id="19495" name="Text Box 33"/>
            <p:cNvSpPr txBox="1">
              <a:spLocks noChangeArrowheads="1"/>
            </p:cNvSpPr>
            <p:nvPr/>
          </p:nvSpPr>
          <p:spPr bwMode="gray">
            <a:xfrm>
              <a:off x="2802192" y="3063802"/>
              <a:ext cx="401276" cy="46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2400">
                  <a:solidFill>
                    <a:srgbClr val="BCE8F2"/>
                  </a:solidFill>
                  <a:latin typeface="Arial" charset="0"/>
                </a:rPr>
                <a:t>D</a:t>
              </a:r>
            </a:p>
          </p:txBody>
        </p:sp>
      </p:grpSp>
      <p:grpSp>
        <p:nvGrpSpPr>
          <p:cNvPr id="39" name="组合 38"/>
          <p:cNvGrpSpPr>
            <a:grpSpLocks/>
          </p:cNvGrpSpPr>
          <p:nvPr/>
        </p:nvGrpSpPr>
        <p:grpSpPr bwMode="auto">
          <a:xfrm>
            <a:off x="6797676" y="2959135"/>
            <a:ext cx="446088" cy="461665"/>
            <a:chOff x="6289456" y="3054474"/>
            <a:chExt cx="446577" cy="461364"/>
          </a:xfrm>
        </p:grpSpPr>
        <p:sp>
          <p:nvSpPr>
            <p:cNvPr id="24" name="Oval 25"/>
            <p:cNvSpPr>
              <a:spLocks noChangeArrowheads="1"/>
            </p:cNvSpPr>
            <p:nvPr/>
          </p:nvSpPr>
          <p:spPr bwMode="gray">
            <a:xfrm>
              <a:off x="6289456" y="3060348"/>
              <a:ext cx="446577" cy="449072"/>
            </a:xfrm>
            <a:prstGeom prst="ellipse">
              <a:avLst/>
            </a:prstGeom>
            <a:solidFill>
              <a:srgbClr val="1E8FB2"/>
            </a:solidFill>
            <a:ln w="9525">
              <a:solidFill>
                <a:srgbClr val="30B8D8"/>
              </a:solidFill>
              <a:round/>
              <a:headEnd/>
              <a:tailEnd/>
            </a:ln>
            <a:effectLst>
              <a:glow rad="88900">
                <a:schemeClr val="accent1">
                  <a:satMod val="175000"/>
                  <a:alpha val="40000"/>
                </a:schemeClr>
              </a:glow>
            </a:effectLst>
          </p:spPr>
          <p:txBody>
            <a:bodyPr wrap="none" anchor="ctr"/>
            <a:lstStyle/>
            <a:p>
              <a:pPr>
                <a:defRPr/>
              </a:pPr>
              <a:endParaRPr lang="zh-CN" altLang="en-US"/>
            </a:p>
          </p:txBody>
        </p:sp>
        <p:sp>
          <p:nvSpPr>
            <p:cNvPr id="19491" name="Text Box 34"/>
            <p:cNvSpPr txBox="1">
              <a:spLocks noChangeArrowheads="1"/>
            </p:cNvSpPr>
            <p:nvPr/>
          </p:nvSpPr>
          <p:spPr bwMode="gray">
            <a:xfrm>
              <a:off x="6325893" y="3054474"/>
              <a:ext cx="401276" cy="4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2400">
                  <a:solidFill>
                    <a:srgbClr val="BCE8F2"/>
                  </a:solidFill>
                  <a:latin typeface="Arial" charset="0"/>
                </a:rPr>
                <a:t>B</a:t>
              </a:r>
            </a:p>
          </p:txBody>
        </p:sp>
      </p:grpSp>
      <p:grpSp>
        <p:nvGrpSpPr>
          <p:cNvPr id="40" name="组合 39"/>
          <p:cNvGrpSpPr>
            <a:grpSpLocks/>
          </p:cNvGrpSpPr>
          <p:nvPr/>
        </p:nvGrpSpPr>
        <p:grpSpPr bwMode="auto">
          <a:xfrm>
            <a:off x="5024448" y="4722818"/>
            <a:ext cx="447675" cy="467890"/>
            <a:chOff x="4517156" y="4817321"/>
            <a:chExt cx="446577" cy="469075"/>
          </a:xfrm>
        </p:grpSpPr>
        <p:sp>
          <p:nvSpPr>
            <p:cNvPr id="27" name="Oval 28"/>
            <p:cNvSpPr>
              <a:spLocks noChangeArrowheads="1"/>
            </p:cNvSpPr>
            <p:nvPr/>
          </p:nvSpPr>
          <p:spPr bwMode="gray">
            <a:xfrm>
              <a:off x="4517156" y="4817321"/>
              <a:ext cx="446577" cy="449072"/>
            </a:xfrm>
            <a:prstGeom prst="ellipse">
              <a:avLst/>
            </a:prstGeom>
            <a:solidFill>
              <a:srgbClr val="1E8FB2"/>
            </a:solidFill>
            <a:ln w="9525">
              <a:solidFill>
                <a:srgbClr val="30B8D8"/>
              </a:solidFill>
              <a:round/>
              <a:headEnd/>
              <a:tailEnd/>
            </a:ln>
            <a:effectLst>
              <a:glow rad="88900">
                <a:schemeClr val="accent1">
                  <a:satMod val="175000"/>
                  <a:alpha val="30000"/>
                </a:schemeClr>
              </a:glow>
            </a:effectLst>
          </p:spPr>
          <p:txBody>
            <a:bodyPr wrap="none" anchor="ctr"/>
            <a:lstStyle/>
            <a:p>
              <a:pPr>
                <a:defRPr/>
              </a:pPr>
              <a:endParaRPr lang="zh-CN" altLang="en-US"/>
            </a:p>
          </p:txBody>
        </p:sp>
        <p:sp>
          <p:nvSpPr>
            <p:cNvPr id="19487" name="Text Box 35"/>
            <p:cNvSpPr txBox="1">
              <a:spLocks noChangeArrowheads="1"/>
            </p:cNvSpPr>
            <p:nvPr/>
          </p:nvSpPr>
          <p:spPr bwMode="gray">
            <a:xfrm>
              <a:off x="4546626" y="4823562"/>
              <a:ext cx="401276" cy="46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spcBef>
                  <a:spcPct val="50000"/>
                </a:spcBef>
              </a:pPr>
              <a:r>
                <a:rPr lang="en-US" altLang="zh-CN" sz="2400">
                  <a:solidFill>
                    <a:srgbClr val="BCE8F2"/>
                  </a:solidFill>
                  <a:latin typeface="Arial" charset="0"/>
                </a:rPr>
                <a:t>C</a:t>
              </a:r>
            </a:p>
          </p:txBody>
        </p:sp>
      </p:grpSp>
      <p:sp>
        <p:nvSpPr>
          <p:cNvPr id="42" name="Text Box 27"/>
          <p:cNvSpPr txBox="1">
            <a:spLocks noChangeArrowheads="1"/>
          </p:cNvSpPr>
          <p:nvPr/>
        </p:nvSpPr>
        <p:spPr bwMode="black">
          <a:xfrm>
            <a:off x="1135934" y="2997226"/>
            <a:ext cx="1994616"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dirty="0">
                <a:solidFill>
                  <a:srgbClr val="BCE8F2"/>
                </a:solidFill>
                <a:latin typeface="方正兰亭黑_GBK" pitchFamily="2" charset="-122"/>
                <a:ea typeface="方正兰亭黑_GBK" pitchFamily="2" charset="-122"/>
              </a:rPr>
              <a:t>Click to add text</a:t>
            </a:r>
            <a:endParaRPr lang="en-US" altLang="zh-CN" sz="1600" dirty="0">
              <a:solidFill>
                <a:srgbClr val="BCE8F2"/>
              </a:solidFill>
              <a:latin typeface="方正兰亭黑_GBK" pitchFamily="2" charset="-122"/>
              <a:ea typeface="方正兰亭黑_GBK" pitchFamily="2" charset="-122"/>
            </a:endParaRPr>
          </a:p>
        </p:txBody>
      </p:sp>
      <p:sp>
        <p:nvSpPr>
          <p:cNvPr id="43" name="Text Box 27"/>
          <p:cNvSpPr txBox="1">
            <a:spLocks noChangeArrowheads="1"/>
          </p:cNvSpPr>
          <p:nvPr/>
        </p:nvSpPr>
        <p:spPr bwMode="black">
          <a:xfrm>
            <a:off x="6298842" y="1057300"/>
            <a:ext cx="223754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dirty="0">
                <a:solidFill>
                  <a:srgbClr val="BCE8F2"/>
                </a:solidFill>
                <a:latin typeface="方正兰亭黑_GBK" pitchFamily="2" charset="-122"/>
                <a:ea typeface="方正兰亭黑_GBK" pitchFamily="2" charset="-122"/>
              </a:rPr>
              <a:t>Click to add text</a:t>
            </a:r>
            <a:endParaRPr lang="en-US" altLang="zh-CN" sz="1600" dirty="0">
              <a:solidFill>
                <a:srgbClr val="BCE8F2"/>
              </a:solidFill>
              <a:latin typeface="方正兰亭黑_GBK" pitchFamily="2" charset="-122"/>
              <a:ea typeface="方正兰亭黑_GBK" pitchFamily="2" charset="-122"/>
            </a:endParaRPr>
          </a:p>
        </p:txBody>
      </p:sp>
      <p:sp>
        <p:nvSpPr>
          <p:cNvPr id="44" name="Text Box 27"/>
          <p:cNvSpPr txBox="1">
            <a:spLocks noChangeArrowheads="1"/>
          </p:cNvSpPr>
          <p:nvPr/>
        </p:nvSpPr>
        <p:spPr bwMode="black">
          <a:xfrm>
            <a:off x="7243765" y="2982055"/>
            <a:ext cx="2084707"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dirty="0">
                <a:solidFill>
                  <a:srgbClr val="BCE8F2"/>
                </a:solidFill>
                <a:latin typeface="方正兰亭黑_GBK" pitchFamily="2" charset="-122"/>
                <a:ea typeface="方正兰亭黑_GBK" pitchFamily="2" charset="-122"/>
              </a:rPr>
              <a:t>Click to add text</a:t>
            </a:r>
            <a:endParaRPr lang="en-US" altLang="zh-CN" sz="1600" dirty="0">
              <a:solidFill>
                <a:srgbClr val="BCE8F2"/>
              </a:solidFill>
              <a:latin typeface="方正兰亭黑_GBK" pitchFamily="2" charset="-122"/>
              <a:ea typeface="方正兰亭黑_GBK" pitchFamily="2" charset="-122"/>
            </a:endParaRPr>
          </a:p>
        </p:txBody>
      </p:sp>
      <p:sp>
        <p:nvSpPr>
          <p:cNvPr id="45" name="Text Box 27"/>
          <p:cNvSpPr txBox="1">
            <a:spLocks noChangeArrowheads="1"/>
          </p:cNvSpPr>
          <p:nvPr/>
        </p:nvSpPr>
        <p:spPr bwMode="black">
          <a:xfrm>
            <a:off x="2415704" y="4802214"/>
            <a:ext cx="2496022"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600" dirty="0">
                <a:solidFill>
                  <a:srgbClr val="BCE8F2"/>
                </a:solidFill>
                <a:latin typeface="方正兰亭黑_GBK" pitchFamily="2" charset="-122"/>
                <a:ea typeface="方正兰亭黑_GBK" pitchFamily="2" charset="-122"/>
              </a:rPr>
              <a:t>Click to add text</a:t>
            </a:r>
            <a:endParaRPr lang="en-US" altLang="zh-CN" sz="1600" dirty="0">
              <a:solidFill>
                <a:srgbClr val="BCE8F2"/>
              </a:solidFill>
              <a:latin typeface="方正兰亭黑_GBK" pitchFamily="2" charset="-122"/>
              <a:ea typeface="方正兰亭黑_GBK" pitchFamily="2" charset="-122"/>
            </a:endParaRPr>
          </a:p>
        </p:txBody>
      </p:sp>
      <p:sp>
        <p:nvSpPr>
          <p:cNvPr id="31" name="Rectangle 13" descr="FD1DDF730CE4456e89755B07FE1653D0# #Rectangle 13"/>
          <p:cNvSpPr>
            <a:spLocks noChangeArrowheads="1"/>
          </p:cNvSpPr>
          <p:nvPr/>
        </p:nvSpPr>
        <p:spPr bwMode="auto">
          <a:xfrm>
            <a:off x="6629305" y="1375071"/>
            <a:ext cx="2383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accent3">
                    <a:lumMod val="40000"/>
                    <a:lumOff val="60000"/>
                  </a:schemeClr>
                </a:solidFill>
                <a:latin typeface="方正兰亭纤黑简体" pitchFamily="65" charset="-122"/>
                <a:ea typeface="方正兰亭纤黑简体" pitchFamily="65" charset="-122"/>
              </a:rPr>
              <a:t>Click here to add a text statement and a short question description.</a:t>
            </a:r>
            <a:endParaRPr lang="en-US" altLang="zh-CN" sz="1000" dirty="0">
              <a:solidFill>
                <a:schemeClr val="accent3">
                  <a:lumMod val="40000"/>
                  <a:lumOff val="60000"/>
                </a:schemeClr>
              </a:solidFill>
              <a:latin typeface="方正兰亭纤黑简体" pitchFamily="65" charset="-122"/>
              <a:ea typeface="方正兰亭纤黑简体" pitchFamily="65" charset="-122"/>
            </a:endParaRPr>
          </a:p>
        </p:txBody>
      </p:sp>
      <p:sp>
        <p:nvSpPr>
          <p:cNvPr id="32" name="Rectangle 13" descr="FD1DDF730CE4456e89755B07FE1653D0# #Rectangle 13"/>
          <p:cNvSpPr>
            <a:spLocks noChangeArrowheads="1"/>
          </p:cNvSpPr>
          <p:nvPr/>
        </p:nvSpPr>
        <p:spPr bwMode="auto">
          <a:xfrm>
            <a:off x="7388402" y="3278007"/>
            <a:ext cx="17899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accent3">
                    <a:lumMod val="40000"/>
                    <a:lumOff val="60000"/>
                  </a:schemeClr>
                </a:solidFill>
                <a:latin typeface="方正兰亭纤黑简体" pitchFamily="65" charset="-122"/>
                <a:ea typeface="方正兰亭纤黑简体" pitchFamily="65" charset="-122"/>
              </a:rPr>
              <a:t>Click here to add a text statement and a short question description.</a:t>
            </a:r>
            <a:endParaRPr lang="en-US" altLang="zh-CN" sz="1000" dirty="0">
              <a:solidFill>
                <a:schemeClr val="accent3">
                  <a:lumMod val="40000"/>
                  <a:lumOff val="60000"/>
                </a:schemeClr>
              </a:solidFill>
              <a:latin typeface="方正兰亭纤黑简体" pitchFamily="65" charset="-122"/>
              <a:ea typeface="方正兰亭纤黑简体" pitchFamily="65" charset="-122"/>
            </a:endParaRPr>
          </a:p>
        </p:txBody>
      </p:sp>
      <p:sp>
        <p:nvSpPr>
          <p:cNvPr id="33" name="Rectangle 13" descr="FD1DDF730CE4456e89755B07FE1653D0# #Rectangle 13"/>
          <p:cNvSpPr>
            <a:spLocks noChangeArrowheads="1"/>
          </p:cNvSpPr>
          <p:nvPr/>
        </p:nvSpPr>
        <p:spPr bwMode="auto">
          <a:xfrm>
            <a:off x="3324840" y="5076069"/>
            <a:ext cx="17899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accent3">
                    <a:lumMod val="40000"/>
                    <a:lumOff val="60000"/>
                  </a:schemeClr>
                </a:solidFill>
                <a:latin typeface="方正兰亭纤黑简体" pitchFamily="65" charset="-122"/>
                <a:ea typeface="方正兰亭纤黑简体" pitchFamily="65" charset="-122"/>
              </a:rPr>
              <a:t>Click here to add a text statement and a short question description.</a:t>
            </a:r>
            <a:endParaRPr lang="en-US" altLang="zh-CN" sz="1000" dirty="0">
              <a:solidFill>
                <a:schemeClr val="accent3">
                  <a:lumMod val="40000"/>
                  <a:lumOff val="60000"/>
                </a:schemeClr>
              </a:solidFill>
              <a:latin typeface="方正兰亭纤黑简体" pitchFamily="65" charset="-122"/>
              <a:ea typeface="方正兰亭纤黑简体" pitchFamily="65" charset="-122"/>
            </a:endParaRPr>
          </a:p>
        </p:txBody>
      </p:sp>
      <p:sp>
        <p:nvSpPr>
          <p:cNvPr id="34" name="Rectangle 13" descr="FD1DDF730CE4456e89755B07FE1653D0# #Rectangle 13"/>
          <p:cNvSpPr>
            <a:spLocks noChangeArrowheads="1"/>
          </p:cNvSpPr>
          <p:nvPr/>
        </p:nvSpPr>
        <p:spPr bwMode="auto">
          <a:xfrm>
            <a:off x="811217" y="3335780"/>
            <a:ext cx="21842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accent3">
                    <a:lumMod val="40000"/>
                    <a:lumOff val="60000"/>
                  </a:schemeClr>
                </a:solidFill>
                <a:latin typeface="方正兰亭纤黑简体" pitchFamily="65" charset="-122"/>
                <a:ea typeface="方正兰亭纤黑简体" pitchFamily="65" charset="-122"/>
              </a:rPr>
              <a:t>Click here to add a text statement and a short question description.</a:t>
            </a:r>
            <a:endParaRPr lang="en-US" altLang="zh-CN" sz="1000" dirty="0">
              <a:solidFill>
                <a:schemeClr val="accent3">
                  <a:lumMod val="40000"/>
                  <a:lumOff val="60000"/>
                </a:schemeClr>
              </a:solidFill>
              <a:latin typeface="方正兰亭纤黑简体" pitchFamily="65" charset="-122"/>
              <a:ea typeface="方正兰亭纤黑简体" pitchFamily="65"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par>
                          <p:cTn id="16" fill="hold" nodeType="afterGroup">
                            <p:stCondLst>
                              <p:cond delay="1500"/>
                            </p:stCondLst>
                            <p:childTnLst>
                              <p:par>
                                <p:cTn id="17" presetID="23" presetClass="entr" presetSubtype="52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fltVal val="0.5"/>
                                          </p:val>
                                        </p:tav>
                                        <p:tav tm="100000">
                                          <p:val>
                                            <p:strVal val="#ppt_y"/>
                                          </p:val>
                                        </p:tav>
                                      </p:tavLst>
                                    </p:anim>
                                  </p:childTnLst>
                                </p:cTn>
                              </p:par>
                            </p:childTnLst>
                          </p:cTn>
                        </p:par>
                        <p:par>
                          <p:cTn id="41" fill="hold" nodeType="afterGroup">
                            <p:stCondLst>
                              <p:cond delay="2000"/>
                            </p:stCondLst>
                            <p:childTnLst>
                              <p:par>
                                <p:cTn id="42" presetID="2" presetClass="entr" presetSubtype="9"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0-#ppt_w/2"/>
                                          </p:val>
                                        </p:tav>
                                        <p:tav tm="100000">
                                          <p:val>
                                            <p:strVal val="#ppt_x"/>
                                          </p:val>
                                        </p:tav>
                                      </p:tavLst>
                                    </p:anim>
                                    <p:anim calcmode="lin" valueType="num">
                                      <p:cBhvr additive="base">
                                        <p:cTn id="45" dur="500" fill="hold"/>
                                        <p:tgtEl>
                                          <p:spTgt spid="38"/>
                                        </p:tgtEl>
                                        <p:attrNameLst>
                                          <p:attrName>ppt_y</p:attrName>
                                        </p:attrNameLst>
                                      </p:cBhvr>
                                      <p:tavLst>
                                        <p:tav tm="0">
                                          <p:val>
                                            <p:strVal val="0-#ppt_h/2"/>
                                          </p:val>
                                        </p:tav>
                                        <p:tav tm="100000">
                                          <p:val>
                                            <p:strVal val="#ppt_y"/>
                                          </p:val>
                                        </p:tav>
                                      </p:tavLst>
                                    </p:anim>
                                  </p:childTnLst>
                                </p:cTn>
                              </p:par>
                              <p:par>
                                <p:cTn id="46" presetID="35"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1000"/>
                                        <p:tgtEl>
                                          <p:spTgt spid="38"/>
                                        </p:tgtEl>
                                      </p:cBhvr>
                                    </p:animEffect>
                                    <p:anim calcmode="lin" valueType="num">
                                      <p:cBhvr>
                                        <p:cTn id="49" dur="1000" fill="hold"/>
                                        <p:tgtEl>
                                          <p:spTgt spid="38"/>
                                        </p:tgtEl>
                                        <p:attrNameLst>
                                          <p:attrName>style.rotation</p:attrName>
                                        </p:attrNameLst>
                                      </p:cBhvr>
                                      <p:tavLst>
                                        <p:tav tm="0">
                                          <p:val>
                                            <p:fltVal val="720"/>
                                          </p:val>
                                        </p:tav>
                                        <p:tav tm="100000">
                                          <p:val>
                                            <p:fltVal val="0"/>
                                          </p:val>
                                        </p:tav>
                                      </p:tavLst>
                                    </p:anim>
                                    <p:anim calcmode="lin" valueType="num">
                                      <p:cBhvr>
                                        <p:cTn id="50" dur="1000" fill="hold"/>
                                        <p:tgtEl>
                                          <p:spTgt spid="38"/>
                                        </p:tgtEl>
                                        <p:attrNameLst>
                                          <p:attrName>ppt_h</p:attrName>
                                        </p:attrNameLst>
                                      </p:cBhvr>
                                      <p:tavLst>
                                        <p:tav tm="0">
                                          <p:val>
                                            <p:fltVal val="0"/>
                                          </p:val>
                                        </p:tav>
                                        <p:tav tm="100000">
                                          <p:val>
                                            <p:strVal val="#ppt_h"/>
                                          </p:val>
                                        </p:tav>
                                      </p:tavLst>
                                    </p:anim>
                                    <p:anim calcmode="lin" valueType="num">
                                      <p:cBhvr>
                                        <p:cTn id="51" dur="1000" fill="hold"/>
                                        <p:tgtEl>
                                          <p:spTgt spid="38"/>
                                        </p:tgtEl>
                                        <p:attrNameLst>
                                          <p:attrName>ppt_w</p:attrName>
                                        </p:attrNameLst>
                                      </p:cBhvr>
                                      <p:tavLst>
                                        <p:tav tm="0">
                                          <p:val>
                                            <p:fltVal val="0"/>
                                          </p:val>
                                        </p:tav>
                                        <p:tav tm="100000">
                                          <p:val>
                                            <p:strVal val="#ppt_w"/>
                                          </p:val>
                                        </p:tav>
                                      </p:tavLst>
                                    </p:anim>
                                  </p:childTnLst>
                                </p:cTn>
                              </p:par>
                            </p:childTnLst>
                          </p:cTn>
                        </p:par>
                        <p:par>
                          <p:cTn id="52" fill="hold" nodeType="afterGroup">
                            <p:stCondLst>
                              <p:cond delay="3000"/>
                            </p:stCondLst>
                            <p:childTnLst>
                              <p:par>
                                <p:cTn id="53" presetID="2" presetClass="entr" presetSubtype="9"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0-#ppt_w/2"/>
                                          </p:val>
                                        </p:tav>
                                        <p:tav tm="100000">
                                          <p:val>
                                            <p:strVal val="#ppt_x"/>
                                          </p:val>
                                        </p:tav>
                                      </p:tavLst>
                                    </p:anim>
                                    <p:anim calcmode="lin" valueType="num">
                                      <p:cBhvr additive="base">
                                        <p:cTn id="56" dur="500" fill="hold"/>
                                        <p:tgtEl>
                                          <p:spTgt spid="39"/>
                                        </p:tgtEl>
                                        <p:attrNameLst>
                                          <p:attrName>ppt_y</p:attrName>
                                        </p:attrNameLst>
                                      </p:cBhvr>
                                      <p:tavLst>
                                        <p:tav tm="0">
                                          <p:val>
                                            <p:strVal val="0-#ppt_h/2"/>
                                          </p:val>
                                        </p:tav>
                                        <p:tav tm="100000">
                                          <p:val>
                                            <p:strVal val="#ppt_y"/>
                                          </p:val>
                                        </p:tav>
                                      </p:tavLst>
                                    </p:anim>
                                  </p:childTnLst>
                                </p:cTn>
                              </p:par>
                              <p:par>
                                <p:cTn id="57" presetID="35"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1000"/>
                                        <p:tgtEl>
                                          <p:spTgt spid="39"/>
                                        </p:tgtEl>
                                      </p:cBhvr>
                                    </p:animEffect>
                                    <p:anim calcmode="lin" valueType="num">
                                      <p:cBhvr>
                                        <p:cTn id="60" dur="1000" fill="hold"/>
                                        <p:tgtEl>
                                          <p:spTgt spid="39"/>
                                        </p:tgtEl>
                                        <p:attrNameLst>
                                          <p:attrName>style.rotation</p:attrName>
                                        </p:attrNameLst>
                                      </p:cBhvr>
                                      <p:tavLst>
                                        <p:tav tm="0">
                                          <p:val>
                                            <p:fltVal val="720"/>
                                          </p:val>
                                        </p:tav>
                                        <p:tav tm="100000">
                                          <p:val>
                                            <p:fltVal val="0"/>
                                          </p:val>
                                        </p:tav>
                                      </p:tavLst>
                                    </p:anim>
                                    <p:anim calcmode="lin" valueType="num">
                                      <p:cBhvr>
                                        <p:cTn id="61" dur="1000" fill="hold"/>
                                        <p:tgtEl>
                                          <p:spTgt spid="39"/>
                                        </p:tgtEl>
                                        <p:attrNameLst>
                                          <p:attrName>ppt_h</p:attrName>
                                        </p:attrNameLst>
                                      </p:cBhvr>
                                      <p:tavLst>
                                        <p:tav tm="0">
                                          <p:val>
                                            <p:fltVal val="0"/>
                                          </p:val>
                                        </p:tav>
                                        <p:tav tm="100000">
                                          <p:val>
                                            <p:strVal val="#ppt_h"/>
                                          </p:val>
                                        </p:tav>
                                      </p:tavLst>
                                    </p:anim>
                                    <p:anim calcmode="lin" valueType="num">
                                      <p:cBhvr>
                                        <p:cTn id="62" dur="1000" fill="hold"/>
                                        <p:tgtEl>
                                          <p:spTgt spid="39"/>
                                        </p:tgtEl>
                                        <p:attrNameLst>
                                          <p:attrName>ppt_w</p:attrName>
                                        </p:attrNameLst>
                                      </p:cBhvr>
                                      <p:tavLst>
                                        <p:tav tm="0">
                                          <p:val>
                                            <p:fltVal val="0"/>
                                          </p:val>
                                        </p:tav>
                                        <p:tav tm="100000">
                                          <p:val>
                                            <p:strVal val="#ppt_w"/>
                                          </p:val>
                                        </p:tav>
                                      </p:tavLst>
                                    </p:anim>
                                  </p:childTnLst>
                                </p:cTn>
                              </p:par>
                            </p:childTnLst>
                          </p:cTn>
                        </p:par>
                        <p:par>
                          <p:cTn id="63" fill="hold" nodeType="afterGroup">
                            <p:stCondLst>
                              <p:cond delay="4000"/>
                            </p:stCondLst>
                            <p:childTnLst>
                              <p:par>
                                <p:cTn id="64" presetID="2" presetClass="entr" presetSubtype="9"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0-#ppt_h/2"/>
                                          </p:val>
                                        </p:tav>
                                        <p:tav tm="100000">
                                          <p:val>
                                            <p:strVal val="#ppt_y"/>
                                          </p:val>
                                        </p:tav>
                                      </p:tavLst>
                                    </p:anim>
                                  </p:childTnLst>
                                </p:cTn>
                              </p:par>
                              <p:par>
                                <p:cTn id="68" presetID="35"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style.rotation</p:attrName>
                                        </p:attrNameLst>
                                      </p:cBhvr>
                                      <p:tavLst>
                                        <p:tav tm="0">
                                          <p:val>
                                            <p:fltVal val="720"/>
                                          </p:val>
                                        </p:tav>
                                        <p:tav tm="100000">
                                          <p:val>
                                            <p:fltVal val="0"/>
                                          </p:val>
                                        </p:tav>
                                      </p:tavLst>
                                    </p:anim>
                                    <p:anim calcmode="lin" valueType="num">
                                      <p:cBhvr>
                                        <p:cTn id="72" dur="1000" fill="hold"/>
                                        <p:tgtEl>
                                          <p:spTgt spid="40"/>
                                        </p:tgtEl>
                                        <p:attrNameLst>
                                          <p:attrName>ppt_h</p:attrName>
                                        </p:attrNameLst>
                                      </p:cBhvr>
                                      <p:tavLst>
                                        <p:tav tm="0">
                                          <p:val>
                                            <p:fltVal val="0"/>
                                          </p:val>
                                        </p:tav>
                                        <p:tav tm="100000">
                                          <p:val>
                                            <p:strVal val="#ppt_h"/>
                                          </p:val>
                                        </p:tav>
                                      </p:tavLst>
                                    </p:anim>
                                    <p:anim calcmode="lin" valueType="num">
                                      <p:cBhvr>
                                        <p:cTn id="73" dur="1000" fill="hold"/>
                                        <p:tgtEl>
                                          <p:spTgt spid="40"/>
                                        </p:tgtEl>
                                        <p:attrNameLst>
                                          <p:attrName>ppt_w</p:attrName>
                                        </p:attrNameLst>
                                      </p:cBhvr>
                                      <p:tavLst>
                                        <p:tav tm="0">
                                          <p:val>
                                            <p:fltVal val="0"/>
                                          </p:val>
                                        </p:tav>
                                        <p:tav tm="100000">
                                          <p:val>
                                            <p:strVal val="#ppt_w"/>
                                          </p:val>
                                        </p:tav>
                                      </p:tavLst>
                                    </p:anim>
                                  </p:childTnLst>
                                </p:cTn>
                              </p:par>
                            </p:childTnLst>
                          </p:cTn>
                        </p:par>
                        <p:par>
                          <p:cTn id="74" fill="hold" nodeType="afterGroup">
                            <p:stCondLst>
                              <p:cond delay="5000"/>
                            </p:stCondLst>
                            <p:childTnLst>
                              <p:par>
                                <p:cTn id="75" presetID="2" presetClass="entr" presetSubtype="9"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0-#ppt_h/2"/>
                                          </p:val>
                                        </p:tav>
                                        <p:tav tm="100000">
                                          <p:val>
                                            <p:strVal val="#ppt_y"/>
                                          </p:val>
                                        </p:tav>
                                      </p:tavLst>
                                    </p:anim>
                                  </p:childTnLst>
                                </p:cTn>
                              </p:par>
                              <p:par>
                                <p:cTn id="79" presetID="35"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style.rotation</p:attrName>
                                        </p:attrNameLst>
                                      </p:cBhvr>
                                      <p:tavLst>
                                        <p:tav tm="0">
                                          <p:val>
                                            <p:fltVal val="720"/>
                                          </p:val>
                                        </p:tav>
                                        <p:tav tm="100000">
                                          <p:val>
                                            <p:fltVal val="0"/>
                                          </p:val>
                                        </p:tav>
                                      </p:tavLst>
                                    </p:anim>
                                    <p:anim calcmode="lin" valueType="num">
                                      <p:cBhvr>
                                        <p:cTn id="83" dur="1000" fill="hold"/>
                                        <p:tgtEl>
                                          <p:spTgt spid="37"/>
                                        </p:tgtEl>
                                        <p:attrNameLst>
                                          <p:attrName>ppt_h</p:attrName>
                                        </p:attrNameLst>
                                      </p:cBhvr>
                                      <p:tavLst>
                                        <p:tav tm="0">
                                          <p:val>
                                            <p:fltVal val="0"/>
                                          </p:val>
                                        </p:tav>
                                        <p:tav tm="100000">
                                          <p:val>
                                            <p:strVal val="#ppt_h"/>
                                          </p:val>
                                        </p:tav>
                                      </p:tavLst>
                                    </p:anim>
                                    <p:anim calcmode="lin" valueType="num">
                                      <p:cBhvr>
                                        <p:cTn id="84" dur="1000" fill="hold"/>
                                        <p:tgtEl>
                                          <p:spTgt spid="37"/>
                                        </p:tgtEl>
                                        <p:attrNameLst>
                                          <p:attrName>ppt_w</p:attrName>
                                        </p:attrNameLst>
                                      </p:cBhvr>
                                      <p:tavLst>
                                        <p:tav tm="0">
                                          <p:val>
                                            <p:fltVal val="0"/>
                                          </p:val>
                                        </p:tav>
                                        <p:tav tm="100000">
                                          <p:val>
                                            <p:strVal val="#ppt_w"/>
                                          </p:val>
                                        </p:tav>
                                      </p:tavLst>
                                    </p:anim>
                                  </p:childTnLst>
                                </p:cTn>
                              </p:par>
                              <p:par>
                                <p:cTn id="85" presetID="35" presetClass="entr" presetSubtype="0" fill="hold" nodeType="withEffect">
                                  <p:stCondLst>
                                    <p:cond delay="100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2000"/>
                                        <p:tgtEl>
                                          <p:spTgt spid="47"/>
                                        </p:tgtEl>
                                      </p:cBhvr>
                                    </p:animEffect>
                                    <p:anim calcmode="lin" valueType="num">
                                      <p:cBhvr>
                                        <p:cTn id="88" dur="2000" fill="hold"/>
                                        <p:tgtEl>
                                          <p:spTgt spid="47"/>
                                        </p:tgtEl>
                                        <p:attrNameLst>
                                          <p:attrName>style.rotation</p:attrName>
                                        </p:attrNameLst>
                                      </p:cBhvr>
                                      <p:tavLst>
                                        <p:tav tm="0">
                                          <p:val>
                                            <p:fltVal val="720"/>
                                          </p:val>
                                        </p:tav>
                                        <p:tav tm="100000">
                                          <p:val>
                                            <p:fltVal val="0"/>
                                          </p:val>
                                        </p:tav>
                                      </p:tavLst>
                                    </p:anim>
                                    <p:anim calcmode="lin" valueType="num">
                                      <p:cBhvr>
                                        <p:cTn id="89" dur="2000" fill="hold"/>
                                        <p:tgtEl>
                                          <p:spTgt spid="47"/>
                                        </p:tgtEl>
                                        <p:attrNameLst>
                                          <p:attrName>ppt_h</p:attrName>
                                        </p:attrNameLst>
                                      </p:cBhvr>
                                      <p:tavLst>
                                        <p:tav tm="0">
                                          <p:val>
                                            <p:fltVal val="0"/>
                                          </p:val>
                                        </p:tav>
                                        <p:tav tm="100000">
                                          <p:val>
                                            <p:strVal val="#ppt_h"/>
                                          </p:val>
                                        </p:tav>
                                      </p:tavLst>
                                    </p:anim>
                                    <p:anim calcmode="lin" valueType="num">
                                      <p:cBhvr>
                                        <p:cTn id="90" dur="2000" fill="hold"/>
                                        <p:tgtEl>
                                          <p:spTgt spid="47"/>
                                        </p:tgtEl>
                                        <p:attrNameLst>
                                          <p:attrName>ppt_w</p:attrName>
                                        </p:attrNameLst>
                                      </p:cBhvr>
                                      <p:tavLst>
                                        <p:tav tm="0">
                                          <p:val>
                                            <p:fltVal val="0"/>
                                          </p:val>
                                        </p:tav>
                                        <p:tav tm="100000">
                                          <p:val>
                                            <p:strVal val="#ppt_w"/>
                                          </p:val>
                                        </p:tav>
                                      </p:tavLst>
                                    </p:anim>
                                  </p:childTnLst>
                                </p:cTn>
                              </p:par>
                            </p:childTnLst>
                          </p:cTn>
                        </p:par>
                        <p:par>
                          <p:cTn id="91" fill="hold" nodeType="afterGroup">
                            <p:stCondLst>
                              <p:cond delay="8000"/>
                            </p:stCondLst>
                            <p:childTnLst>
                              <p:par>
                                <p:cTn id="92" presetID="10" presetClass="entr" presetSubtype="0" repeatCount="200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300"/>
                                        <p:tgtEl>
                                          <p:spTgt spid="49"/>
                                        </p:tgtEl>
                                      </p:cBhvr>
                                    </p:animEffect>
                                  </p:childTnLst>
                                </p:cTn>
                              </p:par>
                            </p:childTnLst>
                          </p:cTn>
                        </p:par>
                        <p:par>
                          <p:cTn id="95" fill="hold" nodeType="afterGroup">
                            <p:stCondLst>
                              <p:cond delay="8600"/>
                            </p:stCondLst>
                            <p:childTnLst>
                              <p:par>
                                <p:cTn id="96" presetID="42"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1000"/>
                                        <p:tgtEl>
                                          <p:spTgt spid="44"/>
                                        </p:tgtEl>
                                      </p:cBhvr>
                                    </p:animEffect>
                                    <p:anim calcmode="lin" valueType="num">
                                      <p:cBhvr>
                                        <p:cTn id="109" dur="1000" fill="hold"/>
                                        <p:tgtEl>
                                          <p:spTgt spid="44"/>
                                        </p:tgtEl>
                                        <p:attrNameLst>
                                          <p:attrName>ppt_x</p:attrName>
                                        </p:attrNameLst>
                                      </p:cBhvr>
                                      <p:tavLst>
                                        <p:tav tm="0">
                                          <p:val>
                                            <p:strVal val="#ppt_x"/>
                                          </p:val>
                                        </p:tav>
                                        <p:tav tm="100000">
                                          <p:val>
                                            <p:strVal val="#ppt_x"/>
                                          </p:val>
                                        </p:tav>
                                      </p:tavLst>
                                    </p:anim>
                                    <p:anim calcmode="lin" valueType="num">
                                      <p:cBhvr>
                                        <p:cTn id="110" dur="1000" fill="hold"/>
                                        <p:tgtEl>
                                          <p:spTgt spid="44"/>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1000"/>
                                        <p:tgtEl>
                                          <p:spTgt spid="31"/>
                                        </p:tgtEl>
                                      </p:cBhvr>
                                    </p:animEffect>
                                    <p:anim calcmode="lin" valueType="num">
                                      <p:cBhvr>
                                        <p:cTn id="119" dur="1000" fill="hold"/>
                                        <p:tgtEl>
                                          <p:spTgt spid="31"/>
                                        </p:tgtEl>
                                        <p:attrNameLst>
                                          <p:attrName>ppt_x</p:attrName>
                                        </p:attrNameLst>
                                      </p:cBhvr>
                                      <p:tavLst>
                                        <p:tav tm="0">
                                          <p:val>
                                            <p:strVal val="#ppt_x"/>
                                          </p:val>
                                        </p:tav>
                                        <p:tav tm="100000">
                                          <p:val>
                                            <p:strVal val="#ppt_x"/>
                                          </p:val>
                                        </p:tav>
                                      </p:tavLst>
                                    </p:anim>
                                    <p:anim calcmode="lin" valueType="num">
                                      <p:cBhvr>
                                        <p:cTn id="120" dur="1000" fill="hold"/>
                                        <p:tgtEl>
                                          <p:spTgt spid="31"/>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1000"/>
                                        <p:tgtEl>
                                          <p:spTgt spid="32"/>
                                        </p:tgtEl>
                                      </p:cBhvr>
                                    </p:animEffect>
                                    <p:anim calcmode="lin" valueType="num">
                                      <p:cBhvr>
                                        <p:cTn id="124" dur="1000" fill="hold"/>
                                        <p:tgtEl>
                                          <p:spTgt spid="32"/>
                                        </p:tgtEl>
                                        <p:attrNameLst>
                                          <p:attrName>ppt_x</p:attrName>
                                        </p:attrNameLst>
                                      </p:cBhvr>
                                      <p:tavLst>
                                        <p:tav tm="0">
                                          <p:val>
                                            <p:strVal val="#ppt_x"/>
                                          </p:val>
                                        </p:tav>
                                        <p:tav tm="100000">
                                          <p:val>
                                            <p:strVal val="#ppt_x"/>
                                          </p:val>
                                        </p:tav>
                                      </p:tavLst>
                                    </p:anim>
                                    <p:anim calcmode="lin" valueType="num">
                                      <p:cBhvr>
                                        <p:cTn id="125" dur="1000" fill="hold"/>
                                        <p:tgtEl>
                                          <p:spTgt spid="32"/>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1000"/>
                                        <p:tgtEl>
                                          <p:spTgt spid="33"/>
                                        </p:tgtEl>
                                      </p:cBhvr>
                                    </p:animEffect>
                                    <p:anim calcmode="lin" valueType="num">
                                      <p:cBhvr>
                                        <p:cTn id="129" dur="1000" fill="hold"/>
                                        <p:tgtEl>
                                          <p:spTgt spid="33"/>
                                        </p:tgtEl>
                                        <p:attrNameLst>
                                          <p:attrName>ppt_x</p:attrName>
                                        </p:attrNameLst>
                                      </p:cBhvr>
                                      <p:tavLst>
                                        <p:tav tm="0">
                                          <p:val>
                                            <p:strVal val="#ppt_x"/>
                                          </p:val>
                                        </p:tav>
                                        <p:tav tm="100000">
                                          <p:val>
                                            <p:strVal val="#ppt_x"/>
                                          </p:val>
                                        </p:tav>
                                      </p:tavLst>
                                    </p:anim>
                                    <p:anim calcmode="lin" valueType="num">
                                      <p:cBhvr>
                                        <p:cTn id="130" dur="1000" fill="hold"/>
                                        <p:tgtEl>
                                          <p:spTgt spid="33"/>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1000"/>
                                        <p:tgtEl>
                                          <p:spTgt spid="34"/>
                                        </p:tgtEl>
                                      </p:cBhvr>
                                    </p:animEffect>
                                    <p:anim calcmode="lin" valueType="num">
                                      <p:cBhvr>
                                        <p:cTn id="134" dur="1000" fill="hold"/>
                                        <p:tgtEl>
                                          <p:spTgt spid="34"/>
                                        </p:tgtEl>
                                        <p:attrNameLst>
                                          <p:attrName>ppt_x</p:attrName>
                                        </p:attrNameLst>
                                      </p:cBhvr>
                                      <p:tavLst>
                                        <p:tav tm="0">
                                          <p:val>
                                            <p:strVal val="#ppt_x"/>
                                          </p:val>
                                        </p:tav>
                                        <p:tav tm="100000">
                                          <p:val>
                                            <p:strVal val="#ppt_x"/>
                                          </p:val>
                                        </p:tav>
                                      </p:tavLst>
                                    </p:anim>
                                    <p:anim calcmode="lin" valueType="num">
                                      <p:cBhvr>
                                        <p:cTn id="1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14"/>
          <p:cNvSpPr>
            <a:spLocks noChangeArrowheads="1"/>
          </p:cNvSpPr>
          <p:nvPr/>
        </p:nvSpPr>
        <p:spPr bwMode="gray">
          <a:xfrm>
            <a:off x="4915289" y="913286"/>
            <a:ext cx="329422" cy="4392487"/>
          </a:xfrm>
          <a:prstGeom prst="roundRect">
            <a:avLst>
              <a:gd name="adj" fmla="val 50000"/>
            </a:avLst>
          </a:prstGeom>
          <a:solidFill>
            <a:srgbClr val="007DA4">
              <a:alpha val="69804"/>
            </a:srgbClr>
          </a:solidFill>
          <a:ln w="12700" cmpd="sng">
            <a:noFill/>
            <a:round/>
            <a:headEnd/>
            <a:tailEnd/>
          </a:ln>
          <a:effectLst>
            <a:glow rad="88900">
              <a:schemeClr val="accent1">
                <a:alpha val="30000"/>
              </a:schemeClr>
            </a:glow>
          </a:effectLst>
        </p:spPr>
        <p:txBody>
          <a:bodyPr/>
          <a:lstStyle/>
          <a:p>
            <a:endParaRPr lang="zh-CN" altLang="en-US"/>
          </a:p>
        </p:txBody>
      </p:sp>
      <p:grpSp>
        <p:nvGrpSpPr>
          <p:cNvPr id="29" name="组合 28"/>
          <p:cNvGrpSpPr/>
          <p:nvPr/>
        </p:nvGrpSpPr>
        <p:grpSpPr>
          <a:xfrm>
            <a:off x="1454767" y="1891680"/>
            <a:ext cx="3726211" cy="764802"/>
            <a:chOff x="946765" y="1891680"/>
            <a:chExt cx="3726211" cy="764802"/>
          </a:xfrm>
        </p:grpSpPr>
        <p:sp>
          <p:nvSpPr>
            <p:cNvPr id="5" name="椭圆 4"/>
            <p:cNvSpPr/>
            <p:nvPr/>
          </p:nvSpPr>
          <p:spPr>
            <a:xfrm flipH="1">
              <a:off x="4483238" y="2152317"/>
              <a:ext cx="189738" cy="189738"/>
            </a:xfrm>
            <a:prstGeom prst="ellipse">
              <a:avLst/>
            </a:prstGeom>
            <a:solidFill>
              <a:schemeClr val="accent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1" fontAlgn="auto">
                <a:spcBef>
                  <a:spcPts val="0"/>
                </a:spcBef>
                <a:spcAft>
                  <a:spcPts val="0"/>
                </a:spcAft>
                <a:defRPr/>
              </a:pPr>
              <a:endParaRPr lang="en-US" sz="2400" b="1" kern="0" dirty="0">
                <a:solidFill>
                  <a:sysClr val="window" lastClr="FFFFFF"/>
                </a:solidFill>
                <a:latin typeface="Calibri"/>
                <a:ea typeface="+mn-ea"/>
              </a:endParaRPr>
            </a:p>
          </p:txBody>
        </p:sp>
        <p:sp>
          <p:nvSpPr>
            <p:cNvPr id="6" name="椭圆形标注 5"/>
            <p:cNvSpPr/>
            <p:nvPr/>
          </p:nvSpPr>
          <p:spPr>
            <a:xfrm rot="15378986">
              <a:off x="1000171" y="1895528"/>
              <a:ext cx="764802" cy="757106"/>
            </a:xfrm>
            <a:prstGeom prst="wedgeEllipseCallout">
              <a:avLst>
                <a:gd name="adj1" fmla="val -11257"/>
                <a:gd name="adj2" fmla="val 65210"/>
              </a:avLst>
            </a:prstGeom>
            <a:noFill/>
            <a:ln w="12700" cmpd="sng">
              <a:solidFill>
                <a:schemeClr val="accent2"/>
              </a:solidFill>
              <a:round/>
              <a:headEnd/>
              <a:tailEnd/>
            </a:ln>
            <a:effectLst>
              <a:glow rad="88900">
                <a:schemeClr val="accent1">
                  <a:alpha val="30000"/>
                </a:schemeClr>
              </a:glow>
            </a:effectLst>
          </p:spPr>
          <p:txBody>
            <a:bodyPr rtlCol="0" anchor="ctr"/>
            <a:lstStyle/>
            <a:p>
              <a:pPr algn="ctr" defTabSz="914391" fontAlgn="auto">
                <a:spcBef>
                  <a:spcPts val="0"/>
                </a:spcBef>
                <a:spcAft>
                  <a:spcPts val="0"/>
                </a:spcAft>
                <a:defRPr/>
              </a:pPr>
              <a:endParaRPr lang="en-US" kern="0">
                <a:solidFill>
                  <a:sysClr val="window" lastClr="FFFFFF"/>
                </a:solidFill>
                <a:latin typeface="Calibri"/>
                <a:ea typeface="+mn-ea"/>
              </a:endParaRPr>
            </a:p>
          </p:txBody>
        </p:sp>
        <p:sp>
          <p:nvSpPr>
            <p:cNvPr id="7" name="TextBox 6"/>
            <p:cNvSpPr txBox="1"/>
            <p:nvPr/>
          </p:nvSpPr>
          <p:spPr>
            <a:xfrm>
              <a:off x="946765" y="2071792"/>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914391" fontAlgn="auto">
                <a:spcBef>
                  <a:spcPts val="0"/>
                </a:spcBef>
                <a:spcAft>
                  <a:spcPts val="0"/>
                </a:spcAft>
                <a:defRPr/>
              </a:pPr>
              <a:r>
                <a:rPr lang="en-US" altLang="zh-CN" sz="3200" dirty="0">
                  <a:solidFill>
                    <a:schemeClr val="accent3">
                      <a:lumMod val="40000"/>
                      <a:lumOff val="60000"/>
                    </a:schemeClr>
                  </a:solidFill>
                  <a:latin typeface="Arial Rounded MT Bold" pitchFamily="34" charset="0"/>
                  <a:cs typeface="Times New Roman" pitchFamily="18" charset="0"/>
                </a:rPr>
                <a:t>02</a:t>
              </a:r>
              <a:endParaRPr lang="zh-CN" altLang="en-US" sz="3200" dirty="0">
                <a:solidFill>
                  <a:schemeClr val="accent3">
                    <a:lumMod val="40000"/>
                    <a:lumOff val="60000"/>
                  </a:schemeClr>
                </a:solidFill>
                <a:latin typeface="Arial Rounded MT Bold" pitchFamily="34" charset="0"/>
                <a:cs typeface="Times New Roman" pitchFamily="18" charset="0"/>
              </a:endParaRPr>
            </a:p>
          </p:txBody>
        </p:sp>
        <p:cxnSp>
          <p:nvCxnSpPr>
            <p:cNvPr id="12" name="直接连接符 11"/>
            <p:cNvCxnSpPr>
              <a:stCxn id="5" idx="6"/>
            </p:cNvCxnSpPr>
            <p:nvPr/>
          </p:nvCxnSpPr>
          <p:spPr>
            <a:xfrm flipH="1">
              <a:off x="1827759" y="2239929"/>
              <a:ext cx="2635918" cy="0"/>
            </a:xfrm>
            <a:prstGeom prst="line">
              <a:avLst/>
            </a:prstGeom>
            <a:noFill/>
            <a:ln w="12700" cmpd="sng">
              <a:solidFill>
                <a:schemeClr val="accent2"/>
              </a:solidFill>
              <a:round/>
              <a:headEnd/>
              <a:tailEnd/>
            </a:ln>
            <a:effectLst>
              <a:glow rad="88900">
                <a:schemeClr val="accent1">
                  <a:alpha val="30000"/>
                </a:schemeClr>
              </a:glow>
            </a:effectLst>
          </p:spPr>
        </p:cxnSp>
      </p:grpSp>
      <p:grpSp>
        <p:nvGrpSpPr>
          <p:cNvPr id="32" name="组合 31"/>
          <p:cNvGrpSpPr/>
          <p:nvPr/>
        </p:nvGrpSpPr>
        <p:grpSpPr>
          <a:xfrm>
            <a:off x="1454767" y="3540407"/>
            <a:ext cx="3726211" cy="764802"/>
            <a:chOff x="946765" y="3540407"/>
            <a:chExt cx="3726211" cy="764802"/>
          </a:xfrm>
        </p:grpSpPr>
        <p:sp>
          <p:nvSpPr>
            <p:cNvPr id="11" name="椭圆 10"/>
            <p:cNvSpPr/>
            <p:nvPr/>
          </p:nvSpPr>
          <p:spPr>
            <a:xfrm flipH="1">
              <a:off x="4483238" y="3801044"/>
              <a:ext cx="189738" cy="189738"/>
            </a:xfrm>
            <a:prstGeom prst="ellipse">
              <a:avLst/>
            </a:prstGeom>
            <a:solidFill>
              <a:schemeClr val="accent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1" fontAlgn="auto">
                <a:spcBef>
                  <a:spcPts val="0"/>
                </a:spcBef>
                <a:spcAft>
                  <a:spcPts val="0"/>
                </a:spcAft>
                <a:defRPr/>
              </a:pPr>
              <a:endParaRPr lang="en-US" sz="2400" b="1" kern="0" dirty="0">
                <a:solidFill>
                  <a:sysClr val="window" lastClr="FFFFFF"/>
                </a:solidFill>
                <a:latin typeface="Calibri"/>
                <a:ea typeface="+mn-ea"/>
              </a:endParaRPr>
            </a:p>
          </p:txBody>
        </p:sp>
        <p:cxnSp>
          <p:nvCxnSpPr>
            <p:cNvPr id="13" name="直接连接符 12"/>
            <p:cNvCxnSpPr>
              <a:stCxn id="11" idx="6"/>
            </p:cNvCxnSpPr>
            <p:nvPr/>
          </p:nvCxnSpPr>
          <p:spPr>
            <a:xfrm flipH="1">
              <a:off x="1827759" y="3888656"/>
              <a:ext cx="2635918" cy="0"/>
            </a:xfrm>
            <a:prstGeom prst="line">
              <a:avLst/>
            </a:prstGeom>
            <a:noFill/>
            <a:ln w="12700" cmpd="sng">
              <a:solidFill>
                <a:schemeClr val="accent2"/>
              </a:solidFill>
              <a:round/>
              <a:headEnd/>
              <a:tailEnd/>
            </a:ln>
            <a:effectLst>
              <a:glow rad="88900">
                <a:schemeClr val="accent1">
                  <a:alpha val="30000"/>
                </a:schemeClr>
              </a:glow>
            </a:effectLst>
          </p:spPr>
        </p:cxnSp>
        <p:sp>
          <p:nvSpPr>
            <p:cNvPr id="14" name="椭圆形标注 13"/>
            <p:cNvSpPr/>
            <p:nvPr/>
          </p:nvSpPr>
          <p:spPr>
            <a:xfrm rot="15378986">
              <a:off x="1000171" y="3544255"/>
              <a:ext cx="764802" cy="757106"/>
            </a:xfrm>
            <a:prstGeom prst="wedgeEllipseCallout">
              <a:avLst>
                <a:gd name="adj1" fmla="val -11257"/>
                <a:gd name="adj2" fmla="val 65210"/>
              </a:avLst>
            </a:prstGeom>
            <a:noFill/>
            <a:ln w="12700" cmpd="sng">
              <a:solidFill>
                <a:schemeClr val="accent2"/>
              </a:solidFill>
              <a:round/>
              <a:headEnd/>
              <a:tailEnd/>
            </a:ln>
            <a:effectLst>
              <a:glow rad="88900">
                <a:schemeClr val="accent1">
                  <a:alpha val="30000"/>
                </a:schemeClr>
              </a:glow>
            </a:effectLst>
          </p:spPr>
          <p:txBody>
            <a:bodyPr rtlCol="0" anchor="ctr"/>
            <a:lstStyle/>
            <a:p>
              <a:pPr algn="ctr" fontAlgn="auto">
                <a:spcBef>
                  <a:spcPts val="0"/>
                </a:spcBef>
                <a:spcAft>
                  <a:spcPts val="0"/>
                </a:spcAft>
              </a:pPr>
              <a:endParaRPr lang="en-US" kern="0">
                <a:solidFill>
                  <a:sysClr val="window" lastClr="FFFFFF"/>
                </a:solidFill>
                <a:latin typeface="Calibri"/>
                <a:ea typeface="+mn-ea"/>
              </a:endParaRPr>
            </a:p>
          </p:txBody>
        </p:sp>
        <p:sp>
          <p:nvSpPr>
            <p:cNvPr id="15" name="TextBox 14"/>
            <p:cNvSpPr txBox="1"/>
            <p:nvPr/>
          </p:nvSpPr>
          <p:spPr>
            <a:xfrm>
              <a:off x="946765" y="3720519"/>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914391" fontAlgn="auto">
                <a:spcBef>
                  <a:spcPts val="0"/>
                </a:spcBef>
                <a:spcAft>
                  <a:spcPts val="0"/>
                </a:spcAft>
                <a:defRPr/>
              </a:pPr>
              <a:r>
                <a:rPr lang="en-US" altLang="zh-CN" sz="3200" dirty="0">
                  <a:solidFill>
                    <a:schemeClr val="accent3">
                      <a:lumMod val="40000"/>
                      <a:lumOff val="60000"/>
                    </a:schemeClr>
                  </a:solidFill>
                  <a:latin typeface="Arial Rounded MT Bold" pitchFamily="34" charset="0"/>
                  <a:cs typeface="Times New Roman" pitchFamily="18" charset="0"/>
                </a:rPr>
                <a:t>04</a:t>
              </a:r>
              <a:endParaRPr lang="zh-CN" altLang="en-US" sz="3200" dirty="0">
                <a:solidFill>
                  <a:schemeClr val="accent3">
                    <a:lumMod val="40000"/>
                    <a:lumOff val="60000"/>
                  </a:schemeClr>
                </a:solidFill>
                <a:latin typeface="Arial Rounded MT Bold" pitchFamily="34" charset="0"/>
                <a:cs typeface="Times New Roman" pitchFamily="18" charset="0"/>
              </a:endParaRPr>
            </a:p>
          </p:txBody>
        </p:sp>
      </p:grpSp>
      <p:grpSp>
        <p:nvGrpSpPr>
          <p:cNvPr id="28" name="组合 27"/>
          <p:cNvGrpSpPr/>
          <p:nvPr/>
        </p:nvGrpSpPr>
        <p:grpSpPr>
          <a:xfrm>
            <a:off x="4988124" y="1063989"/>
            <a:ext cx="3766533" cy="764802"/>
            <a:chOff x="4480122" y="1063989"/>
            <a:chExt cx="3766533" cy="764802"/>
          </a:xfrm>
        </p:grpSpPr>
        <p:sp>
          <p:nvSpPr>
            <p:cNvPr id="2" name="椭圆 1"/>
            <p:cNvSpPr/>
            <p:nvPr/>
          </p:nvSpPr>
          <p:spPr>
            <a:xfrm>
              <a:off x="4480122" y="1324626"/>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1" fontAlgn="auto">
                <a:spcBef>
                  <a:spcPts val="0"/>
                </a:spcBef>
                <a:spcAft>
                  <a:spcPts val="0"/>
                </a:spcAft>
                <a:defRPr/>
              </a:pPr>
              <a:endParaRPr lang="en-US" sz="2400" b="1" kern="0" dirty="0">
                <a:solidFill>
                  <a:sysClr val="window" lastClr="FFFFFF"/>
                </a:solidFill>
                <a:latin typeface="Calibri"/>
                <a:ea typeface="+mn-ea"/>
              </a:endParaRPr>
            </a:p>
          </p:txBody>
        </p:sp>
        <p:sp>
          <p:nvSpPr>
            <p:cNvPr id="3" name="椭圆形标注 2"/>
            <p:cNvSpPr/>
            <p:nvPr/>
          </p:nvSpPr>
          <p:spPr>
            <a:xfrm rot="6221014" flipH="1">
              <a:off x="7428447" y="1067837"/>
              <a:ext cx="764802" cy="757106"/>
            </a:xfrm>
            <a:prstGeom prst="wedgeEllipseCallout">
              <a:avLst>
                <a:gd name="adj1" fmla="val -11257"/>
                <a:gd name="adj2" fmla="val 65210"/>
              </a:avLst>
            </a:prstGeom>
            <a:noFill/>
            <a:ln w="12700" cmpd="sng">
              <a:solidFill>
                <a:schemeClr val="accent2"/>
              </a:solidFill>
              <a:round/>
              <a:headEnd/>
              <a:tailEnd/>
            </a:ln>
            <a:effectLst>
              <a:glow rad="88900">
                <a:schemeClr val="accent1">
                  <a:alpha val="30000"/>
                </a:schemeClr>
              </a:glow>
            </a:effectLst>
          </p:spPr>
          <p:txBody>
            <a:bodyPr/>
            <a:lstStyle/>
            <a:p>
              <a:endParaRPr lang="en-US"/>
            </a:p>
          </p:txBody>
        </p:sp>
        <p:sp>
          <p:nvSpPr>
            <p:cNvPr id="4" name="TextBox 3"/>
            <p:cNvSpPr txBox="1"/>
            <p:nvPr/>
          </p:nvSpPr>
          <p:spPr>
            <a:xfrm flipH="1">
              <a:off x="7402294" y="1244101"/>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914391" fontAlgn="auto">
                <a:spcBef>
                  <a:spcPts val="0"/>
                </a:spcBef>
                <a:spcAft>
                  <a:spcPts val="0"/>
                </a:spcAft>
                <a:defRPr/>
              </a:pPr>
              <a:r>
                <a:rPr lang="en-US" altLang="zh-CN" sz="3200" dirty="0">
                  <a:solidFill>
                    <a:schemeClr val="accent3">
                      <a:lumMod val="40000"/>
                      <a:lumOff val="60000"/>
                    </a:schemeClr>
                  </a:solidFill>
                  <a:latin typeface="Arial Rounded MT Bold" pitchFamily="34" charset="0"/>
                  <a:cs typeface="Times New Roman" pitchFamily="18" charset="0"/>
                </a:rPr>
                <a:t>01</a:t>
              </a:r>
              <a:endParaRPr lang="zh-CN" altLang="en-US" sz="3200" dirty="0">
                <a:solidFill>
                  <a:schemeClr val="accent3">
                    <a:lumMod val="40000"/>
                    <a:lumOff val="60000"/>
                  </a:schemeClr>
                </a:solidFill>
                <a:latin typeface="Arial Rounded MT Bold" pitchFamily="34" charset="0"/>
                <a:cs typeface="Times New Roman" pitchFamily="18" charset="0"/>
              </a:endParaRPr>
            </a:p>
          </p:txBody>
        </p:sp>
        <p:cxnSp>
          <p:nvCxnSpPr>
            <p:cNvPr id="17" name="直接连接符 16"/>
            <p:cNvCxnSpPr>
              <a:stCxn id="2" idx="6"/>
            </p:cNvCxnSpPr>
            <p:nvPr/>
          </p:nvCxnSpPr>
          <p:spPr>
            <a:xfrm>
              <a:off x="4650296" y="1412238"/>
              <a:ext cx="2682718" cy="0"/>
            </a:xfrm>
            <a:prstGeom prst="line">
              <a:avLst/>
            </a:prstGeom>
            <a:noFill/>
            <a:ln w="12700" cmpd="sng">
              <a:solidFill>
                <a:schemeClr val="accent2"/>
              </a:solidFill>
              <a:round/>
              <a:headEnd/>
              <a:tailEnd/>
            </a:ln>
            <a:effectLst>
              <a:glow rad="88900">
                <a:schemeClr val="accent1">
                  <a:alpha val="30000"/>
                </a:schemeClr>
              </a:glow>
            </a:effectLst>
          </p:spPr>
        </p:cxnSp>
      </p:grpSp>
      <p:grpSp>
        <p:nvGrpSpPr>
          <p:cNvPr id="30" name="组合 29"/>
          <p:cNvGrpSpPr/>
          <p:nvPr/>
        </p:nvGrpSpPr>
        <p:grpSpPr>
          <a:xfrm>
            <a:off x="4988124" y="2712716"/>
            <a:ext cx="3766533" cy="764802"/>
            <a:chOff x="4480122" y="2712716"/>
            <a:chExt cx="3766533" cy="764802"/>
          </a:xfrm>
        </p:grpSpPr>
        <p:sp>
          <p:nvSpPr>
            <p:cNvPr id="8" name="椭圆 7"/>
            <p:cNvSpPr/>
            <p:nvPr/>
          </p:nvSpPr>
          <p:spPr>
            <a:xfrm>
              <a:off x="4480122" y="2973353"/>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1" fontAlgn="auto">
                <a:spcBef>
                  <a:spcPts val="0"/>
                </a:spcBef>
                <a:spcAft>
                  <a:spcPts val="0"/>
                </a:spcAft>
                <a:defRPr/>
              </a:pPr>
              <a:endParaRPr lang="en-US" sz="2400" b="1" kern="0" dirty="0">
                <a:solidFill>
                  <a:sysClr val="window" lastClr="FFFFFF"/>
                </a:solidFill>
                <a:latin typeface="Calibri"/>
                <a:ea typeface="+mn-ea"/>
              </a:endParaRPr>
            </a:p>
          </p:txBody>
        </p:sp>
        <p:sp>
          <p:nvSpPr>
            <p:cNvPr id="9" name="椭圆形标注 8"/>
            <p:cNvSpPr/>
            <p:nvPr/>
          </p:nvSpPr>
          <p:spPr>
            <a:xfrm rot="6221014" flipH="1">
              <a:off x="7428447" y="2716564"/>
              <a:ext cx="764802" cy="757106"/>
            </a:xfrm>
            <a:prstGeom prst="wedgeEllipseCallout">
              <a:avLst>
                <a:gd name="adj1" fmla="val -11257"/>
                <a:gd name="adj2" fmla="val 65210"/>
              </a:avLst>
            </a:prstGeom>
            <a:noFill/>
            <a:ln w="12700" cmpd="sng">
              <a:solidFill>
                <a:schemeClr val="accent2"/>
              </a:solidFill>
              <a:round/>
              <a:headEnd/>
              <a:tailEnd/>
            </a:ln>
            <a:effectLst>
              <a:glow rad="88900">
                <a:schemeClr val="accent1">
                  <a:alpha val="30000"/>
                </a:schemeClr>
              </a:glow>
            </a:effectLst>
          </p:spPr>
          <p:txBody>
            <a:bodyPr rtlCol="0" anchor="ctr"/>
            <a:lstStyle/>
            <a:p>
              <a:pPr algn="ctr" defTabSz="914391" fontAlgn="auto">
                <a:spcBef>
                  <a:spcPts val="0"/>
                </a:spcBef>
                <a:spcAft>
                  <a:spcPts val="0"/>
                </a:spcAft>
                <a:defRPr/>
              </a:pPr>
              <a:endParaRPr lang="en-US" kern="0">
                <a:solidFill>
                  <a:sysClr val="window" lastClr="FFFFFF"/>
                </a:solidFill>
                <a:latin typeface="Calibri"/>
                <a:ea typeface="+mn-ea"/>
              </a:endParaRPr>
            </a:p>
          </p:txBody>
        </p:sp>
        <p:sp>
          <p:nvSpPr>
            <p:cNvPr id="10" name="TextBox 9"/>
            <p:cNvSpPr txBox="1"/>
            <p:nvPr/>
          </p:nvSpPr>
          <p:spPr>
            <a:xfrm flipH="1">
              <a:off x="7402294" y="2892828"/>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914391" fontAlgn="auto">
                <a:spcBef>
                  <a:spcPts val="0"/>
                </a:spcBef>
                <a:spcAft>
                  <a:spcPts val="0"/>
                </a:spcAft>
                <a:defRPr/>
              </a:pPr>
              <a:r>
                <a:rPr lang="en-US" altLang="zh-CN" sz="3200" dirty="0">
                  <a:solidFill>
                    <a:schemeClr val="accent3">
                      <a:lumMod val="40000"/>
                      <a:lumOff val="60000"/>
                    </a:schemeClr>
                  </a:solidFill>
                  <a:latin typeface="Arial Rounded MT Bold" pitchFamily="34" charset="0"/>
                  <a:cs typeface="Times New Roman" pitchFamily="18" charset="0"/>
                </a:rPr>
                <a:t>03</a:t>
              </a:r>
              <a:endParaRPr lang="zh-CN" altLang="en-US" sz="3200" dirty="0">
                <a:solidFill>
                  <a:schemeClr val="accent3">
                    <a:lumMod val="40000"/>
                    <a:lumOff val="60000"/>
                  </a:schemeClr>
                </a:solidFill>
                <a:latin typeface="Arial Rounded MT Bold" pitchFamily="34" charset="0"/>
                <a:cs typeface="Times New Roman" pitchFamily="18" charset="0"/>
              </a:endParaRPr>
            </a:p>
          </p:txBody>
        </p:sp>
        <p:cxnSp>
          <p:nvCxnSpPr>
            <p:cNvPr id="18" name="直接连接符 17"/>
            <p:cNvCxnSpPr>
              <a:stCxn id="8" idx="6"/>
            </p:cNvCxnSpPr>
            <p:nvPr/>
          </p:nvCxnSpPr>
          <p:spPr>
            <a:xfrm>
              <a:off x="4650291" y="3060965"/>
              <a:ext cx="2682718" cy="0"/>
            </a:xfrm>
            <a:prstGeom prst="line">
              <a:avLst/>
            </a:prstGeom>
            <a:noFill/>
            <a:ln w="12700" cmpd="sng">
              <a:solidFill>
                <a:schemeClr val="accent2"/>
              </a:solidFill>
              <a:round/>
              <a:headEnd/>
              <a:tailEnd/>
            </a:ln>
            <a:effectLst>
              <a:glow rad="88900">
                <a:schemeClr val="accent1">
                  <a:alpha val="30000"/>
                </a:schemeClr>
              </a:glow>
            </a:effectLst>
          </p:spPr>
        </p:cxnSp>
      </p:grpSp>
      <p:grpSp>
        <p:nvGrpSpPr>
          <p:cNvPr id="34" name="组合 33"/>
          <p:cNvGrpSpPr/>
          <p:nvPr/>
        </p:nvGrpSpPr>
        <p:grpSpPr>
          <a:xfrm>
            <a:off x="4988124" y="4383906"/>
            <a:ext cx="3766533" cy="764802"/>
            <a:chOff x="4480122" y="4383906"/>
            <a:chExt cx="3766533" cy="764802"/>
          </a:xfrm>
        </p:grpSpPr>
        <p:sp>
          <p:nvSpPr>
            <p:cNvPr id="20" name="椭圆形标注 19"/>
            <p:cNvSpPr/>
            <p:nvPr/>
          </p:nvSpPr>
          <p:spPr>
            <a:xfrm rot="6221014" flipH="1">
              <a:off x="7428447" y="4387754"/>
              <a:ext cx="764802" cy="757106"/>
            </a:xfrm>
            <a:prstGeom prst="wedgeEllipseCallout">
              <a:avLst>
                <a:gd name="adj1" fmla="val -11257"/>
                <a:gd name="adj2" fmla="val 65210"/>
              </a:avLst>
            </a:prstGeom>
            <a:noFill/>
            <a:ln w="12700" cmpd="sng">
              <a:solidFill>
                <a:schemeClr val="accent2"/>
              </a:solidFill>
              <a:round/>
              <a:headEnd/>
              <a:tailEnd/>
            </a:ln>
            <a:effectLst>
              <a:glow rad="88900">
                <a:schemeClr val="accent1">
                  <a:alpha val="30000"/>
                </a:schemeClr>
              </a:glow>
            </a:effectLst>
          </p:spPr>
          <p:txBody>
            <a:bodyPr rtlCol="0" anchor="ctr"/>
            <a:lstStyle/>
            <a:p>
              <a:pPr algn="ctr" defTabSz="914391" fontAlgn="auto">
                <a:spcBef>
                  <a:spcPts val="0"/>
                </a:spcBef>
                <a:spcAft>
                  <a:spcPts val="0"/>
                </a:spcAft>
                <a:defRPr/>
              </a:pPr>
              <a:endParaRPr lang="en-US" kern="0">
                <a:solidFill>
                  <a:sysClr val="window" lastClr="FFFFFF"/>
                </a:solidFill>
                <a:latin typeface="Calibri"/>
                <a:ea typeface="+mn-ea"/>
              </a:endParaRPr>
            </a:p>
          </p:txBody>
        </p:sp>
        <p:grpSp>
          <p:nvGrpSpPr>
            <p:cNvPr id="33" name="组合 32"/>
            <p:cNvGrpSpPr/>
            <p:nvPr/>
          </p:nvGrpSpPr>
          <p:grpSpPr>
            <a:xfrm>
              <a:off x="4480122" y="4564018"/>
              <a:ext cx="3766533" cy="486287"/>
              <a:chOff x="4480122" y="4564018"/>
              <a:chExt cx="3766533" cy="486287"/>
            </a:xfrm>
          </p:grpSpPr>
          <p:sp>
            <p:nvSpPr>
              <p:cNvPr id="16" name="椭圆 15"/>
              <p:cNvSpPr/>
              <p:nvPr/>
            </p:nvSpPr>
            <p:spPr>
              <a:xfrm>
                <a:off x="4480122" y="4644543"/>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91" fontAlgn="auto">
                  <a:spcBef>
                    <a:spcPts val="0"/>
                  </a:spcBef>
                  <a:spcAft>
                    <a:spcPts val="0"/>
                  </a:spcAft>
                  <a:defRPr/>
                </a:pPr>
                <a:endParaRPr lang="en-US" sz="2400" b="1" kern="0" dirty="0">
                  <a:solidFill>
                    <a:sysClr val="window" lastClr="FFFFFF"/>
                  </a:solidFill>
                  <a:latin typeface="Calibri"/>
                  <a:ea typeface="+mn-ea"/>
                </a:endParaRPr>
              </a:p>
            </p:txBody>
          </p:sp>
          <p:cxnSp>
            <p:nvCxnSpPr>
              <p:cNvPr id="19" name="直接连接符 18"/>
              <p:cNvCxnSpPr>
                <a:stCxn id="16" idx="6"/>
              </p:cNvCxnSpPr>
              <p:nvPr/>
            </p:nvCxnSpPr>
            <p:spPr>
              <a:xfrm>
                <a:off x="4650291" y="4732155"/>
                <a:ext cx="2682718" cy="0"/>
              </a:xfrm>
              <a:prstGeom prst="line">
                <a:avLst/>
              </a:prstGeom>
              <a:noFill/>
              <a:ln w="12700" cmpd="sng">
                <a:solidFill>
                  <a:schemeClr val="accent2"/>
                </a:solidFill>
                <a:round/>
                <a:headEnd/>
                <a:tailEnd/>
              </a:ln>
              <a:effectLst>
                <a:glow rad="88900">
                  <a:schemeClr val="accent1">
                    <a:alpha val="30000"/>
                  </a:schemeClr>
                </a:glow>
              </a:effectLst>
            </p:spPr>
          </p:cxnSp>
          <p:sp>
            <p:nvSpPr>
              <p:cNvPr id="21" name="TextBox 20"/>
              <p:cNvSpPr txBox="1"/>
              <p:nvPr/>
            </p:nvSpPr>
            <p:spPr>
              <a:xfrm flipH="1">
                <a:off x="7402294" y="4564018"/>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914391" fontAlgn="auto">
                  <a:spcBef>
                    <a:spcPts val="0"/>
                  </a:spcBef>
                  <a:spcAft>
                    <a:spcPts val="0"/>
                  </a:spcAft>
                  <a:defRPr/>
                </a:pPr>
                <a:r>
                  <a:rPr lang="en-US" altLang="zh-CN" sz="3200" dirty="0">
                    <a:solidFill>
                      <a:schemeClr val="accent3">
                        <a:lumMod val="40000"/>
                        <a:lumOff val="60000"/>
                      </a:schemeClr>
                    </a:solidFill>
                    <a:latin typeface="Arial Rounded MT Bold" pitchFamily="34" charset="0"/>
                    <a:cs typeface="Times New Roman" pitchFamily="18" charset="0"/>
                  </a:rPr>
                  <a:t>05</a:t>
                </a:r>
                <a:endParaRPr lang="zh-CN" altLang="en-US" sz="3200" dirty="0">
                  <a:solidFill>
                    <a:schemeClr val="accent3">
                      <a:lumMod val="40000"/>
                      <a:lumOff val="60000"/>
                    </a:schemeClr>
                  </a:solidFill>
                  <a:latin typeface="Arial Rounded MT Bold" pitchFamily="34" charset="0"/>
                  <a:cs typeface="Times New Roman" pitchFamily="18" charset="0"/>
                </a:endParaRPr>
              </a:p>
            </p:txBody>
          </p:sp>
        </p:grpSp>
      </p:grpSp>
      <p:sp>
        <p:nvSpPr>
          <p:cNvPr id="22" name="TextBox 21"/>
          <p:cNvSpPr txBox="1"/>
          <p:nvPr/>
        </p:nvSpPr>
        <p:spPr>
          <a:xfrm>
            <a:off x="2271688" y="1082317"/>
            <a:ext cx="2552440" cy="646331"/>
          </a:xfrm>
          <a:prstGeom prst="rect">
            <a:avLst/>
          </a:prstGeom>
          <a:noFill/>
        </p:spPr>
        <p:txBody>
          <a:bodyPr wrap="square" rtlCol="0">
            <a:spAutoFit/>
          </a:bodyPr>
          <a:lstStyle/>
          <a:p>
            <a:pPr algn="just">
              <a:defRPr/>
            </a:pPr>
            <a:r>
              <a:rPr lang="zh-CN" altLang="en-US" sz="1200" dirty="0">
                <a:solidFill>
                  <a:schemeClr val="accent3">
                    <a:lumMod val="40000"/>
                    <a:lumOff val="60000"/>
                  </a:schemeClr>
                </a:solidFill>
                <a:latin typeface="方正兰亭纤黑简体" pitchFamily="65" charset="-122"/>
                <a:ea typeface="方正兰亭纤黑简体" pitchFamily="65" charset="-122"/>
              </a:rPr>
              <a:t>Click here to add a text description, a short question description text, and the text is added here.</a:t>
            </a:r>
            <a:endParaRPr lang="en-US" altLang="zh-CN" sz="1200" dirty="0">
              <a:solidFill>
                <a:schemeClr val="accent3">
                  <a:lumMod val="40000"/>
                  <a:lumOff val="60000"/>
                </a:schemeClr>
              </a:solidFill>
              <a:latin typeface="方正兰亭纤黑简体" pitchFamily="65" charset="-122"/>
              <a:ea typeface="方正兰亭纤黑简体" pitchFamily="65" charset="-122"/>
            </a:endParaRPr>
          </a:p>
        </p:txBody>
      </p:sp>
      <p:sp>
        <p:nvSpPr>
          <p:cNvPr id="23" name="TextBox 22"/>
          <p:cNvSpPr txBox="1"/>
          <p:nvPr/>
        </p:nvSpPr>
        <p:spPr>
          <a:xfrm>
            <a:off x="5263864" y="1924021"/>
            <a:ext cx="2552440" cy="646331"/>
          </a:xfrm>
          <a:prstGeom prst="rect">
            <a:avLst/>
          </a:prstGeom>
          <a:noFill/>
        </p:spPr>
        <p:txBody>
          <a:bodyPr wrap="square" rtlCol="0">
            <a:spAutoFit/>
          </a:bodyPr>
          <a:lstStyle/>
          <a:p>
            <a:pPr algn="just">
              <a:defRPr/>
            </a:pPr>
            <a:r>
              <a:rPr lang="zh-CN" altLang="en-US" sz="1200" dirty="0">
                <a:solidFill>
                  <a:schemeClr val="accent3">
                    <a:lumMod val="40000"/>
                    <a:lumOff val="60000"/>
                  </a:schemeClr>
                </a:solidFill>
                <a:latin typeface="方正兰亭纤黑简体" pitchFamily="65" charset="-122"/>
                <a:ea typeface="方正兰亭纤黑简体" pitchFamily="65" charset="-122"/>
              </a:rPr>
              <a:t>Click here to add a text description, a short question description text, and the text is added here.</a:t>
            </a:r>
            <a:endParaRPr lang="en-US" altLang="zh-CN" sz="1200" dirty="0">
              <a:solidFill>
                <a:schemeClr val="accent3">
                  <a:lumMod val="40000"/>
                  <a:lumOff val="60000"/>
                </a:schemeClr>
              </a:solidFill>
              <a:latin typeface="方正兰亭纤黑简体" pitchFamily="65" charset="-122"/>
              <a:ea typeface="方正兰亭纤黑简体" pitchFamily="65" charset="-122"/>
            </a:endParaRPr>
          </a:p>
        </p:txBody>
      </p:sp>
      <p:sp>
        <p:nvSpPr>
          <p:cNvPr id="24" name="TextBox 23"/>
          <p:cNvSpPr txBox="1"/>
          <p:nvPr/>
        </p:nvSpPr>
        <p:spPr>
          <a:xfrm>
            <a:off x="2271688" y="2797057"/>
            <a:ext cx="2552440" cy="646331"/>
          </a:xfrm>
          <a:prstGeom prst="rect">
            <a:avLst/>
          </a:prstGeom>
          <a:noFill/>
        </p:spPr>
        <p:txBody>
          <a:bodyPr wrap="square" rtlCol="0">
            <a:spAutoFit/>
          </a:bodyPr>
          <a:lstStyle/>
          <a:p>
            <a:pPr algn="just">
              <a:defRPr/>
            </a:pPr>
            <a:r>
              <a:rPr lang="zh-CN" altLang="en-US" sz="1200" dirty="0">
                <a:solidFill>
                  <a:schemeClr val="accent3">
                    <a:lumMod val="40000"/>
                    <a:lumOff val="60000"/>
                  </a:schemeClr>
                </a:solidFill>
                <a:latin typeface="方正兰亭纤黑简体" pitchFamily="65" charset="-122"/>
                <a:ea typeface="方正兰亭纤黑简体" pitchFamily="65" charset="-122"/>
              </a:rPr>
              <a:t>Click here to add a text description, a short question description text, and the text is added here.</a:t>
            </a:r>
            <a:endParaRPr lang="en-US" altLang="zh-CN" sz="1200" dirty="0">
              <a:solidFill>
                <a:schemeClr val="accent3">
                  <a:lumMod val="40000"/>
                  <a:lumOff val="60000"/>
                </a:schemeClr>
              </a:solidFill>
              <a:latin typeface="方正兰亭纤黑简体" pitchFamily="65" charset="-122"/>
              <a:ea typeface="方正兰亭纤黑简体" pitchFamily="65" charset="-122"/>
            </a:endParaRPr>
          </a:p>
        </p:txBody>
      </p:sp>
      <p:sp>
        <p:nvSpPr>
          <p:cNvPr id="25" name="TextBox 24"/>
          <p:cNvSpPr txBox="1"/>
          <p:nvPr/>
        </p:nvSpPr>
        <p:spPr>
          <a:xfrm>
            <a:off x="5263864" y="3638762"/>
            <a:ext cx="2552440" cy="646331"/>
          </a:xfrm>
          <a:prstGeom prst="rect">
            <a:avLst/>
          </a:prstGeom>
          <a:noFill/>
        </p:spPr>
        <p:txBody>
          <a:bodyPr wrap="square" rtlCol="0">
            <a:spAutoFit/>
          </a:bodyPr>
          <a:lstStyle/>
          <a:p>
            <a:pPr algn="just">
              <a:defRPr/>
            </a:pPr>
            <a:r>
              <a:rPr lang="zh-CN" altLang="en-US" sz="1200" dirty="0">
                <a:solidFill>
                  <a:schemeClr val="accent3">
                    <a:lumMod val="40000"/>
                    <a:lumOff val="60000"/>
                  </a:schemeClr>
                </a:solidFill>
                <a:latin typeface="方正兰亭纤黑简体" pitchFamily="65" charset="-122"/>
                <a:ea typeface="方正兰亭纤黑简体" pitchFamily="65" charset="-122"/>
              </a:rPr>
              <a:t>Click here to add a text description, a short question description text, and the text is added here.</a:t>
            </a:r>
            <a:endParaRPr lang="en-US" altLang="zh-CN" sz="1200" dirty="0">
              <a:solidFill>
                <a:schemeClr val="accent3">
                  <a:lumMod val="40000"/>
                  <a:lumOff val="60000"/>
                </a:schemeClr>
              </a:solidFill>
              <a:latin typeface="方正兰亭纤黑简体" pitchFamily="65" charset="-122"/>
              <a:ea typeface="方正兰亭纤黑简体" pitchFamily="65" charset="-122"/>
            </a:endParaRPr>
          </a:p>
        </p:txBody>
      </p:sp>
      <p:sp>
        <p:nvSpPr>
          <p:cNvPr id="26" name="TextBox 25"/>
          <p:cNvSpPr txBox="1"/>
          <p:nvPr/>
        </p:nvSpPr>
        <p:spPr>
          <a:xfrm>
            <a:off x="2292304" y="4468434"/>
            <a:ext cx="2552440" cy="646331"/>
          </a:xfrm>
          <a:prstGeom prst="rect">
            <a:avLst/>
          </a:prstGeom>
          <a:noFill/>
        </p:spPr>
        <p:txBody>
          <a:bodyPr wrap="square" rtlCol="0">
            <a:spAutoFit/>
          </a:bodyPr>
          <a:lstStyle/>
          <a:p>
            <a:pPr algn="just">
              <a:defRPr/>
            </a:pPr>
            <a:r>
              <a:rPr lang="zh-CN" altLang="en-US" sz="1200" dirty="0">
                <a:solidFill>
                  <a:schemeClr val="accent3">
                    <a:lumMod val="40000"/>
                    <a:lumOff val="60000"/>
                  </a:schemeClr>
                </a:solidFill>
                <a:latin typeface="方正兰亭纤黑简体" pitchFamily="65" charset="-122"/>
                <a:ea typeface="方正兰亭纤黑简体" pitchFamily="65" charset="-122"/>
              </a:rPr>
              <a:t>Click here to add a text description, a short question description text, and the text is added here.</a:t>
            </a:r>
            <a:endParaRPr lang="en-US" altLang="zh-CN" sz="1200" dirty="0">
              <a:solidFill>
                <a:schemeClr val="accent3">
                  <a:lumMod val="40000"/>
                  <a:lumOff val="60000"/>
                </a:schemeClr>
              </a:solidFill>
              <a:latin typeface="方正兰亭纤黑简体" pitchFamily="65" charset="-122"/>
              <a:ea typeface="方正兰亭纤黑简体" pitchFamily="65" charset="-122"/>
            </a:endParaRPr>
          </a:p>
        </p:txBody>
      </p:sp>
      <p:sp>
        <p:nvSpPr>
          <p:cNvPr id="35" name="TextBox 13"/>
          <p:cNvSpPr txBox="1">
            <a:spLocks noChangeArrowheads="1"/>
          </p:cNvSpPr>
          <p:nvPr/>
        </p:nvSpPr>
        <p:spPr bwMode="auto">
          <a:xfrm>
            <a:off x="2634363" y="-21756"/>
            <a:ext cx="4674632"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extLst>
      <p:ext uri="{BB962C8B-B14F-4D97-AF65-F5344CB8AC3E}">
        <p14:creationId xmlns:p14="http://schemas.microsoft.com/office/powerpoint/2010/main" val="9380225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repeatCount="200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300"/>
                                        <p:tgtEl>
                                          <p:spTgt spid="27"/>
                                        </p:tgtEl>
                                      </p:cBhvr>
                                    </p:animEffect>
                                  </p:childTnLst>
                                </p:cTn>
                              </p:par>
                            </p:childTnLst>
                          </p:cTn>
                        </p:par>
                        <p:par>
                          <p:cTn id="20" fill="hold">
                            <p:stCondLst>
                              <p:cond delay="21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childTnLst>
                          </p:cTn>
                        </p:par>
                        <p:par>
                          <p:cTn id="27" fill="hold">
                            <p:stCondLst>
                              <p:cond delay="26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2"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right)">
                                      <p:cBhvr>
                                        <p:cTn id="33" dur="500"/>
                                        <p:tgtEl>
                                          <p:spTgt spid="29"/>
                                        </p:tgtEl>
                                      </p:cBhvr>
                                    </p:animEffect>
                                  </p:childTnLst>
                                </p:cTn>
                              </p:par>
                            </p:childTnLst>
                          </p:cTn>
                        </p:par>
                        <p:par>
                          <p:cTn id="34" fill="hold">
                            <p:stCondLst>
                              <p:cond delay="31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36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2"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right)">
                                      <p:cBhvr>
                                        <p:cTn id="47" dur="500"/>
                                        <p:tgtEl>
                                          <p:spTgt spid="32"/>
                                        </p:tgtEl>
                                      </p:cBhvr>
                                    </p:animEffect>
                                  </p:childTnLst>
                                </p:cTn>
                              </p:par>
                            </p:childTnLst>
                          </p:cTn>
                        </p:par>
                        <p:par>
                          <p:cTn id="48" fill="hold">
                            <p:stCondLst>
                              <p:cond delay="41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right)">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white">
          <a:xfrm>
            <a:off x="1535683" y="1761828"/>
            <a:ext cx="1854200" cy="65659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nSpc>
                <a:spcPts val="2200"/>
              </a:lnSpc>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a:p>
            <a:pPr>
              <a:lnSpc>
                <a:spcPts val="2200"/>
              </a:lnSpc>
            </a:pPr>
            <a:r>
              <a:rPr lang="zh-CN" altLang="en-US" sz="1200">
                <a:solidFill>
                  <a:srgbClr val="BCE8F2"/>
                </a:solidFill>
                <a:latin typeface="方正正纤黑简体" pitchFamily="2" charset="-122"/>
                <a:ea typeface="方正正纤黑简体" pitchFamily="2" charset="-122"/>
              </a:rPr>
              <a:t>Click to add text</a:t>
            </a:r>
            <a:endParaRPr lang="en-US" altLang="zh-CN" sz="1200">
              <a:solidFill>
                <a:srgbClr val="BCE8F2"/>
              </a:solidFill>
              <a:latin typeface="方正正纤黑简体" pitchFamily="2" charset="-122"/>
              <a:ea typeface="方正正纤黑简体" pitchFamily="2" charset="-122"/>
            </a:endParaRPr>
          </a:p>
        </p:txBody>
      </p:sp>
      <p:grpSp>
        <p:nvGrpSpPr>
          <p:cNvPr id="26" name="组合 25"/>
          <p:cNvGrpSpPr>
            <a:grpSpLocks/>
          </p:cNvGrpSpPr>
          <p:nvPr/>
        </p:nvGrpSpPr>
        <p:grpSpPr bwMode="auto">
          <a:xfrm>
            <a:off x="2497710" y="2182517"/>
            <a:ext cx="1946275" cy="1949450"/>
            <a:chOff x="1917094" y="2208518"/>
            <a:chExt cx="1947091" cy="1948576"/>
          </a:xfrm>
        </p:grpSpPr>
        <p:sp>
          <p:nvSpPr>
            <p:cNvPr id="20505" name="Oval 7"/>
            <p:cNvSpPr>
              <a:spLocks noChangeArrowheads="1"/>
            </p:cNvSpPr>
            <p:nvPr/>
          </p:nvSpPr>
          <p:spPr bwMode="gray">
            <a:xfrm>
              <a:off x="1917094" y="2208518"/>
              <a:ext cx="1947091" cy="1948576"/>
            </a:xfrm>
            <a:prstGeom prst="ellipse">
              <a:avLst/>
            </a:prstGeom>
            <a:solidFill>
              <a:srgbClr val="1E8FB2">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20506" name="Rectangle 12"/>
            <p:cNvSpPr>
              <a:spLocks noChangeArrowheads="1"/>
            </p:cNvSpPr>
            <p:nvPr/>
          </p:nvSpPr>
          <p:spPr bwMode="gray">
            <a:xfrm>
              <a:off x="2166606" y="2637739"/>
              <a:ext cx="505479"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en-US" altLang="zh-CN" b="1">
                  <a:solidFill>
                    <a:srgbClr val="BCE8F2"/>
                  </a:solidFill>
                  <a:cs typeface="Arial" charset="0"/>
                </a:rPr>
                <a:t>M1</a:t>
              </a:r>
            </a:p>
          </p:txBody>
        </p:sp>
        <p:sp>
          <p:nvSpPr>
            <p:cNvPr id="20507" name="Rectangle 13"/>
            <p:cNvSpPr>
              <a:spLocks noChangeArrowheads="1"/>
            </p:cNvSpPr>
            <p:nvPr/>
          </p:nvSpPr>
          <p:spPr bwMode="gray">
            <a:xfrm>
              <a:off x="3198817" y="2637739"/>
              <a:ext cx="505479"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en-US" altLang="zh-CN" b="1">
                  <a:solidFill>
                    <a:srgbClr val="BCE8F2"/>
                  </a:solidFill>
                  <a:cs typeface="Arial" charset="0"/>
                </a:rPr>
                <a:t>M2</a:t>
              </a:r>
            </a:p>
          </p:txBody>
        </p:sp>
        <p:sp>
          <p:nvSpPr>
            <p:cNvPr id="20508" name="Rectangle 14"/>
            <p:cNvSpPr>
              <a:spLocks noChangeArrowheads="1"/>
            </p:cNvSpPr>
            <p:nvPr/>
          </p:nvSpPr>
          <p:spPr bwMode="gray">
            <a:xfrm>
              <a:off x="2166606" y="3519945"/>
              <a:ext cx="505479"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en-US" altLang="zh-CN" b="1">
                  <a:solidFill>
                    <a:srgbClr val="BCE8F2"/>
                  </a:solidFill>
                  <a:cs typeface="Arial" charset="0"/>
                </a:rPr>
                <a:t>M4</a:t>
              </a:r>
            </a:p>
          </p:txBody>
        </p:sp>
        <p:sp>
          <p:nvSpPr>
            <p:cNvPr id="20509" name="Rectangle 15"/>
            <p:cNvSpPr>
              <a:spLocks noChangeArrowheads="1"/>
            </p:cNvSpPr>
            <p:nvPr/>
          </p:nvSpPr>
          <p:spPr bwMode="gray">
            <a:xfrm>
              <a:off x="3187800" y="3519945"/>
              <a:ext cx="505479"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spAutoFit/>
            </a:bodyPr>
            <a:lstStyle/>
            <a:p>
              <a:r>
                <a:rPr lang="en-US" altLang="zh-CN" b="1">
                  <a:solidFill>
                    <a:srgbClr val="BCE8F2"/>
                  </a:solidFill>
                  <a:cs typeface="Arial" charset="0"/>
                </a:rPr>
                <a:t>M3</a:t>
              </a:r>
            </a:p>
          </p:txBody>
        </p:sp>
      </p:grpSp>
      <p:sp>
        <p:nvSpPr>
          <p:cNvPr id="15" name="Text Box 4"/>
          <p:cNvSpPr txBox="1">
            <a:spLocks noChangeArrowheads="1"/>
          </p:cNvSpPr>
          <p:nvPr/>
        </p:nvSpPr>
        <p:spPr bwMode="black">
          <a:xfrm>
            <a:off x="5944096" y="2344439"/>
            <a:ext cx="309634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nSpc>
                <a:spcPct val="150000"/>
              </a:lnSpc>
            </a:pPr>
            <a:r>
              <a:rPr lang="zh-CN" altLang="en-US" sz="1800" dirty="0">
                <a:solidFill>
                  <a:srgbClr val="BCE8F2"/>
                </a:solidFill>
                <a:latin typeface="方正正纤黑简体" pitchFamily="2" charset="-122"/>
                <a:ea typeface="方正正纤黑简体" pitchFamily="2" charset="-122"/>
              </a:rPr>
              <a:t>Click here to add text Click add text Click here to add text Click here to add text</a:t>
            </a:r>
            <a:endParaRPr lang="en-US" altLang="zh-CN" sz="1800" dirty="0">
              <a:solidFill>
                <a:srgbClr val="BCE8F2"/>
              </a:solidFill>
              <a:latin typeface="方正正纤黑简体" pitchFamily="2" charset="-122"/>
              <a:ea typeface="方正正纤黑简体" pitchFamily="2" charset="-122"/>
            </a:endParaRPr>
          </a:p>
        </p:txBody>
      </p:sp>
      <p:sp>
        <p:nvSpPr>
          <p:cNvPr id="17" name="Text Box 8"/>
          <p:cNvSpPr txBox="1">
            <a:spLocks noChangeArrowheads="1"/>
          </p:cNvSpPr>
          <p:nvPr/>
        </p:nvSpPr>
        <p:spPr bwMode="white">
          <a:xfrm>
            <a:off x="3586733" y="1761828"/>
            <a:ext cx="1854200" cy="65659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r">
              <a:lnSpc>
                <a:spcPts val="2200"/>
              </a:lnSpc>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a:p>
            <a:pPr algn="r">
              <a:lnSpc>
                <a:spcPts val="2200"/>
              </a:lnSpc>
            </a:pPr>
            <a:r>
              <a:rPr lang="zh-CN" altLang="en-US" sz="1200">
                <a:solidFill>
                  <a:srgbClr val="BCE8F2"/>
                </a:solidFill>
                <a:latin typeface="方正正纤黑简体" pitchFamily="2" charset="-122"/>
                <a:ea typeface="方正正纤黑简体" pitchFamily="2" charset="-122"/>
              </a:rPr>
              <a:t>Click to add text</a:t>
            </a:r>
            <a:endParaRPr lang="en-US" altLang="zh-CN" sz="1200">
              <a:solidFill>
                <a:srgbClr val="BCE8F2"/>
              </a:solidFill>
              <a:latin typeface="方正正纤黑简体" pitchFamily="2" charset="-122"/>
              <a:ea typeface="方正正纤黑简体" pitchFamily="2" charset="-122"/>
            </a:endParaRPr>
          </a:p>
        </p:txBody>
      </p:sp>
      <p:sp>
        <p:nvSpPr>
          <p:cNvPr id="18" name="Text Box 8"/>
          <p:cNvSpPr txBox="1">
            <a:spLocks noChangeArrowheads="1"/>
          </p:cNvSpPr>
          <p:nvPr/>
        </p:nvSpPr>
        <p:spPr bwMode="white">
          <a:xfrm>
            <a:off x="1535683" y="3993853"/>
            <a:ext cx="1854200" cy="65659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nSpc>
                <a:spcPts val="2200"/>
              </a:lnSpc>
            </a:pPr>
            <a:r>
              <a:rPr lang="zh-CN" altLang="en-US" sz="1200">
                <a:solidFill>
                  <a:srgbClr val="BCE8F2"/>
                </a:solidFill>
                <a:latin typeface="方正正纤黑简体" pitchFamily="2" charset="-122"/>
                <a:ea typeface="方正正纤黑简体" pitchFamily="2" charset="-122"/>
              </a:rPr>
              <a:t>Click to add text</a:t>
            </a:r>
            <a:endParaRPr lang="en-US" altLang="zh-CN" sz="1200">
              <a:solidFill>
                <a:srgbClr val="BCE8F2"/>
              </a:solidFill>
              <a:latin typeface="方正正纤黑简体" pitchFamily="2" charset="-122"/>
              <a:ea typeface="方正正纤黑简体" pitchFamily="2" charset="-122"/>
            </a:endParaRPr>
          </a:p>
          <a:p>
            <a:pPr>
              <a:lnSpc>
                <a:spcPts val="2200"/>
              </a:lnSpc>
            </a:pPr>
            <a:r>
              <a:rPr lang="zh-CN" altLang="en-US" sz="1200">
                <a:solidFill>
                  <a:srgbClr val="BCE8F2"/>
                </a:solidFill>
                <a:latin typeface="方正正纤黑简体" pitchFamily="2" charset="-122"/>
                <a:ea typeface="方正正纤黑简体" pitchFamily="2" charset="-122"/>
              </a:rPr>
              <a:t>Click here to add text</a:t>
            </a:r>
            <a:endParaRPr lang="en-US" altLang="zh-CN" sz="1200">
              <a:solidFill>
                <a:srgbClr val="BCE8F2"/>
              </a:solidFill>
              <a:latin typeface="方正正纤黑简体" pitchFamily="2" charset="-122"/>
              <a:ea typeface="方正正纤黑简体" pitchFamily="2" charset="-122"/>
            </a:endParaRPr>
          </a:p>
        </p:txBody>
      </p:sp>
      <p:sp>
        <p:nvSpPr>
          <p:cNvPr id="19" name="Text Box 8"/>
          <p:cNvSpPr txBox="1">
            <a:spLocks noChangeArrowheads="1"/>
          </p:cNvSpPr>
          <p:nvPr/>
        </p:nvSpPr>
        <p:spPr bwMode="white">
          <a:xfrm>
            <a:off x="3586733" y="3993853"/>
            <a:ext cx="1854200" cy="65659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r">
              <a:lnSpc>
                <a:spcPts val="2200"/>
              </a:lnSpc>
            </a:pPr>
            <a:r>
              <a:rPr lang="zh-CN" altLang="en-US" sz="1200" dirty="0">
                <a:solidFill>
                  <a:srgbClr val="BCE8F2"/>
                </a:solidFill>
                <a:latin typeface="方正正纤黑简体" pitchFamily="2" charset="-122"/>
                <a:ea typeface="方正正纤黑简体" pitchFamily="2" charset="-122"/>
              </a:rPr>
              <a:t>Click to add text</a:t>
            </a:r>
            <a:endParaRPr lang="en-US" altLang="zh-CN" sz="1200" dirty="0">
              <a:solidFill>
                <a:srgbClr val="BCE8F2"/>
              </a:solidFill>
              <a:latin typeface="方正正纤黑简体" pitchFamily="2" charset="-122"/>
              <a:ea typeface="方正正纤黑简体" pitchFamily="2" charset="-122"/>
            </a:endParaRPr>
          </a:p>
          <a:p>
            <a:pPr algn="r">
              <a:lnSpc>
                <a:spcPts val="2200"/>
              </a:lnSpc>
            </a:pPr>
            <a:r>
              <a:rPr lang="zh-CN" altLang="en-US" sz="1200" dirty="0">
                <a:solidFill>
                  <a:srgbClr val="BCE8F2"/>
                </a:solidFill>
                <a:latin typeface="方正正纤黑简体" pitchFamily="2" charset="-122"/>
                <a:ea typeface="方正正纤黑简体" pitchFamily="2" charset="-122"/>
              </a:rPr>
              <a:t>Click here to add text</a:t>
            </a:r>
            <a:endParaRPr lang="en-US" altLang="zh-CN" sz="1200" dirty="0">
              <a:solidFill>
                <a:srgbClr val="BCE8F2"/>
              </a:solidFill>
              <a:latin typeface="方正正纤黑简体" pitchFamily="2" charset="-122"/>
              <a:ea typeface="方正正纤黑简体" pitchFamily="2" charset="-122"/>
            </a:endParaRPr>
          </a:p>
        </p:txBody>
      </p:sp>
      <p:sp>
        <p:nvSpPr>
          <p:cNvPr id="20" name="TextBox 13"/>
          <p:cNvSpPr txBox="1">
            <a:spLocks noChangeArrowheads="1"/>
          </p:cNvSpPr>
          <p:nvPr/>
        </p:nvSpPr>
        <p:spPr bwMode="auto">
          <a:xfrm>
            <a:off x="3139611" y="-41793"/>
            <a:ext cx="4602643"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
        <p:nvSpPr>
          <p:cNvPr id="21" name="Freeform 3"/>
          <p:cNvSpPr>
            <a:spLocks/>
          </p:cNvSpPr>
          <p:nvPr/>
        </p:nvSpPr>
        <p:spPr bwMode="gray">
          <a:xfrm flipH="1">
            <a:off x="1427734" y="1417340"/>
            <a:ext cx="1930400" cy="1617662"/>
          </a:xfrm>
          <a:custGeom>
            <a:avLst/>
            <a:gdLst>
              <a:gd name="T0" fmla="*/ 669266262 w 1299"/>
              <a:gd name="T1" fmla="*/ 2147483647 h 1008"/>
              <a:gd name="T2" fmla="*/ 2147483647 w 1299"/>
              <a:gd name="T3" fmla="*/ 2147483647 h 1008"/>
              <a:gd name="T4" fmla="*/ 2147483647 w 1299"/>
              <a:gd name="T5" fmla="*/ 811127502 h 1008"/>
              <a:gd name="T6" fmla="*/ 2080687361 w 1299"/>
              <a:gd name="T7" fmla="*/ 0 h 1008"/>
              <a:gd name="T8" fmla="*/ 6626369 w 1299"/>
              <a:gd name="T9" fmla="*/ 0 h 1008"/>
              <a:gd name="T10" fmla="*/ 0 w 1299"/>
              <a:gd name="T11" fmla="*/ 1861729964 h 1008"/>
              <a:gd name="T12" fmla="*/ 669266262 w 1299"/>
              <a:gd name="T13" fmla="*/ 2147483647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noFill/>
          <a:ln w="12700" cmpd="sng">
            <a:solidFill>
              <a:schemeClr val="accent2"/>
            </a:solidFill>
            <a:round/>
            <a:headEnd/>
            <a:tailEnd/>
          </a:ln>
          <a:effectLst>
            <a:glow rad="88900">
              <a:schemeClr val="accent1">
                <a:alpha val="30000"/>
              </a:schemeClr>
            </a:glo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 name="Freeform 4"/>
          <p:cNvSpPr>
            <a:spLocks/>
          </p:cNvSpPr>
          <p:nvPr/>
        </p:nvSpPr>
        <p:spPr bwMode="gray">
          <a:xfrm>
            <a:off x="3581971" y="1417340"/>
            <a:ext cx="1930400" cy="1617662"/>
          </a:xfrm>
          <a:custGeom>
            <a:avLst/>
            <a:gdLst>
              <a:gd name="T0" fmla="*/ 669266262 w 1299"/>
              <a:gd name="T1" fmla="*/ 2147483647 h 1008"/>
              <a:gd name="T2" fmla="*/ 2147483647 w 1299"/>
              <a:gd name="T3" fmla="*/ 2147483647 h 1008"/>
              <a:gd name="T4" fmla="*/ 2147483647 w 1299"/>
              <a:gd name="T5" fmla="*/ 811127502 h 1008"/>
              <a:gd name="T6" fmla="*/ 2080687361 w 1299"/>
              <a:gd name="T7" fmla="*/ 0 h 1008"/>
              <a:gd name="T8" fmla="*/ 6626369 w 1299"/>
              <a:gd name="T9" fmla="*/ 0 h 1008"/>
              <a:gd name="T10" fmla="*/ 0 w 1299"/>
              <a:gd name="T11" fmla="*/ 1861729964 h 1008"/>
              <a:gd name="T12" fmla="*/ 669266262 w 1299"/>
              <a:gd name="T13" fmla="*/ 2147483647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noFill/>
          <a:ln w="12700" cmpd="sng">
            <a:solidFill>
              <a:schemeClr val="accent2"/>
            </a:solidFill>
            <a:round/>
            <a:headEnd/>
            <a:tailEnd/>
          </a:ln>
          <a:effectLst>
            <a:glow rad="88900">
              <a:schemeClr val="accent1">
                <a:alpha val="30000"/>
              </a:schemeClr>
            </a:glo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Freeform 5"/>
          <p:cNvSpPr>
            <a:spLocks/>
          </p:cNvSpPr>
          <p:nvPr/>
        </p:nvSpPr>
        <p:spPr bwMode="gray">
          <a:xfrm>
            <a:off x="1427734" y="3303291"/>
            <a:ext cx="1930400" cy="1616076"/>
          </a:xfrm>
          <a:custGeom>
            <a:avLst/>
            <a:gdLst>
              <a:gd name="T0" fmla="*/ 669266262 w 1299"/>
              <a:gd name="T1" fmla="*/ 2147483647 h 1008"/>
              <a:gd name="T2" fmla="*/ 2147483647 w 1299"/>
              <a:gd name="T3" fmla="*/ 2147483647 h 1008"/>
              <a:gd name="T4" fmla="*/ 2147483647 w 1299"/>
              <a:gd name="T5" fmla="*/ 810330146 h 1008"/>
              <a:gd name="T6" fmla="*/ 2080687361 w 1299"/>
              <a:gd name="T7" fmla="*/ 0 h 1008"/>
              <a:gd name="T8" fmla="*/ 6626369 w 1299"/>
              <a:gd name="T9" fmla="*/ 0 h 1008"/>
              <a:gd name="T10" fmla="*/ 0 w 1299"/>
              <a:gd name="T11" fmla="*/ 1859901919 h 1008"/>
              <a:gd name="T12" fmla="*/ 669266262 w 1299"/>
              <a:gd name="T13" fmla="*/ 2147483647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noFill/>
          <a:ln w="12700" cmpd="sng">
            <a:solidFill>
              <a:schemeClr val="accent2"/>
            </a:solidFill>
            <a:round/>
            <a:headEnd/>
            <a:tailEnd/>
          </a:ln>
          <a:effectLst>
            <a:glow rad="88900">
              <a:schemeClr val="accent1">
                <a:alpha val="30000"/>
              </a:schemeClr>
            </a:glo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Freeform 6"/>
          <p:cNvSpPr>
            <a:spLocks/>
          </p:cNvSpPr>
          <p:nvPr/>
        </p:nvSpPr>
        <p:spPr bwMode="gray">
          <a:xfrm flipH="1">
            <a:off x="3581971" y="3303291"/>
            <a:ext cx="1930400" cy="1616076"/>
          </a:xfrm>
          <a:custGeom>
            <a:avLst/>
            <a:gdLst>
              <a:gd name="T0" fmla="*/ 669266262 w 1299"/>
              <a:gd name="T1" fmla="*/ 2147483647 h 1008"/>
              <a:gd name="T2" fmla="*/ 2147483647 w 1299"/>
              <a:gd name="T3" fmla="*/ 2147483647 h 1008"/>
              <a:gd name="T4" fmla="*/ 2147483647 w 1299"/>
              <a:gd name="T5" fmla="*/ 810330146 h 1008"/>
              <a:gd name="T6" fmla="*/ 2080687361 w 1299"/>
              <a:gd name="T7" fmla="*/ 0 h 1008"/>
              <a:gd name="T8" fmla="*/ 6626369 w 1299"/>
              <a:gd name="T9" fmla="*/ 0 h 1008"/>
              <a:gd name="T10" fmla="*/ 0 w 1299"/>
              <a:gd name="T11" fmla="*/ 1859901919 h 1008"/>
              <a:gd name="T12" fmla="*/ 669266262 w 1299"/>
              <a:gd name="T13" fmla="*/ 2147483647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noFill/>
          <a:ln w="12700" cmpd="sng">
            <a:solidFill>
              <a:schemeClr val="accent2"/>
            </a:solidFill>
            <a:round/>
            <a:headEnd/>
            <a:tailEnd/>
          </a:ln>
          <a:effectLst>
            <a:glow rad="88900">
              <a:schemeClr val="accent1">
                <a:alpha val="30000"/>
              </a:schemeClr>
            </a:glo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9"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0-#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0" presetClass="entr" presetSubtype="0" repeatCount="3000" fill="hold" grpId="1"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300"/>
                                        <p:tgtEl>
                                          <p:spTgt spid="21"/>
                                        </p:tgtEl>
                                      </p:cBhvr>
                                    </p:animEffect>
                                  </p:childTnLst>
                                </p:cTn>
                              </p:par>
                              <p:par>
                                <p:cTn id="31" presetID="10" presetClass="entr" presetSubtype="0" repeatCount="3000" fill="hold" grpId="1"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300"/>
                                        <p:tgtEl>
                                          <p:spTgt spid="22"/>
                                        </p:tgtEl>
                                      </p:cBhvr>
                                    </p:animEffect>
                                  </p:childTnLst>
                                </p:cTn>
                              </p:par>
                              <p:par>
                                <p:cTn id="34" presetID="10" presetClass="entr" presetSubtype="0" repeatCount="3000" fill="hold" grpId="1"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300"/>
                                        <p:tgtEl>
                                          <p:spTgt spid="23"/>
                                        </p:tgtEl>
                                      </p:cBhvr>
                                    </p:animEffect>
                                  </p:childTnLst>
                                </p:cTn>
                              </p:par>
                              <p:par>
                                <p:cTn id="37" presetID="10" presetClass="entr" presetSubtype="0" repeatCount="3000" fill="hold" grpId="1"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300"/>
                                        <p:tgtEl>
                                          <p:spTgt spid="24"/>
                                        </p:tgtEl>
                                      </p:cBhvr>
                                    </p:animEffect>
                                  </p:childTnLst>
                                </p:cTn>
                              </p:par>
                            </p:childTnLst>
                          </p:cTn>
                        </p:par>
                        <p:par>
                          <p:cTn id="40" fill="hold" nodeType="afterGroup">
                            <p:stCondLst>
                              <p:cond delay="2400"/>
                            </p:stCondLst>
                            <p:childTnLst>
                              <p:par>
                                <p:cTn id="41" presetID="35"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000"/>
                                        <p:tgtEl>
                                          <p:spTgt spid="26"/>
                                        </p:tgtEl>
                                      </p:cBhvr>
                                    </p:animEffect>
                                    <p:anim calcmode="lin" valueType="num">
                                      <p:cBhvr>
                                        <p:cTn id="44" dur="2000" fill="hold"/>
                                        <p:tgtEl>
                                          <p:spTgt spid="26"/>
                                        </p:tgtEl>
                                        <p:attrNameLst>
                                          <p:attrName>style.rotation</p:attrName>
                                        </p:attrNameLst>
                                      </p:cBhvr>
                                      <p:tavLst>
                                        <p:tav tm="0">
                                          <p:val>
                                            <p:fltVal val="720"/>
                                          </p:val>
                                        </p:tav>
                                        <p:tav tm="100000">
                                          <p:val>
                                            <p:fltVal val="0"/>
                                          </p:val>
                                        </p:tav>
                                      </p:tavLst>
                                    </p:anim>
                                    <p:anim calcmode="lin" valueType="num">
                                      <p:cBhvr>
                                        <p:cTn id="45" dur="2000" fill="hold"/>
                                        <p:tgtEl>
                                          <p:spTgt spid="26"/>
                                        </p:tgtEl>
                                        <p:attrNameLst>
                                          <p:attrName>ppt_h</p:attrName>
                                        </p:attrNameLst>
                                      </p:cBhvr>
                                      <p:tavLst>
                                        <p:tav tm="0">
                                          <p:val>
                                            <p:fltVal val="0"/>
                                          </p:val>
                                        </p:tav>
                                        <p:tav tm="100000">
                                          <p:val>
                                            <p:strVal val="#ppt_h"/>
                                          </p:val>
                                        </p:tav>
                                      </p:tavLst>
                                    </p:anim>
                                    <p:anim calcmode="lin" valueType="num">
                                      <p:cBhvr>
                                        <p:cTn id="46" dur="2000" fill="hold"/>
                                        <p:tgtEl>
                                          <p:spTgt spid="26"/>
                                        </p:tgtEl>
                                        <p:attrNameLst>
                                          <p:attrName>ppt_w</p:attrName>
                                        </p:attrNameLst>
                                      </p:cBhvr>
                                      <p:tavLst>
                                        <p:tav tm="0">
                                          <p:val>
                                            <p:fltVal val="0"/>
                                          </p:val>
                                        </p:tav>
                                        <p:tav tm="100000">
                                          <p:val>
                                            <p:strVal val="#ppt_w"/>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400"/>
                                        <p:tgtEl>
                                          <p:spTgt spid="7"/>
                                        </p:tgtEl>
                                      </p:cBhvr>
                                    </p:animEffect>
                                  </p:childTnLst>
                                </p:cTn>
                              </p:par>
                              <p:par>
                                <p:cTn id="50" presetID="10" presetClass="entr" presetSubtype="0" fill="hold" grpId="0" nodeType="withEffect">
                                  <p:stCondLst>
                                    <p:cond delay="7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70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7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nodeType="afterGroup">
                            <p:stCondLst>
                              <p:cond delay="44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18" grpId="0"/>
      <p:bldP spid="19" grpId="0"/>
      <p:bldP spid="21" grpId="0" animBg="1"/>
      <p:bldP spid="21" grpId="1" animBg="1"/>
      <p:bldP spid="22" grpId="0" animBg="1"/>
      <p:bldP spid="22" grpId="1" animBg="1"/>
      <p:bldP spid="23" grpId="0" animBg="1"/>
      <p:bldP spid="23" grpId="1" animBg="1"/>
      <p:bldP spid="24" grpId="0" animBg="1"/>
      <p:bldP spid="2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544260" y="3335081"/>
            <a:ext cx="1826677" cy="1826677"/>
            <a:chOff x="3134771" y="3287805"/>
            <a:chExt cx="1826677" cy="1826677"/>
          </a:xfrm>
        </p:grpSpPr>
        <p:sp>
          <p:nvSpPr>
            <p:cNvPr id="3" name="泪滴形 2"/>
            <p:cNvSpPr/>
            <p:nvPr/>
          </p:nvSpPr>
          <p:spPr>
            <a:xfrm rot="2846852">
              <a:off x="3134771" y="3287805"/>
              <a:ext cx="1826677" cy="1826677"/>
            </a:xfrm>
            <a:prstGeom prst="teardrop">
              <a:avLst/>
            </a:prstGeom>
            <a:noFill/>
            <a:ln w="12700" cmpd="sng">
              <a:solidFill>
                <a:schemeClr val="accent2"/>
              </a:solidFill>
              <a:round/>
              <a:headEnd/>
              <a:tailEnd/>
            </a:ln>
            <a:effectLst>
              <a:glow rad="88900">
                <a:schemeClr val="accent1">
                  <a:alpha val="30000"/>
                </a:schemeClr>
              </a:glow>
            </a:effectLst>
          </p:spPr>
          <p:txBody>
            <a:bodyPr rtlCol="0" anchor="ctr"/>
            <a:lstStyle/>
            <a:p>
              <a:pPr algn="ctr" fontAlgn="auto">
                <a:spcBef>
                  <a:spcPts val="0"/>
                </a:spcBef>
                <a:spcAft>
                  <a:spcPts val="0"/>
                </a:spcAft>
              </a:pPr>
              <a:endParaRPr lang="en-US" kern="0">
                <a:solidFill>
                  <a:sysClr val="window" lastClr="FFFFFF"/>
                </a:solidFill>
                <a:latin typeface="Calibri"/>
                <a:ea typeface="+mn-ea"/>
              </a:endParaRPr>
            </a:p>
          </p:txBody>
        </p:sp>
        <p:sp>
          <p:nvSpPr>
            <p:cNvPr id="10" name="TextBox 9"/>
            <p:cNvSpPr txBox="1"/>
            <p:nvPr/>
          </p:nvSpPr>
          <p:spPr>
            <a:xfrm flipH="1">
              <a:off x="3850511" y="3838711"/>
              <a:ext cx="943012"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914391" fontAlgn="auto">
                <a:lnSpc>
                  <a:spcPct val="100000"/>
                </a:lnSpc>
                <a:spcBef>
                  <a:spcPts val="0"/>
                </a:spcBef>
                <a:spcAft>
                  <a:spcPts val="0"/>
                </a:spcAft>
                <a:defRPr/>
              </a:pPr>
              <a:r>
                <a:rPr lang="zh-CN" altLang="en-US" sz="2400" b="0" dirty="0">
                  <a:solidFill>
                    <a:srgbClr val="BCE8F2"/>
                  </a:solidFill>
                  <a:latin typeface="方正兰亭纤黑简体" pitchFamily="65" charset="-122"/>
                  <a:ea typeface="方正兰亭纤黑简体" pitchFamily="65" charset="-122"/>
                  <a:cs typeface="Times New Roman" pitchFamily="18" charset="0"/>
                </a:rPr>
                <a:t>Enter text</a:t>
              </a:r>
            </a:p>
          </p:txBody>
        </p:sp>
      </p:grpSp>
      <p:grpSp>
        <p:nvGrpSpPr>
          <p:cNvPr id="18" name="组合 17"/>
          <p:cNvGrpSpPr/>
          <p:nvPr/>
        </p:nvGrpSpPr>
        <p:grpSpPr>
          <a:xfrm>
            <a:off x="1839642" y="2500264"/>
            <a:ext cx="2434581" cy="2613788"/>
            <a:chOff x="1430153" y="2452990"/>
            <a:chExt cx="2434581" cy="2613788"/>
          </a:xfrm>
        </p:grpSpPr>
        <p:sp>
          <p:nvSpPr>
            <p:cNvPr id="15" name="泪滴形 14"/>
            <p:cNvSpPr/>
            <p:nvPr/>
          </p:nvSpPr>
          <p:spPr>
            <a:xfrm rot="16200000">
              <a:off x="1449241" y="2651285"/>
              <a:ext cx="2415493" cy="2415493"/>
            </a:xfrm>
            <a:prstGeom prst="teardrop">
              <a:avLst/>
            </a:prstGeom>
            <a:solidFill>
              <a:schemeClr val="accent1"/>
            </a:solidFill>
            <a:ln w="25400" cap="flat" cmpd="sng" algn="ctr">
              <a:noFill/>
              <a:prstDash val="solid"/>
            </a:ln>
            <a:effectLst/>
          </p:spPr>
          <p:txBody>
            <a:bodyPr rtlCol="0" anchor="ctr"/>
            <a:lstStyle/>
            <a:p>
              <a:pPr algn="ctr" defTabSz="914391" fontAlgn="auto">
                <a:spcBef>
                  <a:spcPts val="0"/>
                </a:spcBef>
                <a:spcAft>
                  <a:spcPts val="0"/>
                </a:spcAft>
                <a:defRPr/>
              </a:pPr>
              <a:endParaRPr lang="en-US" kern="0">
                <a:solidFill>
                  <a:sysClr val="window" lastClr="FFFFFF"/>
                </a:solidFill>
                <a:latin typeface="Calibri"/>
                <a:ea typeface="+mn-ea"/>
              </a:endParaRPr>
            </a:p>
          </p:txBody>
        </p:sp>
        <p:sp>
          <p:nvSpPr>
            <p:cNvPr id="13" name="TextBox 12"/>
            <p:cNvSpPr txBox="1"/>
            <p:nvPr/>
          </p:nvSpPr>
          <p:spPr>
            <a:xfrm rot="18848674" flipH="1">
              <a:off x="1207568" y="2675575"/>
              <a:ext cx="115305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914391" fontAlgn="auto">
                <a:lnSpc>
                  <a:spcPct val="100000"/>
                </a:lnSpc>
                <a:spcBef>
                  <a:spcPts val="0"/>
                </a:spcBef>
                <a:spcAft>
                  <a:spcPts val="0"/>
                </a:spcAft>
                <a:defRPr/>
              </a:pPr>
              <a:r>
                <a:rPr lang="en-US" altLang="zh-CN" sz="4000" dirty="0">
                  <a:solidFill>
                    <a:schemeClr val="accent3"/>
                  </a:solidFill>
                  <a:latin typeface="Arial Rounded MT Bold" pitchFamily="34" charset="0"/>
                  <a:cs typeface="Times New Roman" pitchFamily="18" charset="0"/>
                </a:rPr>
                <a:t>02</a:t>
              </a:r>
              <a:endParaRPr lang="zh-CN" altLang="en-US" sz="4000" dirty="0">
                <a:solidFill>
                  <a:schemeClr val="accent3"/>
                </a:solidFill>
                <a:latin typeface="Arial Rounded MT Bold" pitchFamily="34" charset="0"/>
                <a:cs typeface="Times New Roman" pitchFamily="18" charset="0"/>
              </a:endParaRPr>
            </a:p>
          </p:txBody>
        </p:sp>
        <p:sp>
          <p:nvSpPr>
            <p:cNvPr id="16" name="椭圆 15"/>
            <p:cNvSpPr/>
            <p:nvPr/>
          </p:nvSpPr>
          <p:spPr>
            <a:xfrm>
              <a:off x="1551216" y="2775025"/>
              <a:ext cx="2189028" cy="2189028"/>
            </a:xfrm>
            <a:custGeom>
              <a:avLst/>
              <a:gdLst/>
              <a:ahLst/>
              <a:cxnLst/>
              <a:rect l="l" t="t" r="r" b="b"/>
              <a:pathLst>
                <a:path w="2189028" h="2189028">
                  <a:moveTo>
                    <a:pt x="1094514" y="0"/>
                  </a:moveTo>
                  <a:cubicBezTo>
                    <a:pt x="1698997" y="0"/>
                    <a:pt x="2189028" y="490031"/>
                    <a:pt x="2189028" y="1094514"/>
                  </a:cubicBezTo>
                  <a:cubicBezTo>
                    <a:pt x="2189028" y="1698997"/>
                    <a:pt x="1698997" y="2189028"/>
                    <a:pt x="1094514" y="2189028"/>
                  </a:cubicBezTo>
                  <a:cubicBezTo>
                    <a:pt x="490031" y="2189028"/>
                    <a:pt x="0" y="1698997"/>
                    <a:pt x="0" y="1094514"/>
                  </a:cubicBezTo>
                  <a:cubicBezTo>
                    <a:pt x="0" y="979754"/>
                    <a:pt x="17662" y="869119"/>
                    <a:pt x="50599" y="765237"/>
                  </a:cubicBezTo>
                  <a:lnTo>
                    <a:pt x="765236" y="50599"/>
                  </a:lnTo>
                  <a:cubicBezTo>
                    <a:pt x="869119" y="17662"/>
                    <a:pt x="979754" y="0"/>
                    <a:pt x="10945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rot="18731526">
              <a:off x="1761655" y="3632803"/>
              <a:ext cx="1790664" cy="523220"/>
            </a:xfrm>
            <a:prstGeom prst="rect">
              <a:avLst/>
            </a:prstGeom>
            <a:noFill/>
          </p:spPr>
          <p:txBody>
            <a:bodyPr wrap="square" rtlCol="0">
              <a:spAutoFit/>
            </a:bodyPr>
            <a:lstStyle/>
            <a:p>
              <a:pPr algn="just">
                <a:defRPr/>
              </a:pPr>
              <a:r>
                <a:rPr lang="zh-CN" altLang="en-US" sz="1400" dirty="0">
                  <a:solidFill>
                    <a:schemeClr val="bg1"/>
                  </a:solidFill>
                  <a:latin typeface="方正兰亭纤黑简体" pitchFamily="65" charset="-122"/>
                  <a:ea typeface="方正兰亭纤黑简体" pitchFamily="65" charset="-122"/>
                </a:rPr>
                <a:t>Click here to add a text statement.</a:t>
              </a:r>
              <a:endParaRPr lang="en-US" altLang="zh-CN" sz="1400" dirty="0">
                <a:solidFill>
                  <a:schemeClr val="bg1"/>
                </a:solidFill>
                <a:latin typeface="方正兰亭纤黑简体" pitchFamily="65" charset="-122"/>
                <a:ea typeface="方正兰亭纤黑简体" pitchFamily="65" charset="-122"/>
              </a:endParaRPr>
            </a:p>
          </p:txBody>
        </p:sp>
      </p:grpSp>
      <p:grpSp>
        <p:nvGrpSpPr>
          <p:cNvPr id="20" name="组合 19"/>
          <p:cNvGrpSpPr/>
          <p:nvPr/>
        </p:nvGrpSpPr>
        <p:grpSpPr>
          <a:xfrm>
            <a:off x="6565665" y="1680640"/>
            <a:ext cx="1826677" cy="1826677"/>
            <a:chOff x="3134771" y="3287805"/>
            <a:chExt cx="1826677" cy="1826677"/>
          </a:xfrm>
        </p:grpSpPr>
        <p:sp>
          <p:nvSpPr>
            <p:cNvPr id="21" name="泪滴形 20"/>
            <p:cNvSpPr/>
            <p:nvPr/>
          </p:nvSpPr>
          <p:spPr>
            <a:xfrm rot="2846852">
              <a:off x="3134771" y="3287805"/>
              <a:ext cx="1826677" cy="1826677"/>
            </a:xfrm>
            <a:prstGeom prst="teardrop">
              <a:avLst/>
            </a:prstGeom>
            <a:noFill/>
            <a:ln w="12700" cmpd="sng">
              <a:solidFill>
                <a:schemeClr val="accent2"/>
              </a:solidFill>
              <a:round/>
              <a:headEnd/>
              <a:tailEnd/>
            </a:ln>
            <a:effectLst>
              <a:glow rad="88900">
                <a:schemeClr val="accent1">
                  <a:alpha val="30000"/>
                </a:schemeClr>
              </a:glow>
            </a:effectLst>
          </p:spPr>
          <p:txBody>
            <a:bodyPr rtlCol="0" anchor="ctr"/>
            <a:lstStyle/>
            <a:p>
              <a:pPr algn="ctr" fontAlgn="auto">
                <a:spcBef>
                  <a:spcPts val="0"/>
                </a:spcBef>
                <a:spcAft>
                  <a:spcPts val="0"/>
                </a:spcAft>
              </a:pPr>
              <a:endParaRPr lang="en-US" kern="0">
                <a:solidFill>
                  <a:sysClr val="window" lastClr="FFFFFF"/>
                </a:solidFill>
                <a:latin typeface="Calibri"/>
                <a:ea typeface="+mn-ea"/>
              </a:endParaRPr>
            </a:p>
          </p:txBody>
        </p:sp>
        <p:sp>
          <p:nvSpPr>
            <p:cNvPr id="22" name="TextBox 21"/>
            <p:cNvSpPr txBox="1"/>
            <p:nvPr/>
          </p:nvSpPr>
          <p:spPr>
            <a:xfrm flipH="1">
              <a:off x="3850511" y="3838711"/>
              <a:ext cx="943012"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914391" fontAlgn="auto">
                <a:lnSpc>
                  <a:spcPct val="100000"/>
                </a:lnSpc>
                <a:spcBef>
                  <a:spcPts val="0"/>
                </a:spcBef>
                <a:spcAft>
                  <a:spcPts val="0"/>
                </a:spcAft>
                <a:defRPr/>
              </a:pPr>
              <a:r>
                <a:rPr lang="zh-CN" altLang="en-US" sz="2400" b="0" dirty="0">
                  <a:solidFill>
                    <a:srgbClr val="BCE8F2"/>
                  </a:solidFill>
                  <a:latin typeface="方正兰亭纤黑简体" pitchFamily="65" charset="-122"/>
                  <a:ea typeface="方正兰亭纤黑简体" pitchFamily="65" charset="-122"/>
                  <a:cs typeface="Times New Roman" pitchFamily="18" charset="0"/>
                </a:rPr>
                <a:t>Enter text</a:t>
              </a:r>
            </a:p>
          </p:txBody>
        </p:sp>
      </p:grpSp>
      <p:grpSp>
        <p:nvGrpSpPr>
          <p:cNvPr id="23" name="组合 22"/>
          <p:cNvGrpSpPr/>
          <p:nvPr/>
        </p:nvGrpSpPr>
        <p:grpSpPr>
          <a:xfrm>
            <a:off x="4861048" y="845823"/>
            <a:ext cx="2434581" cy="2613788"/>
            <a:chOff x="1430153" y="2452990"/>
            <a:chExt cx="2434581" cy="2613788"/>
          </a:xfrm>
        </p:grpSpPr>
        <p:sp>
          <p:nvSpPr>
            <p:cNvPr id="24" name="泪滴形 23"/>
            <p:cNvSpPr/>
            <p:nvPr/>
          </p:nvSpPr>
          <p:spPr>
            <a:xfrm rot="16200000">
              <a:off x="1449241" y="2651285"/>
              <a:ext cx="2415493" cy="2415493"/>
            </a:xfrm>
            <a:prstGeom prst="teardrop">
              <a:avLst/>
            </a:prstGeom>
            <a:solidFill>
              <a:schemeClr val="accent1"/>
            </a:solidFill>
            <a:ln w="25400" cap="flat" cmpd="sng" algn="ctr">
              <a:noFill/>
              <a:prstDash val="solid"/>
            </a:ln>
            <a:effectLst/>
          </p:spPr>
          <p:txBody>
            <a:bodyPr rtlCol="0" anchor="ctr"/>
            <a:lstStyle/>
            <a:p>
              <a:pPr algn="ctr" defTabSz="914391" fontAlgn="auto">
                <a:spcBef>
                  <a:spcPts val="0"/>
                </a:spcBef>
                <a:spcAft>
                  <a:spcPts val="0"/>
                </a:spcAft>
                <a:defRPr/>
              </a:pPr>
              <a:endParaRPr lang="en-US" kern="0">
                <a:solidFill>
                  <a:sysClr val="window" lastClr="FFFFFF"/>
                </a:solidFill>
                <a:latin typeface="Calibri"/>
                <a:ea typeface="+mn-ea"/>
              </a:endParaRPr>
            </a:p>
          </p:txBody>
        </p:sp>
        <p:sp>
          <p:nvSpPr>
            <p:cNvPr id="25" name="TextBox 24"/>
            <p:cNvSpPr txBox="1"/>
            <p:nvPr/>
          </p:nvSpPr>
          <p:spPr>
            <a:xfrm rot="18848674" flipH="1">
              <a:off x="1207568" y="2675575"/>
              <a:ext cx="115305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914391" fontAlgn="auto">
                <a:lnSpc>
                  <a:spcPct val="100000"/>
                </a:lnSpc>
                <a:spcBef>
                  <a:spcPts val="0"/>
                </a:spcBef>
                <a:spcAft>
                  <a:spcPts val="0"/>
                </a:spcAft>
                <a:defRPr/>
              </a:pPr>
              <a:r>
                <a:rPr lang="en-US" altLang="zh-CN" sz="4000" dirty="0">
                  <a:solidFill>
                    <a:schemeClr val="accent3"/>
                  </a:solidFill>
                  <a:latin typeface="Arial Rounded MT Bold" pitchFamily="34" charset="0"/>
                  <a:cs typeface="Times New Roman" pitchFamily="18" charset="0"/>
                </a:rPr>
                <a:t>01</a:t>
              </a:r>
              <a:endParaRPr lang="zh-CN" altLang="en-US" sz="4000" dirty="0">
                <a:solidFill>
                  <a:schemeClr val="accent3"/>
                </a:solidFill>
                <a:latin typeface="Arial Rounded MT Bold" pitchFamily="34" charset="0"/>
                <a:cs typeface="Times New Roman" pitchFamily="18" charset="0"/>
              </a:endParaRPr>
            </a:p>
          </p:txBody>
        </p:sp>
        <p:sp>
          <p:nvSpPr>
            <p:cNvPr id="26" name="椭圆 15"/>
            <p:cNvSpPr/>
            <p:nvPr/>
          </p:nvSpPr>
          <p:spPr>
            <a:xfrm>
              <a:off x="1551216" y="2775025"/>
              <a:ext cx="2189028" cy="2189028"/>
            </a:xfrm>
            <a:custGeom>
              <a:avLst/>
              <a:gdLst/>
              <a:ahLst/>
              <a:cxnLst/>
              <a:rect l="l" t="t" r="r" b="b"/>
              <a:pathLst>
                <a:path w="2189028" h="2189028">
                  <a:moveTo>
                    <a:pt x="1094514" y="0"/>
                  </a:moveTo>
                  <a:cubicBezTo>
                    <a:pt x="1698997" y="0"/>
                    <a:pt x="2189028" y="490031"/>
                    <a:pt x="2189028" y="1094514"/>
                  </a:cubicBezTo>
                  <a:cubicBezTo>
                    <a:pt x="2189028" y="1698997"/>
                    <a:pt x="1698997" y="2189028"/>
                    <a:pt x="1094514" y="2189028"/>
                  </a:cubicBezTo>
                  <a:cubicBezTo>
                    <a:pt x="490031" y="2189028"/>
                    <a:pt x="0" y="1698997"/>
                    <a:pt x="0" y="1094514"/>
                  </a:cubicBezTo>
                  <a:cubicBezTo>
                    <a:pt x="0" y="979754"/>
                    <a:pt x="17662" y="869119"/>
                    <a:pt x="50599" y="765237"/>
                  </a:cubicBezTo>
                  <a:lnTo>
                    <a:pt x="765236" y="50599"/>
                  </a:lnTo>
                  <a:cubicBezTo>
                    <a:pt x="869119" y="17662"/>
                    <a:pt x="979754" y="0"/>
                    <a:pt x="10945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rot="18731526">
              <a:off x="1761655" y="3632803"/>
              <a:ext cx="1790664" cy="523220"/>
            </a:xfrm>
            <a:prstGeom prst="rect">
              <a:avLst/>
            </a:prstGeom>
            <a:noFill/>
          </p:spPr>
          <p:txBody>
            <a:bodyPr wrap="square" rtlCol="0">
              <a:spAutoFit/>
            </a:bodyPr>
            <a:lstStyle/>
            <a:p>
              <a:pPr algn="just">
                <a:defRPr/>
              </a:pPr>
              <a:r>
                <a:rPr lang="zh-CN" altLang="en-US" sz="1400" dirty="0">
                  <a:solidFill>
                    <a:schemeClr val="bg1"/>
                  </a:solidFill>
                  <a:latin typeface="方正兰亭纤黑简体" pitchFamily="65" charset="-122"/>
                  <a:ea typeface="方正兰亭纤黑简体" pitchFamily="65" charset="-122"/>
                </a:rPr>
                <a:t>Click here to add a text statement.</a:t>
              </a:r>
              <a:endParaRPr lang="en-US" altLang="zh-CN" sz="1400" dirty="0">
                <a:solidFill>
                  <a:schemeClr val="bg1"/>
                </a:solidFill>
                <a:latin typeface="方正兰亭纤黑简体" pitchFamily="65" charset="-122"/>
                <a:ea typeface="方正兰亭纤黑简体" pitchFamily="65" charset="-122"/>
              </a:endParaRPr>
            </a:p>
          </p:txBody>
        </p:sp>
      </p:grpSp>
      <p:sp>
        <p:nvSpPr>
          <p:cNvPr id="28" name="TextBox 13"/>
          <p:cNvSpPr txBox="1">
            <a:spLocks noChangeArrowheads="1"/>
          </p:cNvSpPr>
          <p:nvPr/>
        </p:nvSpPr>
        <p:spPr bwMode="auto">
          <a:xfrm>
            <a:off x="2592254" y="-12726"/>
            <a:ext cx="5400960"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extLst>
      <p:ext uri="{BB962C8B-B14F-4D97-AF65-F5344CB8AC3E}">
        <p14:creationId xmlns:p14="http://schemas.microsoft.com/office/powerpoint/2010/main" val="43902632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9"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矩形 896"/>
          <p:cNvSpPr/>
          <p:nvPr/>
        </p:nvSpPr>
        <p:spPr>
          <a:xfrm>
            <a:off x="1563655" y="2105829"/>
            <a:ext cx="7032694" cy="769441"/>
          </a:xfrm>
          <a:prstGeom prst="rect">
            <a:avLst/>
          </a:prstGeom>
          <a:noFill/>
          <a:ln>
            <a:noFill/>
          </a:ln>
        </p:spPr>
        <p:txBody>
          <a:bodyPr wrap="none">
            <a:spAutoFit/>
          </a:bodyPr>
          <a:lstStyle/>
          <a:p>
            <a:pPr algn="ctr"/>
            <a:r>
              <a:rPr lang="zh-CN" altLang="en-US" sz="4400" spc="300" dirty="0">
                <a:solidFill>
                  <a:schemeClr val="accent3">
                    <a:lumMod val="60000"/>
                    <a:lumOff val="40000"/>
                  </a:schemeClr>
                </a:solidFill>
                <a:effectLst>
                  <a:glow rad="127000">
                    <a:schemeClr val="accent1">
                      <a:satMod val="175000"/>
                      <a:alpha val="30000"/>
                    </a:schemeClr>
                  </a:glow>
                </a:effectLst>
                <a:latin typeface="方正兰亭中粗黑_GBK" panose="02000000000000000000" pitchFamily="2" charset="-122"/>
                <a:ea typeface="方正兰亭中粗黑_GBK" panose="02000000000000000000" pitchFamily="2" charset="-122"/>
              </a:rPr>
              <a:t>Thanks for listening.</a:t>
            </a:r>
          </a:p>
        </p:txBody>
      </p:sp>
      <p:pic>
        <p:nvPicPr>
          <p:cNvPr id="134" name="图片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3" y="4148095"/>
            <a:ext cx="9143997" cy="1566907"/>
          </a:xfrm>
          <a:prstGeom prst="rect">
            <a:avLst/>
          </a:prstGeom>
        </p:spPr>
      </p:pic>
      <p:grpSp>
        <p:nvGrpSpPr>
          <p:cNvPr id="135" name="组合 134"/>
          <p:cNvGrpSpPr/>
          <p:nvPr/>
        </p:nvGrpSpPr>
        <p:grpSpPr>
          <a:xfrm>
            <a:off x="1052741" y="3158498"/>
            <a:ext cx="8036560" cy="2575514"/>
            <a:chOff x="382546" y="2654528"/>
            <a:chExt cx="8360948" cy="2679472"/>
          </a:xfrm>
        </p:grpSpPr>
        <p:sp>
          <p:nvSpPr>
            <p:cNvPr id="136" name="Freeform 6628"/>
            <p:cNvSpPr>
              <a:spLocks/>
            </p:cNvSpPr>
            <p:nvPr/>
          </p:nvSpPr>
          <p:spPr bwMode="auto">
            <a:xfrm>
              <a:off x="5009597" y="4180336"/>
              <a:ext cx="967587" cy="155064"/>
            </a:xfrm>
            <a:custGeom>
              <a:avLst/>
              <a:gdLst>
                <a:gd name="T0" fmla="*/ 2 w 156"/>
                <a:gd name="T1" fmla="*/ 25 h 25"/>
                <a:gd name="T2" fmla="*/ 1 w 156"/>
                <a:gd name="T3" fmla="*/ 22 h 25"/>
                <a:gd name="T4" fmla="*/ 1 w 156"/>
                <a:gd name="T5" fmla="*/ 22 h 25"/>
                <a:gd name="T6" fmla="*/ 87 w 156"/>
                <a:gd name="T7" fmla="*/ 12 h 25"/>
                <a:gd name="T8" fmla="*/ 124 w 156"/>
                <a:gd name="T9" fmla="*/ 7 h 25"/>
                <a:gd name="T10" fmla="*/ 148 w 156"/>
                <a:gd name="T11" fmla="*/ 2 h 25"/>
                <a:gd name="T12" fmla="*/ 148 w 156"/>
                <a:gd name="T13" fmla="*/ 2 h 25"/>
                <a:gd name="T14" fmla="*/ 124 w 156"/>
                <a:gd name="T15" fmla="*/ 3 h 25"/>
                <a:gd name="T16" fmla="*/ 86 w 156"/>
                <a:gd name="T17" fmla="*/ 6 h 25"/>
                <a:gd name="T18" fmla="*/ 1 w 156"/>
                <a:gd name="T19" fmla="*/ 12 h 25"/>
                <a:gd name="T20" fmla="*/ 0 w 156"/>
                <a:gd name="T21" fmla="*/ 10 h 25"/>
                <a:gd name="T22" fmla="*/ 0 w 156"/>
                <a:gd name="T23" fmla="*/ 10 h 25"/>
                <a:gd name="T24" fmla="*/ 103 w 156"/>
                <a:gd name="T25" fmla="*/ 2 h 25"/>
                <a:gd name="T26" fmla="*/ 140 w 156"/>
                <a:gd name="T27" fmla="*/ 0 h 25"/>
                <a:gd name="T28" fmla="*/ 152 w 156"/>
                <a:gd name="T29" fmla="*/ 0 h 25"/>
                <a:gd name="T30" fmla="*/ 156 w 156"/>
                <a:gd name="T31" fmla="*/ 1 h 25"/>
                <a:gd name="T32" fmla="*/ 156 w 156"/>
                <a:gd name="T33" fmla="*/ 2 h 25"/>
                <a:gd name="T34" fmla="*/ 156 w 156"/>
                <a:gd name="T35" fmla="*/ 2 h 25"/>
                <a:gd name="T36" fmla="*/ 150 w 156"/>
                <a:gd name="T37" fmla="*/ 3 h 25"/>
                <a:gd name="T38" fmla="*/ 139 w 156"/>
                <a:gd name="T39" fmla="*/ 7 h 25"/>
                <a:gd name="T40" fmla="*/ 99 w 156"/>
                <a:gd name="T41" fmla="*/ 12 h 25"/>
                <a:gd name="T42" fmla="*/ 2 w 156"/>
                <a:gd name="T43" fmla="*/ 25 h 25"/>
                <a:gd name="T44" fmla="*/ 2 w 156"/>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25">
                  <a:moveTo>
                    <a:pt x="2" y="25"/>
                  </a:moveTo>
                  <a:lnTo>
                    <a:pt x="1" y="22"/>
                  </a:lnTo>
                  <a:lnTo>
                    <a:pt x="1" y="22"/>
                  </a:lnTo>
                  <a:lnTo>
                    <a:pt x="87" y="12"/>
                  </a:lnTo>
                  <a:lnTo>
                    <a:pt x="124" y="7"/>
                  </a:lnTo>
                  <a:lnTo>
                    <a:pt x="148" y="2"/>
                  </a:lnTo>
                  <a:lnTo>
                    <a:pt x="148" y="2"/>
                  </a:lnTo>
                  <a:lnTo>
                    <a:pt x="124" y="3"/>
                  </a:lnTo>
                  <a:lnTo>
                    <a:pt x="86" y="6"/>
                  </a:lnTo>
                  <a:lnTo>
                    <a:pt x="1" y="12"/>
                  </a:lnTo>
                  <a:lnTo>
                    <a:pt x="0" y="10"/>
                  </a:lnTo>
                  <a:lnTo>
                    <a:pt x="0" y="10"/>
                  </a:lnTo>
                  <a:lnTo>
                    <a:pt x="103" y="2"/>
                  </a:lnTo>
                  <a:lnTo>
                    <a:pt x="140" y="0"/>
                  </a:lnTo>
                  <a:lnTo>
                    <a:pt x="152" y="0"/>
                  </a:lnTo>
                  <a:lnTo>
                    <a:pt x="156" y="1"/>
                  </a:lnTo>
                  <a:lnTo>
                    <a:pt x="156" y="2"/>
                  </a:lnTo>
                  <a:lnTo>
                    <a:pt x="156" y="2"/>
                  </a:lnTo>
                  <a:lnTo>
                    <a:pt x="150" y="3"/>
                  </a:lnTo>
                  <a:lnTo>
                    <a:pt x="139" y="7"/>
                  </a:lnTo>
                  <a:lnTo>
                    <a:pt x="99" y="12"/>
                  </a:lnTo>
                  <a:lnTo>
                    <a:pt x="2" y="25"/>
                  </a:lnTo>
                  <a:lnTo>
                    <a:pt x="2"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6629"/>
            <p:cNvSpPr>
              <a:spLocks/>
            </p:cNvSpPr>
            <p:nvPr/>
          </p:nvSpPr>
          <p:spPr bwMode="auto">
            <a:xfrm>
              <a:off x="3105433" y="4192743"/>
              <a:ext cx="942778" cy="142658"/>
            </a:xfrm>
            <a:custGeom>
              <a:avLst/>
              <a:gdLst>
                <a:gd name="T0" fmla="*/ 151 w 152"/>
                <a:gd name="T1" fmla="*/ 23 h 23"/>
                <a:gd name="T2" fmla="*/ 151 w 152"/>
                <a:gd name="T3" fmla="*/ 23 h 23"/>
                <a:gd name="T4" fmla="*/ 76 w 152"/>
                <a:gd name="T5" fmla="*/ 14 h 23"/>
                <a:gd name="T6" fmla="*/ 76 w 152"/>
                <a:gd name="T7" fmla="*/ 14 h 23"/>
                <a:gd name="T8" fmla="*/ 32 w 152"/>
                <a:gd name="T9" fmla="*/ 9 h 23"/>
                <a:gd name="T10" fmla="*/ 9 w 152"/>
                <a:gd name="T11" fmla="*/ 6 h 23"/>
                <a:gd name="T12" fmla="*/ 1 w 152"/>
                <a:gd name="T13" fmla="*/ 4 h 23"/>
                <a:gd name="T14" fmla="*/ 0 w 152"/>
                <a:gd name="T15" fmla="*/ 2 h 23"/>
                <a:gd name="T16" fmla="*/ 0 w 152"/>
                <a:gd name="T17" fmla="*/ 1 h 23"/>
                <a:gd name="T18" fmla="*/ 0 w 152"/>
                <a:gd name="T19" fmla="*/ 1 h 23"/>
                <a:gd name="T20" fmla="*/ 0 w 152"/>
                <a:gd name="T21" fmla="*/ 0 h 23"/>
                <a:gd name="T22" fmla="*/ 0 w 152"/>
                <a:gd name="T23" fmla="*/ 0 h 23"/>
                <a:gd name="T24" fmla="*/ 6 w 152"/>
                <a:gd name="T25" fmla="*/ 0 h 23"/>
                <a:gd name="T26" fmla="*/ 21 w 152"/>
                <a:gd name="T27" fmla="*/ 0 h 23"/>
                <a:gd name="T28" fmla="*/ 64 w 152"/>
                <a:gd name="T29" fmla="*/ 2 h 23"/>
                <a:gd name="T30" fmla="*/ 152 w 152"/>
                <a:gd name="T31" fmla="*/ 10 h 23"/>
                <a:gd name="T32" fmla="*/ 152 w 152"/>
                <a:gd name="T33" fmla="*/ 12 h 23"/>
                <a:gd name="T34" fmla="*/ 152 w 152"/>
                <a:gd name="T35" fmla="*/ 12 h 23"/>
                <a:gd name="T36" fmla="*/ 63 w 152"/>
                <a:gd name="T37" fmla="*/ 5 h 23"/>
                <a:gd name="T38" fmla="*/ 26 w 152"/>
                <a:gd name="T39" fmla="*/ 2 h 23"/>
                <a:gd name="T40" fmla="*/ 4 w 152"/>
                <a:gd name="T41" fmla="*/ 2 h 23"/>
                <a:gd name="T42" fmla="*/ 4 w 152"/>
                <a:gd name="T43" fmla="*/ 2 h 23"/>
                <a:gd name="T44" fmla="*/ 25 w 152"/>
                <a:gd name="T45" fmla="*/ 6 h 23"/>
                <a:gd name="T46" fmla="*/ 63 w 152"/>
                <a:gd name="T47" fmla="*/ 11 h 23"/>
                <a:gd name="T48" fmla="*/ 151 w 152"/>
                <a:gd name="T49" fmla="*/ 20 h 23"/>
                <a:gd name="T50" fmla="*/ 151 w 152"/>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23">
                  <a:moveTo>
                    <a:pt x="151" y="23"/>
                  </a:moveTo>
                  <a:lnTo>
                    <a:pt x="151" y="23"/>
                  </a:lnTo>
                  <a:lnTo>
                    <a:pt x="76" y="14"/>
                  </a:lnTo>
                  <a:lnTo>
                    <a:pt x="76" y="14"/>
                  </a:lnTo>
                  <a:lnTo>
                    <a:pt x="32" y="9"/>
                  </a:lnTo>
                  <a:lnTo>
                    <a:pt x="9" y="6"/>
                  </a:lnTo>
                  <a:lnTo>
                    <a:pt x="1" y="4"/>
                  </a:lnTo>
                  <a:lnTo>
                    <a:pt x="0" y="2"/>
                  </a:lnTo>
                  <a:lnTo>
                    <a:pt x="0" y="1"/>
                  </a:lnTo>
                  <a:lnTo>
                    <a:pt x="0" y="1"/>
                  </a:lnTo>
                  <a:lnTo>
                    <a:pt x="0" y="0"/>
                  </a:lnTo>
                  <a:lnTo>
                    <a:pt x="0" y="0"/>
                  </a:lnTo>
                  <a:lnTo>
                    <a:pt x="6" y="0"/>
                  </a:lnTo>
                  <a:lnTo>
                    <a:pt x="21" y="0"/>
                  </a:lnTo>
                  <a:lnTo>
                    <a:pt x="64" y="2"/>
                  </a:lnTo>
                  <a:lnTo>
                    <a:pt x="152" y="10"/>
                  </a:lnTo>
                  <a:lnTo>
                    <a:pt x="152" y="12"/>
                  </a:lnTo>
                  <a:lnTo>
                    <a:pt x="152" y="12"/>
                  </a:lnTo>
                  <a:lnTo>
                    <a:pt x="63" y="5"/>
                  </a:lnTo>
                  <a:lnTo>
                    <a:pt x="26" y="2"/>
                  </a:lnTo>
                  <a:lnTo>
                    <a:pt x="4" y="2"/>
                  </a:lnTo>
                  <a:lnTo>
                    <a:pt x="4" y="2"/>
                  </a:lnTo>
                  <a:lnTo>
                    <a:pt x="25" y="6"/>
                  </a:lnTo>
                  <a:lnTo>
                    <a:pt x="63" y="11"/>
                  </a:lnTo>
                  <a:lnTo>
                    <a:pt x="151" y="20"/>
                  </a:lnTo>
                  <a:lnTo>
                    <a:pt x="151" y="2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6630"/>
            <p:cNvSpPr>
              <a:spLocks/>
            </p:cNvSpPr>
            <p:nvPr/>
          </p:nvSpPr>
          <p:spPr bwMode="auto">
            <a:xfrm>
              <a:off x="4532005" y="4875015"/>
              <a:ext cx="111644" cy="111644"/>
            </a:xfrm>
            <a:custGeom>
              <a:avLst/>
              <a:gdLst>
                <a:gd name="T0" fmla="*/ 18 w 18"/>
                <a:gd name="T1" fmla="*/ 8 h 18"/>
                <a:gd name="T2" fmla="*/ 18 w 18"/>
                <a:gd name="T3" fmla="*/ 8 h 18"/>
                <a:gd name="T4" fmla="*/ 17 w 18"/>
                <a:gd name="T5" fmla="*/ 13 h 18"/>
                <a:gd name="T6" fmla="*/ 15 w 18"/>
                <a:gd name="T7" fmla="*/ 15 h 18"/>
                <a:gd name="T8" fmla="*/ 12 w 18"/>
                <a:gd name="T9" fmla="*/ 17 h 18"/>
                <a:gd name="T10" fmla="*/ 8 w 18"/>
                <a:gd name="T11" fmla="*/ 18 h 18"/>
                <a:gd name="T12" fmla="*/ 8 w 18"/>
                <a:gd name="T13" fmla="*/ 18 h 18"/>
                <a:gd name="T14" fmla="*/ 5 w 18"/>
                <a:gd name="T15" fmla="*/ 17 h 18"/>
                <a:gd name="T16" fmla="*/ 2 w 18"/>
                <a:gd name="T17" fmla="*/ 15 h 18"/>
                <a:gd name="T18" fmla="*/ 1 w 18"/>
                <a:gd name="T19" fmla="*/ 13 h 18"/>
                <a:gd name="T20" fmla="*/ 0 w 18"/>
                <a:gd name="T21" fmla="*/ 8 h 18"/>
                <a:gd name="T22" fmla="*/ 0 w 18"/>
                <a:gd name="T23" fmla="*/ 8 h 18"/>
                <a:gd name="T24" fmla="*/ 1 w 18"/>
                <a:gd name="T25" fmla="*/ 5 h 18"/>
                <a:gd name="T26" fmla="*/ 2 w 18"/>
                <a:gd name="T27" fmla="*/ 2 h 18"/>
                <a:gd name="T28" fmla="*/ 5 w 18"/>
                <a:gd name="T29" fmla="*/ 1 h 18"/>
                <a:gd name="T30" fmla="*/ 8 w 18"/>
                <a:gd name="T31" fmla="*/ 0 h 18"/>
                <a:gd name="T32" fmla="*/ 8 w 18"/>
                <a:gd name="T33" fmla="*/ 0 h 18"/>
                <a:gd name="T34" fmla="*/ 12 w 18"/>
                <a:gd name="T35" fmla="*/ 1 h 18"/>
                <a:gd name="T36" fmla="*/ 15 w 18"/>
                <a:gd name="T37" fmla="*/ 2 h 18"/>
                <a:gd name="T38" fmla="*/ 17 w 18"/>
                <a:gd name="T39" fmla="*/ 5 h 18"/>
                <a:gd name="T40" fmla="*/ 18 w 18"/>
                <a:gd name="T41" fmla="*/ 8 h 18"/>
                <a:gd name="T42" fmla="*/ 18 w 18"/>
                <a:gd name="T4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18" y="8"/>
                  </a:moveTo>
                  <a:lnTo>
                    <a:pt x="18" y="8"/>
                  </a:lnTo>
                  <a:lnTo>
                    <a:pt x="17" y="13"/>
                  </a:lnTo>
                  <a:lnTo>
                    <a:pt x="15" y="15"/>
                  </a:lnTo>
                  <a:lnTo>
                    <a:pt x="12" y="17"/>
                  </a:lnTo>
                  <a:lnTo>
                    <a:pt x="8" y="18"/>
                  </a:lnTo>
                  <a:lnTo>
                    <a:pt x="8" y="18"/>
                  </a:lnTo>
                  <a:lnTo>
                    <a:pt x="5" y="17"/>
                  </a:lnTo>
                  <a:lnTo>
                    <a:pt x="2" y="15"/>
                  </a:lnTo>
                  <a:lnTo>
                    <a:pt x="1" y="13"/>
                  </a:lnTo>
                  <a:lnTo>
                    <a:pt x="0" y="8"/>
                  </a:lnTo>
                  <a:lnTo>
                    <a:pt x="0" y="8"/>
                  </a:lnTo>
                  <a:lnTo>
                    <a:pt x="1" y="5"/>
                  </a:lnTo>
                  <a:lnTo>
                    <a:pt x="2" y="2"/>
                  </a:lnTo>
                  <a:lnTo>
                    <a:pt x="5" y="1"/>
                  </a:lnTo>
                  <a:lnTo>
                    <a:pt x="8" y="0"/>
                  </a:lnTo>
                  <a:lnTo>
                    <a:pt x="8" y="0"/>
                  </a:lnTo>
                  <a:lnTo>
                    <a:pt x="12" y="1"/>
                  </a:lnTo>
                  <a:lnTo>
                    <a:pt x="15" y="2"/>
                  </a:lnTo>
                  <a:lnTo>
                    <a:pt x="17" y="5"/>
                  </a:lnTo>
                  <a:lnTo>
                    <a:pt x="18" y="8"/>
                  </a:lnTo>
                  <a:lnTo>
                    <a:pt x="18"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6631"/>
            <p:cNvSpPr>
              <a:spLocks noEditPoints="1"/>
            </p:cNvSpPr>
            <p:nvPr/>
          </p:nvSpPr>
          <p:spPr bwMode="auto">
            <a:xfrm>
              <a:off x="4519601" y="4862609"/>
              <a:ext cx="136455" cy="136455"/>
            </a:xfrm>
            <a:custGeom>
              <a:avLst/>
              <a:gdLst>
                <a:gd name="T0" fmla="*/ 10 w 22"/>
                <a:gd name="T1" fmla="*/ 22 h 22"/>
                <a:gd name="T2" fmla="*/ 10 w 22"/>
                <a:gd name="T3" fmla="*/ 22 h 22"/>
                <a:gd name="T4" fmla="*/ 6 w 22"/>
                <a:gd name="T5" fmla="*/ 21 h 22"/>
                <a:gd name="T6" fmla="*/ 3 w 22"/>
                <a:gd name="T7" fmla="*/ 19 h 22"/>
                <a:gd name="T8" fmla="*/ 1 w 22"/>
                <a:gd name="T9" fmla="*/ 15 h 22"/>
                <a:gd name="T10" fmla="*/ 0 w 22"/>
                <a:gd name="T11" fmla="*/ 10 h 22"/>
                <a:gd name="T12" fmla="*/ 0 w 22"/>
                <a:gd name="T13" fmla="*/ 10 h 22"/>
                <a:gd name="T14" fmla="*/ 1 w 22"/>
                <a:gd name="T15" fmla="*/ 6 h 22"/>
                <a:gd name="T16" fmla="*/ 3 w 22"/>
                <a:gd name="T17" fmla="*/ 3 h 22"/>
                <a:gd name="T18" fmla="*/ 6 w 22"/>
                <a:gd name="T19" fmla="*/ 1 h 22"/>
                <a:gd name="T20" fmla="*/ 10 w 22"/>
                <a:gd name="T21" fmla="*/ 0 h 22"/>
                <a:gd name="T22" fmla="*/ 10 w 22"/>
                <a:gd name="T23" fmla="*/ 0 h 22"/>
                <a:gd name="T24" fmla="*/ 14 w 22"/>
                <a:gd name="T25" fmla="*/ 1 h 22"/>
                <a:gd name="T26" fmla="*/ 19 w 22"/>
                <a:gd name="T27" fmla="*/ 3 h 22"/>
                <a:gd name="T28" fmla="*/ 21 w 22"/>
                <a:gd name="T29" fmla="*/ 6 h 22"/>
                <a:gd name="T30" fmla="*/ 22 w 22"/>
                <a:gd name="T31" fmla="*/ 10 h 22"/>
                <a:gd name="T32" fmla="*/ 22 w 22"/>
                <a:gd name="T33" fmla="*/ 10 h 22"/>
                <a:gd name="T34" fmla="*/ 21 w 22"/>
                <a:gd name="T35" fmla="*/ 15 h 22"/>
                <a:gd name="T36" fmla="*/ 19 w 22"/>
                <a:gd name="T37" fmla="*/ 19 h 22"/>
                <a:gd name="T38" fmla="*/ 14 w 22"/>
                <a:gd name="T39" fmla="*/ 21 h 22"/>
                <a:gd name="T40" fmla="*/ 10 w 22"/>
                <a:gd name="T41" fmla="*/ 22 h 22"/>
                <a:gd name="T42" fmla="*/ 10 w 22"/>
                <a:gd name="T43" fmla="*/ 22 h 22"/>
                <a:gd name="T44" fmla="*/ 10 w 22"/>
                <a:gd name="T45" fmla="*/ 4 h 22"/>
                <a:gd name="T46" fmla="*/ 10 w 22"/>
                <a:gd name="T47" fmla="*/ 4 h 22"/>
                <a:gd name="T48" fmla="*/ 8 w 22"/>
                <a:gd name="T49" fmla="*/ 4 h 22"/>
                <a:gd name="T50" fmla="*/ 6 w 22"/>
                <a:gd name="T51" fmla="*/ 6 h 22"/>
                <a:gd name="T52" fmla="*/ 4 w 22"/>
                <a:gd name="T53" fmla="*/ 8 h 22"/>
                <a:gd name="T54" fmla="*/ 4 w 22"/>
                <a:gd name="T55" fmla="*/ 10 h 22"/>
                <a:gd name="T56" fmla="*/ 4 w 22"/>
                <a:gd name="T57" fmla="*/ 10 h 22"/>
                <a:gd name="T58" fmla="*/ 4 w 22"/>
                <a:gd name="T59" fmla="*/ 14 h 22"/>
                <a:gd name="T60" fmla="*/ 6 w 22"/>
                <a:gd name="T61" fmla="*/ 16 h 22"/>
                <a:gd name="T62" fmla="*/ 8 w 22"/>
                <a:gd name="T63" fmla="*/ 17 h 22"/>
                <a:gd name="T64" fmla="*/ 10 w 22"/>
                <a:gd name="T65" fmla="*/ 18 h 22"/>
                <a:gd name="T66" fmla="*/ 10 w 22"/>
                <a:gd name="T67" fmla="*/ 18 h 22"/>
                <a:gd name="T68" fmla="*/ 13 w 22"/>
                <a:gd name="T69" fmla="*/ 17 h 22"/>
                <a:gd name="T70" fmla="*/ 15 w 22"/>
                <a:gd name="T71" fmla="*/ 16 h 22"/>
                <a:gd name="T72" fmla="*/ 17 w 22"/>
                <a:gd name="T73" fmla="*/ 14 h 22"/>
                <a:gd name="T74" fmla="*/ 18 w 22"/>
                <a:gd name="T75" fmla="*/ 10 h 22"/>
                <a:gd name="T76" fmla="*/ 18 w 22"/>
                <a:gd name="T77" fmla="*/ 10 h 22"/>
                <a:gd name="T78" fmla="*/ 17 w 22"/>
                <a:gd name="T79" fmla="*/ 8 h 22"/>
                <a:gd name="T80" fmla="*/ 15 w 22"/>
                <a:gd name="T81" fmla="*/ 6 h 22"/>
                <a:gd name="T82" fmla="*/ 13 w 22"/>
                <a:gd name="T83" fmla="*/ 4 h 22"/>
                <a:gd name="T84" fmla="*/ 10 w 22"/>
                <a:gd name="T85" fmla="*/ 4 h 22"/>
                <a:gd name="T86" fmla="*/ 10 w 22"/>
                <a:gd name="T8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22">
                  <a:moveTo>
                    <a:pt x="10" y="22"/>
                  </a:moveTo>
                  <a:lnTo>
                    <a:pt x="10" y="22"/>
                  </a:lnTo>
                  <a:lnTo>
                    <a:pt x="6" y="21"/>
                  </a:lnTo>
                  <a:lnTo>
                    <a:pt x="3" y="19"/>
                  </a:lnTo>
                  <a:lnTo>
                    <a:pt x="1" y="15"/>
                  </a:lnTo>
                  <a:lnTo>
                    <a:pt x="0" y="10"/>
                  </a:lnTo>
                  <a:lnTo>
                    <a:pt x="0" y="10"/>
                  </a:lnTo>
                  <a:lnTo>
                    <a:pt x="1" y="6"/>
                  </a:lnTo>
                  <a:lnTo>
                    <a:pt x="3" y="3"/>
                  </a:lnTo>
                  <a:lnTo>
                    <a:pt x="6" y="1"/>
                  </a:lnTo>
                  <a:lnTo>
                    <a:pt x="10" y="0"/>
                  </a:lnTo>
                  <a:lnTo>
                    <a:pt x="10" y="0"/>
                  </a:lnTo>
                  <a:lnTo>
                    <a:pt x="14" y="1"/>
                  </a:lnTo>
                  <a:lnTo>
                    <a:pt x="19" y="3"/>
                  </a:lnTo>
                  <a:lnTo>
                    <a:pt x="21" y="6"/>
                  </a:lnTo>
                  <a:lnTo>
                    <a:pt x="22" y="10"/>
                  </a:lnTo>
                  <a:lnTo>
                    <a:pt x="22" y="10"/>
                  </a:lnTo>
                  <a:lnTo>
                    <a:pt x="21" y="15"/>
                  </a:lnTo>
                  <a:lnTo>
                    <a:pt x="19" y="19"/>
                  </a:lnTo>
                  <a:lnTo>
                    <a:pt x="14" y="21"/>
                  </a:lnTo>
                  <a:lnTo>
                    <a:pt x="10" y="22"/>
                  </a:lnTo>
                  <a:lnTo>
                    <a:pt x="10" y="22"/>
                  </a:lnTo>
                  <a:close/>
                  <a:moveTo>
                    <a:pt x="10" y="4"/>
                  </a:moveTo>
                  <a:lnTo>
                    <a:pt x="10" y="4"/>
                  </a:lnTo>
                  <a:lnTo>
                    <a:pt x="8" y="4"/>
                  </a:lnTo>
                  <a:lnTo>
                    <a:pt x="6" y="6"/>
                  </a:lnTo>
                  <a:lnTo>
                    <a:pt x="4" y="8"/>
                  </a:lnTo>
                  <a:lnTo>
                    <a:pt x="4" y="10"/>
                  </a:lnTo>
                  <a:lnTo>
                    <a:pt x="4" y="10"/>
                  </a:lnTo>
                  <a:lnTo>
                    <a:pt x="4" y="14"/>
                  </a:lnTo>
                  <a:lnTo>
                    <a:pt x="6" y="16"/>
                  </a:lnTo>
                  <a:lnTo>
                    <a:pt x="8" y="17"/>
                  </a:lnTo>
                  <a:lnTo>
                    <a:pt x="10" y="18"/>
                  </a:lnTo>
                  <a:lnTo>
                    <a:pt x="10" y="18"/>
                  </a:lnTo>
                  <a:lnTo>
                    <a:pt x="13" y="17"/>
                  </a:lnTo>
                  <a:lnTo>
                    <a:pt x="15" y="16"/>
                  </a:lnTo>
                  <a:lnTo>
                    <a:pt x="17" y="14"/>
                  </a:lnTo>
                  <a:lnTo>
                    <a:pt x="18" y="10"/>
                  </a:lnTo>
                  <a:lnTo>
                    <a:pt x="18" y="10"/>
                  </a:lnTo>
                  <a:lnTo>
                    <a:pt x="17" y="8"/>
                  </a:lnTo>
                  <a:lnTo>
                    <a:pt x="15" y="6"/>
                  </a:lnTo>
                  <a:lnTo>
                    <a:pt x="13" y="4"/>
                  </a:lnTo>
                  <a:lnTo>
                    <a:pt x="10" y="4"/>
                  </a:lnTo>
                  <a:lnTo>
                    <a:pt x="10"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6632"/>
            <p:cNvSpPr>
              <a:spLocks/>
            </p:cNvSpPr>
            <p:nvPr/>
          </p:nvSpPr>
          <p:spPr bwMode="auto">
            <a:xfrm>
              <a:off x="4438971" y="4899823"/>
              <a:ext cx="62025" cy="62025"/>
            </a:xfrm>
            <a:custGeom>
              <a:avLst/>
              <a:gdLst>
                <a:gd name="T0" fmla="*/ 10 w 10"/>
                <a:gd name="T1" fmla="*/ 6 h 10"/>
                <a:gd name="T2" fmla="*/ 10 w 10"/>
                <a:gd name="T3" fmla="*/ 6 h 10"/>
                <a:gd name="T4" fmla="*/ 8 w 10"/>
                <a:gd name="T5" fmla="*/ 7 h 10"/>
                <a:gd name="T6" fmla="*/ 7 w 10"/>
                <a:gd name="T7" fmla="*/ 9 h 10"/>
                <a:gd name="T8" fmla="*/ 6 w 10"/>
                <a:gd name="T9" fmla="*/ 10 h 10"/>
                <a:gd name="T10" fmla="*/ 4 w 10"/>
                <a:gd name="T11" fmla="*/ 10 h 10"/>
                <a:gd name="T12" fmla="*/ 4 w 10"/>
                <a:gd name="T13" fmla="*/ 10 h 10"/>
                <a:gd name="T14" fmla="*/ 2 w 10"/>
                <a:gd name="T15" fmla="*/ 10 h 10"/>
                <a:gd name="T16" fmla="*/ 1 w 10"/>
                <a:gd name="T17" fmla="*/ 9 h 10"/>
                <a:gd name="T18" fmla="*/ 0 w 10"/>
                <a:gd name="T19" fmla="*/ 7 h 10"/>
                <a:gd name="T20" fmla="*/ 0 w 10"/>
                <a:gd name="T21" fmla="*/ 6 h 10"/>
                <a:gd name="T22" fmla="*/ 0 w 10"/>
                <a:gd name="T23" fmla="*/ 6 h 10"/>
                <a:gd name="T24" fmla="*/ 0 w 10"/>
                <a:gd name="T25" fmla="*/ 3 h 10"/>
                <a:gd name="T26" fmla="*/ 1 w 10"/>
                <a:gd name="T27" fmla="*/ 1 h 10"/>
                <a:gd name="T28" fmla="*/ 2 w 10"/>
                <a:gd name="T29" fmla="*/ 0 h 10"/>
                <a:gd name="T30" fmla="*/ 4 w 10"/>
                <a:gd name="T31" fmla="*/ 0 h 10"/>
                <a:gd name="T32" fmla="*/ 4 w 10"/>
                <a:gd name="T33" fmla="*/ 0 h 10"/>
                <a:gd name="T34" fmla="*/ 6 w 10"/>
                <a:gd name="T35" fmla="*/ 0 h 10"/>
                <a:gd name="T36" fmla="*/ 7 w 10"/>
                <a:gd name="T37" fmla="*/ 1 h 10"/>
                <a:gd name="T38" fmla="*/ 8 w 10"/>
                <a:gd name="T39" fmla="*/ 3 h 10"/>
                <a:gd name="T40" fmla="*/ 10 w 10"/>
                <a:gd name="T41" fmla="*/ 6 h 10"/>
                <a:gd name="T42" fmla="*/ 10 w 10"/>
                <a:gd name="T4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0">
                  <a:moveTo>
                    <a:pt x="10" y="6"/>
                  </a:moveTo>
                  <a:lnTo>
                    <a:pt x="10" y="6"/>
                  </a:lnTo>
                  <a:lnTo>
                    <a:pt x="8" y="7"/>
                  </a:lnTo>
                  <a:lnTo>
                    <a:pt x="7" y="9"/>
                  </a:lnTo>
                  <a:lnTo>
                    <a:pt x="6" y="10"/>
                  </a:lnTo>
                  <a:lnTo>
                    <a:pt x="4" y="10"/>
                  </a:lnTo>
                  <a:lnTo>
                    <a:pt x="4" y="10"/>
                  </a:lnTo>
                  <a:lnTo>
                    <a:pt x="2" y="10"/>
                  </a:lnTo>
                  <a:lnTo>
                    <a:pt x="1" y="9"/>
                  </a:lnTo>
                  <a:lnTo>
                    <a:pt x="0" y="7"/>
                  </a:lnTo>
                  <a:lnTo>
                    <a:pt x="0" y="6"/>
                  </a:lnTo>
                  <a:lnTo>
                    <a:pt x="0" y="6"/>
                  </a:lnTo>
                  <a:lnTo>
                    <a:pt x="0" y="3"/>
                  </a:lnTo>
                  <a:lnTo>
                    <a:pt x="1" y="1"/>
                  </a:lnTo>
                  <a:lnTo>
                    <a:pt x="2" y="0"/>
                  </a:lnTo>
                  <a:lnTo>
                    <a:pt x="4" y="0"/>
                  </a:lnTo>
                  <a:lnTo>
                    <a:pt x="4" y="0"/>
                  </a:lnTo>
                  <a:lnTo>
                    <a:pt x="6" y="0"/>
                  </a:lnTo>
                  <a:lnTo>
                    <a:pt x="7" y="1"/>
                  </a:lnTo>
                  <a:lnTo>
                    <a:pt x="8" y="3"/>
                  </a:lnTo>
                  <a:lnTo>
                    <a:pt x="10" y="6"/>
                  </a:lnTo>
                  <a:lnTo>
                    <a:pt x="10"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6633"/>
            <p:cNvSpPr>
              <a:spLocks noEditPoints="1"/>
            </p:cNvSpPr>
            <p:nvPr/>
          </p:nvSpPr>
          <p:spPr bwMode="auto">
            <a:xfrm>
              <a:off x="4426564" y="4887419"/>
              <a:ext cx="86836" cy="86836"/>
            </a:xfrm>
            <a:custGeom>
              <a:avLst/>
              <a:gdLst>
                <a:gd name="T0" fmla="*/ 6 w 14"/>
                <a:gd name="T1" fmla="*/ 14 h 14"/>
                <a:gd name="T2" fmla="*/ 6 w 14"/>
                <a:gd name="T3" fmla="*/ 14 h 14"/>
                <a:gd name="T4" fmla="*/ 4 w 14"/>
                <a:gd name="T5" fmla="*/ 14 h 14"/>
                <a:gd name="T6" fmla="*/ 2 w 14"/>
                <a:gd name="T7" fmla="*/ 12 h 14"/>
                <a:gd name="T8" fmla="*/ 0 w 14"/>
                <a:gd name="T9" fmla="*/ 10 h 14"/>
                <a:gd name="T10" fmla="*/ 0 w 14"/>
                <a:gd name="T11" fmla="*/ 8 h 14"/>
                <a:gd name="T12" fmla="*/ 0 w 14"/>
                <a:gd name="T13" fmla="*/ 8 h 14"/>
                <a:gd name="T14" fmla="*/ 0 w 14"/>
                <a:gd name="T15" fmla="*/ 4 h 14"/>
                <a:gd name="T16" fmla="*/ 2 w 14"/>
                <a:gd name="T17" fmla="*/ 2 h 14"/>
                <a:gd name="T18" fmla="*/ 4 w 14"/>
                <a:gd name="T19" fmla="*/ 1 h 14"/>
                <a:gd name="T20" fmla="*/ 6 w 14"/>
                <a:gd name="T21" fmla="*/ 0 h 14"/>
                <a:gd name="T22" fmla="*/ 6 w 14"/>
                <a:gd name="T23" fmla="*/ 0 h 14"/>
                <a:gd name="T24" fmla="*/ 9 w 14"/>
                <a:gd name="T25" fmla="*/ 1 h 14"/>
                <a:gd name="T26" fmla="*/ 12 w 14"/>
                <a:gd name="T27" fmla="*/ 2 h 14"/>
                <a:gd name="T28" fmla="*/ 13 w 14"/>
                <a:gd name="T29" fmla="*/ 4 h 14"/>
                <a:gd name="T30" fmla="*/ 14 w 14"/>
                <a:gd name="T31" fmla="*/ 8 h 14"/>
                <a:gd name="T32" fmla="*/ 14 w 14"/>
                <a:gd name="T33" fmla="*/ 8 h 14"/>
                <a:gd name="T34" fmla="*/ 13 w 14"/>
                <a:gd name="T35" fmla="*/ 10 h 14"/>
                <a:gd name="T36" fmla="*/ 12 w 14"/>
                <a:gd name="T37" fmla="*/ 12 h 14"/>
                <a:gd name="T38" fmla="*/ 9 w 14"/>
                <a:gd name="T39" fmla="*/ 14 h 14"/>
                <a:gd name="T40" fmla="*/ 6 w 14"/>
                <a:gd name="T41" fmla="*/ 14 h 14"/>
                <a:gd name="T42" fmla="*/ 6 w 14"/>
                <a:gd name="T43" fmla="*/ 14 h 14"/>
                <a:gd name="T44" fmla="*/ 6 w 14"/>
                <a:gd name="T45" fmla="*/ 4 h 14"/>
                <a:gd name="T46" fmla="*/ 6 w 14"/>
                <a:gd name="T47" fmla="*/ 4 h 14"/>
                <a:gd name="T48" fmla="*/ 4 w 14"/>
                <a:gd name="T49" fmla="*/ 5 h 14"/>
                <a:gd name="T50" fmla="*/ 4 w 14"/>
                <a:gd name="T51" fmla="*/ 8 h 14"/>
                <a:gd name="T52" fmla="*/ 4 w 14"/>
                <a:gd name="T53" fmla="*/ 8 h 14"/>
                <a:gd name="T54" fmla="*/ 4 w 14"/>
                <a:gd name="T55" fmla="*/ 9 h 14"/>
                <a:gd name="T56" fmla="*/ 6 w 14"/>
                <a:gd name="T57" fmla="*/ 10 h 14"/>
                <a:gd name="T58" fmla="*/ 6 w 14"/>
                <a:gd name="T59" fmla="*/ 10 h 14"/>
                <a:gd name="T60" fmla="*/ 8 w 14"/>
                <a:gd name="T61" fmla="*/ 9 h 14"/>
                <a:gd name="T62" fmla="*/ 9 w 14"/>
                <a:gd name="T63" fmla="*/ 8 h 14"/>
                <a:gd name="T64" fmla="*/ 9 w 14"/>
                <a:gd name="T65" fmla="*/ 8 h 14"/>
                <a:gd name="T66" fmla="*/ 8 w 14"/>
                <a:gd name="T67" fmla="*/ 5 h 14"/>
                <a:gd name="T68" fmla="*/ 6 w 14"/>
                <a:gd name="T69" fmla="*/ 4 h 14"/>
                <a:gd name="T70" fmla="*/ 6 w 14"/>
                <a:gd name="T7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4">
                  <a:moveTo>
                    <a:pt x="6" y="14"/>
                  </a:moveTo>
                  <a:lnTo>
                    <a:pt x="6" y="14"/>
                  </a:lnTo>
                  <a:lnTo>
                    <a:pt x="4" y="14"/>
                  </a:lnTo>
                  <a:lnTo>
                    <a:pt x="2" y="12"/>
                  </a:lnTo>
                  <a:lnTo>
                    <a:pt x="0" y="10"/>
                  </a:lnTo>
                  <a:lnTo>
                    <a:pt x="0" y="8"/>
                  </a:lnTo>
                  <a:lnTo>
                    <a:pt x="0" y="8"/>
                  </a:lnTo>
                  <a:lnTo>
                    <a:pt x="0" y="4"/>
                  </a:lnTo>
                  <a:lnTo>
                    <a:pt x="2" y="2"/>
                  </a:lnTo>
                  <a:lnTo>
                    <a:pt x="4" y="1"/>
                  </a:lnTo>
                  <a:lnTo>
                    <a:pt x="6" y="0"/>
                  </a:lnTo>
                  <a:lnTo>
                    <a:pt x="6" y="0"/>
                  </a:lnTo>
                  <a:lnTo>
                    <a:pt x="9" y="1"/>
                  </a:lnTo>
                  <a:lnTo>
                    <a:pt x="12" y="2"/>
                  </a:lnTo>
                  <a:lnTo>
                    <a:pt x="13" y="4"/>
                  </a:lnTo>
                  <a:lnTo>
                    <a:pt x="14" y="8"/>
                  </a:lnTo>
                  <a:lnTo>
                    <a:pt x="14" y="8"/>
                  </a:lnTo>
                  <a:lnTo>
                    <a:pt x="13" y="10"/>
                  </a:lnTo>
                  <a:lnTo>
                    <a:pt x="12" y="12"/>
                  </a:lnTo>
                  <a:lnTo>
                    <a:pt x="9" y="14"/>
                  </a:lnTo>
                  <a:lnTo>
                    <a:pt x="6" y="14"/>
                  </a:lnTo>
                  <a:lnTo>
                    <a:pt x="6" y="14"/>
                  </a:lnTo>
                  <a:close/>
                  <a:moveTo>
                    <a:pt x="6" y="4"/>
                  </a:moveTo>
                  <a:lnTo>
                    <a:pt x="6" y="4"/>
                  </a:lnTo>
                  <a:lnTo>
                    <a:pt x="4" y="5"/>
                  </a:lnTo>
                  <a:lnTo>
                    <a:pt x="4" y="8"/>
                  </a:lnTo>
                  <a:lnTo>
                    <a:pt x="4" y="8"/>
                  </a:lnTo>
                  <a:lnTo>
                    <a:pt x="4" y="9"/>
                  </a:lnTo>
                  <a:lnTo>
                    <a:pt x="6" y="10"/>
                  </a:lnTo>
                  <a:lnTo>
                    <a:pt x="6" y="10"/>
                  </a:lnTo>
                  <a:lnTo>
                    <a:pt x="8" y="9"/>
                  </a:lnTo>
                  <a:lnTo>
                    <a:pt x="9" y="8"/>
                  </a:lnTo>
                  <a:lnTo>
                    <a:pt x="9" y="8"/>
                  </a:lnTo>
                  <a:lnTo>
                    <a:pt x="8" y="5"/>
                  </a:lnTo>
                  <a:lnTo>
                    <a:pt x="6" y="4"/>
                  </a:lnTo>
                  <a:lnTo>
                    <a:pt x="6"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6634"/>
            <p:cNvSpPr>
              <a:spLocks/>
            </p:cNvSpPr>
            <p:nvPr/>
          </p:nvSpPr>
          <p:spPr bwMode="auto">
            <a:xfrm>
              <a:off x="3967581" y="4788179"/>
              <a:ext cx="62025" cy="62025"/>
            </a:xfrm>
            <a:custGeom>
              <a:avLst/>
              <a:gdLst>
                <a:gd name="T0" fmla="*/ 10 w 10"/>
                <a:gd name="T1" fmla="*/ 5 h 10"/>
                <a:gd name="T2" fmla="*/ 10 w 10"/>
                <a:gd name="T3" fmla="*/ 5 h 10"/>
                <a:gd name="T4" fmla="*/ 10 w 10"/>
                <a:gd name="T5" fmla="*/ 7 h 10"/>
                <a:gd name="T6" fmla="*/ 9 w 10"/>
                <a:gd name="T7" fmla="*/ 8 h 10"/>
                <a:gd name="T8" fmla="*/ 6 w 10"/>
                <a:gd name="T9" fmla="*/ 9 h 10"/>
                <a:gd name="T10" fmla="*/ 4 w 10"/>
                <a:gd name="T11" fmla="*/ 10 h 10"/>
                <a:gd name="T12" fmla="*/ 4 w 10"/>
                <a:gd name="T13" fmla="*/ 10 h 10"/>
                <a:gd name="T14" fmla="*/ 2 w 10"/>
                <a:gd name="T15" fmla="*/ 9 h 10"/>
                <a:gd name="T16" fmla="*/ 1 w 10"/>
                <a:gd name="T17" fmla="*/ 8 h 10"/>
                <a:gd name="T18" fmla="*/ 0 w 10"/>
                <a:gd name="T19" fmla="*/ 7 h 10"/>
                <a:gd name="T20" fmla="*/ 0 w 10"/>
                <a:gd name="T21" fmla="*/ 5 h 10"/>
                <a:gd name="T22" fmla="*/ 0 w 10"/>
                <a:gd name="T23" fmla="*/ 5 h 10"/>
                <a:gd name="T24" fmla="*/ 0 w 10"/>
                <a:gd name="T25" fmla="*/ 2 h 10"/>
                <a:gd name="T26" fmla="*/ 1 w 10"/>
                <a:gd name="T27" fmla="*/ 1 h 10"/>
                <a:gd name="T28" fmla="*/ 2 w 10"/>
                <a:gd name="T29" fmla="*/ 0 h 10"/>
                <a:gd name="T30" fmla="*/ 4 w 10"/>
                <a:gd name="T31" fmla="*/ 0 h 10"/>
                <a:gd name="T32" fmla="*/ 4 w 10"/>
                <a:gd name="T33" fmla="*/ 0 h 10"/>
                <a:gd name="T34" fmla="*/ 6 w 10"/>
                <a:gd name="T35" fmla="*/ 0 h 10"/>
                <a:gd name="T36" fmla="*/ 9 w 10"/>
                <a:gd name="T37" fmla="*/ 1 h 10"/>
                <a:gd name="T38" fmla="*/ 10 w 10"/>
                <a:gd name="T39" fmla="*/ 2 h 10"/>
                <a:gd name="T40" fmla="*/ 10 w 10"/>
                <a:gd name="T41" fmla="*/ 5 h 10"/>
                <a:gd name="T42" fmla="*/ 10 w 10"/>
                <a:gd name="T4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0">
                  <a:moveTo>
                    <a:pt x="10" y="5"/>
                  </a:moveTo>
                  <a:lnTo>
                    <a:pt x="10" y="5"/>
                  </a:lnTo>
                  <a:lnTo>
                    <a:pt x="10" y="7"/>
                  </a:lnTo>
                  <a:lnTo>
                    <a:pt x="9" y="8"/>
                  </a:lnTo>
                  <a:lnTo>
                    <a:pt x="6" y="9"/>
                  </a:lnTo>
                  <a:lnTo>
                    <a:pt x="4" y="10"/>
                  </a:lnTo>
                  <a:lnTo>
                    <a:pt x="4" y="10"/>
                  </a:lnTo>
                  <a:lnTo>
                    <a:pt x="2" y="9"/>
                  </a:lnTo>
                  <a:lnTo>
                    <a:pt x="1" y="8"/>
                  </a:lnTo>
                  <a:lnTo>
                    <a:pt x="0" y="7"/>
                  </a:lnTo>
                  <a:lnTo>
                    <a:pt x="0" y="5"/>
                  </a:lnTo>
                  <a:lnTo>
                    <a:pt x="0" y="5"/>
                  </a:lnTo>
                  <a:lnTo>
                    <a:pt x="0" y="2"/>
                  </a:lnTo>
                  <a:lnTo>
                    <a:pt x="1" y="1"/>
                  </a:lnTo>
                  <a:lnTo>
                    <a:pt x="2" y="0"/>
                  </a:lnTo>
                  <a:lnTo>
                    <a:pt x="4" y="0"/>
                  </a:lnTo>
                  <a:lnTo>
                    <a:pt x="4" y="0"/>
                  </a:lnTo>
                  <a:lnTo>
                    <a:pt x="6" y="0"/>
                  </a:lnTo>
                  <a:lnTo>
                    <a:pt x="9" y="1"/>
                  </a:lnTo>
                  <a:lnTo>
                    <a:pt x="10" y="2"/>
                  </a:lnTo>
                  <a:lnTo>
                    <a:pt x="10" y="5"/>
                  </a:lnTo>
                  <a:lnTo>
                    <a:pt x="10"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6635"/>
            <p:cNvSpPr>
              <a:spLocks noEditPoints="1"/>
            </p:cNvSpPr>
            <p:nvPr/>
          </p:nvSpPr>
          <p:spPr bwMode="auto">
            <a:xfrm>
              <a:off x="3955175" y="4775775"/>
              <a:ext cx="86836" cy="86836"/>
            </a:xfrm>
            <a:custGeom>
              <a:avLst/>
              <a:gdLst>
                <a:gd name="T0" fmla="*/ 6 w 14"/>
                <a:gd name="T1" fmla="*/ 14 h 14"/>
                <a:gd name="T2" fmla="*/ 6 w 14"/>
                <a:gd name="T3" fmla="*/ 14 h 14"/>
                <a:gd name="T4" fmla="*/ 4 w 14"/>
                <a:gd name="T5" fmla="*/ 13 h 14"/>
                <a:gd name="T6" fmla="*/ 2 w 14"/>
                <a:gd name="T7" fmla="*/ 12 h 14"/>
                <a:gd name="T8" fmla="*/ 0 w 14"/>
                <a:gd name="T9" fmla="*/ 10 h 14"/>
                <a:gd name="T10" fmla="*/ 0 w 14"/>
                <a:gd name="T11" fmla="*/ 7 h 14"/>
                <a:gd name="T12" fmla="*/ 0 w 14"/>
                <a:gd name="T13" fmla="*/ 7 h 14"/>
                <a:gd name="T14" fmla="*/ 0 w 14"/>
                <a:gd name="T15" fmla="*/ 4 h 14"/>
                <a:gd name="T16" fmla="*/ 2 w 14"/>
                <a:gd name="T17" fmla="*/ 2 h 14"/>
                <a:gd name="T18" fmla="*/ 4 w 14"/>
                <a:gd name="T19" fmla="*/ 0 h 14"/>
                <a:gd name="T20" fmla="*/ 6 w 14"/>
                <a:gd name="T21" fmla="*/ 0 h 14"/>
                <a:gd name="T22" fmla="*/ 6 w 14"/>
                <a:gd name="T23" fmla="*/ 0 h 14"/>
                <a:gd name="T24" fmla="*/ 10 w 14"/>
                <a:gd name="T25" fmla="*/ 0 h 14"/>
                <a:gd name="T26" fmla="*/ 12 w 14"/>
                <a:gd name="T27" fmla="*/ 2 h 14"/>
                <a:gd name="T28" fmla="*/ 13 w 14"/>
                <a:gd name="T29" fmla="*/ 4 h 14"/>
                <a:gd name="T30" fmla="*/ 14 w 14"/>
                <a:gd name="T31" fmla="*/ 7 h 14"/>
                <a:gd name="T32" fmla="*/ 14 w 14"/>
                <a:gd name="T33" fmla="*/ 7 h 14"/>
                <a:gd name="T34" fmla="*/ 13 w 14"/>
                <a:gd name="T35" fmla="*/ 10 h 14"/>
                <a:gd name="T36" fmla="*/ 12 w 14"/>
                <a:gd name="T37" fmla="*/ 12 h 14"/>
                <a:gd name="T38" fmla="*/ 10 w 14"/>
                <a:gd name="T39" fmla="*/ 13 h 14"/>
                <a:gd name="T40" fmla="*/ 6 w 14"/>
                <a:gd name="T41" fmla="*/ 14 h 14"/>
                <a:gd name="T42" fmla="*/ 6 w 14"/>
                <a:gd name="T43" fmla="*/ 14 h 14"/>
                <a:gd name="T44" fmla="*/ 6 w 14"/>
                <a:gd name="T45" fmla="*/ 4 h 14"/>
                <a:gd name="T46" fmla="*/ 6 w 14"/>
                <a:gd name="T47" fmla="*/ 4 h 14"/>
                <a:gd name="T48" fmla="*/ 4 w 14"/>
                <a:gd name="T49" fmla="*/ 4 h 14"/>
                <a:gd name="T50" fmla="*/ 4 w 14"/>
                <a:gd name="T51" fmla="*/ 7 h 14"/>
                <a:gd name="T52" fmla="*/ 4 w 14"/>
                <a:gd name="T53" fmla="*/ 7 h 14"/>
                <a:gd name="T54" fmla="*/ 4 w 14"/>
                <a:gd name="T55" fmla="*/ 9 h 14"/>
                <a:gd name="T56" fmla="*/ 6 w 14"/>
                <a:gd name="T57" fmla="*/ 10 h 14"/>
                <a:gd name="T58" fmla="*/ 6 w 14"/>
                <a:gd name="T59" fmla="*/ 10 h 14"/>
                <a:gd name="T60" fmla="*/ 8 w 14"/>
                <a:gd name="T61" fmla="*/ 9 h 14"/>
                <a:gd name="T62" fmla="*/ 10 w 14"/>
                <a:gd name="T63" fmla="*/ 7 h 14"/>
                <a:gd name="T64" fmla="*/ 10 w 14"/>
                <a:gd name="T65" fmla="*/ 7 h 14"/>
                <a:gd name="T66" fmla="*/ 8 w 14"/>
                <a:gd name="T67" fmla="*/ 4 h 14"/>
                <a:gd name="T68" fmla="*/ 6 w 14"/>
                <a:gd name="T69" fmla="*/ 4 h 14"/>
                <a:gd name="T70" fmla="*/ 6 w 14"/>
                <a:gd name="T7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4">
                  <a:moveTo>
                    <a:pt x="6" y="14"/>
                  </a:moveTo>
                  <a:lnTo>
                    <a:pt x="6" y="14"/>
                  </a:lnTo>
                  <a:lnTo>
                    <a:pt x="4" y="13"/>
                  </a:lnTo>
                  <a:lnTo>
                    <a:pt x="2" y="12"/>
                  </a:lnTo>
                  <a:lnTo>
                    <a:pt x="0" y="10"/>
                  </a:lnTo>
                  <a:lnTo>
                    <a:pt x="0" y="7"/>
                  </a:lnTo>
                  <a:lnTo>
                    <a:pt x="0" y="7"/>
                  </a:lnTo>
                  <a:lnTo>
                    <a:pt x="0" y="4"/>
                  </a:lnTo>
                  <a:lnTo>
                    <a:pt x="2" y="2"/>
                  </a:lnTo>
                  <a:lnTo>
                    <a:pt x="4" y="0"/>
                  </a:lnTo>
                  <a:lnTo>
                    <a:pt x="6" y="0"/>
                  </a:lnTo>
                  <a:lnTo>
                    <a:pt x="6" y="0"/>
                  </a:lnTo>
                  <a:lnTo>
                    <a:pt x="10" y="0"/>
                  </a:lnTo>
                  <a:lnTo>
                    <a:pt x="12" y="2"/>
                  </a:lnTo>
                  <a:lnTo>
                    <a:pt x="13" y="4"/>
                  </a:lnTo>
                  <a:lnTo>
                    <a:pt x="14" y="7"/>
                  </a:lnTo>
                  <a:lnTo>
                    <a:pt x="14" y="7"/>
                  </a:lnTo>
                  <a:lnTo>
                    <a:pt x="13" y="10"/>
                  </a:lnTo>
                  <a:lnTo>
                    <a:pt x="12" y="12"/>
                  </a:lnTo>
                  <a:lnTo>
                    <a:pt x="10" y="13"/>
                  </a:lnTo>
                  <a:lnTo>
                    <a:pt x="6" y="14"/>
                  </a:lnTo>
                  <a:lnTo>
                    <a:pt x="6" y="14"/>
                  </a:lnTo>
                  <a:close/>
                  <a:moveTo>
                    <a:pt x="6" y="4"/>
                  </a:moveTo>
                  <a:lnTo>
                    <a:pt x="6" y="4"/>
                  </a:lnTo>
                  <a:lnTo>
                    <a:pt x="4" y="4"/>
                  </a:lnTo>
                  <a:lnTo>
                    <a:pt x="4" y="7"/>
                  </a:lnTo>
                  <a:lnTo>
                    <a:pt x="4" y="7"/>
                  </a:lnTo>
                  <a:lnTo>
                    <a:pt x="4" y="9"/>
                  </a:lnTo>
                  <a:lnTo>
                    <a:pt x="6" y="10"/>
                  </a:lnTo>
                  <a:lnTo>
                    <a:pt x="6" y="10"/>
                  </a:lnTo>
                  <a:lnTo>
                    <a:pt x="8" y="9"/>
                  </a:lnTo>
                  <a:lnTo>
                    <a:pt x="10" y="7"/>
                  </a:lnTo>
                  <a:lnTo>
                    <a:pt x="10" y="7"/>
                  </a:lnTo>
                  <a:lnTo>
                    <a:pt x="8" y="4"/>
                  </a:lnTo>
                  <a:lnTo>
                    <a:pt x="6" y="4"/>
                  </a:lnTo>
                  <a:lnTo>
                    <a:pt x="6"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6636"/>
            <p:cNvSpPr>
              <a:spLocks/>
            </p:cNvSpPr>
            <p:nvPr/>
          </p:nvSpPr>
          <p:spPr bwMode="auto">
            <a:xfrm>
              <a:off x="5046812" y="4788179"/>
              <a:ext cx="68226" cy="62025"/>
            </a:xfrm>
            <a:custGeom>
              <a:avLst/>
              <a:gdLst>
                <a:gd name="T0" fmla="*/ 11 w 11"/>
                <a:gd name="T1" fmla="*/ 5 h 10"/>
                <a:gd name="T2" fmla="*/ 11 w 11"/>
                <a:gd name="T3" fmla="*/ 5 h 10"/>
                <a:gd name="T4" fmla="*/ 10 w 11"/>
                <a:gd name="T5" fmla="*/ 7 h 10"/>
                <a:gd name="T6" fmla="*/ 8 w 11"/>
                <a:gd name="T7" fmla="*/ 8 h 10"/>
                <a:gd name="T8" fmla="*/ 7 w 11"/>
                <a:gd name="T9" fmla="*/ 9 h 10"/>
                <a:gd name="T10" fmla="*/ 5 w 11"/>
                <a:gd name="T11" fmla="*/ 10 h 10"/>
                <a:gd name="T12" fmla="*/ 5 w 11"/>
                <a:gd name="T13" fmla="*/ 10 h 10"/>
                <a:gd name="T14" fmla="*/ 3 w 11"/>
                <a:gd name="T15" fmla="*/ 9 h 10"/>
                <a:gd name="T16" fmla="*/ 2 w 11"/>
                <a:gd name="T17" fmla="*/ 8 h 10"/>
                <a:gd name="T18" fmla="*/ 1 w 11"/>
                <a:gd name="T19" fmla="*/ 7 h 10"/>
                <a:gd name="T20" fmla="*/ 0 w 11"/>
                <a:gd name="T21" fmla="*/ 5 h 10"/>
                <a:gd name="T22" fmla="*/ 0 w 11"/>
                <a:gd name="T23" fmla="*/ 5 h 10"/>
                <a:gd name="T24" fmla="*/ 1 w 11"/>
                <a:gd name="T25" fmla="*/ 2 h 10"/>
                <a:gd name="T26" fmla="*/ 2 w 11"/>
                <a:gd name="T27" fmla="*/ 1 h 10"/>
                <a:gd name="T28" fmla="*/ 3 w 11"/>
                <a:gd name="T29" fmla="*/ 0 h 10"/>
                <a:gd name="T30" fmla="*/ 5 w 11"/>
                <a:gd name="T31" fmla="*/ 0 h 10"/>
                <a:gd name="T32" fmla="*/ 5 w 11"/>
                <a:gd name="T33" fmla="*/ 0 h 10"/>
                <a:gd name="T34" fmla="*/ 7 w 11"/>
                <a:gd name="T35" fmla="*/ 0 h 10"/>
                <a:gd name="T36" fmla="*/ 8 w 11"/>
                <a:gd name="T37" fmla="*/ 1 h 10"/>
                <a:gd name="T38" fmla="*/ 10 w 11"/>
                <a:gd name="T39" fmla="*/ 2 h 10"/>
                <a:gd name="T40" fmla="*/ 11 w 11"/>
                <a:gd name="T41" fmla="*/ 5 h 10"/>
                <a:gd name="T42" fmla="*/ 11 w 11"/>
                <a:gd name="T4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0">
                  <a:moveTo>
                    <a:pt x="11" y="5"/>
                  </a:moveTo>
                  <a:lnTo>
                    <a:pt x="11" y="5"/>
                  </a:lnTo>
                  <a:lnTo>
                    <a:pt x="10" y="7"/>
                  </a:lnTo>
                  <a:lnTo>
                    <a:pt x="8" y="8"/>
                  </a:lnTo>
                  <a:lnTo>
                    <a:pt x="7" y="9"/>
                  </a:lnTo>
                  <a:lnTo>
                    <a:pt x="5" y="10"/>
                  </a:lnTo>
                  <a:lnTo>
                    <a:pt x="5" y="10"/>
                  </a:lnTo>
                  <a:lnTo>
                    <a:pt x="3" y="9"/>
                  </a:lnTo>
                  <a:lnTo>
                    <a:pt x="2" y="8"/>
                  </a:lnTo>
                  <a:lnTo>
                    <a:pt x="1" y="7"/>
                  </a:lnTo>
                  <a:lnTo>
                    <a:pt x="0" y="5"/>
                  </a:lnTo>
                  <a:lnTo>
                    <a:pt x="0" y="5"/>
                  </a:lnTo>
                  <a:lnTo>
                    <a:pt x="1" y="2"/>
                  </a:lnTo>
                  <a:lnTo>
                    <a:pt x="2" y="1"/>
                  </a:lnTo>
                  <a:lnTo>
                    <a:pt x="3" y="0"/>
                  </a:lnTo>
                  <a:lnTo>
                    <a:pt x="5" y="0"/>
                  </a:lnTo>
                  <a:lnTo>
                    <a:pt x="5" y="0"/>
                  </a:lnTo>
                  <a:lnTo>
                    <a:pt x="7" y="0"/>
                  </a:lnTo>
                  <a:lnTo>
                    <a:pt x="8" y="1"/>
                  </a:lnTo>
                  <a:lnTo>
                    <a:pt x="10" y="2"/>
                  </a:lnTo>
                  <a:lnTo>
                    <a:pt x="11" y="5"/>
                  </a:lnTo>
                  <a:lnTo>
                    <a:pt x="11"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6637"/>
            <p:cNvSpPr>
              <a:spLocks noEditPoints="1"/>
            </p:cNvSpPr>
            <p:nvPr/>
          </p:nvSpPr>
          <p:spPr bwMode="auto">
            <a:xfrm>
              <a:off x="5034408" y="4775775"/>
              <a:ext cx="93034" cy="86836"/>
            </a:xfrm>
            <a:custGeom>
              <a:avLst/>
              <a:gdLst>
                <a:gd name="T0" fmla="*/ 7 w 15"/>
                <a:gd name="T1" fmla="*/ 14 h 14"/>
                <a:gd name="T2" fmla="*/ 7 w 15"/>
                <a:gd name="T3" fmla="*/ 14 h 14"/>
                <a:gd name="T4" fmla="*/ 4 w 15"/>
                <a:gd name="T5" fmla="*/ 13 h 14"/>
                <a:gd name="T6" fmla="*/ 2 w 15"/>
                <a:gd name="T7" fmla="*/ 12 h 14"/>
                <a:gd name="T8" fmla="*/ 1 w 15"/>
                <a:gd name="T9" fmla="*/ 10 h 14"/>
                <a:gd name="T10" fmla="*/ 0 w 15"/>
                <a:gd name="T11" fmla="*/ 7 h 14"/>
                <a:gd name="T12" fmla="*/ 0 w 15"/>
                <a:gd name="T13" fmla="*/ 7 h 14"/>
                <a:gd name="T14" fmla="*/ 1 w 15"/>
                <a:gd name="T15" fmla="*/ 4 h 14"/>
                <a:gd name="T16" fmla="*/ 2 w 15"/>
                <a:gd name="T17" fmla="*/ 2 h 14"/>
                <a:gd name="T18" fmla="*/ 4 w 15"/>
                <a:gd name="T19" fmla="*/ 0 h 14"/>
                <a:gd name="T20" fmla="*/ 7 w 15"/>
                <a:gd name="T21" fmla="*/ 0 h 14"/>
                <a:gd name="T22" fmla="*/ 7 w 15"/>
                <a:gd name="T23" fmla="*/ 0 h 14"/>
                <a:gd name="T24" fmla="*/ 10 w 15"/>
                <a:gd name="T25" fmla="*/ 0 h 14"/>
                <a:gd name="T26" fmla="*/ 13 w 15"/>
                <a:gd name="T27" fmla="*/ 2 h 14"/>
                <a:gd name="T28" fmla="*/ 14 w 15"/>
                <a:gd name="T29" fmla="*/ 4 h 14"/>
                <a:gd name="T30" fmla="*/ 15 w 15"/>
                <a:gd name="T31" fmla="*/ 7 h 14"/>
                <a:gd name="T32" fmla="*/ 15 w 15"/>
                <a:gd name="T33" fmla="*/ 7 h 14"/>
                <a:gd name="T34" fmla="*/ 14 w 15"/>
                <a:gd name="T35" fmla="*/ 10 h 14"/>
                <a:gd name="T36" fmla="*/ 13 w 15"/>
                <a:gd name="T37" fmla="*/ 12 h 14"/>
                <a:gd name="T38" fmla="*/ 10 w 15"/>
                <a:gd name="T39" fmla="*/ 13 h 14"/>
                <a:gd name="T40" fmla="*/ 7 w 15"/>
                <a:gd name="T41" fmla="*/ 14 h 14"/>
                <a:gd name="T42" fmla="*/ 7 w 15"/>
                <a:gd name="T43" fmla="*/ 14 h 14"/>
                <a:gd name="T44" fmla="*/ 7 w 15"/>
                <a:gd name="T45" fmla="*/ 4 h 14"/>
                <a:gd name="T46" fmla="*/ 7 w 15"/>
                <a:gd name="T47" fmla="*/ 4 h 14"/>
                <a:gd name="T48" fmla="*/ 5 w 15"/>
                <a:gd name="T49" fmla="*/ 4 h 14"/>
                <a:gd name="T50" fmla="*/ 4 w 15"/>
                <a:gd name="T51" fmla="*/ 7 h 14"/>
                <a:gd name="T52" fmla="*/ 4 w 15"/>
                <a:gd name="T53" fmla="*/ 7 h 14"/>
                <a:gd name="T54" fmla="*/ 5 w 15"/>
                <a:gd name="T55" fmla="*/ 9 h 14"/>
                <a:gd name="T56" fmla="*/ 7 w 15"/>
                <a:gd name="T57" fmla="*/ 10 h 14"/>
                <a:gd name="T58" fmla="*/ 7 w 15"/>
                <a:gd name="T59" fmla="*/ 10 h 14"/>
                <a:gd name="T60" fmla="*/ 9 w 15"/>
                <a:gd name="T61" fmla="*/ 9 h 14"/>
                <a:gd name="T62" fmla="*/ 10 w 15"/>
                <a:gd name="T63" fmla="*/ 7 h 14"/>
                <a:gd name="T64" fmla="*/ 10 w 15"/>
                <a:gd name="T65" fmla="*/ 7 h 14"/>
                <a:gd name="T66" fmla="*/ 9 w 15"/>
                <a:gd name="T67" fmla="*/ 4 h 14"/>
                <a:gd name="T68" fmla="*/ 7 w 15"/>
                <a:gd name="T69" fmla="*/ 4 h 14"/>
                <a:gd name="T70" fmla="*/ 7 w 15"/>
                <a:gd name="T7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4">
                  <a:moveTo>
                    <a:pt x="7" y="14"/>
                  </a:moveTo>
                  <a:lnTo>
                    <a:pt x="7" y="14"/>
                  </a:lnTo>
                  <a:lnTo>
                    <a:pt x="4" y="13"/>
                  </a:lnTo>
                  <a:lnTo>
                    <a:pt x="2" y="12"/>
                  </a:lnTo>
                  <a:lnTo>
                    <a:pt x="1" y="10"/>
                  </a:lnTo>
                  <a:lnTo>
                    <a:pt x="0" y="7"/>
                  </a:lnTo>
                  <a:lnTo>
                    <a:pt x="0" y="7"/>
                  </a:lnTo>
                  <a:lnTo>
                    <a:pt x="1" y="4"/>
                  </a:lnTo>
                  <a:lnTo>
                    <a:pt x="2" y="2"/>
                  </a:lnTo>
                  <a:lnTo>
                    <a:pt x="4" y="0"/>
                  </a:lnTo>
                  <a:lnTo>
                    <a:pt x="7" y="0"/>
                  </a:lnTo>
                  <a:lnTo>
                    <a:pt x="7" y="0"/>
                  </a:lnTo>
                  <a:lnTo>
                    <a:pt x="10" y="0"/>
                  </a:lnTo>
                  <a:lnTo>
                    <a:pt x="13" y="2"/>
                  </a:lnTo>
                  <a:lnTo>
                    <a:pt x="14" y="4"/>
                  </a:lnTo>
                  <a:lnTo>
                    <a:pt x="15" y="7"/>
                  </a:lnTo>
                  <a:lnTo>
                    <a:pt x="15" y="7"/>
                  </a:lnTo>
                  <a:lnTo>
                    <a:pt x="14" y="10"/>
                  </a:lnTo>
                  <a:lnTo>
                    <a:pt x="13" y="12"/>
                  </a:lnTo>
                  <a:lnTo>
                    <a:pt x="10" y="13"/>
                  </a:lnTo>
                  <a:lnTo>
                    <a:pt x="7" y="14"/>
                  </a:lnTo>
                  <a:lnTo>
                    <a:pt x="7" y="14"/>
                  </a:lnTo>
                  <a:close/>
                  <a:moveTo>
                    <a:pt x="7" y="4"/>
                  </a:moveTo>
                  <a:lnTo>
                    <a:pt x="7" y="4"/>
                  </a:lnTo>
                  <a:lnTo>
                    <a:pt x="5" y="4"/>
                  </a:lnTo>
                  <a:lnTo>
                    <a:pt x="4" y="7"/>
                  </a:lnTo>
                  <a:lnTo>
                    <a:pt x="4" y="7"/>
                  </a:lnTo>
                  <a:lnTo>
                    <a:pt x="5" y="9"/>
                  </a:lnTo>
                  <a:lnTo>
                    <a:pt x="7" y="10"/>
                  </a:lnTo>
                  <a:lnTo>
                    <a:pt x="7" y="10"/>
                  </a:lnTo>
                  <a:lnTo>
                    <a:pt x="9" y="9"/>
                  </a:lnTo>
                  <a:lnTo>
                    <a:pt x="10" y="7"/>
                  </a:lnTo>
                  <a:lnTo>
                    <a:pt x="10" y="7"/>
                  </a:lnTo>
                  <a:lnTo>
                    <a:pt x="9" y="4"/>
                  </a:lnTo>
                  <a:lnTo>
                    <a:pt x="7" y="4"/>
                  </a:lnTo>
                  <a:lnTo>
                    <a:pt x="7"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6638"/>
            <p:cNvSpPr>
              <a:spLocks noEditPoints="1"/>
            </p:cNvSpPr>
            <p:nvPr/>
          </p:nvSpPr>
          <p:spPr bwMode="auto">
            <a:xfrm>
              <a:off x="4079225" y="4124511"/>
              <a:ext cx="868347" cy="179875"/>
            </a:xfrm>
            <a:custGeom>
              <a:avLst/>
              <a:gdLst>
                <a:gd name="T0" fmla="*/ 16 w 140"/>
                <a:gd name="T1" fmla="*/ 29 h 29"/>
                <a:gd name="T2" fmla="*/ 0 w 140"/>
                <a:gd name="T3" fmla="*/ 29 h 29"/>
                <a:gd name="T4" fmla="*/ 21 w 140"/>
                <a:gd name="T5" fmla="*/ 1 h 29"/>
                <a:gd name="T6" fmla="*/ 38 w 140"/>
                <a:gd name="T7" fmla="*/ 0 h 29"/>
                <a:gd name="T8" fmla="*/ 121 w 140"/>
                <a:gd name="T9" fmla="*/ 0 h 29"/>
                <a:gd name="T10" fmla="*/ 140 w 140"/>
                <a:gd name="T11" fmla="*/ 27 h 29"/>
                <a:gd name="T12" fmla="*/ 128 w 140"/>
                <a:gd name="T13" fmla="*/ 27 h 29"/>
                <a:gd name="T14" fmla="*/ 110 w 140"/>
                <a:gd name="T15" fmla="*/ 24 h 29"/>
                <a:gd name="T16" fmla="*/ 73 w 140"/>
                <a:gd name="T17" fmla="*/ 24 h 29"/>
                <a:gd name="T18" fmla="*/ 33 w 140"/>
                <a:gd name="T19" fmla="*/ 24 h 29"/>
                <a:gd name="T20" fmla="*/ 16 w 140"/>
                <a:gd name="T21" fmla="*/ 29 h 29"/>
                <a:gd name="T22" fmla="*/ 8 w 140"/>
                <a:gd name="T23" fmla="*/ 25 h 29"/>
                <a:gd name="T24" fmla="*/ 15 w 140"/>
                <a:gd name="T25" fmla="*/ 25 h 29"/>
                <a:gd name="T26" fmla="*/ 32 w 140"/>
                <a:gd name="T27" fmla="*/ 20 h 29"/>
                <a:gd name="T28" fmla="*/ 73 w 140"/>
                <a:gd name="T29" fmla="*/ 20 h 29"/>
                <a:gd name="T30" fmla="*/ 111 w 140"/>
                <a:gd name="T31" fmla="*/ 20 h 29"/>
                <a:gd name="T32" fmla="*/ 129 w 140"/>
                <a:gd name="T33" fmla="*/ 23 h 29"/>
                <a:gd name="T34" fmla="*/ 133 w 140"/>
                <a:gd name="T35" fmla="*/ 23 h 29"/>
                <a:gd name="T36" fmla="*/ 119 w 140"/>
                <a:gd name="T37" fmla="*/ 4 h 29"/>
                <a:gd name="T38" fmla="*/ 38 w 140"/>
                <a:gd name="T39" fmla="*/ 4 h 29"/>
                <a:gd name="T40" fmla="*/ 23 w 140"/>
                <a:gd name="T41" fmla="*/ 5 h 29"/>
                <a:gd name="T42" fmla="*/ 8 w 140"/>
                <a:gd name="T4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29">
                  <a:moveTo>
                    <a:pt x="16" y="29"/>
                  </a:moveTo>
                  <a:lnTo>
                    <a:pt x="0" y="29"/>
                  </a:lnTo>
                  <a:lnTo>
                    <a:pt x="21" y="1"/>
                  </a:lnTo>
                  <a:lnTo>
                    <a:pt x="38" y="0"/>
                  </a:lnTo>
                  <a:lnTo>
                    <a:pt x="121" y="0"/>
                  </a:lnTo>
                  <a:lnTo>
                    <a:pt x="140" y="27"/>
                  </a:lnTo>
                  <a:lnTo>
                    <a:pt x="128" y="27"/>
                  </a:lnTo>
                  <a:lnTo>
                    <a:pt x="110" y="24"/>
                  </a:lnTo>
                  <a:lnTo>
                    <a:pt x="73" y="24"/>
                  </a:lnTo>
                  <a:lnTo>
                    <a:pt x="33" y="24"/>
                  </a:lnTo>
                  <a:lnTo>
                    <a:pt x="16" y="29"/>
                  </a:lnTo>
                  <a:close/>
                  <a:moveTo>
                    <a:pt x="8" y="25"/>
                  </a:moveTo>
                  <a:lnTo>
                    <a:pt x="15" y="25"/>
                  </a:lnTo>
                  <a:lnTo>
                    <a:pt x="32" y="20"/>
                  </a:lnTo>
                  <a:lnTo>
                    <a:pt x="73" y="20"/>
                  </a:lnTo>
                  <a:lnTo>
                    <a:pt x="111" y="20"/>
                  </a:lnTo>
                  <a:lnTo>
                    <a:pt x="129" y="23"/>
                  </a:lnTo>
                  <a:lnTo>
                    <a:pt x="133" y="23"/>
                  </a:lnTo>
                  <a:lnTo>
                    <a:pt x="119" y="4"/>
                  </a:lnTo>
                  <a:lnTo>
                    <a:pt x="38" y="4"/>
                  </a:lnTo>
                  <a:lnTo>
                    <a:pt x="23" y="5"/>
                  </a:lnTo>
                  <a:lnTo>
                    <a:pt x="8"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6639"/>
            <p:cNvSpPr>
              <a:spLocks/>
            </p:cNvSpPr>
            <p:nvPr/>
          </p:nvSpPr>
          <p:spPr bwMode="auto">
            <a:xfrm>
              <a:off x="4042011" y="4577296"/>
              <a:ext cx="421768" cy="347338"/>
            </a:xfrm>
            <a:custGeom>
              <a:avLst/>
              <a:gdLst>
                <a:gd name="T0" fmla="*/ 68 w 68"/>
                <a:gd name="T1" fmla="*/ 56 h 56"/>
                <a:gd name="T2" fmla="*/ 68 w 68"/>
                <a:gd name="T3" fmla="*/ 56 h 56"/>
                <a:gd name="T4" fmla="*/ 59 w 68"/>
                <a:gd name="T5" fmla="*/ 54 h 56"/>
                <a:gd name="T6" fmla="*/ 50 w 68"/>
                <a:gd name="T7" fmla="*/ 52 h 56"/>
                <a:gd name="T8" fmla="*/ 42 w 68"/>
                <a:gd name="T9" fmla="*/ 49 h 56"/>
                <a:gd name="T10" fmla="*/ 36 w 68"/>
                <a:gd name="T11" fmla="*/ 45 h 56"/>
                <a:gd name="T12" fmla="*/ 29 w 68"/>
                <a:gd name="T13" fmla="*/ 41 h 56"/>
                <a:gd name="T14" fmla="*/ 23 w 68"/>
                <a:gd name="T15" fmla="*/ 36 h 56"/>
                <a:gd name="T16" fmla="*/ 14 w 68"/>
                <a:gd name="T17" fmla="*/ 26 h 56"/>
                <a:gd name="T18" fmla="*/ 7 w 68"/>
                <a:gd name="T19" fmla="*/ 16 h 56"/>
                <a:gd name="T20" fmla="*/ 3 w 68"/>
                <a:gd name="T21" fmla="*/ 9 h 56"/>
                <a:gd name="T22" fmla="*/ 0 w 68"/>
                <a:gd name="T23" fmla="*/ 1 h 56"/>
                <a:gd name="T24" fmla="*/ 4 w 68"/>
                <a:gd name="T25" fmla="*/ 0 h 56"/>
                <a:gd name="T26" fmla="*/ 4 w 68"/>
                <a:gd name="T27" fmla="*/ 0 h 56"/>
                <a:gd name="T28" fmla="*/ 7 w 68"/>
                <a:gd name="T29" fmla="*/ 7 h 56"/>
                <a:gd name="T30" fmla="*/ 11 w 68"/>
                <a:gd name="T31" fmla="*/ 14 h 56"/>
                <a:gd name="T32" fmla="*/ 18 w 68"/>
                <a:gd name="T33" fmla="*/ 24 h 56"/>
                <a:gd name="T34" fmla="*/ 26 w 68"/>
                <a:gd name="T35" fmla="*/ 33 h 56"/>
                <a:gd name="T36" fmla="*/ 31 w 68"/>
                <a:gd name="T37" fmla="*/ 37 h 56"/>
                <a:gd name="T38" fmla="*/ 38 w 68"/>
                <a:gd name="T39" fmla="*/ 42 h 56"/>
                <a:gd name="T40" fmla="*/ 44 w 68"/>
                <a:gd name="T41" fmla="*/ 45 h 56"/>
                <a:gd name="T42" fmla="*/ 51 w 68"/>
                <a:gd name="T43" fmla="*/ 48 h 56"/>
                <a:gd name="T44" fmla="*/ 60 w 68"/>
                <a:gd name="T45" fmla="*/ 50 h 56"/>
                <a:gd name="T46" fmla="*/ 68 w 68"/>
                <a:gd name="T47" fmla="*/ 52 h 56"/>
                <a:gd name="T48" fmla="*/ 68 w 68"/>
                <a:gd name="T4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56">
                  <a:moveTo>
                    <a:pt x="68" y="56"/>
                  </a:moveTo>
                  <a:lnTo>
                    <a:pt x="68" y="56"/>
                  </a:lnTo>
                  <a:lnTo>
                    <a:pt x="59" y="54"/>
                  </a:lnTo>
                  <a:lnTo>
                    <a:pt x="50" y="52"/>
                  </a:lnTo>
                  <a:lnTo>
                    <a:pt x="42" y="49"/>
                  </a:lnTo>
                  <a:lnTo>
                    <a:pt x="36" y="45"/>
                  </a:lnTo>
                  <a:lnTo>
                    <a:pt x="29" y="41"/>
                  </a:lnTo>
                  <a:lnTo>
                    <a:pt x="23" y="36"/>
                  </a:lnTo>
                  <a:lnTo>
                    <a:pt x="14" y="26"/>
                  </a:lnTo>
                  <a:lnTo>
                    <a:pt x="7" y="16"/>
                  </a:lnTo>
                  <a:lnTo>
                    <a:pt x="3" y="9"/>
                  </a:lnTo>
                  <a:lnTo>
                    <a:pt x="0" y="1"/>
                  </a:lnTo>
                  <a:lnTo>
                    <a:pt x="4" y="0"/>
                  </a:lnTo>
                  <a:lnTo>
                    <a:pt x="4" y="0"/>
                  </a:lnTo>
                  <a:lnTo>
                    <a:pt x="7" y="7"/>
                  </a:lnTo>
                  <a:lnTo>
                    <a:pt x="11" y="14"/>
                  </a:lnTo>
                  <a:lnTo>
                    <a:pt x="18" y="24"/>
                  </a:lnTo>
                  <a:lnTo>
                    <a:pt x="26" y="33"/>
                  </a:lnTo>
                  <a:lnTo>
                    <a:pt x="31" y="37"/>
                  </a:lnTo>
                  <a:lnTo>
                    <a:pt x="38" y="42"/>
                  </a:lnTo>
                  <a:lnTo>
                    <a:pt x="44" y="45"/>
                  </a:lnTo>
                  <a:lnTo>
                    <a:pt x="51" y="48"/>
                  </a:lnTo>
                  <a:lnTo>
                    <a:pt x="60" y="50"/>
                  </a:lnTo>
                  <a:lnTo>
                    <a:pt x="68" y="52"/>
                  </a:lnTo>
                  <a:lnTo>
                    <a:pt x="68" y="5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6640"/>
            <p:cNvSpPr>
              <a:spLocks/>
            </p:cNvSpPr>
            <p:nvPr/>
          </p:nvSpPr>
          <p:spPr bwMode="auto">
            <a:xfrm>
              <a:off x="4606434" y="4707547"/>
              <a:ext cx="328729" cy="217090"/>
            </a:xfrm>
            <a:custGeom>
              <a:avLst/>
              <a:gdLst>
                <a:gd name="T0" fmla="*/ 1 w 53"/>
                <a:gd name="T1" fmla="*/ 35 h 35"/>
                <a:gd name="T2" fmla="*/ 0 w 53"/>
                <a:gd name="T3" fmla="*/ 31 h 35"/>
                <a:gd name="T4" fmla="*/ 0 w 53"/>
                <a:gd name="T5" fmla="*/ 31 h 35"/>
                <a:gd name="T6" fmla="*/ 7 w 53"/>
                <a:gd name="T7" fmla="*/ 30 h 35"/>
                <a:gd name="T8" fmla="*/ 13 w 53"/>
                <a:gd name="T9" fmla="*/ 28 h 35"/>
                <a:gd name="T10" fmla="*/ 20 w 53"/>
                <a:gd name="T11" fmla="*/ 25 h 35"/>
                <a:gd name="T12" fmla="*/ 28 w 53"/>
                <a:gd name="T13" fmla="*/ 21 h 35"/>
                <a:gd name="T14" fmla="*/ 36 w 53"/>
                <a:gd name="T15" fmla="*/ 15 h 35"/>
                <a:gd name="T16" fmla="*/ 44 w 53"/>
                <a:gd name="T17" fmla="*/ 8 h 35"/>
                <a:gd name="T18" fmla="*/ 50 w 53"/>
                <a:gd name="T19" fmla="*/ 0 h 35"/>
                <a:gd name="T20" fmla="*/ 53 w 53"/>
                <a:gd name="T21" fmla="*/ 2 h 35"/>
                <a:gd name="T22" fmla="*/ 53 w 53"/>
                <a:gd name="T23" fmla="*/ 2 h 35"/>
                <a:gd name="T24" fmla="*/ 50 w 53"/>
                <a:gd name="T25" fmla="*/ 7 h 35"/>
                <a:gd name="T26" fmla="*/ 47 w 53"/>
                <a:gd name="T27" fmla="*/ 11 h 35"/>
                <a:gd name="T28" fmla="*/ 39 w 53"/>
                <a:gd name="T29" fmla="*/ 19 h 35"/>
                <a:gd name="T30" fmla="*/ 31 w 53"/>
                <a:gd name="T31" fmla="*/ 24 h 35"/>
                <a:gd name="T32" fmla="*/ 23 w 53"/>
                <a:gd name="T33" fmla="*/ 29 h 35"/>
                <a:gd name="T34" fmla="*/ 14 w 53"/>
                <a:gd name="T35" fmla="*/ 32 h 35"/>
                <a:gd name="T36" fmla="*/ 8 w 53"/>
                <a:gd name="T37" fmla="*/ 34 h 35"/>
                <a:gd name="T38" fmla="*/ 1 w 53"/>
                <a:gd name="T39" fmla="*/ 35 h 35"/>
                <a:gd name="T40" fmla="*/ 1 w 53"/>
                <a:gd name="T4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35">
                  <a:moveTo>
                    <a:pt x="1" y="35"/>
                  </a:moveTo>
                  <a:lnTo>
                    <a:pt x="0" y="31"/>
                  </a:lnTo>
                  <a:lnTo>
                    <a:pt x="0" y="31"/>
                  </a:lnTo>
                  <a:lnTo>
                    <a:pt x="7" y="30"/>
                  </a:lnTo>
                  <a:lnTo>
                    <a:pt x="13" y="28"/>
                  </a:lnTo>
                  <a:lnTo>
                    <a:pt x="20" y="25"/>
                  </a:lnTo>
                  <a:lnTo>
                    <a:pt x="28" y="21"/>
                  </a:lnTo>
                  <a:lnTo>
                    <a:pt x="36" y="15"/>
                  </a:lnTo>
                  <a:lnTo>
                    <a:pt x="44" y="8"/>
                  </a:lnTo>
                  <a:lnTo>
                    <a:pt x="50" y="0"/>
                  </a:lnTo>
                  <a:lnTo>
                    <a:pt x="53" y="2"/>
                  </a:lnTo>
                  <a:lnTo>
                    <a:pt x="53" y="2"/>
                  </a:lnTo>
                  <a:lnTo>
                    <a:pt x="50" y="7"/>
                  </a:lnTo>
                  <a:lnTo>
                    <a:pt x="47" y="11"/>
                  </a:lnTo>
                  <a:lnTo>
                    <a:pt x="39" y="19"/>
                  </a:lnTo>
                  <a:lnTo>
                    <a:pt x="31" y="24"/>
                  </a:lnTo>
                  <a:lnTo>
                    <a:pt x="23" y="29"/>
                  </a:lnTo>
                  <a:lnTo>
                    <a:pt x="14" y="32"/>
                  </a:lnTo>
                  <a:lnTo>
                    <a:pt x="8" y="34"/>
                  </a:lnTo>
                  <a:lnTo>
                    <a:pt x="1" y="35"/>
                  </a:lnTo>
                  <a:lnTo>
                    <a:pt x="1" y="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6641"/>
            <p:cNvSpPr>
              <a:spLocks/>
            </p:cNvSpPr>
            <p:nvPr/>
          </p:nvSpPr>
          <p:spPr bwMode="auto">
            <a:xfrm>
              <a:off x="4581623" y="4626914"/>
              <a:ext cx="390754" cy="272909"/>
            </a:xfrm>
            <a:custGeom>
              <a:avLst/>
              <a:gdLst>
                <a:gd name="T0" fmla="*/ 1 w 63"/>
                <a:gd name="T1" fmla="*/ 44 h 44"/>
                <a:gd name="T2" fmla="*/ 0 w 63"/>
                <a:gd name="T3" fmla="*/ 40 h 44"/>
                <a:gd name="T4" fmla="*/ 0 w 63"/>
                <a:gd name="T5" fmla="*/ 40 h 44"/>
                <a:gd name="T6" fmla="*/ 7 w 63"/>
                <a:gd name="T7" fmla="*/ 38 h 44"/>
                <a:gd name="T8" fmla="*/ 13 w 63"/>
                <a:gd name="T9" fmla="*/ 36 h 44"/>
                <a:gd name="T10" fmla="*/ 21 w 63"/>
                <a:gd name="T11" fmla="*/ 32 h 44"/>
                <a:gd name="T12" fmla="*/ 31 w 63"/>
                <a:gd name="T13" fmla="*/ 26 h 44"/>
                <a:gd name="T14" fmla="*/ 40 w 63"/>
                <a:gd name="T15" fmla="*/ 20 h 44"/>
                <a:gd name="T16" fmla="*/ 51 w 63"/>
                <a:gd name="T17" fmla="*/ 11 h 44"/>
                <a:gd name="T18" fmla="*/ 59 w 63"/>
                <a:gd name="T19" fmla="*/ 0 h 44"/>
                <a:gd name="T20" fmla="*/ 63 w 63"/>
                <a:gd name="T21" fmla="*/ 3 h 44"/>
                <a:gd name="T22" fmla="*/ 63 w 63"/>
                <a:gd name="T23" fmla="*/ 3 h 44"/>
                <a:gd name="T24" fmla="*/ 53 w 63"/>
                <a:gd name="T25" fmla="*/ 14 h 44"/>
                <a:gd name="T26" fmla="*/ 43 w 63"/>
                <a:gd name="T27" fmla="*/ 23 h 44"/>
                <a:gd name="T28" fmla="*/ 33 w 63"/>
                <a:gd name="T29" fmla="*/ 31 h 44"/>
                <a:gd name="T30" fmla="*/ 23 w 63"/>
                <a:gd name="T31" fmla="*/ 36 h 44"/>
                <a:gd name="T32" fmla="*/ 15 w 63"/>
                <a:gd name="T33" fmla="*/ 40 h 44"/>
                <a:gd name="T34" fmla="*/ 8 w 63"/>
                <a:gd name="T35" fmla="*/ 42 h 44"/>
                <a:gd name="T36" fmla="*/ 1 w 63"/>
                <a:gd name="T37" fmla="*/ 44 h 44"/>
                <a:gd name="T38" fmla="*/ 1 w 63"/>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44">
                  <a:moveTo>
                    <a:pt x="1" y="44"/>
                  </a:moveTo>
                  <a:lnTo>
                    <a:pt x="0" y="40"/>
                  </a:lnTo>
                  <a:lnTo>
                    <a:pt x="0" y="40"/>
                  </a:lnTo>
                  <a:lnTo>
                    <a:pt x="7" y="38"/>
                  </a:lnTo>
                  <a:lnTo>
                    <a:pt x="13" y="36"/>
                  </a:lnTo>
                  <a:lnTo>
                    <a:pt x="21" y="32"/>
                  </a:lnTo>
                  <a:lnTo>
                    <a:pt x="31" y="26"/>
                  </a:lnTo>
                  <a:lnTo>
                    <a:pt x="40" y="20"/>
                  </a:lnTo>
                  <a:lnTo>
                    <a:pt x="51" y="11"/>
                  </a:lnTo>
                  <a:lnTo>
                    <a:pt x="59" y="0"/>
                  </a:lnTo>
                  <a:lnTo>
                    <a:pt x="63" y="3"/>
                  </a:lnTo>
                  <a:lnTo>
                    <a:pt x="63" y="3"/>
                  </a:lnTo>
                  <a:lnTo>
                    <a:pt x="53" y="14"/>
                  </a:lnTo>
                  <a:lnTo>
                    <a:pt x="43" y="23"/>
                  </a:lnTo>
                  <a:lnTo>
                    <a:pt x="33" y="31"/>
                  </a:lnTo>
                  <a:lnTo>
                    <a:pt x="23" y="36"/>
                  </a:lnTo>
                  <a:lnTo>
                    <a:pt x="15" y="40"/>
                  </a:lnTo>
                  <a:lnTo>
                    <a:pt x="8" y="42"/>
                  </a:lnTo>
                  <a:lnTo>
                    <a:pt x="1" y="44"/>
                  </a:lnTo>
                  <a:lnTo>
                    <a:pt x="1" y="4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6642"/>
            <p:cNvSpPr>
              <a:spLocks/>
            </p:cNvSpPr>
            <p:nvPr/>
          </p:nvSpPr>
          <p:spPr bwMode="auto">
            <a:xfrm>
              <a:off x="5009597" y="4577296"/>
              <a:ext cx="1029612" cy="254304"/>
            </a:xfrm>
            <a:custGeom>
              <a:avLst/>
              <a:gdLst>
                <a:gd name="T0" fmla="*/ 4 w 166"/>
                <a:gd name="T1" fmla="*/ 41 h 41"/>
                <a:gd name="T2" fmla="*/ 0 w 166"/>
                <a:gd name="T3" fmla="*/ 40 h 41"/>
                <a:gd name="T4" fmla="*/ 2 w 166"/>
                <a:gd name="T5" fmla="*/ 16 h 41"/>
                <a:gd name="T6" fmla="*/ 10 w 166"/>
                <a:gd name="T7" fmla="*/ 16 h 41"/>
                <a:gd name="T8" fmla="*/ 19 w 166"/>
                <a:gd name="T9" fmla="*/ 1 h 41"/>
                <a:gd name="T10" fmla="*/ 19 w 166"/>
                <a:gd name="T11" fmla="*/ 23 h 41"/>
                <a:gd name="T12" fmla="*/ 19 w 166"/>
                <a:gd name="T13" fmla="*/ 23 h 41"/>
                <a:gd name="T14" fmla="*/ 93 w 166"/>
                <a:gd name="T15" fmla="*/ 14 h 41"/>
                <a:gd name="T16" fmla="*/ 138 w 166"/>
                <a:gd name="T17" fmla="*/ 8 h 41"/>
                <a:gd name="T18" fmla="*/ 138 w 166"/>
                <a:gd name="T19" fmla="*/ 8 h 41"/>
                <a:gd name="T20" fmla="*/ 138 w 166"/>
                <a:gd name="T21" fmla="*/ 4 h 41"/>
                <a:gd name="T22" fmla="*/ 137 w 166"/>
                <a:gd name="T23" fmla="*/ 2 h 41"/>
                <a:gd name="T24" fmla="*/ 139 w 166"/>
                <a:gd name="T25" fmla="*/ 2 h 41"/>
                <a:gd name="T26" fmla="*/ 139 w 166"/>
                <a:gd name="T27" fmla="*/ 2 h 41"/>
                <a:gd name="T28" fmla="*/ 142 w 166"/>
                <a:gd name="T29" fmla="*/ 1 h 41"/>
                <a:gd name="T30" fmla="*/ 149 w 166"/>
                <a:gd name="T31" fmla="*/ 0 h 41"/>
                <a:gd name="T32" fmla="*/ 157 w 166"/>
                <a:gd name="T33" fmla="*/ 0 h 41"/>
                <a:gd name="T34" fmla="*/ 160 w 166"/>
                <a:gd name="T35" fmla="*/ 0 h 41"/>
                <a:gd name="T36" fmla="*/ 163 w 166"/>
                <a:gd name="T37" fmla="*/ 2 h 41"/>
                <a:gd name="T38" fmla="*/ 163 w 166"/>
                <a:gd name="T39" fmla="*/ 2 h 41"/>
                <a:gd name="T40" fmla="*/ 165 w 166"/>
                <a:gd name="T41" fmla="*/ 5 h 41"/>
                <a:gd name="T42" fmla="*/ 166 w 166"/>
                <a:gd name="T43" fmla="*/ 8 h 41"/>
                <a:gd name="T44" fmla="*/ 166 w 166"/>
                <a:gd name="T45" fmla="*/ 8 h 41"/>
                <a:gd name="T46" fmla="*/ 165 w 166"/>
                <a:gd name="T47" fmla="*/ 10 h 41"/>
                <a:gd name="T48" fmla="*/ 164 w 166"/>
                <a:gd name="T49" fmla="*/ 12 h 41"/>
                <a:gd name="T50" fmla="*/ 162 w 166"/>
                <a:gd name="T51" fmla="*/ 13 h 41"/>
                <a:gd name="T52" fmla="*/ 160 w 166"/>
                <a:gd name="T53" fmla="*/ 10 h 41"/>
                <a:gd name="T54" fmla="*/ 161 w 166"/>
                <a:gd name="T55" fmla="*/ 12 h 41"/>
                <a:gd name="T56" fmla="*/ 160 w 166"/>
                <a:gd name="T57" fmla="*/ 10 h 41"/>
                <a:gd name="T58" fmla="*/ 160 w 166"/>
                <a:gd name="T59" fmla="*/ 10 h 41"/>
                <a:gd name="T60" fmla="*/ 161 w 166"/>
                <a:gd name="T61" fmla="*/ 9 h 41"/>
                <a:gd name="T62" fmla="*/ 162 w 166"/>
                <a:gd name="T63" fmla="*/ 7 h 41"/>
                <a:gd name="T64" fmla="*/ 162 w 166"/>
                <a:gd name="T65" fmla="*/ 7 h 41"/>
                <a:gd name="T66" fmla="*/ 161 w 166"/>
                <a:gd name="T67" fmla="*/ 6 h 41"/>
                <a:gd name="T68" fmla="*/ 160 w 166"/>
                <a:gd name="T69" fmla="*/ 5 h 41"/>
                <a:gd name="T70" fmla="*/ 160 w 166"/>
                <a:gd name="T71" fmla="*/ 5 h 41"/>
                <a:gd name="T72" fmla="*/ 157 w 166"/>
                <a:gd name="T73" fmla="*/ 4 h 41"/>
                <a:gd name="T74" fmla="*/ 153 w 166"/>
                <a:gd name="T75" fmla="*/ 4 h 41"/>
                <a:gd name="T76" fmla="*/ 142 w 166"/>
                <a:gd name="T77" fmla="*/ 5 h 41"/>
                <a:gd name="T78" fmla="*/ 142 w 166"/>
                <a:gd name="T79" fmla="*/ 5 h 41"/>
                <a:gd name="T80" fmla="*/ 142 w 166"/>
                <a:gd name="T81" fmla="*/ 8 h 41"/>
                <a:gd name="T82" fmla="*/ 141 w 166"/>
                <a:gd name="T83" fmla="*/ 11 h 41"/>
                <a:gd name="T84" fmla="*/ 141 w 166"/>
                <a:gd name="T85" fmla="*/ 11 h 41"/>
                <a:gd name="T86" fmla="*/ 139 w 166"/>
                <a:gd name="T87" fmla="*/ 12 h 41"/>
                <a:gd name="T88" fmla="*/ 124 w 166"/>
                <a:gd name="T89" fmla="*/ 14 h 41"/>
                <a:gd name="T90" fmla="*/ 17 w 166"/>
                <a:gd name="T91" fmla="*/ 28 h 41"/>
                <a:gd name="T92" fmla="*/ 14 w 166"/>
                <a:gd name="T93" fmla="*/ 28 h 41"/>
                <a:gd name="T94" fmla="*/ 14 w 166"/>
                <a:gd name="T95" fmla="*/ 17 h 41"/>
                <a:gd name="T96" fmla="*/ 12 w 166"/>
                <a:gd name="T97" fmla="*/ 21 h 41"/>
                <a:gd name="T98" fmla="*/ 6 w 166"/>
                <a:gd name="T99" fmla="*/ 21 h 41"/>
                <a:gd name="T100" fmla="*/ 4 w 166"/>
                <a:gd name="T10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1">
                  <a:moveTo>
                    <a:pt x="4" y="41"/>
                  </a:moveTo>
                  <a:lnTo>
                    <a:pt x="0" y="40"/>
                  </a:lnTo>
                  <a:lnTo>
                    <a:pt x="2" y="16"/>
                  </a:lnTo>
                  <a:lnTo>
                    <a:pt x="10" y="16"/>
                  </a:lnTo>
                  <a:lnTo>
                    <a:pt x="19" y="1"/>
                  </a:lnTo>
                  <a:lnTo>
                    <a:pt x="19" y="23"/>
                  </a:lnTo>
                  <a:lnTo>
                    <a:pt x="19" y="23"/>
                  </a:lnTo>
                  <a:lnTo>
                    <a:pt x="93" y="14"/>
                  </a:lnTo>
                  <a:lnTo>
                    <a:pt x="138" y="8"/>
                  </a:lnTo>
                  <a:lnTo>
                    <a:pt x="138" y="8"/>
                  </a:lnTo>
                  <a:lnTo>
                    <a:pt x="138" y="4"/>
                  </a:lnTo>
                  <a:lnTo>
                    <a:pt x="137" y="2"/>
                  </a:lnTo>
                  <a:lnTo>
                    <a:pt x="139" y="2"/>
                  </a:lnTo>
                  <a:lnTo>
                    <a:pt x="139" y="2"/>
                  </a:lnTo>
                  <a:lnTo>
                    <a:pt x="142" y="1"/>
                  </a:lnTo>
                  <a:lnTo>
                    <a:pt x="149" y="0"/>
                  </a:lnTo>
                  <a:lnTo>
                    <a:pt x="157" y="0"/>
                  </a:lnTo>
                  <a:lnTo>
                    <a:pt x="160" y="0"/>
                  </a:lnTo>
                  <a:lnTo>
                    <a:pt x="163" y="2"/>
                  </a:lnTo>
                  <a:lnTo>
                    <a:pt x="163" y="2"/>
                  </a:lnTo>
                  <a:lnTo>
                    <a:pt x="165" y="5"/>
                  </a:lnTo>
                  <a:lnTo>
                    <a:pt x="166" y="8"/>
                  </a:lnTo>
                  <a:lnTo>
                    <a:pt x="166" y="8"/>
                  </a:lnTo>
                  <a:lnTo>
                    <a:pt x="165" y="10"/>
                  </a:lnTo>
                  <a:lnTo>
                    <a:pt x="164" y="12"/>
                  </a:lnTo>
                  <a:lnTo>
                    <a:pt x="162" y="13"/>
                  </a:lnTo>
                  <a:lnTo>
                    <a:pt x="160" y="10"/>
                  </a:lnTo>
                  <a:lnTo>
                    <a:pt x="161" y="12"/>
                  </a:lnTo>
                  <a:lnTo>
                    <a:pt x="160" y="10"/>
                  </a:lnTo>
                  <a:lnTo>
                    <a:pt x="160" y="10"/>
                  </a:lnTo>
                  <a:lnTo>
                    <a:pt x="161" y="9"/>
                  </a:lnTo>
                  <a:lnTo>
                    <a:pt x="162" y="7"/>
                  </a:lnTo>
                  <a:lnTo>
                    <a:pt x="162" y="7"/>
                  </a:lnTo>
                  <a:lnTo>
                    <a:pt x="161" y="6"/>
                  </a:lnTo>
                  <a:lnTo>
                    <a:pt x="160" y="5"/>
                  </a:lnTo>
                  <a:lnTo>
                    <a:pt x="160" y="5"/>
                  </a:lnTo>
                  <a:lnTo>
                    <a:pt x="157" y="4"/>
                  </a:lnTo>
                  <a:lnTo>
                    <a:pt x="153" y="4"/>
                  </a:lnTo>
                  <a:lnTo>
                    <a:pt x="142" y="5"/>
                  </a:lnTo>
                  <a:lnTo>
                    <a:pt x="142" y="5"/>
                  </a:lnTo>
                  <a:lnTo>
                    <a:pt x="142" y="8"/>
                  </a:lnTo>
                  <a:lnTo>
                    <a:pt x="141" y="11"/>
                  </a:lnTo>
                  <a:lnTo>
                    <a:pt x="141" y="11"/>
                  </a:lnTo>
                  <a:lnTo>
                    <a:pt x="139" y="12"/>
                  </a:lnTo>
                  <a:lnTo>
                    <a:pt x="124" y="14"/>
                  </a:lnTo>
                  <a:lnTo>
                    <a:pt x="17" y="28"/>
                  </a:lnTo>
                  <a:lnTo>
                    <a:pt x="14" y="28"/>
                  </a:lnTo>
                  <a:lnTo>
                    <a:pt x="14" y="17"/>
                  </a:lnTo>
                  <a:lnTo>
                    <a:pt x="12" y="21"/>
                  </a:lnTo>
                  <a:lnTo>
                    <a:pt x="6" y="21"/>
                  </a:lnTo>
                  <a:lnTo>
                    <a:pt x="4" y="4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6643"/>
            <p:cNvSpPr>
              <a:spLocks/>
            </p:cNvSpPr>
            <p:nvPr/>
          </p:nvSpPr>
          <p:spPr bwMode="auto">
            <a:xfrm>
              <a:off x="3024803" y="4564891"/>
              <a:ext cx="1023409" cy="254304"/>
            </a:xfrm>
            <a:custGeom>
              <a:avLst/>
              <a:gdLst>
                <a:gd name="T0" fmla="*/ 161 w 165"/>
                <a:gd name="T1" fmla="*/ 41 h 41"/>
                <a:gd name="T2" fmla="*/ 157 w 165"/>
                <a:gd name="T3" fmla="*/ 28 h 41"/>
                <a:gd name="T4" fmla="*/ 156 w 165"/>
                <a:gd name="T5" fmla="*/ 26 h 41"/>
                <a:gd name="T6" fmla="*/ 149 w 165"/>
                <a:gd name="T7" fmla="*/ 19 h 41"/>
                <a:gd name="T8" fmla="*/ 148 w 165"/>
                <a:gd name="T9" fmla="*/ 29 h 41"/>
                <a:gd name="T10" fmla="*/ 148 w 165"/>
                <a:gd name="T11" fmla="*/ 31 h 41"/>
                <a:gd name="T12" fmla="*/ 145 w 165"/>
                <a:gd name="T13" fmla="*/ 31 h 41"/>
                <a:gd name="T14" fmla="*/ 94 w 165"/>
                <a:gd name="T15" fmla="*/ 25 h 41"/>
                <a:gd name="T16" fmla="*/ 22 w 165"/>
                <a:gd name="T17" fmla="*/ 13 h 41"/>
                <a:gd name="T18" fmla="*/ 25 w 165"/>
                <a:gd name="T19" fmla="*/ 10 h 41"/>
                <a:gd name="T20" fmla="*/ 27 w 165"/>
                <a:gd name="T21" fmla="*/ 5 h 41"/>
                <a:gd name="T22" fmla="*/ 22 w 165"/>
                <a:gd name="T23" fmla="*/ 6 h 41"/>
                <a:gd name="T24" fmla="*/ 8 w 165"/>
                <a:gd name="T25" fmla="*/ 7 h 41"/>
                <a:gd name="T26" fmla="*/ 6 w 165"/>
                <a:gd name="T27" fmla="*/ 8 h 41"/>
                <a:gd name="T28" fmla="*/ 6 w 165"/>
                <a:gd name="T29" fmla="*/ 13 h 41"/>
                <a:gd name="T30" fmla="*/ 3 w 165"/>
                <a:gd name="T31" fmla="*/ 19 h 41"/>
                <a:gd name="T32" fmla="*/ 1 w 165"/>
                <a:gd name="T33" fmla="*/ 15 h 41"/>
                <a:gd name="T34" fmla="*/ 1 w 165"/>
                <a:gd name="T35" fmla="*/ 6 h 41"/>
                <a:gd name="T36" fmla="*/ 2 w 165"/>
                <a:gd name="T37" fmla="*/ 5 h 41"/>
                <a:gd name="T38" fmla="*/ 9 w 165"/>
                <a:gd name="T39" fmla="*/ 3 h 41"/>
                <a:gd name="T40" fmla="*/ 22 w 165"/>
                <a:gd name="T41" fmla="*/ 2 h 41"/>
                <a:gd name="T42" fmla="*/ 28 w 165"/>
                <a:gd name="T43" fmla="*/ 0 h 41"/>
                <a:gd name="T44" fmla="*/ 29 w 165"/>
                <a:gd name="T45" fmla="*/ 0 h 41"/>
                <a:gd name="T46" fmla="*/ 31 w 165"/>
                <a:gd name="T47" fmla="*/ 2 h 41"/>
                <a:gd name="T48" fmla="*/ 31 w 165"/>
                <a:gd name="T49" fmla="*/ 6 h 41"/>
                <a:gd name="T50" fmla="*/ 29 w 165"/>
                <a:gd name="T51" fmla="*/ 10 h 41"/>
                <a:gd name="T52" fmla="*/ 127 w 165"/>
                <a:gd name="T53" fmla="*/ 26 h 41"/>
                <a:gd name="T54" fmla="*/ 144 w 165"/>
                <a:gd name="T55" fmla="*/ 27 h 41"/>
                <a:gd name="T56" fmla="*/ 146 w 165"/>
                <a:gd name="T57" fmla="*/ 11 h 41"/>
                <a:gd name="T58" fmla="*/ 150 w 165"/>
                <a:gd name="T59" fmla="*/ 11 h 41"/>
                <a:gd name="T60" fmla="*/ 152 w 165"/>
                <a:gd name="T61" fmla="*/ 16 h 41"/>
                <a:gd name="T62" fmla="*/ 157 w 165"/>
                <a:gd name="T63" fmla="*/ 22 h 41"/>
                <a:gd name="T64" fmla="*/ 160 w 165"/>
                <a:gd name="T65" fmla="*/ 24 h 41"/>
                <a:gd name="T66" fmla="*/ 164 w 165"/>
                <a:gd name="T67" fmla="*/ 31 h 41"/>
                <a:gd name="T68" fmla="*/ 165 w 165"/>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41">
                  <a:moveTo>
                    <a:pt x="161" y="41"/>
                  </a:moveTo>
                  <a:lnTo>
                    <a:pt x="161" y="41"/>
                  </a:lnTo>
                  <a:lnTo>
                    <a:pt x="160" y="32"/>
                  </a:lnTo>
                  <a:lnTo>
                    <a:pt x="157" y="28"/>
                  </a:lnTo>
                  <a:lnTo>
                    <a:pt x="156" y="26"/>
                  </a:lnTo>
                  <a:lnTo>
                    <a:pt x="156" y="26"/>
                  </a:lnTo>
                  <a:lnTo>
                    <a:pt x="152" y="23"/>
                  </a:lnTo>
                  <a:lnTo>
                    <a:pt x="149" y="19"/>
                  </a:lnTo>
                  <a:lnTo>
                    <a:pt x="149" y="19"/>
                  </a:lnTo>
                  <a:lnTo>
                    <a:pt x="148" y="29"/>
                  </a:lnTo>
                  <a:lnTo>
                    <a:pt x="148" y="30"/>
                  </a:lnTo>
                  <a:lnTo>
                    <a:pt x="148" y="31"/>
                  </a:lnTo>
                  <a:lnTo>
                    <a:pt x="148" y="31"/>
                  </a:lnTo>
                  <a:lnTo>
                    <a:pt x="145" y="31"/>
                  </a:lnTo>
                  <a:lnTo>
                    <a:pt x="130" y="30"/>
                  </a:lnTo>
                  <a:lnTo>
                    <a:pt x="94" y="25"/>
                  </a:lnTo>
                  <a:lnTo>
                    <a:pt x="26" y="13"/>
                  </a:lnTo>
                  <a:lnTo>
                    <a:pt x="22" y="13"/>
                  </a:lnTo>
                  <a:lnTo>
                    <a:pt x="25" y="10"/>
                  </a:lnTo>
                  <a:lnTo>
                    <a:pt x="25" y="10"/>
                  </a:lnTo>
                  <a:lnTo>
                    <a:pt x="27" y="5"/>
                  </a:lnTo>
                  <a:lnTo>
                    <a:pt x="27" y="5"/>
                  </a:lnTo>
                  <a:lnTo>
                    <a:pt x="22" y="6"/>
                  </a:lnTo>
                  <a:lnTo>
                    <a:pt x="22" y="6"/>
                  </a:lnTo>
                  <a:lnTo>
                    <a:pt x="13" y="6"/>
                  </a:lnTo>
                  <a:lnTo>
                    <a:pt x="8" y="7"/>
                  </a:lnTo>
                  <a:lnTo>
                    <a:pt x="6" y="8"/>
                  </a:lnTo>
                  <a:lnTo>
                    <a:pt x="6" y="8"/>
                  </a:lnTo>
                  <a:lnTo>
                    <a:pt x="5" y="10"/>
                  </a:lnTo>
                  <a:lnTo>
                    <a:pt x="6" y="13"/>
                  </a:lnTo>
                  <a:lnTo>
                    <a:pt x="8" y="17"/>
                  </a:lnTo>
                  <a:lnTo>
                    <a:pt x="3" y="19"/>
                  </a:lnTo>
                  <a:lnTo>
                    <a:pt x="3" y="19"/>
                  </a:lnTo>
                  <a:lnTo>
                    <a:pt x="1" y="15"/>
                  </a:lnTo>
                  <a:lnTo>
                    <a:pt x="0" y="11"/>
                  </a:lnTo>
                  <a:lnTo>
                    <a:pt x="1" y="6"/>
                  </a:lnTo>
                  <a:lnTo>
                    <a:pt x="1" y="6"/>
                  </a:lnTo>
                  <a:lnTo>
                    <a:pt x="2" y="5"/>
                  </a:lnTo>
                  <a:lnTo>
                    <a:pt x="3" y="4"/>
                  </a:lnTo>
                  <a:lnTo>
                    <a:pt x="9" y="3"/>
                  </a:lnTo>
                  <a:lnTo>
                    <a:pt x="15" y="2"/>
                  </a:lnTo>
                  <a:lnTo>
                    <a:pt x="22" y="2"/>
                  </a:lnTo>
                  <a:lnTo>
                    <a:pt x="22" y="2"/>
                  </a:lnTo>
                  <a:lnTo>
                    <a:pt x="28" y="0"/>
                  </a:lnTo>
                  <a:lnTo>
                    <a:pt x="28" y="0"/>
                  </a:lnTo>
                  <a:lnTo>
                    <a:pt x="29" y="0"/>
                  </a:lnTo>
                  <a:lnTo>
                    <a:pt x="31" y="2"/>
                  </a:lnTo>
                  <a:lnTo>
                    <a:pt x="31" y="2"/>
                  </a:lnTo>
                  <a:lnTo>
                    <a:pt x="31" y="4"/>
                  </a:lnTo>
                  <a:lnTo>
                    <a:pt x="31" y="6"/>
                  </a:lnTo>
                  <a:lnTo>
                    <a:pt x="29" y="10"/>
                  </a:lnTo>
                  <a:lnTo>
                    <a:pt x="29" y="10"/>
                  </a:lnTo>
                  <a:lnTo>
                    <a:pt x="98" y="22"/>
                  </a:lnTo>
                  <a:lnTo>
                    <a:pt x="127" y="26"/>
                  </a:lnTo>
                  <a:lnTo>
                    <a:pt x="144" y="27"/>
                  </a:lnTo>
                  <a:lnTo>
                    <a:pt x="144" y="27"/>
                  </a:lnTo>
                  <a:lnTo>
                    <a:pt x="145" y="17"/>
                  </a:lnTo>
                  <a:lnTo>
                    <a:pt x="146" y="11"/>
                  </a:lnTo>
                  <a:lnTo>
                    <a:pt x="147" y="2"/>
                  </a:lnTo>
                  <a:lnTo>
                    <a:pt x="150" y="11"/>
                  </a:lnTo>
                  <a:lnTo>
                    <a:pt x="150" y="11"/>
                  </a:lnTo>
                  <a:lnTo>
                    <a:pt x="152" y="16"/>
                  </a:lnTo>
                  <a:lnTo>
                    <a:pt x="154" y="19"/>
                  </a:lnTo>
                  <a:lnTo>
                    <a:pt x="157" y="22"/>
                  </a:lnTo>
                  <a:lnTo>
                    <a:pt x="157" y="22"/>
                  </a:lnTo>
                  <a:lnTo>
                    <a:pt x="160" y="24"/>
                  </a:lnTo>
                  <a:lnTo>
                    <a:pt x="162" y="26"/>
                  </a:lnTo>
                  <a:lnTo>
                    <a:pt x="164" y="31"/>
                  </a:lnTo>
                  <a:lnTo>
                    <a:pt x="165" y="36"/>
                  </a:lnTo>
                  <a:lnTo>
                    <a:pt x="165" y="41"/>
                  </a:lnTo>
                  <a:lnTo>
                    <a:pt x="161" y="4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6644"/>
            <p:cNvSpPr>
              <a:spLocks/>
            </p:cNvSpPr>
            <p:nvPr/>
          </p:nvSpPr>
          <p:spPr bwMode="auto">
            <a:xfrm>
              <a:off x="556215" y="4428437"/>
              <a:ext cx="2443779" cy="192279"/>
            </a:xfrm>
            <a:custGeom>
              <a:avLst/>
              <a:gdLst>
                <a:gd name="T0" fmla="*/ 394 w 394"/>
                <a:gd name="T1" fmla="*/ 31 h 31"/>
                <a:gd name="T2" fmla="*/ 0 w 394"/>
                <a:gd name="T3" fmla="*/ 5 h 31"/>
                <a:gd name="T4" fmla="*/ 0 w 394"/>
                <a:gd name="T5" fmla="*/ 0 h 31"/>
                <a:gd name="T6" fmla="*/ 394 w 394"/>
                <a:gd name="T7" fmla="*/ 27 h 31"/>
                <a:gd name="T8" fmla="*/ 394 w 394"/>
                <a:gd name="T9" fmla="*/ 31 h 31"/>
              </a:gdLst>
              <a:ahLst/>
              <a:cxnLst>
                <a:cxn ang="0">
                  <a:pos x="T0" y="T1"/>
                </a:cxn>
                <a:cxn ang="0">
                  <a:pos x="T2" y="T3"/>
                </a:cxn>
                <a:cxn ang="0">
                  <a:pos x="T4" y="T5"/>
                </a:cxn>
                <a:cxn ang="0">
                  <a:pos x="T6" y="T7"/>
                </a:cxn>
                <a:cxn ang="0">
                  <a:pos x="T8" y="T9"/>
                </a:cxn>
              </a:cxnLst>
              <a:rect l="0" t="0" r="r" b="b"/>
              <a:pathLst>
                <a:path w="394" h="31">
                  <a:moveTo>
                    <a:pt x="394" y="31"/>
                  </a:moveTo>
                  <a:lnTo>
                    <a:pt x="0" y="5"/>
                  </a:lnTo>
                  <a:lnTo>
                    <a:pt x="0" y="0"/>
                  </a:lnTo>
                  <a:lnTo>
                    <a:pt x="394" y="27"/>
                  </a:lnTo>
                  <a:lnTo>
                    <a:pt x="394" y="3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6645"/>
            <p:cNvSpPr>
              <a:spLocks/>
            </p:cNvSpPr>
            <p:nvPr/>
          </p:nvSpPr>
          <p:spPr bwMode="auto">
            <a:xfrm>
              <a:off x="3186068" y="4620711"/>
              <a:ext cx="750499" cy="111644"/>
            </a:xfrm>
            <a:custGeom>
              <a:avLst/>
              <a:gdLst>
                <a:gd name="T0" fmla="*/ 120 w 121"/>
                <a:gd name="T1" fmla="*/ 18 h 18"/>
                <a:gd name="T2" fmla="*/ 0 w 121"/>
                <a:gd name="T3" fmla="*/ 4 h 18"/>
                <a:gd name="T4" fmla="*/ 1 w 121"/>
                <a:gd name="T5" fmla="*/ 0 h 18"/>
                <a:gd name="T6" fmla="*/ 121 w 121"/>
                <a:gd name="T7" fmla="*/ 14 h 18"/>
                <a:gd name="T8" fmla="*/ 120 w 121"/>
                <a:gd name="T9" fmla="*/ 18 h 18"/>
              </a:gdLst>
              <a:ahLst/>
              <a:cxnLst>
                <a:cxn ang="0">
                  <a:pos x="T0" y="T1"/>
                </a:cxn>
                <a:cxn ang="0">
                  <a:pos x="T2" y="T3"/>
                </a:cxn>
                <a:cxn ang="0">
                  <a:pos x="T4" y="T5"/>
                </a:cxn>
                <a:cxn ang="0">
                  <a:pos x="T6" y="T7"/>
                </a:cxn>
                <a:cxn ang="0">
                  <a:pos x="T8" y="T9"/>
                </a:cxn>
              </a:cxnLst>
              <a:rect l="0" t="0" r="r" b="b"/>
              <a:pathLst>
                <a:path w="121" h="18">
                  <a:moveTo>
                    <a:pt x="120" y="18"/>
                  </a:moveTo>
                  <a:lnTo>
                    <a:pt x="0" y="4"/>
                  </a:lnTo>
                  <a:lnTo>
                    <a:pt x="1" y="0"/>
                  </a:lnTo>
                  <a:lnTo>
                    <a:pt x="121" y="14"/>
                  </a:lnTo>
                  <a:lnTo>
                    <a:pt x="120"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6646"/>
            <p:cNvSpPr>
              <a:spLocks/>
            </p:cNvSpPr>
            <p:nvPr/>
          </p:nvSpPr>
          <p:spPr bwMode="auto">
            <a:xfrm>
              <a:off x="5133648" y="4608307"/>
              <a:ext cx="731892" cy="111644"/>
            </a:xfrm>
            <a:custGeom>
              <a:avLst/>
              <a:gdLst>
                <a:gd name="T0" fmla="*/ 1 w 118"/>
                <a:gd name="T1" fmla="*/ 18 h 18"/>
                <a:gd name="T2" fmla="*/ 0 w 118"/>
                <a:gd name="T3" fmla="*/ 14 h 18"/>
                <a:gd name="T4" fmla="*/ 118 w 118"/>
                <a:gd name="T5" fmla="*/ 0 h 18"/>
                <a:gd name="T6" fmla="*/ 118 w 118"/>
                <a:gd name="T7" fmla="*/ 4 h 18"/>
                <a:gd name="T8" fmla="*/ 1 w 118"/>
                <a:gd name="T9" fmla="*/ 18 h 18"/>
              </a:gdLst>
              <a:ahLst/>
              <a:cxnLst>
                <a:cxn ang="0">
                  <a:pos x="T0" y="T1"/>
                </a:cxn>
                <a:cxn ang="0">
                  <a:pos x="T2" y="T3"/>
                </a:cxn>
                <a:cxn ang="0">
                  <a:pos x="T4" y="T5"/>
                </a:cxn>
                <a:cxn ang="0">
                  <a:pos x="T6" y="T7"/>
                </a:cxn>
                <a:cxn ang="0">
                  <a:pos x="T8" y="T9"/>
                </a:cxn>
              </a:cxnLst>
              <a:rect l="0" t="0" r="r" b="b"/>
              <a:pathLst>
                <a:path w="118" h="18">
                  <a:moveTo>
                    <a:pt x="1" y="18"/>
                  </a:moveTo>
                  <a:lnTo>
                    <a:pt x="0" y="14"/>
                  </a:lnTo>
                  <a:lnTo>
                    <a:pt x="118" y="0"/>
                  </a:lnTo>
                  <a:lnTo>
                    <a:pt x="118" y="4"/>
                  </a:lnTo>
                  <a:lnTo>
                    <a:pt x="1"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6647"/>
            <p:cNvSpPr>
              <a:spLocks/>
            </p:cNvSpPr>
            <p:nvPr/>
          </p:nvSpPr>
          <p:spPr bwMode="auto">
            <a:xfrm>
              <a:off x="6051616" y="4397421"/>
              <a:ext cx="2505802" cy="235694"/>
            </a:xfrm>
            <a:custGeom>
              <a:avLst/>
              <a:gdLst>
                <a:gd name="T0" fmla="*/ 1 w 404"/>
                <a:gd name="T1" fmla="*/ 38 h 38"/>
                <a:gd name="T2" fmla="*/ 0 w 404"/>
                <a:gd name="T3" fmla="*/ 34 h 38"/>
                <a:gd name="T4" fmla="*/ 404 w 404"/>
                <a:gd name="T5" fmla="*/ 0 h 38"/>
                <a:gd name="T6" fmla="*/ 404 w 404"/>
                <a:gd name="T7" fmla="*/ 4 h 38"/>
                <a:gd name="T8" fmla="*/ 1 w 404"/>
                <a:gd name="T9" fmla="*/ 38 h 38"/>
              </a:gdLst>
              <a:ahLst/>
              <a:cxnLst>
                <a:cxn ang="0">
                  <a:pos x="T0" y="T1"/>
                </a:cxn>
                <a:cxn ang="0">
                  <a:pos x="T2" y="T3"/>
                </a:cxn>
                <a:cxn ang="0">
                  <a:pos x="T4" y="T5"/>
                </a:cxn>
                <a:cxn ang="0">
                  <a:pos x="T6" y="T7"/>
                </a:cxn>
                <a:cxn ang="0">
                  <a:pos x="T8" y="T9"/>
                </a:cxn>
              </a:cxnLst>
              <a:rect l="0" t="0" r="r" b="b"/>
              <a:pathLst>
                <a:path w="404" h="38">
                  <a:moveTo>
                    <a:pt x="1" y="38"/>
                  </a:moveTo>
                  <a:lnTo>
                    <a:pt x="0" y="34"/>
                  </a:lnTo>
                  <a:lnTo>
                    <a:pt x="404" y="0"/>
                  </a:lnTo>
                  <a:lnTo>
                    <a:pt x="404" y="4"/>
                  </a:lnTo>
                  <a:lnTo>
                    <a:pt x="1" y="3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6648"/>
            <p:cNvSpPr>
              <a:spLocks noEditPoints="1"/>
            </p:cNvSpPr>
            <p:nvPr/>
          </p:nvSpPr>
          <p:spPr bwMode="auto">
            <a:xfrm>
              <a:off x="3055814" y="4868809"/>
              <a:ext cx="148859" cy="148859"/>
            </a:xfrm>
            <a:custGeom>
              <a:avLst/>
              <a:gdLst>
                <a:gd name="T0" fmla="*/ 11 w 24"/>
                <a:gd name="T1" fmla="*/ 24 h 24"/>
                <a:gd name="T2" fmla="*/ 11 w 24"/>
                <a:gd name="T3" fmla="*/ 24 h 24"/>
                <a:gd name="T4" fmla="*/ 7 w 24"/>
                <a:gd name="T5" fmla="*/ 23 h 24"/>
                <a:gd name="T6" fmla="*/ 3 w 24"/>
                <a:gd name="T7" fmla="*/ 21 h 24"/>
                <a:gd name="T8" fmla="*/ 1 w 24"/>
                <a:gd name="T9" fmla="*/ 17 h 24"/>
                <a:gd name="T10" fmla="*/ 0 w 24"/>
                <a:gd name="T11" fmla="*/ 13 h 24"/>
                <a:gd name="T12" fmla="*/ 0 w 24"/>
                <a:gd name="T13" fmla="*/ 13 h 24"/>
                <a:gd name="T14" fmla="*/ 1 w 24"/>
                <a:gd name="T15" fmla="*/ 7 h 24"/>
                <a:gd name="T16" fmla="*/ 3 w 24"/>
                <a:gd name="T17" fmla="*/ 4 h 24"/>
                <a:gd name="T18" fmla="*/ 7 w 24"/>
                <a:gd name="T19" fmla="*/ 1 h 24"/>
                <a:gd name="T20" fmla="*/ 11 w 24"/>
                <a:gd name="T21" fmla="*/ 0 h 24"/>
                <a:gd name="T22" fmla="*/ 11 w 24"/>
                <a:gd name="T23" fmla="*/ 0 h 24"/>
                <a:gd name="T24" fmla="*/ 16 w 24"/>
                <a:gd name="T25" fmla="*/ 1 h 24"/>
                <a:gd name="T26" fmla="*/ 20 w 24"/>
                <a:gd name="T27" fmla="*/ 4 h 24"/>
                <a:gd name="T28" fmla="*/ 23 w 24"/>
                <a:gd name="T29" fmla="*/ 7 h 24"/>
                <a:gd name="T30" fmla="*/ 24 w 24"/>
                <a:gd name="T31" fmla="*/ 13 h 24"/>
                <a:gd name="T32" fmla="*/ 24 w 24"/>
                <a:gd name="T33" fmla="*/ 13 h 24"/>
                <a:gd name="T34" fmla="*/ 23 w 24"/>
                <a:gd name="T35" fmla="*/ 17 h 24"/>
                <a:gd name="T36" fmla="*/ 20 w 24"/>
                <a:gd name="T37" fmla="*/ 21 h 24"/>
                <a:gd name="T38" fmla="*/ 16 w 24"/>
                <a:gd name="T39" fmla="*/ 23 h 24"/>
                <a:gd name="T40" fmla="*/ 11 w 24"/>
                <a:gd name="T41" fmla="*/ 24 h 24"/>
                <a:gd name="T42" fmla="*/ 11 w 24"/>
                <a:gd name="T43" fmla="*/ 24 h 24"/>
                <a:gd name="T44" fmla="*/ 11 w 24"/>
                <a:gd name="T45" fmla="*/ 4 h 24"/>
                <a:gd name="T46" fmla="*/ 11 w 24"/>
                <a:gd name="T47" fmla="*/ 4 h 24"/>
                <a:gd name="T48" fmla="*/ 9 w 24"/>
                <a:gd name="T49" fmla="*/ 5 h 24"/>
                <a:gd name="T50" fmla="*/ 6 w 24"/>
                <a:gd name="T51" fmla="*/ 7 h 24"/>
                <a:gd name="T52" fmla="*/ 5 w 24"/>
                <a:gd name="T53" fmla="*/ 9 h 24"/>
                <a:gd name="T54" fmla="*/ 4 w 24"/>
                <a:gd name="T55" fmla="*/ 13 h 24"/>
                <a:gd name="T56" fmla="*/ 4 w 24"/>
                <a:gd name="T57" fmla="*/ 13 h 24"/>
                <a:gd name="T58" fmla="*/ 5 w 24"/>
                <a:gd name="T59" fmla="*/ 16 h 24"/>
                <a:gd name="T60" fmla="*/ 6 w 24"/>
                <a:gd name="T61" fmla="*/ 18 h 24"/>
                <a:gd name="T62" fmla="*/ 9 w 24"/>
                <a:gd name="T63" fmla="*/ 19 h 24"/>
                <a:gd name="T64" fmla="*/ 11 w 24"/>
                <a:gd name="T65" fmla="*/ 20 h 24"/>
                <a:gd name="T66" fmla="*/ 11 w 24"/>
                <a:gd name="T67" fmla="*/ 20 h 24"/>
                <a:gd name="T68" fmla="*/ 14 w 24"/>
                <a:gd name="T69" fmla="*/ 19 h 24"/>
                <a:gd name="T70" fmla="*/ 17 w 24"/>
                <a:gd name="T71" fmla="*/ 18 h 24"/>
                <a:gd name="T72" fmla="*/ 19 w 24"/>
                <a:gd name="T73" fmla="*/ 16 h 24"/>
                <a:gd name="T74" fmla="*/ 20 w 24"/>
                <a:gd name="T75" fmla="*/ 13 h 24"/>
                <a:gd name="T76" fmla="*/ 20 w 24"/>
                <a:gd name="T77" fmla="*/ 13 h 24"/>
                <a:gd name="T78" fmla="*/ 19 w 24"/>
                <a:gd name="T79" fmla="*/ 9 h 24"/>
                <a:gd name="T80" fmla="*/ 17 w 24"/>
                <a:gd name="T81" fmla="*/ 7 h 24"/>
                <a:gd name="T82" fmla="*/ 14 w 24"/>
                <a:gd name="T83" fmla="*/ 5 h 24"/>
                <a:gd name="T84" fmla="*/ 11 w 24"/>
                <a:gd name="T85" fmla="*/ 4 h 24"/>
                <a:gd name="T86" fmla="*/ 11 w 24"/>
                <a:gd name="T8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11" y="24"/>
                  </a:moveTo>
                  <a:lnTo>
                    <a:pt x="11" y="24"/>
                  </a:lnTo>
                  <a:lnTo>
                    <a:pt x="7" y="23"/>
                  </a:lnTo>
                  <a:lnTo>
                    <a:pt x="3" y="21"/>
                  </a:lnTo>
                  <a:lnTo>
                    <a:pt x="1" y="17"/>
                  </a:lnTo>
                  <a:lnTo>
                    <a:pt x="0" y="13"/>
                  </a:lnTo>
                  <a:lnTo>
                    <a:pt x="0" y="13"/>
                  </a:lnTo>
                  <a:lnTo>
                    <a:pt x="1" y="7"/>
                  </a:lnTo>
                  <a:lnTo>
                    <a:pt x="3" y="4"/>
                  </a:lnTo>
                  <a:lnTo>
                    <a:pt x="7" y="1"/>
                  </a:lnTo>
                  <a:lnTo>
                    <a:pt x="11" y="0"/>
                  </a:lnTo>
                  <a:lnTo>
                    <a:pt x="11" y="0"/>
                  </a:lnTo>
                  <a:lnTo>
                    <a:pt x="16" y="1"/>
                  </a:lnTo>
                  <a:lnTo>
                    <a:pt x="20" y="4"/>
                  </a:lnTo>
                  <a:lnTo>
                    <a:pt x="23" y="7"/>
                  </a:lnTo>
                  <a:lnTo>
                    <a:pt x="24" y="13"/>
                  </a:lnTo>
                  <a:lnTo>
                    <a:pt x="24" y="13"/>
                  </a:lnTo>
                  <a:lnTo>
                    <a:pt x="23" y="17"/>
                  </a:lnTo>
                  <a:lnTo>
                    <a:pt x="20" y="21"/>
                  </a:lnTo>
                  <a:lnTo>
                    <a:pt x="16" y="23"/>
                  </a:lnTo>
                  <a:lnTo>
                    <a:pt x="11" y="24"/>
                  </a:lnTo>
                  <a:lnTo>
                    <a:pt x="11" y="24"/>
                  </a:lnTo>
                  <a:close/>
                  <a:moveTo>
                    <a:pt x="11" y="4"/>
                  </a:moveTo>
                  <a:lnTo>
                    <a:pt x="11" y="4"/>
                  </a:lnTo>
                  <a:lnTo>
                    <a:pt x="9" y="5"/>
                  </a:lnTo>
                  <a:lnTo>
                    <a:pt x="6" y="7"/>
                  </a:lnTo>
                  <a:lnTo>
                    <a:pt x="5" y="9"/>
                  </a:lnTo>
                  <a:lnTo>
                    <a:pt x="4" y="13"/>
                  </a:lnTo>
                  <a:lnTo>
                    <a:pt x="4" y="13"/>
                  </a:lnTo>
                  <a:lnTo>
                    <a:pt x="5" y="16"/>
                  </a:lnTo>
                  <a:lnTo>
                    <a:pt x="6" y="18"/>
                  </a:lnTo>
                  <a:lnTo>
                    <a:pt x="9" y="19"/>
                  </a:lnTo>
                  <a:lnTo>
                    <a:pt x="11" y="20"/>
                  </a:lnTo>
                  <a:lnTo>
                    <a:pt x="11" y="20"/>
                  </a:lnTo>
                  <a:lnTo>
                    <a:pt x="14" y="19"/>
                  </a:lnTo>
                  <a:lnTo>
                    <a:pt x="17" y="18"/>
                  </a:lnTo>
                  <a:lnTo>
                    <a:pt x="19" y="16"/>
                  </a:lnTo>
                  <a:lnTo>
                    <a:pt x="20" y="13"/>
                  </a:lnTo>
                  <a:lnTo>
                    <a:pt x="20" y="13"/>
                  </a:lnTo>
                  <a:lnTo>
                    <a:pt x="19" y="9"/>
                  </a:lnTo>
                  <a:lnTo>
                    <a:pt x="17" y="7"/>
                  </a:lnTo>
                  <a:lnTo>
                    <a:pt x="14" y="5"/>
                  </a:lnTo>
                  <a:lnTo>
                    <a:pt x="11" y="4"/>
                  </a:lnTo>
                  <a:lnTo>
                    <a:pt x="11"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6649"/>
            <p:cNvSpPr>
              <a:spLocks noEditPoints="1"/>
            </p:cNvSpPr>
            <p:nvPr/>
          </p:nvSpPr>
          <p:spPr bwMode="auto">
            <a:xfrm>
              <a:off x="5871741" y="4862609"/>
              <a:ext cx="148859" cy="148859"/>
            </a:xfrm>
            <a:custGeom>
              <a:avLst/>
              <a:gdLst>
                <a:gd name="T0" fmla="*/ 11 w 24"/>
                <a:gd name="T1" fmla="*/ 24 h 24"/>
                <a:gd name="T2" fmla="*/ 11 w 24"/>
                <a:gd name="T3" fmla="*/ 24 h 24"/>
                <a:gd name="T4" fmla="*/ 7 w 24"/>
                <a:gd name="T5" fmla="*/ 23 h 24"/>
                <a:gd name="T6" fmla="*/ 3 w 24"/>
                <a:gd name="T7" fmla="*/ 20 h 24"/>
                <a:gd name="T8" fmla="*/ 1 w 24"/>
                <a:gd name="T9" fmla="*/ 17 h 24"/>
                <a:gd name="T10" fmla="*/ 0 w 24"/>
                <a:gd name="T11" fmla="*/ 12 h 24"/>
                <a:gd name="T12" fmla="*/ 0 w 24"/>
                <a:gd name="T13" fmla="*/ 12 h 24"/>
                <a:gd name="T14" fmla="*/ 1 w 24"/>
                <a:gd name="T15" fmla="*/ 7 h 24"/>
                <a:gd name="T16" fmla="*/ 3 w 24"/>
                <a:gd name="T17" fmla="*/ 3 h 24"/>
                <a:gd name="T18" fmla="*/ 7 w 24"/>
                <a:gd name="T19" fmla="*/ 1 h 24"/>
                <a:gd name="T20" fmla="*/ 11 w 24"/>
                <a:gd name="T21" fmla="*/ 0 h 24"/>
                <a:gd name="T22" fmla="*/ 11 w 24"/>
                <a:gd name="T23" fmla="*/ 0 h 24"/>
                <a:gd name="T24" fmla="*/ 17 w 24"/>
                <a:gd name="T25" fmla="*/ 1 h 24"/>
                <a:gd name="T26" fmla="*/ 20 w 24"/>
                <a:gd name="T27" fmla="*/ 3 h 24"/>
                <a:gd name="T28" fmla="*/ 23 w 24"/>
                <a:gd name="T29" fmla="*/ 7 h 24"/>
                <a:gd name="T30" fmla="*/ 24 w 24"/>
                <a:gd name="T31" fmla="*/ 12 h 24"/>
                <a:gd name="T32" fmla="*/ 24 w 24"/>
                <a:gd name="T33" fmla="*/ 12 h 24"/>
                <a:gd name="T34" fmla="*/ 23 w 24"/>
                <a:gd name="T35" fmla="*/ 17 h 24"/>
                <a:gd name="T36" fmla="*/ 20 w 24"/>
                <a:gd name="T37" fmla="*/ 20 h 24"/>
                <a:gd name="T38" fmla="*/ 17 w 24"/>
                <a:gd name="T39" fmla="*/ 23 h 24"/>
                <a:gd name="T40" fmla="*/ 11 w 24"/>
                <a:gd name="T41" fmla="*/ 24 h 24"/>
                <a:gd name="T42" fmla="*/ 11 w 24"/>
                <a:gd name="T43" fmla="*/ 24 h 24"/>
                <a:gd name="T44" fmla="*/ 11 w 24"/>
                <a:gd name="T45" fmla="*/ 4 h 24"/>
                <a:gd name="T46" fmla="*/ 11 w 24"/>
                <a:gd name="T47" fmla="*/ 4 h 24"/>
                <a:gd name="T48" fmla="*/ 9 w 24"/>
                <a:gd name="T49" fmla="*/ 5 h 24"/>
                <a:gd name="T50" fmla="*/ 6 w 24"/>
                <a:gd name="T51" fmla="*/ 6 h 24"/>
                <a:gd name="T52" fmla="*/ 5 w 24"/>
                <a:gd name="T53" fmla="*/ 8 h 24"/>
                <a:gd name="T54" fmla="*/ 4 w 24"/>
                <a:gd name="T55" fmla="*/ 12 h 24"/>
                <a:gd name="T56" fmla="*/ 4 w 24"/>
                <a:gd name="T57" fmla="*/ 12 h 24"/>
                <a:gd name="T58" fmla="*/ 5 w 24"/>
                <a:gd name="T59" fmla="*/ 15 h 24"/>
                <a:gd name="T60" fmla="*/ 6 w 24"/>
                <a:gd name="T61" fmla="*/ 17 h 24"/>
                <a:gd name="T62" fmla="*/ 9 w 24"/>
                <a:gd name="T63" fmla="*/ 19 h 24"/>
                <a:gd name="T64" fmla="*/ 11 w 24"/>
                <a:gd name="T65" fmla="*/ 20 h 24"/>
                <a:gd name="T66" fmla="*/ 11 w 24"/>
                <a:gd name="T67" fmla="*/ 20 h 24"/>
                <a:gd name="T68" fmla="*/ 15 w 24"/>
                <a:gd name="T69" fmla="*/ 19 h 24"/>
                <a:gd name="T70" fmla="*/ 18 w 24"/>
                <a:gd name="T71" fmla="*/ 17 h 24"/>
                <a:gd name="T72" fmla="*/ 19 w 24"/>
                <a:gd name="T73" fmla="*/ 15 h 24"/>
                <a:gd name="T74" fmla="*/ 20 w 24"/>
                <a:gd name="T75" fmla="*/ 12 h 24"/>
                <a:gd name="T76" fmla="*/ 20 w 24"/>
                <a:gd name="T77" fmla="*/ 12 h 24"/>
                <a:gd name="T78" fmla="*/ 19 w 24"/>
                <a:gd name="T79" fmla="*/ 8 h 24"/>
                <a:gd name="T80" fmla="*/ 18 w 24"/>
                <a:gd name="T81" fmla="*/ 6 h 24"/>
                <a:gd name="T82" fmla="*/ 15 w 24"/>
                <a:gd name="T83" fmla="*/ 5 h 24"/>
                <a:gd name="T84" fmla="*/ 11 w 24"/>
                <a:gd name="T85" fmla="*/ 4 h 24"/>
                <a:gd name="T86" fmla="*/ 11 w 24"/>
                <a:gd name="T8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11" y="24"/>
                  </a:moveTo>
                  <a:lnTo>
                    <a:pt x="11" y="24"/>
                  </a:lnTo>
                  <a:lnTo>
                    <a:pt x="7" y="23"/>
                  </a:lnTo>
                  <a:lnTo>
                    <a:pt x="3" y="20"/>
                  </a:lnTo>
                  <a:lnTo>
                    <a:pt x="1" y="17"/>
                  </a:lnTo>
                  <a:lnTo>
                    <a:pt x="0" y="12"/>
                  </a:lnTo>
                  <a:lnTo>
                    <a:pt x="0" y="12"/>
                  </a:lnTo>
                  <a:lnTo>
                    <a:pt x="1" y="7"/>
                  </a:lnTo>
                  <a:lnTo>
                    <a:pt x="3" y="3"/>
                  </a:lnTo>
                  <a:lnTo>
                    <a:pt x="7" y="1"/>
                  </a:lnTo>
                  <a:lnTo>
                    <a:pt x="11" y="0"/>
                  </a:lnTo>
                  <a:lnTo>
                    <a:pt x="11" y="0"/>
                  </a:lnTo>
                  <a:lnTo>
                    <a:pt x="17" y="1"/>
                  </a:lnTo>
                  <a:lnTo>
                    <a:pt x="20" y="3"/>
                  </a:lnTo>
                  <a:lnTo>
                    <a:pt x="23" y="7"/>
                  </a:lnTo>
                  <a:lnTo>
                    <a:pt x="24" y="12"/>
                  </a:lnTo>
                  <a:lnTo>
                    <a:pt x="24" y="12"/>
                  </a:lnTo>
                  <a:lnTo>
                    <a:pt x="23" y="17"/>
                  </a:lnTo>
                  <a:lnTo>
                    <a:pt x="20" y="20"/>
                  </a:lnTo>
                  <a:lnTo>
                    <a:pt x="17" y="23"/>
                  </a:lnTo>
                  <a:lnTo>
                    <a:pt x="11" y="24"/>
                  </a:lnTo>
                  <a:lnTo>
                    <a:pt x="11" y="24"/>
                  </a:lnTo>
                  <a:close/>
                  <a:moveTo>
                    <a:pt x="11" y="4"/>
                  </a:moveTo>
                  <a:lnTo>
                    <a:pt x="11" y="4"/>
                  </a:lnTo>
                  <a:lnTo>
                    <a:pt x="9" y="5"/>
                  </a:lnTo>
                  <a:lnTo>
                    <a:pt x="6" y="6"/>
                  </a:lnTo>
                  <a:lnTo>
                    <a:pt x="5" y="8"/>
                  </a:lnTo>
                  <a:lnTo>
                    <a:pt x="4" y="12"/>
                  </a:lnTo>
                  <a:lnTo>
                    <a:pt x="4" y="12"/>
                  </a:lnTo>
                  <a:lnTo>
                    <a:pt x="5" y="15"/>
                  </a:lnTo>
                  <a:lnTo>
                    <a:pt x="6" y="17"/>
                  </a:lnTo>
                  <a:lnTo>
                    <a:pt x="9" y="19"/>
                  </a:lnTo>
                  <a:lnTo>
                    <a:pt x="11" y="20"/>
                  </a:lnTo>
                  <a:lnTo>
                    <a:pt x="11" y="20"/>
                  </a:lnTo>
                  <a:lnTo>
                    <a:pt x="15" y="19"/>
                  </a:lnTo>
                  <a:lnTo>
                    <a:pt x="18" y="17"/>
                  </a:lnTo>
                  <a:lnTo>
                    <a:pt x="19" y="15"/>
                  </a:lnTo>
                  <a:lnTo>
                    <a:pt x="20" y="12"/>
                  </a:lnTo>
                  <a:lnTo>
                    <a:pt x="20" y="12"/>
                  </a:lnTo>
                  <a:lnTo>
                    <a:pt x="19" y="8"/>
                  </a:lnTo>
                  <a:lnTo>
                    <a:pt x="18" y="6"/>
                  </a:lnTo>
                  <a:lnTo>
                    <a:pt x="15" y="5"/>
                  </a:lnTo>
                  <a:lnTo>
                    <a:pt x="11" y="4"/>
                  </a:lnTo>
                  <a:lnTo>
                    <a:pt x="11"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6650"/>
            <p:cNvSpPr>
              <a:spLocks noEditPoints="1"/>
            </p:cNvSpPr>
            <p:nvPr/>
          </p:nvSpPr>
          <p:spPr bwMode="auto">
            <a:xfrm>
              <a:off x="5729085" y="4719951"/>
              <a:ext cx="465183" cy="465188"/>
            </a:xfrm>
            <a:custGeom>
              <a:avLst/>
              <a:gdLst>
                <a:gd name="T0" fmla="*/ 37 w 75"/>
                <a:gd name="T1" fmla="*/ 75 h 75"/>
                <a:gd name="T2" fmla="*/ 23 w 75"/>
                <a:gd name="T3" fmla="*/ 71 h 75"/>
                <a:gd name="T4" fmla="*/ 10 w 75"/>
                <a:gd name="T5" fmla="*/ 63 h 75"/>
                <a:gd name="T6" fmla="*/ 3 w 75"/>
                <a:gd name="T7" fmla="*/ 51 h 75"/>
                <a:gd name="T8" fmla="*/ 0 w 75"/>
                <a:gd name="T9" fmla="*/ 37 h 75"/>
                <a:gd name="T10" fmla="*/ 1 w 75"/>
                <a:gd name="T11" fmla="*/ 29 h 75"/>
                <a:gd name="T12" fmla="*/ 6 w 75"/>
                <a:gd name="T13" fmla="*/ 17 h 75"/>
                <a:gd name="T14" fmla="*/ 16 w 75"/>
                <a:gd name="T15" fmla="*/ 6 h 75"/>
                <a:gd name="T16" fmla="*/ 29 w 75"/>
                <a:gd name="T17" fmla="*/ 1 h 75"/>
                <a:gd name="T18" fmla="*/ 37 w 75"/>
                <a:gd name="T19" fmla="*/ 0 h 75"/>
                <a:gd name="T20" fmla="*/ 51 w 75"/>
                <a:gd name="T21" fmla="*/ 3 h 75"/>
                <a:gd name="T22" fmla="*/ 63 w 75"/>
                <a:gd name="T23" fmla="*/ 10 h 75"/>
                <a:gd name="T24" fmla="*/ 71 w 75"/>
                <a:gd name="T25" fmla="*/ 23 h 75"/>
                <a:gd name="T26" fmla="*/ 75 w 75"/>
                <a:gd name="T27" fmla="*/ 37 h 75"/>
                <a:gd name="T28" fmla="*/ 73 w 75"/>
                <a:gd name="T29" fmla="*/ 45 h 75"/>
                <a:gd name="T30" fmla="*/ 68 w 75"/>
                <a:gd name="T31" fmla="*/ 58 h 75"/>
                <a:gd name="T32" fmla="*/ 58 w 75"/>
                <a:gd name="T33" fmla="*/ 68 h 75"/>
                <a:gd name="T34" fmla="*/ 44 w 75"/>
                <a:gd name="T35" fmla="*/ 74 h 75"/>
                <a:gd name="T36" fmla="*/ 37 w 75"/>
                <a:gd name="T37" fmla="*/ 75 h 75"/>
                <a:gd name="T38" fmla="*/ 37 w 75"/>
                <a:gd name="T39" fmla="*/ 4 h 75"/>
                <a:gd name="T40" fmla="*/ 24 w 75"/>
                <a:gd name="T41" fmla="*/ 6 h 75"/>
                <a:gd name="T42" fmla="*/ 13 w 75"/>
                <a:gd name="T43" fmla="*/ 13 h 75"/>
                <a:gd name="T44" fmla="*/ 6 w 75"/>
                <a:gd name="T45" fmla="*/ 24 h 75"/>
                <a:gd name="T46" fmla="*/ 4 w 75"/>
                <a:gd name="T47" fmla="*/ 37 h 75"/>
                <a:gd name="T48" fmla="*/ 5 w 75"/>
                <a:gd name="T49" fmla="*/ 44 h 75"/>
                <a:gd name="T50" fmla="*/ 9 w 75"/>
                <a:gd name="T51" fmla="*/ 56 h 75"/>
                <a:gd name="T52" fmla="*/ 19 w 75"/>
                <a:gd name="T53" fmla="*/ 64 h 75"/>
                <a:gd name="T54" fmla="*/ 30 w 75"/>
                <a:gd name="T55" fmla="*/ 69 h 75"/>
                <a:gd name="T56" fmla="*/ 37 w 75"/>
                <a:gd name="T57" fmla="*/ 70 h 75"/>
                <a:gd name="T58" fmla="*/ 50 w 75"/>
                <a:gd name="T59" fmla="*/ 67 h 75"/>
                <a:gd name="T60" fmla="*/ 60 w 75"/>
                <a:gd name="T61" fmla="*/ 61 h 75"/>
                <a:gd name="T62" fmla="*/ 67 w 75"/>
                <a:gd name="T63" fmla="*/ 50 h 75"/>
                <a:gd name="T64" fmla="*/ 70 w 75"/>
                <a:gd name="T65" fmla="*/ 37 h 75"/>
                <a:gd name="T66" fmla="*/ 69 w 75"/>
                <a:gd name="T67" fmla="*/ 30 h 75"/>
                <a:gd name="T68" fmla="*/ 64 w 75"/>
                <a:gd name="T69" fmla="*/ 19 h 75"/>
                <a:gd name="T70" fmla="*/ 56 w 75"/>
                <a:gd name="T71" fmla="*/ 9 h 75"/>
                <a:gd name="T72" fmla="*/ 44 w 75"/>
                <a:gd name="T73" fmla="*/ 5 h 75"/>
                <a:gd name="T74" fmla="*/ 37 w 75"/>
                <a:gd name="T7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75">
                  <a:moveTo>
                    <a:pt x="37" y="75"/>
                  </a:moveTo>
                  <a:lnTo>
                    <a:pt x="37" y="75"/>
                  </a:lnTo>
                  <a:lnTo>
                    <a:pt x="29" y="74"/>
                  </a:lnTo>
                  <a:lnTo>
                    <a:pt x="23" y="71"/>
                  </a:lnTo>
                  <a:lnTo>
                    <a:pt x="16" y="68"/>
                  </a:lnTo>
                  <a:lnTo>
                    <a:pt x="10" y="63"/>
                  </a:lnTo>
                  <a:lnTo>
                    <a:pt x="6" y="58"/>
                  </a:lnTo>
                  <a:lnTo>
                    <a:pt x="3" y="51"/>
                  </a:lnTo>
                  <a:lnTo>
                    <a:pt x="1" y="45"/>
                  </a:lnTo>
                  <a:lnTo>
                    <a:pt x="0" y="37"/>
                  </a:lnTo>
                  <a:lnTo>
                    <a:pt x="0" y="37"/>
                  </a:lnTo>
                  <a:lnTo>
                    <a:pt x="1" y="29"/>
                  </a:lnTo>
                  <a:lnTo>
                    <a:pt x="3" y="23"/>
                  </a:lnTo>
                  <a:lnTo>
                    <a:pt x="6" y="17"/>
                  </a:lnTo>
                  <a:lnTo>
                    <a:pt x="10" y="10"/>
                  </a:lnTo>
                  <a:lnTo>
                    <a:pt x="16" y="6"/>
                  </a:lnTo>
                  <a:lnTo>
                    <a:pt x="23" y="3"/>
                  </a:lnTo>
                  <a:lnTo>
                    <a:pt x="29" y="1"/>
                  </a:lnTo>
                  <a:lnTo>
                    <a:pt x="37" y="0"/>
                  </a:lnTo>
                  <a:lnTo>
                    <a:pt x="37" y="0"/>
                  </a:lnTo>
                  <a:lnTo>
                    <a:pt x="44" y="1"/>
                  </a:lnTo>
                  <a:lnTo>
                    <a:pt x="51" y="3"/>
                  </a:lnTo>
                  <a:lnTo>
                    <a:pt x="58" y="6"/>
                  </a:lnTo>
                  <a:lnTo>
                    <a:pt x="63" y="10"/>
                  </a:lnTo>
                  <a:lnTo>
                    <a:pt x="68" y="17"/>
                  </a:lnTo>
                  <a:lnTo>
                    <a:pt x="71" y="23"/>
                  </a:lnTo>
                  <a:lnTo>
                    <a:pt x="73" y="29"/>
                  </a:lnTo>
                  <a:lnTo>
                    <a:pt x="75" y="37"/>
                  </a:lnTo>
                  <a:lnTo>
                    <a:pt x="75" y="37"/>
                  </a:lnTo>
                  <a:lnTo>
                    <a:pt x="73" y="45"/>
                  </a:lnTo>
                  <a:lnTo>
                    <a:pt x="71" y="51"/>
                  </a:lnTo>
                  <a:lnTo>
                    <a:pt x="68" y="58"/>
                  </a:lnTo>
                  <a:lnTo>
                    <a:pt x="63" y="63"/>
                  </a:lnTo>
                  <a:lnTo>
                    <a:pt x="58" y="68"/>
                  </a:lnTo>
                  <a:lnTo>
                    <a:pt x="51" y="71"/>
                  </a:lnTo>
                  <a:lnTo>
                    <a:pt x="44" y="74"/>
                  </a:lnTo>
                  <a:lnTo>
                    <a:pt x="37" y="75"/>
                  </a:lnTo>
                  <a:lnTo>
                    <a:pt x="37" y="75"/>
                  </a:lnTo>
                  <a:close/>
                  <a:moveTo>
                    <a:pt x="37" y="4"/>
                  </a:moveTo>
                  <a:lnTo>
                    <a:pt x="37" y="4"/>
                  </a:lnTo>
                  <a:lnTo>
                    <a:pt x="30" y="5"/>
                  </a:lnTo>
                  <a:lnTo>
                    <a:pt x="24" y="6"/>
                  </a:lnTo>
                  <a:lnTo>
                    <a:pt x="19" y="9"/>
                  </a:lnTo>
                  <a:lnTo>
                    <a:pt x="13" y="13"/>
                  </a:lnTo>
                  <a:lnTo>
                    <a:pt x="9" y="19"/>
                  </a:lnTo>
                  <a:lnTo>
                    <a:pt x="6" y="24"/>
                  </a:lnTo>
                  <a:lnTo>
                    <a:pt x="5" y="30"/>
                  </a:lnTo>
                  <a:lnTo>
                    <a:pt x="4" y="37"/>
                  </a:lnTo>
                  <a:lnTo>
                    <a:pt x="4" y="37"/>
                  </a:lnTo>
                  <a:lnTo>
                    <a:pt x="5" y="44"/>
                  </a:lnTo>
                  <a:lnTo>
                    <a:pt x="6" y="50"/>
                  </a:lnTo>
                  <a:lnTo>
                    <a:pt x="9" y="56"/>
                  </a:lnTo>
                  <a:lnTo>
                    <a:pt x="13" y="61"/>
                  </a:lnTo>
                  <a:lnTo>
                    <a:pt x="19" y="64"/>
                  </a:lnTo>
                  <a:lnTo>
                    <a:pt x="24" y="67"/>
                  </a:lnTo>
                  <a:lnTo>
                    <a:pt x="30" y="69"/>
                  </a:lnTo>
                  <a:lnTo>
                    <a:pt x="37" y="70"/>
                  </a:lnTo>
                  <a:lnTo>
                    <a:pt x="37" y="70"/>
                  </a:lnTo>
                  <a:lnTo>
                    <a:pt x="44" y="69"/>
                  </a:lnTo>
                  <a:lnTo>
                    <a:pt x="50" y="67"/>
                  </a:lnTo>
                  <a:lnTo>
                    <a:pt x="56" y="64"/>
                  </a:lnTo>
                  <a:lnTo>
                    <a:pt x="60" y="61"/>
                  </a:lnTo>
                  <a:lnTo>
                    <a:pt x="64" y="56"/>
                  </a:lnTo>
                  <a:lnTo>
                    <a:pt x="67" y="50"/>
                  </a:lnTo>
                  <a:lnTo>
                    <a:pt x="69" y="44"/>
                  </a:lnTo>
                  <a:lnTo>
                    <a:pt x="70" y="37"/>
                  </a:lnTo>
                  <a:lnTo>
                    <a:pt x="70" y="37"/>
                  </a:lnTo>
                  <a:lnTo>
                    <a:pt x="69" y="30"/>
                  </a:lnTo>
                  <a:lnTo>
                    <a:pt x="67" y="24"/>
                  </a:lnTo>
                  <a:lnTo>
                    <a:pt x="64" y="19"/>
                  </a:lnTo>
                  <a:lnTo>
                    <a:pt x="60" y="13"/>
                  </a:lnTo>
                  <a:lnTo>
                    <a:pt x="56" y="9"/>
                  </a:lnTo>
                  <a:lnTo>
                    <a:pt x="50" y="6"/>
                  </a:lnTo>
                  <a:lnTo>
                    <a:pt x="44" y="5"/>
                  </a:lnTo>
                  <a:lnTo>
                    <a:pt x="37" y="4"/>
                  </a:lnTo>
                  <a:lnTo>
                    <a:pt x="37"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6651"/>
            <p:cNvSpPr>
              <a:spLocks noEditPoints="1"/>
            </p:cNvSpPr>
            <p:nvPr/>
          </p:nvSpPr>
          <p:spPr bwMode="auto">
            <a:xfrm>
              <a:off x="2894549" y="4732355"/>
              <a:ext cx="434175" cy="452784"/>
            </a:xfrm>
            <a:custGeom>
              <a:avLst/>
              <a:gdLst>
                <a:gd name="T0" fmla="*/ 35 w 70"/>
                <a:gd name="T1" fmla="*/ 73 h 73"/>
                <a:gd name="T2" fmla="*/ 21 w 70"/>
                <a:gd name="T3" fmla="*/ 69 h 73"/>
                <a:gd name="T4" fmla="*/ 11 w 70"/>
                <a:gd name="T5" fmla="*/ 62 h 73"/>
                <a:gd name="T6" fmla="*/ 3 w 70"/>
                <a:gd name="T7" fmla="*/ 50 h 73"/>
                <a:gd name="T8" fmla="*/ 0 w 70"/>
                <a:gd name="T9" fmla="*/ 36 h 73"/>
                <a:gd name="T10" fmla="*/ 1 w 70"/>
                <a:gd name="T11" fmla="*/ 28 h 73"/>
                <a:gd name="T12" fmla="*/ 7 w 70"/>
                <a:gd name="T13" fmla="*/ 16 h 73"/>
                <a:gd name="T14" fmla="*/ 16 w 70"/>
                <a:gd name="T15" fmla="*/ 6 h 73"/>
                <a:gd name="T16" fmla="*/ 29 w 70"/>
                <a:gd name="T17" fmla="*/ 1 h 73"/>
                <a:gd name="T18" fmla="*/ 35 w 70"/>
                <a:gd name="T19" fmla="*/ 0 h 73"/>
                <a:gd name="T20" fmla="*/ 49 w 70"/>
                <a:gd name="T21" fmla="*/ 3 h 73"/>
                <a:gd name="T22" fmla="*/ 60 w 70"/>
                <a:gd name="T23" fmla="*/ 10 h 73"/>
                <a:gd name="T24" fmla="*/ 68 w 70"/>
                <a:gd name="T25" fmla="*/ 22 h 73"/>
                <a:gd name="T26" fmla="*/ 70 w 70"/>
                <a:gd name="T27" fmla="*/ 36 h 73"/>
                <a:gd name="T28" fmla="*/ 70 w 70"/>
                <a:gd name="T29" fmla="*/ 43 h 73"/>
                <a:gd name="T30" fmla="*/ 65 w 70"/>
                <a:gd name="T31" fmla="*/ 57 h 73"/>
                <a:gd name="T32" fmla="*/ 55 w 70"/>
                <a:gd name="T33" fmla="*/ 66 h 73"/>
                <a:gd name="T34" fmla="*/ 42 w 70"/>
                <a:gd name="T35" fmla="*/ 72 h 73"/>
                <a:gd name="T36" fmla="*/ 35 w 70"/>
                <a:gd name="T37" fmla="*/ 73 h 73"/>
                <a:gd name="T38" fmla="*/ 35 w 70"/>
                <a:gd name="T39" fmla="*/ 4 h 73"/>
                <a:gd name="T40" fmla="*/ 23 w 70"/>
                <a:gd name="T41" fmla="*/ 6 h 73"/>
                <a:gd name="T42" fmla="*/ 14 w 70"/>
                <a:gd name="T43" fmla="*/ 14 h 73"/>
                <a:gd name="T44" fmla="*/ 7 w 70"/>
                <a:gd name="T45" fmla="*/ 24 h 73"/>
                <a:gd name="T46" fmla="*/ 4 w 70"/>
                <a:gd name="T47" fmla="*/ 36 h 73"/>
                <a:gd name="T48" fmla="*/ 6 w 70"/>
                <a:gd name="T49" fmla="*/ 43 h 73"/>
                <a:gd name="T50" fmla="*/ 10 w 70"/>
                <a:gd name="T51" fmla="*/ 54 h 73"/>
                <a:gd name="T52" fmla="*/ 18 w 70"/>
                <a:gd name="T53" fmla="*/ 63 h 73"/>
                <a:gd name="T54" fmla="*/ 29 w 70"/>
                <a:gd name="T55" fmla="*/ 67 h 73"/>
                <a:gd name="T56" fmla="*/ 35 w 70"/>
                <a:gd name="T57" fmla="*/ 68 h 73"/>
                <a:gd name="T58" fmla="*/ 48 w 70"/>
                <a:gd name="T59" fmla="*/ 65 h 73"/>
                <a:gd name="T60" fmla="*/ 57 w 70"/>
                <a:gd name="T61" fmla="*/ 59 h 73"/>
                <a:gd name="T62" fmla="*/ 63 w 70"/>
                <a:gd name="T63" fmla="*/ 48 h 73"/>
                <a:gd name="T64" fmla="*/ 66 w 70"/>
                <a:gd name="T65" fmla="*/ 36 h 73"/>
                <a:gd name="T66" fmla="*/ 66 w 70"/>
                <a:gd name="T67" fmla="*/ 29 h 73"/>
                <a:gd name="T68" fmla="*/ 60 w 70"/>
                <a:gd name="T69" fmla="*/ 18 h 73"/>
                <a:gd name="T70" fmla="*/ 52 w 70"/>
                <a:gd name="T71" fmla="*/ 9 h 73"/>
                <a:gd name="T72" fmla="*/ 41 w 70"/>
                <a:gd name="T73" fmla="*/ 5 h 73"/>
                <a:gd name="T74" fmla="*/ 35 w 70"/>
                <a:gd name="T7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3">
                  <a:moveTo>
                    <a:pt x="35" y="73"/>
                  </a:moveTo>
                  <a:lnTo>
                    <a:pt x="35" y="73"/>
                  </a:lnTo>
                  <a:lnTo>
                    <a:pt x="29" y="72"/>
                  </a:lnTo>
                  <a:lnTo>
                    <a:pt x="21" y="69"/>
                  </a:lnTo>
                  <a:lnTo>
                    <a:pt x="16" y="66"/>
                  </a:lnTo>
                  <a:lnTo>
                    <a:pt x="11" y="62"/>
                  </a:lnTo>
                  <a:lnTo>
                    <a:pt x="7" y="57"/>
                  </a:lnTo>
                  <a:lnTo>
                    <a:pt x="3" y="50"/>
                  </a:lnTo>
                  <a:lnTo>
                    <a:pt x="1" y="43"/>
                  </a:lnTo>
                  <a:lnTo>
                    <a:pt x="0" y="36"/>
                  </a:lnTo>
                  <a:lnTo>
                    <a:pt x="0" y="36"/>
                  </a:lnTo>
                  <a:lnTo>
                    <a:pt x="1" y="28"/>
                  </a:lnTo>
                  <a:lnTo>
                    <a:pt x="3" y="22"/>
                  </a:lnTo>
                  <a:lnTo>
                    <a:pt x="7" y="16"/>
                  </a:lnTo>
                  <a:lnTo>
                    <a:pt x="11" y="10"/>
                  </a:lnTo>
                  <a:lnTo>
                    <a:pt x="16" y="6"/>
                  </a:lnTo>
                  <a:lnTo>
                    <a:pt x="21" y="3"/>
                  </a:lnTo>
                  <a:lnTo>
                    <a:pt x="29" y="1"/>
                  </a:lnTo>
                  <a:lnTo>
                    <a:pt x="35" y="0"/>
                  </a:lnTo>
                  <a:lnTo>
                    <a:pt x="35" y="0"/>
                  </a:lnTo>
                  <a:lnTo>
                    <a:pt x="42" y="1"/>
                  </a:lnTo>
                  <a:lnTo>
                    <a:pt x="49" y="3"/>
                  </a:lnTo>
                  <a:lnTo>
                    <a:pt x="55" y="6"/>
                  </a:lnTo>
                  <a:lnTo>
                    <a:pt x="60" y="10"/>
                  </a:lnTo>
                  <a:lnTo>
                    <a:pt x="65" y="16"/>
                  </a:lnTo>
                  <a:lnTo>
                    <a:pt x="68" y="22"/>
                  </a:lnTo>
                  <a:lnTo>
                    <a:pt x="70" y="28"/>
                  </a:lnTo>
                  <a:lnTo>
                    <a:pt x="70" y="36"/>
                  </a:lnTo>
                  <a:lnTo>
                    <a:pt x="70" y="36"/>
                  </a:lnTo>
                  <a:lnTo>
                    <a:pt x="70" y="43"/>
                  </a:lnTo>
                  <a:lnTo>
                    <a:pt x="68" y="50"/>
                  </a:lnTo>
                  <a:lnTo>
                    <a:pt x="65" y="57"/>
                  </a:lnTo>
                  <a:lnTo>
                    <a:pt x="60" y="62"/>
                  </a:lnTo>
                  <a:lnTo>
                    <a:pt x="55" y="66"/>
                  </a:lnTo>
                  <a:lnTo>
                    <a:pt x="49" y="69"/>
                  </a:lnTo>
                  <a:lnTo>
                    <a:pt x="42" y="72"/>
                  </a:lnTo>
                  <a:lnTo>
                    <a:pt x="35" y="73"/>
                  </a:lnTo>
                  <a:lnTo>
                    <a:pt x="35" y="73"/>
                  </a:lnTo>
                  <a:close/>
                  <a:moveTo>
                    <a:pt x="35" y="4"/>
                  </a:moveTo>
                  <a:lnTo>
                    <a:pt x="35" y="4"/>
                  </a:lnTo>
                  <a:lnTo>
                    <a:pt x="29" y="5"/>
                  </a:lnTo>
                  <a:lnTo>
                    <a:pt x="23" y="6"/>
                  </a:lnTo>
                  <a:lnTo>
                    <a:pt x="18" y="9"/>
                  </a:lnTo>
                  <a:lnTo>
                    <a:pt x="14" y="14"/>
                  </a:lnTo>
                  <a:lnTo>
                    <a:pt x="10" y="18"/>
                  </a:lnTo>
                  <a:lnTo>
                    <a:pt x="7" y="24"/>
                  </a:lnTo>
                  <a:lnTo>
                    <a:pt x="6" y="29"/>
                  </a:lnTo>
                  <a:lnTo>
                    <a:pt x="4" y="36"/>
                  </a:lnTo>
                  <a:lnTo>
                    <a:pt x="4" y="36"/>
                  </a:lnTo>
                  <a:lnTo>
                    <a:pt x="6" y="43"/>
                  </a:lnTo>
                  <a:lnTo>
                    <a:pt x="7" y="48"/>
                  </a:lnTo>
                  <a:lnTo>
                    <a:pt x="10" y="54"/>
                  </a:lnTo>
                  <a:lnTo>
                    <a:pt x="14" y="59"/>
                  </a:lnTo>
                  <a:lnTo>
                    <a:pt x="18" y="63"/>
                  </a:lnTo>
                  <a:lnTo>
                    <a:pt x="23" y="65"/>
                  </a:lnTo>
                  <a:lnTo>
                    <a:pt x="29" y="67"/>
                  </a:lnTo>
                  <a:lnTo>
                    <a:pt x="35" y="68"/>
                  </a:lnTo>
                  <a:lnTo>
                    <a:pt x="35" y="68"/>
                  </a:lnTo>
                  <a:lnTo>
                    <a:pt x="41" y="67"/>
                  </a:lnTo>
                  <a:lnTo>
                    <a:pt x="48" y="65"/>
                  </a:lnTo>
                  <a:lnTo>
                    <a:pt x="52" y="63"/>
                  </a:lnTo>
                  <a:lnTo>
                    <a:pt x="57" y="59"/>
                  </a:lnTo>
                  <a:lnTo>
                    <a:pt x="60" y="54"/>
                  </a:lnTo>
                  <a:lnTo>
                    <a:pt x="63" y="48"/>
                  </a:lnTo>
                  <a:lnTo>
                    <a:pt x="66" y="43"/>
                  </a:lnTo>
                  <a:lnTo>
                    <a:pt x="66" y="36"/>
                  </a:lnTo>
                  <a:lnTo>
                    <a:pt x="66" y="36"/>
                  </a:lnTo>
                  <a:lnTo>
                    <a:pt x="66" y="29"/>
                  </a:lnTo>
                  <a:lnTo>
                    <a:pt x="63" y="24"/>
                  </a:lnTo>
                  <a:lnTo>
                    <a:pt x="60" y="18"/>
                  </a:lnTo>
                  <a:lnTo>
                    <a:pt x="57" y="14"/>
                  </a:lnTo>
                  <a:lnTo>
                    <a:pt x="52" y="9"/>
                  </a:lnTo>
                  <a:lnTo>
                    <a:pt x="48" y="6"/>
                  </a:lnTo>
                  <a:lnTo>
                    <a:pt x="41" y="5"/>
                  </a:lnTo>
                  <a:lnTo>
                    <a:pt x="35" y="4"/>
                  </a:lnTo>
                  <a:lnTo>
                    <a:pt x="35"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Rectangle 6652"/>
            <p:cNvSpPr>
              <a:spLocks noChangeArrowheads="1"/>
            </p:cNvSpPr>
            <p:nvPr/>
          </p:nvSpPr>
          <p:spPr bwMode="auto">
            <a:xfrm>
              <a:off x="4507194" y="4136918"/>
              <a:ext cx="24811" cy="1240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6653"/>
            <p:cNvSpPr>
              <a:spLocks/>
            </p:cNvSpPr>
            <p:nvPr/>
          </p:nvSpPr>
          <p:spPr bwMode="auto">
            <a:xfrm>
              <a:off x="4699473" y="4130717"/>
              <a:ext cx="62025" cy="130254"/>
            </a:xfrm>
            <a:custGeom>
              <a:avLst/>
              <a:gdLst>
                <a:gd name="T0" fmla="*/ 7 w 10"/>
                <a:gd name="T1" fmla="*/ 21 h 21"/>
                <a:gd name="T2" fmla="*/ 0 w 10"/>
                <a:gd name="T3" fmla="*/ 1 h 21"/>
                <a:gd name="T4" fmla="*/ 4 w 10"/>
                <a:gd name="T5" fmla="*/ 0 h 21"/>
                <a:gd name="T6" fmla="*/ 10 w 10"/>
                <a:gd name="T7" fmla="*/ 20 h 21"/>
                <a:gd name="T8" fmla="*/ 7 w 10"/>
                <a:gd name="T9" fmla="*/ 21 h 21"/>
              </a:gdLst>
              <a:ahLst/>
              <a:cxnLst>
                <a:cxn ang="0">
                  <a:pos x="T0" y="T1"/>
                </a:cxn>
                <a:cxn ang="0">
                  <a:pos x="T2" y="T3"/>
                </a:cxn>
                <a:cxn ang="0">
                  <a:pos x="T4" y="T5"/>
                </a:cxn>
                <a:cxn ang="0">
                  <a:pos x="T6" y="T7"/>
                </a:cxn>
                <a:cxn ang="0">
                  <a:pos x="T8" y="T9"/>
                </a:cxn>
              </a:cxnLst>
              <a:rect l="0" t="0" r="r" b="b"/>
              <a:pathLst>
                <a:path w="10" h="21">
                  <a:moveTo>
                    <a:pt x="7" y="21"/>
                  </a:moveTo>
                  <a:lnTo>
                    <a:pt x="0" y="1"/>
                  </a:lnTo>
                  <a:lnTo>
                    <a:pt x="4" y="0"/>
                  </a:lnTo>
                  <a:lnTo>
                    <a:pt x="10" y="20"/>
                  </a:lnTo>
                  <a:lnTo>
                    <a:pt x="7" y="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6654"/>
            <p:cNvSpPr>
              <a:spLocks/>
            </p:cNvSpPr>
            <p:nvPr/>
          </p:nvSpPr>
          <p:spPr bwMode="auto">
            <a:xfrm>
              <a:off x="4773903" y="4130717"/>
              <a:ext cx="111644" cy="155064"/>
            </a:xfrm>
            <a:custGeom>
              <a:avLst/>
              <a:gdLst>
                <a:gd name="T0" fmla="*/ 15 w 18"/>
                <a:gd name="T1" fmla="*/ 25 h 25"/>
                <a:gd name="T2" fmla="*/ 0 w 18"/>
                <a:gd name="T3" fmla="*/ 2 h 25"/>
                <a:gd name="T4" fmla="*/ 3 w 18"/>
                <a:gd name="T5" fmla="*/ 0 h 25"/>
                <a:gd name="T6" fmla="*/ 18 w 18"/>
                <a:gd name="T7" fmla="*/ 23 h 25"/>
                <a:gd name="T8" fmla="*/ 15 w 18"/>
                <a:gd name="T9" fmla="*/ 25 h 25"/>
              </a:gdLst>
              <a:ahLst/>
              <a:cxnLst>
                <a:cxn ang="0">
                  <a:pos x="T0" y="T1"/>
                </a:cxn>
                <a:cxn ang="0">
                  <a:pos x="T2" y="T3"/>
                </a:cxn>
                <a:cxn ang="0">
                  <a:pos x="T4" y="T5"/>
                </a:cxn>
                <a:cxn ang="0">
                  <a:pos x="T6" y="T7"/>
                </a:cxn>
                <a:cxn ang="0">
                  <a:pos x="T8" y="T9"/>
                </a:cxn>
              </a:cxnLst>
              <a:rect l="0" t="0" r="r" b="b"/>
              <a:pathLst>
                <a:path w="18" h="25">
                  <a:moveTo>
                    <a:pt x="15" y="25"/>
                  </a:moveTo>
                  <a:lnTo>
                    <a:pt x="0" y="2"/>
                  </a:lnTo>
                  <a:lnTo>
                    <a:pt x="3" y="0"/>
                  </a:lnTo>
                  <a:lnTo>
                    <a:pt x="18" y="23"/>
                  </a:lnTo>
                  <a:lnTo>
                    <a:pt x="15"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6655"/>
            <p:cNvSpPr>
              <a:spLocks/>
            </p:cNvSpPr>
            <p:nvPr/>
          </p:nvSpPr>
          <p:spPr bwMode="auto">
            <a:xfrm>
              <a:off x="4271499" y="4130717"/>
              <a:ext cx="55819" cy="130254"/>
            </a:xfrm>
            <a:custGeom>
              <a:avLst/>
              <a:gdLst>
                <a:gd name="T0" fmla="*/ 4 w 9"/>
                <a:gd name="T1" fmla="*/ 21 h 21"/>
                <a:gd name="T2" fmla="*/ 0 w 9"/>
                <a:gd name="T3" fmla="*/ 20 h 21"/>
                <a:gd name="T4" fmla="*/ 5 w 9"/>
                <a:gd name="T5" fmla="*/ 0 h 21"/>
                <a:gd name="T6" fmla="*/ 9 w 9"/>
                <a:gd name="T7" fmla="*/ 1 h 21"/>
                <a:gd name="T8" fmla="*/ 4 w 9"/>
                <a:gd name="T9" fmla="*/ 21 h 21"/>
              </a:gdLst>
              <a:ahLst/>
              <a:cxnLst>
                <a:cxn ang="0">
                  <a:pos x="T0" y="T1"/>
                </a:cxn>
                <a:cxn ang="0">
                  <a:pos x="T2" y="T3"/>
                </a:cxn>
                <a:cxn ang="0">
                  <a:pos x="T4" y="T5"/>
                </a:cxn>
                <a:cxn ang="0">
                  <a:pos x="T6" y="T7"/>
                </a:cxn>
                <a:cxn ang="0">
                  <a:pos x="T8" y="T9"/>
                </a:cxn>
              </a:cxnLst>
              <a:rect l="0" t="0" r="r" b="b"/>
              <a:pathLst>
                <a:path w="9" h="21">
                  <a:moveTo>
                    <a:pt x="4" y="21"/>
                  </a:moveTo>
                  <a:lnTo>
                    <a:pt x="0" y="20"/>
                  </a:lnTo>
                  <a:lnTo>
                    <a:pt x="5" y="0"/>
                  </a:lnTo>
                  <a:lnTo>
                    <a:pt x="9" y="1"/>
                  </a:lnTo>
                  <a:lnTo>
                    <a:pt x="4" y="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6656"/>
            <p:cNvSpPr>
              <a:spLocks noEditPoints="1"/>
            </p:cNvSpPr>
            <p:nvPr/>
          </p:nvSpPr>
          <p:spPr bwMode="auto">
            <a:xfrm>
              <a:off x="382546" y="2654528"/>
              <a:ext cx="8360948" cy="2679472"/>
            </a:xfrm>
            <a:custGeom>
              <a:avLst/>
              <a:gdLst>
                <a:gd name="T0" fmla="*/ 502 w 1348"/>
                <a:gd name="T1" fmla="*/ 394 h 432"/>
                <a:gd name="T2" fmla="*/ 511 w 1348"/>
                <a:gd name="T3" fmla="*/ 384 h 432"/>
                <a:gd name="T4" fmla="*/ 484 w 1348"/>
                <a:gd name="T5" fmla="*/ 334 h 432"/>
                <a:gd name="T6" fmla="*/ 443 w 1348"/>
                <a:gd name="T7" fmla="*/ 419 h 432"/>
                <a:gd name="T8" fmla="*/ 398 w 1348"/>
                <a:gd name="T9" fmla="*/ 357 h 432"/>
                <a:gd name="T10" fmla="*/ 344 w 1348"/>
                <a:gd name="T11" fmla="*/ 335 h 432"/>
                <a:gd name="T12" fmla="*/ 203 w 1348"/>
                <a:gd name="T13" fmla="*/ 322 h 432"/>
                <a:gd name="T14" fmla="*/ 167 w 1348"/>
                <a:gd name="T15" fmla="*/ 314 h 432"/>
                <a:gd name="T16" fmla="*/ 1 w 1348"/>
                <a:gd name="T17" fmla="*/ 263 h 432"/>
                <a:gd name="T18" fmla="*/ 588 w 1348"/>
                <a:gd name="T19" fmla="*/ 269 h 432"/>
                <a:gd name="T20" fmla="*/ 660 w 1348"/>
                <a:gd name="T21" fmla="*/ 86 h 432"/>
                <a:gd name="T22" fmla="*/ 678 w 1348"/>
                <a:gd name="T23" fmla="*/ 106 h 432"/>
                <a:gd name="T24" fmla="*/ 750 w 1348"/>
                <a:gd name="T25" fmla="*/ 260 h 432"/>
                <a:gd name="T26" fmla="*/ 760 w 1348"/>
                <a:gd name="T27" fmla="*/ 306 h 432"/>
                <a:gd name="T28" fmla="*/ 1348 w 1348"/>
                <a:gd name="T29" fmla="*/ 283 h 432"/>
                <a:gd name="T30" fmla="*/ 1152 w 1348"/>
                <a:gd name="T31" fmla="*/ 300 h 432"/>
                <a:gd name="T32" fmla="*/ 1008 w 1348"/>
                <a:gd name="T33" fmla="*/ 313 h 432"/>
                <a:gd name="T34" fmla="*/ 909 w 1348"/>
                <a:gd name="T35" fmla="*/ 323 h 432"/>
                <a:gd name="T36" fmla="*/ 923 w 1348"/>
                <a:gd name="T37" fmla="*/ 413 h 432"/>
                <a:gd name="T38" fmla="*/ 856 w 1348"/>
                <a:gd name="T39" fmla="*/ 373 h 432"/>
                <a:gd name="T40" fmla="*/ 828 w 1348"/>
                <a:gd name="T41" fmla="*/ 404 h 432"/>
                <a:gd name="T42" fmla="*/ 846 w 1348"/>
                <a:gd name="T43" fmla="*/ 425 h 432"/>
                <a:gd name="T44" fmla="*/ 810 w 1348"/>
                <a:gd name="T45" fmla="*/ 427 h 432"/>
                <a:gd name="T46" fmla="*/ 801 w 1348"/>
                <a:gd name="T47" fmla="*/ 395 h 432"/>
                <a:gd name="T48" fmla="*/ 774 w 1348"/>
                <a:gd name="T49" fmla="*/ 345 h 432"/>
                <a:gd name="T50" fmla="*/ 698 w 1348"/>
                <a:gd name="T51" fmla="*/ 382 h 432"/>
                <a:gd name="T52" fmla="*/ 682 w 1348"/>
                <a:gd name="T53" fmla="*/ 431 h 432"/>
                <a:gd name="T54" fmla="*/ 656 w 1348"/>
                <a:gd name="T55" fmla="*/ 431 h 432"/>
                <a:gd name="T56" fmla="*/ 619 w 1348"/>
                <a:gd name="T57" fmla="*/ 376 h 432"/>
                <a:gd name="T58" fmla="*/ 529 w 1348"/>
                <a:gd name="T59" fmla="*/ 413 h 432"/>
                <a:gd name="T60" fmla="*/ 544 w 1348"/>
                <a:gd name="T61" fmla="*/ 427 h 432"/>
                <a:gd name="T62" fmla="*/ 502 w 1348"/>
                <a:gd name="T63" fmla="*/ 398 h 432"/>
                <a:gd name="T64" fmla="*/ 531 w 1348"/>
                <a:gd name="T65" fmla="*/ 420 h 432"/>
                <a:gd name="T66" fmla="*/ 538 w 1348"/>
                <a:gd name="T67" fmla="*/ 400 h 432"/>
                <a:gd name="T68" fmla="*/ 594 w 1348"/>
                <a:gd name="T69" fmla="*/ 357 h 432"/>
                <a:gd name="T70" fmla="*/ 657 w 1348"/>
                <a:gd name="T71" fmla="*/ 408 h 432"/>
                <a:gd name="T72" fmla="*/ 673 w 1348"/>
                <a:gd name="T73" fmla="*/ 422 h 432"/>
                <a:gd name="T74" fmla="*/ 698 w 1348"/>
                <a:gd name="T75" fmla="*/ 375 h 432"/>
                <a:gd name="T76" fmla="*/ 760 w 1348"/>
                <a:gd name="T77" fmla="*/ 344 h 432"/>
                <a:gd name="T78" fmla="*/ 813 w 1348"/>
                <a:gd name="T79" fmla="*/ 413 h 432"/>
                <a:gd name="T80" fmla="*/ 796 w 1348"/>
                <a:gd name="T81" fmla="*/ 423 h 432"/>
                <a:gd name="T82" fmla="*/ 828 w 1348"/>
                <a:gd name="T83" fmla="*/ 421 h 432"/>
                <a:gd name="T84" fmla="*/ 834 w 1348"/>
                <a:gd name="T85" fmla="*/ 400 h 432"/>
                <a:gd name="T86" fmla="*/ 826 w 1348"/>
                <a:gd name="T87" fmla="*/ 383 h 432"/>
                <a:gd name="T88" fmla="*/ 870 w 1348"/>
                <a:gd name="T89" fmla="*/ 401 h 432"/>
                <a:gd name="T90" fmla="*/ 938 w 1348"/>
                <a:gd name="T91" fmla="*/ 372 h 432"/>
                <a:gd name="T92" fmla="*/ 993 w 1348"/>
                <a:gd name="T93" fmla="*/ 321 h 432"/>
                <a:gd name="T94" fmla="*/ 1138 w 1348"/>
                <a:gd name="T95" fmla="*/ 313 h 432"/>
                <a:gd name="T96" fmla="*/ 1318 w 1348"/>
                <a:gd name="T97" fmla="*/ 282 h 432"/>
                <a:gd name="T98" fmla="*/ 754 w 1348"/>
                <a:gd name="T99" fmla="*/ 311 h 432"/>
                <a:gd name="T100" fmla="*/ 739 w 1348"/>
                <a:gd name="T101" fmla="*/ 243 h 432"/>
                <a:gd name="T102" fmla="*/ 673 w 1348"/>
                <a:gd name="T103" fmla="*/ 84 h 432"/>
                <a:gd name="T104" fmla="*/ 637 w 1348"/>
                <a:gd name="T105" fmla="*/ 204 h 432"/>
                <a:gd name="T106" fmla="*/ 588 w 1348"/>
                <a:gd name="T107" fmla="*/ 310 h 432"/>
                <a:gd name="T108" fmla="*/ 195 w 1348"/>
                <a:gd name="T109" fmla="*/ 301 h 432"/>
                <a:gd name="T110" fmla="*/ 337 w 1348"/>
                <a:gd name="T111" fmla="*/ 312 h 432"/>
                <a:gd name="T112" fmla="*/ 426 w 1348"/>
                <a:gd name="T113" fmla="*/ 330 h 432"/>
                <a:gd name="T114" fmla="*/ 426 w 1348"/>
                <a:gd name="T115" fmla="*/ 413 h 432"/>
                <a:gd name="T116" fmla="*/ 479 w 1348"/>
                <a:gd name="T117" fmla="*/ 366 h 432"/>
                <a:gd name="T118" fmla="*/ 512 w 1348"/>
                <a:gd name="T119" fmla="*/ 374 h 432"/>
                <a:gd name="T120" fmla="*/ 520 w 1348"/>
                <a:gd name="T121" fmla="*/ 417 h 432"/>
                <a:gd name="T122" fmla="*/ 502 w 1348"/>
                <a:gd name="T123" fmla="*/ 39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8" h="432">
                  <a:moveTo>
                    <a:pt x="502" y="432"/>
                  </a:moveTo>
                  <a:lnTo>
                    <a:pt x="502" y="432"/>
                  </a:lnTo>
                  <a:lnTo>
                    <a:pt x="500" y="431"/>
                  </a:lnTo>
                  <a:lnTo>
                    <a:pt x="497" y="430"/>
                  </a:lnTo>
                  <a:lnTo>
                    <a:pt x="497" y="430"/>
                  </a:lnTo>
                  <a:lnTo>
                    <a:pt x="496" y="428"/>
                  </a:lnTo>
                  <a:lnTo>
                    <a:pt x="494" y="421"/>
                  </a:lnTo>
                  <a:lnTo>
                    <a:pt x="494" y="421"/>
                  </a:lnTo>
                  <a:lnTo>
                    <a:pt x="493" y="409"/>
                  </a:lnTo>
                  <a:lnTo>
                    <a:pt x="493" y="401"/>
                  </a:lnTo>
                  <a:lnTo>
                    <a:pt x="494" y="399"/>
                  </a:lnTo>
                  <a:lnTo>
                    <a:pt x="495" y="397"/>
                  </a:lnTo>
                  <a:lnTo>
                    <a:pt x="495" y="397"/>
                  </a:lnTo>
                  <a:lnTo>
                    <a:pt x="498" y="395"/>
                  </a:lnTo>
                  <a:lnTo>
                    <a:pt x="502" y="394"/>
                  </a:lnTo>
                  <a:lnTo>
                    <a:pt x="502" y="394"/>
                  </a:lnTo>
                  <a:lnTo>
                    <a:pt x="506" y="395"/>
                  </a:lnTo>
                  <a:lnTo>
                    <a:pt x="510" y="397"/>
                  </a:lnTo>
                  <a:lnTo>
                    <a:pt x="510" y="397"/>
                  </a:lnTo>
                  <a:lnTo>
                    <a:pt x="512" y="403"/>
                  </a:lnTo>
                  <a:lnTo>
                    <a:pt x="513" y="411"/>
                  </a:lnTo>
                  <a:lnTo>
                    <a:pt x="515" y="411"/>
                  </a:lnTo>
                  <a:lnTo>
                    <a:pt x="515" y="411"/>
                  </a:lnTo>
                  <a:lnTo>
                    <a:pt x="514" y="400"/>
                  </a:lnTo>
                  <a:lnTo>
                    <a:pt x="514" y="400"/>
                  </a:lnTo>
                  <a:lnTo>
                    <a:pt x="514" y="397"/>
                  </a:lnTo>
                  <a:lnTo>
                    <a:pt x="514" y="397"/>
                  </a:lnTo>
                  <a:lnTo>
                    <a:pt x="513" y="396"/>
                  </a:lnTo>
                  <a:lnTo>
                    <a:pt x="513" y="396"/>
                  </a:lnTo>
                  <a:lnTo>
                    <a:pt x="512" y="391"/>
                  </a:lnTo>
                  <a:lnTo>
                    <a:pt x="511" y="384"/>
                  </a:lnTo>
                  <a:lnTo>
                    <a:pt x="511" y="384"/>
                  </a:lnTo>
                  <a:lnTo>
                    <a:pt x="510" y="382"/>
                  </a:lnTo>
                  <a:lnTo>
                    <a:pt x="510" y="382"/>
                  </a:lnTo>
                  <a:lnTo>
                    <a:pt x="509" y="379"/>
                  </a:lnTo>
                  <a:lnTo>
                    <a:pt x="507" y="374"/>
                  </a:lnTo>
                  <a:lnTo>
                    <a:pt x="507" y="374"/>
                  </a:lnTo>
                  <a:lnTo>
                    <a:pt x="509" y="361"/>
                  </a:lnTo>
                  <a:lnTo>
                    <a:pt x="509" y="361"/>
                  </a:lnTo>
                  <a:lnTo>
                    <a:pt x="510" y="350"/>
                  </a:lnTo>
                  <a:lnTo>
                    <a:pt x="510" y="350"/>
                  </a:lnTo>
                  <a:lnTo>
                    <a:pt x="509" y="349"/>
                  </a:lnTo>
                  <a:lnTo>
                    <a:pt x="509" y="349"/>
                  </a:lnTo>
                  <a:lnTo>
                    <a:pt x="509" y="346"/>
                  </a:lnTo>
                  <a:lnTo>
                    <a:pt x="507" y="345"/>
                  </a:lnTo>
                  <a:lnTo>
                    <a:pt x="507" y="345"/>
                  </a:lnTo>
                  <a:lnTo>
                    <a:pt x="506" y="337"/>
                  </a:lnTo>
                  <a:lnTo>
                    <a:pt x="484" y="334"/>
                  </a:lnTo>
                  <a:lnTo>
                    <a:pt x="481" y="351"/>
                  </a:lnTo>
                  <a:lnTo>
                    <a:pt x="481" y="351"/>
                  </a:lnTo>
                  <a:lnTo>
                    <a:pt x="482" y="357"/>
                  </a:lnTo>
                  <a:lnTo>
                    <a:pt x="483" y="369"/>
                  </a:lnTo>
                  <a:lnTo>
                    <a:pt x="483" y="375"/>
                  </a:lnTo>
                  <a:lnTo>
                    <a:pt x="483" y="382"/>
                  </a:lnTo>
                  <a:lnTo>
                    <a:pt x="481" y="390"/>
                  </a:lnTo>
                  <a:lnTo>
                    <a:pt x="479" y="397"/>
                  </a:lnTo>
                  <a:lnTo>
                    <a:pt x="479" y="397"/>
                  </a:lnTo>
                  <a:lnTo>
                    <a:pt x="474" y="403"/>
                  </a:lnTo>
                  <a:lnTo>
                    <a:pt x="470" y="409"/>
                  </a:lnTo>
                  <a:lnTo>
                    <a:pt x="464" y="413"/>
                  </a:lnTo>
                  <a:lnTo>
                    <a:pt x="459" y="416"/>
                  </a:lnTo>
                  <a:lnTo>
                    <a:pt x="455" y="418"/>
                  </a:lnTo>
                  <a:lnTo>
                    <a:pt x="450" y="419"/>
                  </a:lnTo>
                  <a:lnTo>
                    <a:pt x="443" y="419"/>
                  </a:lnTo>
                  <a:lnTo>
                    <a:pt x="443" y="419"/>
                  </a:lnTo>
                  <a:lnTo>
                    <a:pt x="441" y="419"/>
                  </a:lnTo>
                  <a:lnTo>
                    <a:pt x="441" y="419"/>
                  </a:lnTo>
                  <a:lnTo>
                    <a:pt x="432" y="419"/>
                  </a:lnTo>
                  <a:lnTo>
                    <a:pt x="425" y="417"/>
                  </a:lnTo>
                  <a:lnTo>
                    <a:pt x="419" y="414"/>
                  </a:lnTo>
                  <a:lnTo>
                    <a:pt x="412" y="409"/>
                  </a:lnTo>
                  <a:lnTo>
                    <a:pt x="405" y="402"/>
                  </a:lnTo>
                  <a:lnTo>
                    <a:pt x="402" y="397"/>
                  </a:lnTo>
                  <a:lnTo>
                    <a:pt x="400" y="392"/>
                  </a:lnTo>
                  <a:lnTo>
                    <a:pt x="398" y="386"/>
                  </a:lnTo>
                  <a:lnTo>
                    <a:pt x="397" y="379"/>
                  </a:lnTo>
                  <a:lnTo>
                    <a:pt x="397" y="379"/>
                  </a:lnTo>
                  <a:lnTo>
                    <a:pt x="396" y="371"/>
                  </a:lnTo>
                  <a:lnTo>
                    <a:pt x="397" y="363"/>
                  </a:lnTo>
                  <a:lnTo>
                    <a:pt x="398" y="357"/>
                  </a:lnTo>
                  <a:lnTo>
                    <a:pt x="401" y="351"/>
                  </a:lnTo>
                  <a:lnTo>
                    <a:pt x="406" y="341"/>
                  </a:lnTo>
                  <a:lnTo>
                    <a:pt x="411" y="336"/>
                  </a:lnTo>
                  <a:lnTo>
                    <a:pt x="411" y="336"/>
                  </a:lnTo>
                  <a:lnTo>
                    <a:pt x="416" y="332"/>
                  </a:lnTo>
                  <a:lnTo>
                    <a:pt x="421" y="329"/>
                  </a:lnTo>
                  <a:lnTo>
                    <a:pt x="428" y="324"/>
                  </a:lnTo>
                  <a:lnTo>
                    <a:pt x="428" y="323"/>
                  </a:lnTo>
                  <a:lnTo>
                    <a:pt x="353" y="317"/>
                  </a:lnTo>
                  <a:lnTo>
                    <a:pt x="353" y="317"/>
                  </a:lnTo>
                  <a:lnTo>
                    <a:pt x="351" y="325"/>
                  </a:lnTo>
                  <a:lnTo>
                    <a:pt x="350" y="330"/>
                  </a:lnTo>
                  <a:lnTo>
                    <a:pt x="349" y="333"/>
                  </a:lnTo>
                  <a:lnTo>
                    <a:pt x="349" y="333"/>
                  </a:lnTo>
                  <a:lnTo>
                    <a:pt x="346" y="334"/>
                  </a:lnTo>
                  <a:lnTo>
                    <a:pt x="344" y="335"/>
                  </a:lnTo>
                  <a:lnTo>
                    <a:pt x="344" y="335"/>
                  </a:lnTo>
                  <a:lnTo>
                    <a:pt x="341" y="334"/>
                  </a:lnTo>
                  <a:lnTo>
                    <a:pt x="339" y="333"/>
                  </a:lnTo>
                  <a:lnTo>
                    <a:pt x="337" y="332"/>
                  </a:lnTo>
                  <a:lnTo>
                    <a:pt x="336" y="330"/>
                  </a:lnTo>
                  <a:lnTo>
                    <a:pt x="336" y="330"/>
                  </a:lnTo>
                  <a:lnTo>
                    <a:pt x="334" y="321"/>
                  </a:lnTo>
                  <a:lnTo>
                    <a:pt x="334" y="314"/>
                  </a:lnTo>
                  <a:lnTo>
                    <a:pt x="212" y="305"/>
                  </a:lnTo>
                  <a:lnTo>
                    <a:pt x="212" y="305"/>
                  </a:lnTo>
                  <a:lnTo>
                    <a:pt x="211" y="314"/>
                  </a:lnTo>
                  <a:lnTo>
                    <a:pt x="210" y="319"/>
                  </a:lnTo>
                  <a:lnTo>
                    <a:pt x="209" y="321"/>
                  </a:lnTo>
                  <a:lnTo>
                    <a:pt x="208" y="321"/>
                  </a:lnTo>
                  <a:lnTo>
                    <a:pt x="208" y="321"/>
                  </a:lnTo>
                  <a:lnTo>
                    <a:pt x="203" y="322"/>
                  </a:lnTo>
                  <a:lnTo>
                    <a:pt x="203" y="322"/>
                  </a:lnTo>
                  <a:lnTo>
                    <a:pt x="199" y="321"/>
                  </a:lnTo>
                  <a:lnTo>
                    <a:pt x="195" y="320"/>
                  </a:lnTo>
                  <a:lnTo>
                    <a:pt x="193" y="318"/>
                  </a:lnTo>
                  <a:lnTo>
                    <a:pt x="193" y="316"/>
                  </a:lnTo>
                  <a:lnTo>
                    <a:pt x="193" y="316"/>
                  </a:lnTo>
                  <a:lnTo>
                    <a:pt x="192" y="310"/>
                  </a:lnTo>
                  <a:lnTo>
                    <a:pt x="191" y="303"/>
                  </a:lnTo>
                  <a:lnTo>
                    <a:pt x="173" y="302"/>
                  </a:lnTo>
                  <a:lnTo>
                    <a:pt x="173" y="302"/>
                  </a:lnTo>
                  <a:lnTo>
                    <a:pt x="172" y="310"/>
                  </a:lnTo>
                  <a:lnTo>
                    <a:pt x="171" y="313"/>
                  </a:lnTo>
                  <a:lnTo>
                    <a:pt x="170" y="315"/>
                  </a:lnTo>
                  <a:lnTo>
                    <a:pt x="169" y="315"/>
                  </a:lnTo>
                  <a:lnTo>
                    <a:pt x="168" y="315"/>
                  </a:lnTo>
                  <a:lnTo>
                    <a:pt x="167" y="314"/>
                  </a:lnTo>
                  <a:lnTo>
                    <a:pt x="167" y="314"/>
                  </a:lnTo>
                  <a:lnTo>
                    <a:pt x="166" y="312"/>
                  </a:lnTo>
                  <a:lnTo>
                    <a:pt x="166" y="301"/>
                  </a:lnTo>
                  <a:lnTo>
                    <a:pt x="27" y="293"/>
                  </a:lnTo>
                  <a:lnTo>
                    <a:pt x="23" y="286"/>
                  </a:lnTo>
                  <a:lnTo>
                    <a:pt x="8" y="286"/>
                  </a:lnTo>
                  <a:lnTo>
                    <a:pt x="8" y="286"/>
                  </a:lnTo>
                  <a:lnTo>
                    <a:pt x="6" y="297"/>
                  </a:lnTo>
                  <a:lnTo>
                    <a:pt x="5" y="298"/>
                  </a:lnTo>
                  <a:lnTo>
                    <a:pt x="4" y="298"/>
                  </a:lnTo>
                  <a:lnTo>
                    <a:pt x="4" y="298"/>
                  </a:lnTo>
                  <a:lnTo>
                    <a:pt x="1" y="298"/>
                  </a:lnTo>
                  <a:lnTo>
                    <a:pt x="0" y="295"/>
                  </a:lnTo>
                  <a:lnTo>
                    <a:pt x="0" y="265"/>
                  </a:lnTo>
                  <a:lnTo>
                    <a:pt x="0" y="265"/>
                  </a:lnTo>
                  <a:lnTo>
                    <a:pt x="1" y="263"/>
                  </a:lnTo>
                  <a:lnTo>
                    <a:pt x="1" y="262"/>
                  </a:lnTo>
                  <a:lnTo>
                    <a:pt x="4" y="262"/>
                  </a:lnTo>
                  <a:lnTo>
                    <a:pt x="4" y="262"/>
                  </a:lnTo>
                  <a:lnTo>
                    <a:pt x="5" y="262"/>
                  </a:lnTo>
                  <a:lnTo>
                    <a:pt x="6" y="263"/>
                  </a:lnTo>
                  <a:lnTo>
                    <a:pt x="7" y="276"/>
                  </a:lnTo>
                  <a:lnTo>
                    <a:pt x="7" y="276"/>
                  </a:lnTo>
                  <a:lnTo>
                    <a:pt x="13" y="275"/>
                  </a:lnTo>
                  <a:lnTo>
                    <a:pt x="580" y="307"/>
                  </a:lnTo>
                  <a:lnTo>
                    <a:pt x="580" y="307"/>
                  </a:lnTo>
                  <a:lnTo>
                    <a:pt x="586" y="305"/>
                  </a:lnTo>
                  <a:lnTo>
                    <a:pt x="588" y="303"/>
                  </a:lnTo>
                  <a:lnTo>
                    <a:pt x="589" y="301"/>
                  </a:lnTo>
                  <a:lnTo>
                    <a:pt x="589" y="298"/>
                  </a:lnTo>
                  <a:lnTo>
                    <a:pt x="589" y="298"/>
                  </a:lnTo>
                  <a:lnTo>
                    <a:pt x="588" y="269"/>
                  </a:lnTo>
                  <a:lnTo>
                    <a:pt x="588" y="269"/>
                  </a:lnTo>
                  <a:lnTo>
                    <a:pt x="589" y="259"/>
                  </a:lnTo>
                  <a:lnTo>
                    <a:pt x="591" y="249"/>
                  </a:lnTo>
                  <a:lnTo>
                    <a:pt x="594" y="241"/>
                  </a:lnTo>
                  <a:lnTo>
                    <a:pt x="597" y="234"/>
                  </a:lnTo>
                  <a:lnTo>
                    <a:pt x="602" y="226"/>
                  </a:lnTo>
                  <a:lnTo>
                    <a:pt x="608" y="221"/>
                  </a:lnTo>
                  <a:lnTo>
                    <a:pt x="613" y="216"/>
                  </a:lnTo>
                  <a:lnTo>
                    <a:pt x="618" y="210"/>
                  </a:lnTo>
                  <a:lnTo>
                    <a:pt x="631" y="203"/>
                  </a:lnTo>
                  <a:lnTo>
                    <a:pt x="642" y="198"/>
                  </a:lnTo>
                  <a:lnTo>
                    <a:pt x="652" y="195"/>
                  </a:lnTo>
                  <a:lnTo>
                    <a:pt x="657" y="194"/>
                  </a:lnTo>
                  <a:lnTo>
                    <a:pt x="657" y="194"/>
                  </a:lnTo>
                  <a:lnTo>
                    <a:pt x="660" y="100"/>
                  </a:lnTo>
                  <a:lnTo>
                    <a:pt x="660" y="86"/>
                  </a:lnTo>
                  <a:lnTo>
                    <a:pt x="660" y="86"/>
                  </a:lnTo>
                  <a:lnTo>
                    <a:pt x="662" y="41"/>
                  </a:lnTo>
                  <a:lnTo>
                    <a:pt x="664" y="14"/>
                  </a:lnTo>
                  <a:lnTo>
                    <a:pt x="665" y="7"/>
                  </a:lnTo>
                  <a:lnTo>
                    <a:pt x="666" y="3"/>
                  </a:lnTo>
                  <a:lnTo>
                    <a:pt x="668" y="0"/>
                  </a:lnTo>
                  <a:lnTo>
                    <a:pt x="669" y="0"/>
                  </a:lnTo>
                  <a:lnTo>
                    <a:pt x="669" y="0"/>
                  </a:lnTo>
                  <a:lnTo>
                    <a:pt x="671" y="0"/>
                  </a:lnTo>
                  <a:lnTo>
                    <a:pt x="672" y="2"/>
                  </a:lnTo>
                  <a:lnTo>
                    <a:pt x="674" y="7"/>
                  </a:lnTo>
                  <a:lnTo>
                    <a:pt x="675" y="14"/>
                  </a:lnTo>
                  <a:lnTo>
                    <a:pt x="676" y="40"/>
                  </a:lnTo>
                  <a:lnTo>
                    <a:pt x="677" y="84"/>
                  </a:lnTo>
                  <a:lnTo>
                    <a:pt x="677" y="84"/>
                  </a:lnTo>
                  <a:lnTo>
                    <a:pt x="678" y="106"/>
                  </a:lnTo>
                  <a:lnTo>
                    <a:pt x="678" y="106"/>
                  </a:lnTo>
                  <a:lnTo>
                    <a:pt x="680" y="161"/>
                  </a:lnTo>
                  <a:lnTo>
                    <a:pt x="681" y="194"/>
                  </a:lnTo>
                  <a:lnTo>
                    <a:pt x="681" y="194"/>
                  </a:lnTo>
                  <a:lnTo>
                    <a:pt x="690" y="196"/>
                  </a:lnTo>
                  <a:lnTo>
                    <a:pt x="703" y="200"/>
                  </a:lnTo>
                  <a:lnTo>
                    <a:pt x="710" y="204"/>
                  </a:lnTo>
                  <a:lnTo>
                    <a:pt x="717" y="209"/>
                  </a:lnTo>
                  <a:lnTo>
                    <a:pt x="725" y="215"/>
                  </a:lnTo>
                  <a:lnTo>
                    <a:pt x="731" y="222"/>
                  </a:lnTo>
                  <a:lnTo>
                    <a:pt x="731" y="222"/>
                  </a:lnTo>
                  <a:lnTo>
                    <a:pt x="736" y="229"/>
                  </a:lnTo>
                  <a:lnTo>
                    <a:pt x="743" y="240"/>
                  </a:lnTo>
                  <a:lnTo>
                    <a:pt x="748" y="250"/>
                  </a:lnTo>
                  <a:lnTo>
                    <a:pt x="749" y="256"/>
                  </a:lnTo>
                  <a:lnTo>
                    <a:pt x="750" y="260"/>
                  </a:lnTo>
                  <a:lnTo>
                    <a:pt x="750" y="260"/>
                  </a:lnTo>
                  <a:lnTo>
                    <a:pt x="750" y="275"/>
                  </a:lnTo>
                  <a:lnTo>
                    <a:pt x="750" y="285"/>
                  </a:lnTo>
                  <a:lnTo>
                    <a:pt x="748" y="296"/>
                  </a:lnTo>
                  <a:lnTo>
                    <a:pt x="748" y="296"/>
                  </a:lnTo>
                  <a:lnTo>
                    <a:pt x="748" y="299"/>
                  </a:lnTo>
                  <a:lnTo>
                    <a:pt x="749" y="299"/>
                  </a:lnTo>
                  <a:lnTo>
                    <a:pt x="749" y="299"/>
                  </a:lnTo>
                  <a:lnTo>
                    <a:pt x="750" y="301"/>
                  </a:lnTo>
                  <a:lnTo>
                    <a:pt x="751" y="303"/>
                  </a:lnTo>
                  <a:lnTo>
                    <a:pt x="751" y="303"/>
                  </a:lnTo>
                  <a:lnTo>
                    <a:pt x="751" y="304"/>
                  </a:lnTo>
                  <a:lnTo>
                    <a:pt x="752" y="305"/>
                  </a:lnTo>
                  <a:lnTo>
                    <a:pt x="755" y="306"/>
                  </a:lnTo>
                  <a:lnTo>
                    <a:pt x="760" y="306"/>
                  </a:lnTo>
                  <a:lnTo>
                    <a:pt x="760" y="306"/>
                  </a:lnTo>
                  <a:lnTo>
                    <a:pt x="779" y="305"/>
                  </a:lnTo>
                  <a:lnTo>
                    <a:pt x="779" y="305"/>
                  </a:lnTo>
                  <a:lnTo>
                    <a:pt x="866" y="299"/>
                  </a:lnTo>
                  <a:lnTo>
                    <a:pt x="986" y="292"/>
                  </a:lnTo>
                  <a:lnTo>
                    <a:pt x="1315" y="272"/>
                  </a:lnTo>
                  <a:lnTo>
                    <a:pt x="1340" y="272"/>
                  </a:lnTo>
                  <a:lnTo>
                    <a:pt x="1340" y="272"/>
                  </a:lnTo>
                  <a:lnTo>
                    <a:pt x="1342" y="258"/>
                  </a:lnTo>
                  <a:lnTo>
                    <a:pt x="1343" y="256"/>
                  </a:lnTo>
                  <a:lnTo>
                    <a:pt x="1344" y="256"/>
                  </a:lnTo>
                  <a:lnTo>
                    <a:pt x="1346" y="256"/>
                  </a:lnTo>
                  <a:lnTo>
                    <a:pt x="1347" y="257"/>
                  </a:lnTo>
                  <a:lnTo>
                    <a:pt x="1347" y="257"/>
                  </a:lnTo>
                  <a:lnTo>
                    <a:pt x="1347" y="262"/>
                  </a:lnTo>
                  <a:lnTo>
                    <a:pt x="1348" y="273"/>
                  </a:lnTo>
                  <a:lnTo>
                    <a:pt x="1348" y="283"/>
                  </a:lnTo>
                  <a:lnTo>
                    <a:pt x="1347" y="290"/>
                  </a:lnTo>
                  <a:lnTo>
                    <a:pt x="1346" y="291"/>
                  </a:lnTo>
                  <a:lnTo>
                    <a:pt x="1344" y="291"/>
                  </a:lnTo>
                  <a:lnTo>
                    <a:pt x="1344" y="291"/>
                  </a:lnTo>
                  <a:lnTo>
                    <a:pt x="1343" y="291"/>
                  </a:lnTo>
                  <a:lnTo>
                    <a:pt x="1342" y="290"/>
                  </a:lnTo>
                  <a:lnTo>
                    <a:pt x="1340" y="287"/>
                  </a:lnTo>
                  <a:lnTo>
                    <a:pt x="1338" y="283"/>
                  </a:lnTo>
                  <a:lnTo>
                    <a:pt x="1323" y="283"/>
                  </a:lnTo>
                  <a:lnTo>
                    <a:pt x="1323" y="283"/>
                  </a:lnTo>
                  <a:lnTo>
                    <a:pt x="1322" y="284"/>
                  </a:lnTo>
                  <a:lnTo>
                    <a:pt x="1322" y="284"/>
                  </a:lnTo>
                  <a:lnTo>
                    <a:pt x="1321" y="285"/>
                  </a:lnTo>
                  <a:lnTo>
                    <a:pt x="1319" y="286"/>
                  </a:lnTo>
                  <a:lnTo>
                    <a:pt x="1319" y="286"/>
                  </a:lnTo>
                  <a:lnTo>
                    <a:pt x="1152" y="300"/>
                  </a:lnTo>
                  <a:lnTo>
                    <a:pt x="1152" y="300"/>
                  </a:lnTo>
                  <a:lnTo>
                    <a:pt x="1151" y="306"/>
                  </a:lnTo>
                  <a:lnTo>
                    <a:pt x="1149" y="313"/>
                  </a:lnTo>
                  <a:lnTo>
                    <a:pt x="1149" y="313"/>
                  </a:lnTo>
                  <a:lnTo>
                    <a:pt x="1147" y="316"/>
                  </a:lnTo>
                  <a:lnTo>
                    <a:pt x="1145" y="318"/>
                  </a:lnTo>
                  <a:lnTo>
                    <a:pt x="1142" y="318"/>
                  </a:lnTo>
                  <a:lnTo>
                    <a:pt x="1141" y="318"/>
                  </a:lnTo>
                  <a:lnTo>
                    <a:pt x="1141" y="318"/>
                  </a:lnTo>
                  <a:lnTo>
                    <a:pt x="1137" y="317"/>
                  </a:lnTo>
                  <a:lnTo>
                    <a:pt x="1136" y="316"/>
                  </a:lnTo>
                  <a:lnTo>
                    <a:pt x="1136" y="316"/>
                  </a:lnTo>
                  <a:lnTo>
                    <a:pt x="1133" y="313"/>
                  </a:lnTo>
                  <a:lnTo>
                    <a:pt x="1132" y="310"/>
                  </a:lnTo>
                  <a:lnTo>
                    <a:pt x="1131" y="302"/>
                  </a:lnTo>
                  <a:lnTo>
                    <a:pt x="1008" y="313"/>
                  </a:lnTo>
                  <a:lnTo>
                    <a:pt x="1008" y="313"/>
                  </a:lnTo>
                  <a:lnTo>
                    <a:pt x="1006" y="321"/>
                  </a:lnTo>
                  <a:lnTo>
                    <a:pt x="1004" y="325"/>
                  </a:lnTo>
                  <a:lnTo>
                    <a:pt x="1003" y="329"/>
                  </a:lnTo>
                  <a:lnTo>
                    <a:pt x="1003" y="329"/>
                  </a:lnTo>
                  <a:lnTo>
                    <a:pt x="1000" y="331"/>
                  </a:lnTo>
                  <a:lnTo>
                    <a:pt x="997" y="332"/>
                  </a:lnTo>
                  <a:lnTo>
                    <a:pt x="997" y="332"/>
                  </a:lnTo>
                  <a:lnTo>
                    <a:pt x="995" y="331"/>
                  </a:lnTo>
                  <a:lnTo>
                    <a:pt x="991" y="327"/>
                  </a:lnTo>
                  <a:lnTo>
                    <a:pt x="991" y="327"/>
                  </a:lnTo>
                  <a:lnTo>
                    <a:pt x="988" y="321"/>
                  </a:lnTo>
                  <a:lnTo>
                    <a:pt x="987" y="316"/>
                  </a:lnTo>
                  <a:lnTo>
                    <a:pt x="909" y="322"/>
                  </a:lnTo>
                  <a:lnTo>
                    <a:pt x="909" y="323"/>
                  </a:lnTo>
                  <a:lnTo>
                    <a:pt x="909" y="323"/>
                  </a:lnTo>
                  <a:lnTo>
                    <a:pt x="917" y="326"/>
                  </a:lnTo>
                  <a:lnTo>
                    <a:pt x="921" y="329"/>
                  </a:lnTo>
                  <a:lnTo>
                    <a:pt x="926" y="333"/>
                  </a:lnTo>
                  <a:lnTo>
                    <a:pt x="931" y="337"/>
                  </a:lnTo>
                  <a:lnTo>
                    <a:pt x="935" y="342"/>
                  </a:lnTo>
                  <a:lnTo>
                    <a:pt x="939" y="350"/>
                  </a:lnTo>
                  <a:lnTo>
                    <a:pt x="941" y="357"/>
                  </a:lnTo>
                  <a:lnTo>
                    <a:pt x="941" y="357"/>
                  </a:lnTo>
                  <a:lnTo>
                    <a:pt x="942" y="364"/>
                  </a:lnTo>
                  <a:lnTo>
                    <a:pt x="942" y="372"/>
                  </a:lnTo>
                  <a:lnTo>
                    <a:pt x="941" y="380"/>
                  </a:lnTo>
                  <a:lnTo>
                    <a:pt x="940" y="388"/>
                  </a:lnTo>
                  <a:lnTo>
                    <a:pt x="938" y="395"/>
                  </a:lnTo>
                  <a:lnTo>
                    <a:pt x="933" y="401"/>
                  </a:lnTo>
                  <a:lnTo>
                    <a:pt x="929" y="408"/>
                  </a:lnTo>
                  <a:lnTo>
                    <a:pt x="923" y="413"/>
                  </a:lnTo>
                  <a:lnTo>
                    <a:pt x="923" y="413"/>
                  </a:lnTo>
                  <a:lnTo>
                    <a:pt x="919" y="415"/>
                  </a:lnTo>
                  <a:lnTo>
                    <a:pt x="913" y="417"/>
                  </a:lnTo>
                  <a:lnTo>
                    <a:pt x="908" y="419"/>
                  </a:lnTo>
                  <a:lnTo>
                    <a:pt x="902" y="419"/>
                  </a:lnTo>
                  <a:lnTo>
                    <a:pt x="901" y="419"/>
                  </a:lnTo>
                  <a:lnTo>
                    <a:pt x="901" y="419"/>
                  </a:lnTo>
                  <a:lnTo>
                    <a:pt x="890" y="418"/>
                  </a:lnTo>
                  <a:lnTo>
                    <a:pt x="882" y="415"/>
                  </a:lnTo>
                  <a:lnTo>
                    <a:pt x="873" y="411"/>
                  </a:lnTo>
                  <a:lnTo>
                    <a:pt x="867" y="404"/>
                  </a:lnTo>
                  <a:lnTo>
                    <a:pt x="867" y="404"/>
                  </a:lnTo>
                  <a:lnTo>
                    <a:pt x="863" y="397"/>
                  </a:lnTo>
                  <a:lnTo>
                    <a:pt x="860" y="389"/>
                  </a:lnTo>
                  <a:lnTo>
                    <a:pt x="857" y="381"/>
                  </a:lnTo>
                  <a:lnTo>
                    <a:pt x="856" y="373"/>
                  </a:lnTo>
                  <a:lnTo>
                    <a:pt x="856" y="360"/>
                  </a:lnTo>
                  <a:lnTo>
                    <a:pt x="857" y="353"/>
                  </a:lnTo>
                  <a:lnTo>
                    <a:pt x="853" y="332"/>
                  </a:lnTo>
                  <a:lnTo>
                    <a:pt x="832" y="337"/>
                  </a:lnTo>
                  <a:lnTo>
                    <a:pt x="830" y="341"/>
                  </a:lnTo>
                  <a:lnTo>
                    <a:pt x="830" y="341"/>
                  </a:lnTo>
                  <a:lnTo>
                    <a:pt x="831" y="379"/>
                  </a:lnTo>
                  <a:lnTo>
                    <a:pt x="831" y="379"/>
                  </a:lnTo>
                  <a:lnTo>
                    <a:pt x="830" y="384"/>
                  </a:lnTo>
                  <a:lnTo>
                    <a:pt x="828" y="389"/>
                  </a:lnTo>
                  <a:lnTo>
                    <a:pt x="826" y="408"/>
                  </a:lnTo>
                  <a:lnTo>
                    <a:pt x="826" y="408"/>
                  </a:lnTo>
                  <a:lnTo>
                    <a:pt x="827" y="409"/>
                  </a:lnTo>
                  <a:lnTo>
                    <a:pt x="827" y="409"/>
                  </a:lnTo>
                  <a:lnTo>
                    <a:pt x="827" y="409"/>
                  </a:lnTo>
                  <a:lnTo>
                    <a:pt x="828" y="404"/>
                  </a:lnTo>
                  <a:lnTo>
                    <a:pt x="828" y="404"/>
                  </a:lnTo>
                  <a:lnTo>
                    <a:pt x="830" y="400"/>
                  </a:lnTo>
                  <a:lnTo>
                    <a:pt x="831" y="397"/>
                  </a:lnTo>
                  <a:lnTo>
                    <a:pt x="831" y="397"/>
                  </a:lnTo>
                  <a:lnTo>
                    <a:pt x="834" y="395"/>
                  </a:lnTo>
                  <a:lnTo>
                    <a:pt x="839" y="394"/>
                  </a:lnTo>
                  <a:lnTo>
                    <a:pt x="839" y="394"/>
                  </a:lnTo>
                  <a:lnTo>
                    <a:pt x="842" y="395"/>
                  </a:lnTo>
                  <a:lnTo>
                    <a:pt x="844" y="396"/>
                  </a:lnTo>
                  <a:lnTo>
                    <a:pt x="846" y="398"/>
                  </a:lnTo>
                  <a:lnTo>
                    <a:pt x="847" y="401"/>
                  </a:lnTo>
                  <a:lnTo>
                    <a:pt x="847" y="401"/>
                  </a:lnTo>
                  <a:lnTo>
                    <a:pt x="846" y="424"/>
                  </a:lnTo>
                  <a:lnTo>
                    <a:pt x="846" y="425"/>
                  </a:lnTo>
                  <a:lnTo>
                    <a:pt x="846" y="425"/>
                  </a:lnTo>
                  <a:lnTo>
                    <a:pt x="846" y="425"/>
                  </a:lnTo>
                  <a:lnTo>
                    <a:pt x="843" y="429"/>
                  </a:lnTo>
                  <a:lnTo>
                    <a:pt x="840" y="431"/>
                  </a:lnTo>
                  <a:lnTo>
                    <a:pt x="834" y="431"/>
                  </a:lnTo>
                  <a:lnTo>
                    <a:pt x="829" y="430"/>
                  </a:lnTo>
                  <a:lnTo>
                    <a:pt x="829" y="430"/>
                  </a:lnTo>
                  <a:lnTo>
                    <a:pt x="827" y="428"/>
                  </a:lnTo>
                  <a:lnTo>
                    <a:pt x="826" y="425"/>
                  </a:lnTo>
                  <a:lnTo>
                    <a:pt x="826" y="425"/>
                  </a:lnTo>
                  <a:lnTo>
                    <a:pt x="825" y="423"/>
                  </a:lnTo>
                  <a:lnTo>
                    <a:pt x="825" y="423"/>
                  </a:lnTo>
                  <a:lnTo>
                    <a:pt x="817" y="423"/>
                  </a:lnTo>
                  <a:lnTo>
                    <a:pt x="817" y="423"/>
                  </a:lnTo>
                  <a:lnTo>
                    <a:pt x="814" y="423"/>
                  </a:lnTo>
                  <a:lnTo>
                    <a:pt x="814" y="423"/>
                  </a:lnTo>
                  <a:lnTo>
                    <a:pt x="810" y="427"/>
                  </a:lnTo>
                  <a:lnTo>
                    <a:pt x="810" y="427"/>
                  </a:lnTo>
                  <a:lnTo>
                    <a:pt x="807" y="430"/>
                  </a:lnTo>
                  <a:lnTo>
                    <a:pt x="804" y="431"/>
                  </a:lnTo>
                  <a:lnTo>
                    <a:pt x="804" y="431"/>
                  </a:lnTo>
                  <a:lnTo>
                    <a:pt x="797" y="431"/>
                  </a:lnTo>
                  <a:lnTo>
                    <a:pt x="797" y="431"/>
                  </a:lnTo>
                  <a:lnTo>
                    <a:pt x="794" y="430"/>
                  </a:lnTo>
                  <a:lnTo>
                    <a:pt x="793" y="428"/>
                  </a:lnTo>
                  <a:lnTo>
                    <a:pt x="792" y="423"/>
                  </a:lnTo>
                  <a:lnTo>
                    <a:pt x="793" y="400"/>
                  </a:lnTo>
                  <a:lnTo>
                    <a:pt x="793" y="400"/>
                  </a:lnTo>
                  <a:lnTo>
                    <a:pt x="794" y="397"/>
                  </a:lnTo>
                  <a:lnTo>
                    <a:pt x="795" y="395"/>
                  </a:lnTo>
                  <a:lnTo>
                    <a:pt x="796" y="395"/>
                  </a:lnTo>
                  <a:lnTo>
                    <a:pt x="796" y="395"/>
                  </a:lnTo>
                  <a:lnTo>
                    <a:pt x="801" y="395"/>
                  </a:lnTo>
                  <a:lnTo>
                    <a:pt x="801" y="395"/>
                  </a:lnTo>
                  <a:lnTo>
                    <a:pt x="805" y="395"/>
                  </a:lnTo>
                  <a:lnTo>
                    <a:pt x="808" y="397"/>
                  </a:lnTo>
                  <a:lnTo>
                    <a:pt x="808" y="397"/>
                  </a:lnTo>
                  <a:lnTo>
                    <a:pt x="809" y="399"/>
                  </a:lnTo>
                  <a:lnTo>
                    <a:pt x="810" y="402"/>
                  </a:lnTo>
                  <a:lnTo>
                    <a:pt x="811" y="409"/>
                  </a:lnTo>
                  <a:lnTo>
                    <a:pt x="811" y="409"/>
                  </a:lnTo>
                  <a:lnTo>
                    <a:pt x="812" y="408"/>
                  </a:lnTo>
                  <a:lnTo>
                    <a:pt x="812" y="394"/>
                  </a:lnTo>
                  <a:lnTo>
                    <a:pt x="789" y="360"/>
                  </a:lnTo>
                  <a:lnTo>
                    <a:pt x="789" y="360"/>
                  </a:lnTo>
                  <a:lnTo>
                    <a:pt x="784" y="357"/>
                  </a:lnTo>
                  <a:lnTo>
                    <a:pt x="784" y="357"/>
                  </a:lnTo>
                  <a:lnTo>
                    <a:pt x="781" y="355"/>
                  </a:lnTo>
                  <a:lnTo>
                    <a:pt x="777" y="352"/>
                  </a:lnTo>
                  <a:lnTo>
                    <a:pt x="774" y="345"/>
                  </a:lnTo>
                  <a:lnTo>
                    <a:pt x="774" y="345"/>
                  </a:lnTo>
                  <a:lnTo>
                    <a:pt x="762" y="349"/>
                  </a:lnTo>
                  <a:lnTo>
                    <a:pt x="762" y="349"/>
                  </a:lnTo>
                  <a:lnTo>
                    <a:pt x="750" y="351"/>
                  </a:lnTo>
                  <a:lnTo>
                    <a:pt x="750" y="351"/>
                  </a:lnTo>
                  <a:lnTo>
                    <a:pt x="748" y="356"/>
                  </a:lnTo>
                  <a:lnTo>
                    <a:pt x="745" y="362"/>
                  </a:lnTo>
                  <a:lnTo>
                    <a:pt x="743" y="366"/>
                  </a:lnTo>
                  <a:lnTo>
                    <a:pt x="738" y="370"/>
                  </a:lnTo>
                  <a:lnTo>
                    <a:pt x="734" y="373"/>
                  </a:lnTo>
                  <a:lnTo>
                    <a:pt x="729" y="375"/>
                  </a:lnTo>
                  <a:lnTo>
                    <a:pt x="729" y="375"/>
                  </a:lnTo>
                  <a:lnTo>
                    <a:pt x="718" y="378"/>
                  </a:lnTo>
                  <a:lnTo>
                    <a:pt x="710" y="379"/>
                  </a:lnTo>
                  <a:lnTo>
                    <a:pt x="699" y="379"/>
                  </a:lnTo>
                  <a:lnTo>
                    <a:pt x="698" y="382"/>
                  </a:lnTo>
                  <a:lnTo>
                    <a:pt x="676" y="383"/>
                  </a:lnTo>
                  <a:lnTo>
                    <a:pt x="677" y="404"/>
                  </a:lnTo>
                  <a:lnTo>
                    <a:pt x="677" y="404"/>
                  </a:lnTo>
                  <a:lnTo>
                    <a:pt x="678" y="404"/>
                  </a:lnTo>
                  <a:lnTo>
                    <a:pt x="678" y="404"/>
                  </a:lnTo>
                  <a:lnTo>
                    <a:pt x="682" y="404"/>
                  </a:lnTo>
                  <a:lnTo>
                    <a:pt x="685" y="405"/>
                  </a:lnTo>
                  <a:lnTo>
                    <a:pt x="686" y="407"/>
                  </a:lnTo>
                  <a:lnTo>
                    <a:pt x="686" y="409"/>
                  </a:lnTo>
                  <a:lnTo>
                    <a:pt x="686" y="409"/>
                  </a:lnTo>
                  <a:lnTo>
                    <a:pt x="686" y="420"/>
                  </a:lnTo>
                  <a:lnTo>
                    <a:pt x="686" y="427"/>
                  </a:lnTo>
                  <a:lnTo>
                    <a:pt x="685" y="430"/>
                  </a:lnTo>
                  <a:lnTo>
                    <a:pt x="682" y="431"/>
                  </a:lnTo>
                  <a:lnTo>
                    <a:pt x="682" y="431"/>
                  </a:lnTo>
                  <a:lnTo>
                    <a:pt x="682" y="431"/>
                  </a:lnTo>
                  <a:lnTo>
                    <a:pt x="678" y="431"/>
                  </a:lnTo>
                  <a:lnTo>
                    <a:pt x="673" y="430"/>
                  </a:lnTo>
                  <a:lnTo>
                    <a:pt x="673" y="430"/>
                  </a:lnTo>
                  <a:lnTo>
                    <a:pt x="672" y="430"/>
                  </a:lnTo>
                  <a:lnTo>
                    <a:pt x="672" y="429"/>
                  </a:lnTo>
                  <a:lnTo>
                    <a:pt x="671" y="427"/>
                  </a:lnTo>
                  <a:lnTo>
                    <a:pt x="671" y="427"/>
                  </a:lnTo>
                  <a:lnTo>
                    <a:pt x="668" y="427"/>
                  </a:lnTo>
                  <a:lnTo>
                    <a:pt x="668" y="427"/>
                  </a:lnTo>
                  <a:lnTo>
                    <a:pt x="666" y="428"/>
                  </a:lnTo>
                  <a:lnTo>
                    <a:pt x="666" y="428"/>
                  </a:lnTo>
                  <a:lnTo>
                    <a:pt x="666" y="428"/>
                  </a:lnTo>
                  <a:lnTo>
                    <a:pt x="665" y="430"/>
                  </a:lnTo>
                  <a:lnTo>
                    <a:pt x="665" y="430"/>
                  </a:lnTo>
                  <a:lnTo>
                    <a:pt x="662" y="431"/>
                  </a:lnTo>
                  <a:lnTo>
                    <a:pt x="656" y="431"/>
                  </a:lnTo>
                  <a:lnTo>
                    <a:pt x="656" y="431"/>
                  </a:lnTo>
                  <a:lnTo>
                    <a:pt x="655" y="431"/>
                  </a:lnTo>
                  <a:lnTo>
                    <a:pt x="655" y="431"/>
                  </a:lnTo>
                  <a:lnTo>
                    <a:pt x="653" y="430"/>
                  </a:lnTo>
                  <a:lnTo>
                    <a:pt x="652" y="428"/>
                  </a:lnTo>
                  <a:lnTo>
                    <a:pt x="651" y="421"/>
                  </a:lnTo>
                  <a:lnTo>
                    <a:pt x="651" y="409"/>
                  </a:lnTo>
                  <a:lnTo>
                    <a:pt x="651" y="409"/>
                  </a:lnTo>
                  <a:lnTo>
                    <a:pt x="651" y="407"/>
                  </a:lnTo>
                  <a:lnTo>
                    <a:pt x="651" y="407"/>
                  </a:lnTo>
                  <a:lnTo>
                    <a:pt x="653" y="404"/>
                  </a:lnTo>
                  <a:lnTo>
                    <a:pt x="656" y="403"/>
                  </a:lnTo>
                  <a:lnTo>
                    <a:pt x="656" y="403"/>
                  </a:lnTo>
                  <a:lnTo>
                    <a:pt x="661" y="403"/>
                  </a:lnTo>
                  <a:lnTo>
                    <a:pt x="661" y="378"/>
                  </a:lnTo>
                  <a:lnTo>
                    <a:pt x="619" y="376"/>
                  </a:lnTo>
                  <a:lnTo>
                    <a:pt x="616" y="381"/>
                  </a:lnTo>
                  <a:lnTo>
                    <a:pt x="604" y="377"/>
                  </a:lnTo>
                  <a:lnTo>
                    <a:pt x="603" y="372"/>
                  </a:lnTo>
                  <a:lnTo>
                    <a:pt x="603" y="372"/>
                  </a:lnTo>
                  <a:lnTo>
                    <a:pt x="599" y="370"/>
                  </a:lnTo>
                  <a:lnTo>
                    <a:pt x="597" y="368"/>
                  </a:lnTo>
                  <a:lnTo>
                    <a:pt x="594" y="364"/>
                  </a:lnTo>
                  <a:lnTo>
                    <a:pt x="594" y="364"/>
                  </a:lnTo>
                  <a:lnTo>
                    <a:pt x="591" y="360"/>
                  </a:lnTo>
                  <a:lnTo>
                    <a:pt x="589" y="356"/>
                  </a:lnTo>
                  <a:lnTo>
                    <a:pt x="588" y="349"/>
                  </a:lnTo>
                  <a:lnTo>
                    <a:pt x="563" y="345"/>
                  </a:lnTo>
                  <a:lnTo>
                    <a:pt x="530" y="389"/>
                  </a:lnTo>
                  <a:lnTo>
                    <a:pt x="531" y="395"/>
                  </a:lnTo>
                  <a:lnTo>
                    <a:pt x="526" y="396"/>
                  </a:lnTo>
                  <a:lnTo>
                    <a:pt x="529" y="413"/>
                  </a:lnTo>
                  <a:lnTo>
                    <a:pt x="529" y="413"/>
                  </a:lnTo>
                  <a:lnTo>
                    <a:pt x="530" y="401"/>
                  </a:lnTo>
                  <a:lnTo>
                    <a:pt x="530" y="401"/>
                  </a:lnTo>
                  <a:lnTo>
                    <a:pt x="531" y="399"/>
                  </a:lnTo>
                  <a:lnTo>
                    <a:pt x="533" y="397"/>
                  </a:lnTo>
                  <a:lnTo>
                    <a:pt x="536" y="396"/>
                  </a:lnTo>
                  <a:lnTo>
                    <a:pt x="538" y="396"/>
                  </a:lnTo>
                  <a:lnTo>
                    <a:pt x="538" y="396"/>
                  </a:lnTo>
                  <a:lnTo>
                    <a:pt x="541" y="396"/>
                  </a:lnTo>
                  <a:lnTo>
                    <a:pt x="544" y="397"/>
                  </a:lnTo>
                  <a:lnTo>
                    <a:pt x="545" y="399"/>
                  </a:lnTo>
                  <a:lnTo>
                    <a:pt x="546" y="401"/>
                  </a:lnTo>
                  <a:lnTo>
                    <a:pt x="546" y="401"/>
                  </a:lnTo>
                  <a:lnTo>
                    <a:pt x="546" y="415"/>
                  </a:lnTo>
                  <a:lnTo>
                    <a:pt x="544" y="427"/>
                  </a:lnTo>
                  <a:lnTo>
                    <a:pt x="544" y="427"/>
                  </a:lnTo>
                  <a:lnTo>
                    <a:pt x="543" y="428"/>
                  </a:lnTo>
                  <a:lnTo>
                    <a:pt x="541" y="429"/>
                  </a:lnTo>
                  <a:lnTo>
                    <a:pt x="537" y="430"/>
                  </a:lnTo>
                  <a:lnTo>
                    <a:pt x="537" y="430"/>
                  </a:lnTo>
                  <a:lnTo>
                    <a:pt x="530" y="429"/>
                  </a:lnTo>
                  <a:lnTo>
                    <a:pt x="530" y="429"/>
                  </a:lnTo>
                  <a:lnTo>
                    <a:pt x="528" y="427"/>
                  </a:lnTo>
                  <a:lnTo>
                    <a:pt x="526" y="424"/>
                  </a:lnTo>
                  <a:lnTo>
                    <a:pt x="516" y="424"/>
                  </a:lnTo>
                  <a:lnTo>
                    <a:pt x="516" y="424"/>
                  </a:lnTo>
                  <a:lnTo>
                    <a:pt x="513" y="428"/>
                  </a:lnTo>
                  <a:lnTo>
                    <a:pt x="509" y="431"/>
                  </a:lnTo>
                  <a:lnTo>
                    <a:pt x="509" y="431"/>
                  </a:lnTo>
                  <a:lnTo>
                    <a:pt x="502" y="432"/>
                  </a:lnTo>
                  <a:lnTo>
                    <a:pt x="502" y="432"/>
                  </a:lnTo>
                  <a:close/>
                  <a:moveTo>
                    <a:pt x="502" y="398"/>
                  </a:moveTo>
                  <a:lnTo>
                    <a:pt x="502" y="398"/>
                  </a:lnTo>
                  <a:lnTo>
                    <a:pt x="499" y="399"/>
                  </a:lnTo>
                  <a:lnTo>
                    <a:pt x="497" y="400"/>
                  </a:lnTo>
                  <a:lnTo>
                    <a:pt x="497" y="400"/>
                  </a:lnTo>
                  <a:lnTo>
                    <a:pt x="497" y="404"/>
                  </a:lnTo>
                  <a:lnTo>
                    <a:pt x="497" y="413"/>
                  </a:lnTo>
                  <a:lnTo>
                    <a:pt x="498" y="421"/>
                  </a:lnTo>
                  <a:lnTo>
                    <a:pt x="500" y="427"/>
                  </a:lnTo>
                  <a:lnTo>
                    <a:pt x="500" y="427"/>
                  </a:lnTo>
                  <a:lnTo>
                    <a:pt x="503" y="428"/>
                  </a:lnTo>
                  <a:lnTo>
                    <a:pt x="507" y="427"/>
                  </a:lnTo>
                  <a:lnTo>
                    <a:pt x="507" y="427"/>
                  </a:lnTo>
                  <a:lnTo>
                    <a:pt x="511" y="423"/>
                  </a:lnTo>
                  <a:lnTo>
                    <a:pt x="514" y="421"/>
                  </a:lnTo>
                  <a:lnTo>
                    <a:pt x="514" y="420"/>
                  </a:lnTo>
                  <a:lnTo>
                    <a:pt x="531" y="420"/>
                  </a:lnTo>
                  <a:lnTo>
                    <a:pt x="531" y="422"/>
                  </a:lnTo>
                  <a:lnTo>
                    <a:pt x="531" y="422"/>
                  </a:lnTo>
                  <a:lnTo>
                    <a:pt x="531" y="423"/>
                  </a:lnTo>
                  <a:lnTo>
                    <a:pt x="532" y="424"/>
                  </a:lnTo>
                  <a:lnTo>
                    <a:pt x="532" y="424"/>
                  </a:lnTo>
                  <a:lnTo>
                    <a:pt x="537" y="425"/>
                  </a:lnTo>
                  <a:lnTo>
                    <a:pt x="537" y="425"/>
                  </a:lnTo>
                  <a:lnTo>
                    <a:pt x="540" y="424"/>
                  </a:lnTo>
                  <a:lnTo>
                    <a:pt x="540" y="424"/>
                  </a:lnTo>
                  <a:lnTo>
                    <a:pt x="542" y="414"/>
                  </a:lnTo>
                  <a:lnTo>
                    <a:pt x="542" y="402"/>
                  </a:lnTo>
                  <a:lnTo>
                    <a:pt x="542" y="402"/>
                  </a:lnTo>
                  <a:lnTo>
                    <a:pt x="541" y="400"/>
                  </a:lnTo>
                  <a:lnTo>
                    <a:pt x="540" y="400"/>
                  </a:lnTo>
                  <a:lnTo>
                    <a:pt x="538" y="400"/>
                  </a:lnTo>
                  <a:lnTo>
                    <a:pt x="538" y="400"/>
                  </a:lnTo>
                  <a:lnTo>
                    <a:pt x="535" y="400"/>
                  </a:lnTo>
                  <a:lnTo>
                    <a:pt x="534" y="402"/>
                  </a:lnTo>
                  <a:lnTo>
                    <a:pt x="534" y="402"/>
                  </a:lnTo>
                  <a:lnTo>
                    <a:pt x="533" y="412"/>
                  </a:lnTo>
                  <a:lnTo>
                    <a:pt x="533" y="418"/>
                  </a:lnTo>
                  <a:lnTo>
                    <a:pt x="532" y="420"/>
                  </a:lnTo>
                  <a:lnTo>
                    <a:pt x="524" y="419"/>
                  </a:lnTo>
                  <a:lnTo>
                    <a:pt x="522" y="393"/>
                  </a:lnTo>
                  <a:lnTo>
                    <a:pt x="525" y="392"/>
                  </a:lnTo>
                  <a:lnTo>
                    <a:pt x="525" y="386"/>
                  </a:lnTo>
                  <a:lnTo>
                    <a:pt x="561" y="341"/>
                  </a:lnTo>
                  <a:lnTo>
                    <a:pt x="592" y="345"/>
                  </a:lnTo>
                  <a:lnTo>
                    <a:pt x="592" y="347"/>
                  </a:lnTo>
                  <a:lnTo>
                    <a:pt x="592" y="347"/>
                  </a:lnTo>
                  <a:lnTo>
                    <a:pt x="592" y="352"/>
                  </a:lnTo>
                  <a:lnTo>
                    <a:pt x="594" y="357"/>
                  </a:lnTo>
                  <a:lnTo>
                    <a:pt x="597" y="362"/>
                  </a:lnTo>
                  <a:lnTo>
                    <a:pt x="597" y="362"/>
                  </a:lnTo>
                  <a:lnTo>
                    <a:pt x="600" y="365"/>
                  </a:lnTo>
                  <a:lnTo>
                    <a:pt x="603" y="368"/>
                  </a:lnTo>
                  <a:lnTo>
                    <a:pt x="606" y="369"/>
                  </a:lnTo>
                  <a:lnTo>
                    <a:pt x="608" y="368"/>
                  </a:lnTo>
                  <a:lnTo>
                    <a:pt x="609" y="374"/>
                  </a:lnTo>
                  <a:lnTo>
                    <a:pt x="614" y="376"/>
                  </a:lnTo>
                  <a:lnTo>
                    <a:pt x="617" y="372"/>
                  </a:lnTo>
                  <a:lnTo>
                    <a:pt x="666" y="374"/>
                  </a:lnTo>
                  <a:lnTo>
                    <a:pt x="666" y="410"/>
                  </a:lnTo>
                  <a:lnTo>
                    <a:pt x="662" y="409"/>
                  </a:lnTo>
                  <a:lnTo>
                    <a:pt x="662" y="409"/>
                  </a:lnTo>
                  <a:lnTo>
                    <a:pt x="660" y="408"/>
                  </a:lnTo>
                  <a:lnTo>
                    <a:pt x="657" y="408"/>
                  </a:lnTo>
                  <a:lnTo>
                    <a:pt x="657" y="408"/>
                  </a:lnTo>
                  <a:lnTo>
                    <a:pt x="655" y="409"/>
                  </a:lnTo>
                  <a:lnTo>
                    <a:pt x="655" y="409"/>
                  </a:lnTo>
                  <a:lnTo>
                    <a:pt x="655" y="419"/>
                  </a:lnTo>
                  <a:lnTo>
                    <a:pt x="656" y="427"/>
                  </a:lnTo>
                  <a:lnTo>
                    <a:pt x="656" y="427"/>
                  </a:lnTo>
                  <a:lnTo>
                    <a:pt x="661" y="427"/>
                  </a:lnTo>
                  <a:lnTo>
                    <a:pt x="661" y="427"/>
                  </a:lnTo>
                  <a:lnTo>
                    <a:pt x="661" y="427"/>
                  </a:lnTo>
                  <a:lnTo>
                    <a:pt x="662" y="424"/>
                  </a:lnTo>
                  <a:lnTo>
                    <a:pt x="664" y="423"/>
                  </a:lnTo>
                  <a:lnTo>
                    <a:pt x="665" y="423"/>
                  </a:lnTo>
                  <a:lnTo>
                    <a:pt x="665" y="423"/>
                  </a:lnTo>
                  <a:lnTo>
                    <a:pt x="668" y="422"/>
                  </a:lnTo>
                  <a:lnTo>
                    <a:pt x="668" y="422"/>
                  </a:lnTo>
                  <a:lnTo>
                    <a:pt x="673" y="422"/>
                  </a:lnTo>
                  <a:lnTo>
                    <a:pt x="673" y="422"/>
                  </a:lnTo>
                  <a:lnTo>
                    <a:pt x="675" y="423"/>
                  </a:lnTo>
                  <a:lnTo>
                    <a:pt x="675" y="427"/>
                  </a:lnTo>
                  <a:lnTo>
                    <a:pt x="675" y="427"/>
                  </a:lnTo>
                  <a:lnTo>
                    <a:pt x="681" y="427"/>
                  </a:lnTo>
                  <a:lnTo>
                    <a:pt x="681" y="427"/>
                  </a:lnTo>
                  <a:lnTo>
                    <a:pt x="681" y="418"/>
                  </a:lnTo>
                  <a:lnTo>
                    <a:pt x="681" y="409"/>
                  </a:lnTo>
                  <a:lnTo>
                    <a:pt x="681" y="409"/>
                  </a:lnTo>
                  <a:lnTo>
                    <a:pt x="678" y="409"/>
                  </a:lnTo>
                  <a:lnTo>
                    <a:pt x="678" y="409"/>
                  </a:lnTo>
                  <a:lnTo>
                    <a:pt x="675" y="409"/>
                  </a:lnTo>
                  <a:lnTo>
                    <a:pt x="673" y="410"/>
                  </a:lnTo>
                  <a:lnTo>
                    <a:pt x="672" y="379"/>
                  </a:lnTo>
                  <a:lnTo>
                    <a:pt x="695" y="378"/>
                  </a:lnTo>
                  <a:lnTo>
                    <a:pt x="697" y="375"/>
                  </a:lnTo>
                  <a:lnTo>
                    <a:pt x="698" y="375"/>
                  </a:lnTo>
                  <a:lnTo>
                    <a:pt x="698" y="375"/>
                  </a:lnTo>
                  <a:lnTo>
                    <a:pt x="707" y="375"/>
                  </a:lnTo>
                  <a:lnTo>
                    <a:pt x="715" y="374"/>
                  </a:lnTo>
                  <a:lnTo>
                    <a:pt x="728" y="371"/>
                  </a:lnTo>
                  <a:lnTo>
                    <a:pt x="728" y="371"/>
                  </a:lnTo>
                  <a:lnTo>
                    <a:pt x="733" y="369"/>
                  </a:lnTo>
                  <a:lnTo>
                    <a:pt x="737" y="365"/>
                  </a:lnTo>
                  <a:lnTo>
                    <a:pt x="740" y="361"/>
                  </a:lnTo>
                  <a:lnTo>
                    <a:pt x="743" y="358"/>
                  </a:lnTo>
                  <a:lnTo>
                    <a:pt x="745" y="352"/>
                  </a:lnTo>
                  <a:lnTo>
                    <a:pt x="746" y="349"/>
                  </a:lnTo>
                  <a:lnTo>
                    <a:pt x="746" y="346"/>
                  </a:lnTo>
                  <a:lnTo>
                    <a:pt x="748" y="346"/>
                  </a:lnTo>
                  <a:lnTo>
                    <a:pt x="748" y="346"/>
                  </a:lnTo>
                  <a:lnTo>
                    <a:pt x="760" y="344"/>
                  </a:lnTo>
                  <a:lnTo>
                    <a:pt x="760" y="344"/>
                  </a:lnTo>
                  <a:lnTo>
                    <a:pt x="774" y="341"/>
                  </a:lnTo>
                  <a:lnTo>
                    <a:pt x="776" y="340"/>
                  </a:lnTo>
                  <a:lnTo>
                    <a:pt x="776" y="342"/>
                  </a:lnTo>
                  <a:lnTo>
                    <a:pt x="776" y="342"/>
                  </a:lnTo>
                  <a:lnTo>
                    <a:pt x="779" y="346"/>
                  </a:lnTo>
                  <a:lnTo>
                    <a:pt x="783" y="351"/>
                  </a:lnTo>
                  <a:lnTo>
                    <a:pt x="786" y="354"/>
                  </a:lnTo>
                  <a:lnTo>
                    <a:pt x="786" y="354"/>
                  </a:lnTo>
                  <a:lnTo>
                    <a:pt x="790" y="356"/>
                  </a:lnTo>
                  <a:lnTo>
                    <a:pt x="791" y="356"/>
                  </a:lnTo>
                  <a:lnTo>
                    <a:pt x="816" y="392"/>
                  </a:lnTo>
                  <a:lnTo>
                    <a:pt x="816" y="408"/>
                  </a:lnTo>
                  <a:lnTo>
                    <a:pt x="816" y="408"/>
                  </a:lnTo>
                  <a:lnTo>
                    <a:pt x="815" y="410"/>
                  </a:lnTo>
                  <a:lnTo>
                    <a:pt x="814" y="412"/>
                  </a:lnTo>
                  <a:lnTo>
                    <a:pt x="813" y="413"/>
                  </a:lnTo>
                  <a:lnTo>
                    <a:pt x="810" y="413"/>
                  </a:lnTo>
                  <a:lnTo>
                    <a:pt x="810" y="413"/>
                  </a:lnTo>
                  <a:lnTo>
                    <a:pt x="809" y="413"/>
                  </a:lnTo>
                  <a:lnTo>
                    <a:pt x="808" y="413"/>
                  </a:lnTo>
                  <a:lnTo>
                    <a:pt x="807" y="411"/>
                  </a:lnTo>
                  <a:lnTo>
                    <a:pt x="807" y="411"/>
                  </a:lnTo>
                  <a:lnTo>
                    <a:pt x="806" y="404"/>
                  </a:lnTo>
                  <a:lnTo>
                    <a:pt x="805" y="399"/>
                  </a:lnTo>
                  <a:lnTo>
                    <a:pt x="805" y="399"/>
                  </a:lnTo>
                  <a:lnTo>
                    <a:pt x="804" y="399"/>
                  </a:lnTo>
                  <a:lnTo>
                    <a:pt x="801" y="399"/>
                  </a:lnTo>
                  <a:lnTo>
                    <a:pt x="801" y="399"/>
                  </a:lnTo>
                  <a:lnTo>
                    <a:pt x="797" y="399"/>
                  </a:lnTo>
                  <a:lnTo>
                    <a:pt x="797" y="399"/>
                  </a:lnTo>
                  <a:lnTo>
                    <a:pt x="797" y="401"/>
                  </a:lnTo>
                  <a:lnTo>
                    <a:pt x="796" y="423"/>
                  </a:lnTo>
                  <a:lnTo>
                    <a:pt x="796" y="423"/>
                  </a:lnTo>
                  <a:lnTo>
                    <a:pt x="797" y="427"/>
                  </a:lnTo>
                  <a:lnTo>
                    <a:pt x="797" y="427"/>
                  </a:lnTo>
                  <a:lnTo>
                    <a:pt x="804" y="427"/>
                  </a:lnTo>
                  <a:lnTo>
                    <a:pt x="804" y="427"/>
                  </a:lnTo>
                  <a:lnTo>
                    <a:pt x="807" y="423"/>
                  </a:lnTo>
                  <a:lnTo>
                    <a:pt x="807" y="423"/>
                  </a:lnTo>
                  <a:lnTo>
                    <a:pt x="811" y="420"/>
                  </a:lnTo>
                  <a:lnTo>
                    <a:pt x="814" y="419"/>
                  </a:lnTo>
                  <a:lnTo>
                    <a:pt x="814" y="419"/>
                  </a:lnTo>
                  <a:lnTo>
                    <a:pt x="817" y="419"/>
                  </a:lnTo>
                  <a:lnTo>
                    <a:pt x="817" y="419"/>
                  </a:lnTo>
                  <a:lnTo>
                    <a:pt x="826" y="419"/>
                  </a:lnTo>
                  <a:lnTo>
                    <a:pt x="826" y="419"/>
                  </a:lnTo>
                  <a:lnTo>
                    <a:pt x="827" y="420"/>
                  </a:lnTo>
                  <a:lnTo>
                    <a:pt x="828" y="421"/>
                  </a:lnTo>
                  <a:lnTo>
                    <a:pt x="830" y="423"/>
                  </a:lnTo>
                  <a:lnTo>
                    <a:pt x="830" y="423"/>
                  </a:lnTo>
                  <a:lnTo>
                    <a:pt x="831" y="425"/>
                  </a:lnTo>
                  <a:lnTo>
                    <a:pt x="831" y="425"/>
                  </a:lnTo>
                  <a:lnTo>
                    <a:pt x="836" y="427"/>
                  </a:lnTo>
                  <a:lnTo>
                    <a:pt x="836" y="427"/>
                  </a:lnTo>
                  <a:lnTo>
                    <a:pt x="840" y="425"/>
                  </a:lnTo>
                  <a:lnTo>
                    <a:pt x="842" y="423"/>
                  </a:lnTo>
                  <a:lnTo>
                    <a:pt x="842" y="423"/>
                  </a:lnTo>
                  <a:lnTo>
                    <a:pt x="843" y="401"/>
                  </a:lnTo>
                  <a:lnTo>
                    <a:pt x="843" y="401"/>
                  </a:lnTo>
                  <a:lnTo>
                    <a:pt x="841" y="399"/>
                  </a:lnTo>
                  <a:lnTo>
                    <a:pt x="839" y="398"/>
                  </a:lnTo>
                  <a:lnTo>
                    <a:pt x="839" y="398"/>
                  </a:lnTo>
                  <a:lnTo>
                    <a:pt x="836" y="399"/>
                  </a:lnTo>
                  <a:lnTo>
                    <a:pt x="834" y="400"/>
                  </a:lnTo>
                  <a:lnTo>
                    <a:pt x="834" y="400"/>
                  </a:lnTo>
                  <a:lnTo>
                    <a:pt x="832" y="405"/>
                  </a:lnTo>
                  <a:lnTo>
                    <a:pt x="832" y="405"/>
                  </a:lnTo>
                  <a:lnTo>
                    <a:pt x="831" y="411"/>
                  </a:lnTo>
                  <a:lnTo>
                    <a:pt x="831" y="411"/>
                  </a:lnTo>
                  <a:lnTo>
                    <a:pt x="829" y="413"/>
                  </a:lnTo>
                  <a:lnTo>
                    <a:pt x="827" y="413"/>
                  </a:lnTo>
                  <a:lnTo>
                    <a:pt x="827" y="413"/>
                  </a:lnTo>
                  <a:lnTo>
                    <a:pt x="826" y="413"/>
                  </a:lnTo>
                  <a:lnTo>
                    <a:pt x="824" y="411"/>
                  </a:lnTo>
                  <a:lnTo>
                    <a:pt x="823" y="410"/>
                  </a:lnTo>
                  <a:lnTo>
                    <a:pt x="822" y="409"/>
                  </a:lnTo>
                  <a:lnTo>
                    <a:pt x="824" y="388"/>
                  </a:lnTo>
                  <a:lnTo>
                    <a:pt x="824" y="386"/>
                  </a:lnTo>
                  <a:lnTo>
                    <a:pt x="824" y="386"/>
                  </a:lnTo>
                  <a:lnTo>
                    <a:pt x="826" y="383"/>
                  </a:lnTo>
                  <a:lnTo>
                    <a:pt x="827" y="379"/>
                  </a:lnTo>
                  <a:lnTo>
                    <a:pt x="827" y="379"/>
                  </a:lnTo>
                  <a:lnTo>
                    <a:pt x="826" y="341"/>
                  </a:lnTo>
                  <a:lnTo>
                    <a:pt x="826" y="341"/>
                  </a:lnTo>
                  <a:lnTo>
                    <a:pt x="829" y="334"/>
                  </a:lnTo>
                  <a:lnTo>
                    <a:pt x="856" y="327"/>
                  </a:lnTo>
                  <a:lnTo>
                    <a:pt x="862" y="353"/>
                  </a:lnTo>
                  <a:lnTo>
                    <a:pt x="862" y="354"/>
                  </a:lnTo>
                  <a:lnTo>
                    <a:pt x="862" y="354"/>
                  </a:lnTo>
                  <a:lnTo>
                    <a:pt x="861" y="359"/>
                  </a:lnTo>
                  <a:lnTo>
                    <a:pt x="861" y="371"/>
                  </a:lnTo>
                  <a:lnTo>
                    <a:pt x="862" y="379"/>
                  </a:lnTo>
                  <a:lnTo>
                    <a:pt x="863" y="386"/>
                  </a:lnTo>
                  <a:lnTo>
                    <a:pt x="866" y="395"/>
                  </a:lnTo>
                  <a:lnTo>
                    <a:pt x="870" y="401"/>
                  </a:lnTo>
                  <a:lnTo>
                    <a:pt x="870" y="401"/>
                  </a:lnTo>
                  <a:lnTo>
                    <a:pt x="876" y="408"/>
                  </a:lnTo>
                  <a:lnTo>
                    <a:pt x="883" y="412"/>
                  </a:lnTo>
                  <a:lnTo>
                    <a:pt x="891" y="414"/>
                  </a:lnTo>
                  <a:lnTo>
                    <a:pt x="902" y="415"/>
                  </a:lnTo>
                  <a:lnTo>
                    <a:pt x="902" y="415"/>
                  </a:lnTo>
                  <a:lnTo>
                    <a:pt x="902" y="415"/>
                  </a:lnTo>
                  <a:lnTo>
                    <a:pt x="907" y="415"/>
                  </a:lnTo>
                  <a:lnTo>
                    <a:pt x="912" y="413"/>
                  </a:lnTo>
                  <a:lnTo>
                    <a:pt x="921" y="410"/>
                  </a:lnTo>
                  <a:lnTo>
                    <a:pt x="921" y="410"/>
                  </a:lnTo>
                  <a:lnTo>
                    <a:pt x="926" y="404"/>
                  </a:lnTo>
                  <a:lnTo>
                    <a:pt x="930" y="399"/>
                  </a:lnTo>
                  <a:lnTo>
                    <a:pt x="933" y="393"/>
                  </a:lnTo>
                  <a:lnTo>
                    <a:pt x="935" y="386"/>
                  </a:lnTo>
                  <a:lnTo>
                    <a:pt x="938" y="379"/>
                  </a:lnTo>
                  <a:lnTo>
                    <a:pt x="938" y="372"/>
                  </a:lnTo>
                  <a:lnTo>
                    <a:pt x="938" y="364"/>
                  </a:lnTo>
                  <a:lnTo>
                    <a:pt x="937" y="358"/>
                  </a:lnTo>
                  <a:lnTo>
                    <a:pt x="937" y="358"/>
                  </a:lnTo>
                  <a:lnTo>
                    <a:pt x="934" y="350"/>
                  </a:lnTo>
                  <a:lnTo>
                    <a:pt x="930" y="343"/>
                  </a:lnTo>
                  <a:lnTo>
                    <a:pt x="926" y="338"/>
                  </a:lnTo>
                  <a:lnTo>
                    <a:pt x="921" y="334"/>
                  </a:lnTo>
                  <a:lnTo>
                    <a:pt x="911" y="329"/>
                  </a:lnTo>
                  <a:lnTo>
                    <a:pt x="907" y="326"/>
                  </a:lnTo>
                  <a:lnTo>
                    <a:pt x="905" y="326"/>
                  </a:lnTo>
                  <a:lnTo>
                    <a:pt x="905" y="319"/>
                  </a:lnTo>
                  <a:lnTo>
                    <a:pt x="991" y="311"/>
                  </a:lnTo>
                  <a:lnTo>
                    <a:pt x="991" y="313"/>
                  </a:lnTo>
                  <a:lnTo>
                    <a:pt x="991" y="313"/>
                  </a:lnTo>
                  <a:lnTo>
                    <a:pt x="992" y="318"/>
                  </a:lnTo>
                  <a:lnTo>
                    <a:pt x="993" y="321"/>
                  </a:lnTo>
                  <a:lnTo>
                    <a:pt x="995" y="325"/>
                  </a:lnTo>
                  <a:lnTo>
                    <a:pt x="995" y="325"/>
                  </a:lnTo>
                  <a:lnTo>
                    <a:pt x="997" y="326"/>
                  </a:lnTo>
                  <a:lnTo>
                    <a:pt x="997" y="327"/>
                  </a:lnTo>
                  <a:lnTo>
                    <a:pt x="997" y="327"/>
                  </a:lnTo>
                  <a:lnTo>
                    <a:pt x="1000" y="325"/>
                  </a:lnTo>
                  <a:lnTo>
                    <a:pt x="1000" y="325"/>
                  </a:lnTo>
                  <a:lnTo>
                    <a:pt x="1002" y="320"/>
                  </a:lnTo>
                  <a:lnTo>
                    <a:pt x="1004" y="311"/>
                  </a:lnTo>
                  <a:lnTo>
                    <a:pt x="1004" y="310"/>
                  </a:lnTo>
                  <a:lnTo>
                    <a:pt x="1135" y="298"/>
                  </a:lnTo>
                  <a:lnTo>
                    <a:pt x="1135" y="300"/>
                  </a:lnTo>
                  <a:lnTo>
                    <a:pt x="1135" y="300"/>
                  </a:lnTo>
                  <a:lnTo>
                    <a:pt x="1136" y="307"/>
                  </a:lnTo>
                  <a:lnTo>
                    <a:pt x="1137" y="311"/>
                  </a:lnTo>
                  <a:lnTo>
                    <a:pt x="1138" y="313"/>
                  </a:lnTo>
                  <a:lnTo>
                    <a:pt x="1138" y="313"/>
                  </a:lnTo>
                  <a:lnTo>
                    <a:pt x="1138" y="313"/>
                  </a:lnTo>
                  <a:lnTo>
                    <a:pt x="1139" y="314"/>
                  </a:lnTo>
                  <a:lnTo>
                    <a:pt x="1141" y="314"/>
                  </a:lnTo>
                  <a:lnTo>
                    <a:pt x="1142" y="314"/>
                  </a:lnTo>
                  <a:lnTo>
                    <a:pt x="1142" y="314"/>
                  </a:lnTo>
                  <a:lnTo>
                    <a:pt x="1143" y="314"/>
                  </a:lnTo>
                  <a:lnTo>
                    <a:pt x="1145" y="312"/>
                  </a:lnTo>
                  <a:lnTo>
                    <a:pt x="1145" y="312"/>
                  </a:lnTo>
                  <a:lnTo>
                    <a:pt x="1146" y="303"/>
                  </a:lnTo>
                  <a:lnTo>
                    <a:pt x="1147" y="298"/>
                  </a:lnTo>
                  <a:lnTo>
                    <a:pt x="1147" y="296"/>
                  </a:lnTo>
                  <a:lnTo>
                    <a:pt x="1149" y="296"/>
                  </a:lnTo>
                  <a:lnTo>
                    <a:pt x="1149" y="296"/>
                  </a:lnTo>
                  <a:lnTo>
                    <a:pt x="1318" y="282"/>
                  </a:lnTo>
                  <a:lnTo>
                    <a:pt x="1318" y="282"/>
                  </a:lnTo>
                  <a:lnTo>
                    <a:pt x="1316" y="279"/>
                  </a:lnTo>
                  <a:lnTo>
                    <a:pt x="1341" y="279"/>
                  </a:lnTo>
                  <a:lnTo>
                    <a:pt x="1342" y="280"/>
                  </a:lnTo>
                  <a:lnTo>
                    <a:pt x="1342" y="280"/>
                  </a:lnTo>
                  <a:lnTo>
                    <a:pt x="1343" y="283"/>
                  </a:lnTo>
                  <a:lnTo>
                    <a:pt x="1343" y="283"/>
                  </a:lnTo>
                  <a:lnTo>
                    <a:pt x="1343" y="276"/>
                  </a:lnTo>
                  <a:lnTo>
                    <a:pt x="1316" y="276"/>
                  </a:lnTo>
                  <a:lnTo>
                    <a:pt x="986" y="296"/>
                  </a:lnTo>
                  <a:lnTo>
                    <a:pt x="986" y="296"/>
                  </a:lnTo>
                  <a:lnTo>
                    <a:pt x="867" y="303"/>
                  </a:lnTo>
                  <a:lnTo>
                    <a:pt x="781" y="310"/>
                  </a:lnTo>
                  <a:lnTo>
                    <a:pt x="781" y="310"/>
                  </a:lnTo>
                  <a:lnTo>
                    <a:pt x="760" y="311"/>
                  </a:lnTo>
                  <a:lnTo>
                    <a:pt x="760" y="311"/>
                  </a:lnTo>
                  <a:lnTo>
                    <a:pt x="754" y="311"/>
                  </a:lnTo>
                  <a:lnTo>
                    <a:pt x="750" y="310"/>
                  </a:lnTo>
                  <a:lnTo>
                    <a:pt x="748" y="307"/>
                  </a:lnTo>
                  <a:lnTo>
                    <a:pt x="747" y="303"/>
                  </a:lnTo>
                  <a:lnTo>
                    <a:pt x="746" y="302"/>
                  </a:lnTo>
                  <a:lnTo>
                    <a:pt x="746" y="302"/>
                  </a:lnTo>
                  <a:lnTo>
                    <a:pt x="745" y="301"/>
                  </a:lnTo>
                  <a:lnTo>
                    <a:pt x="744" y="299"/>
                  </a:lnTo>
                  <a:lnTo>
                    <a:pt x="744" y="299"/>
                  </a:lnTo>
                  <a:lnTo>
                    <a:pt x="744" y="296"/>
                  </a:lnTo>
                  <a:lnTo>
                    <a:pt x="744" y="296"/>
                  </a:lnTo>
                  <a:lnTo>
                    <a:pt x="746" y="284"/>
                  </a:lnTo>
                  <a:lnTo>
                    <a:pt x="746" y="275"/>
                  </a:lnTo>
                  <a:lnTo>
                    <a:pt x="746" y="260"/>
                  </a:lnTo>
                  <a:lnTo>
                    <a:pt x="746" y="260"/>
                  </a:lnTo>
                  <a:lnTo>
                    <a:pt x="744" y="252"/>
                  </a:lnTo>
                  <a:lnTo>
                    <a:pt x="739" y="243"/>
                  </a:lnTo>
                  <a:lnTo>
                    <a:pt x="734" y="234"/>
                  </a:lnTo>
                  <a:lnTo>
                    <a:pt x="728" y="225"/>
                  </a:lnTo>
                  <a:lnTo>
                    <a:pt x="728" y="225"/>
                  </a:lnTo>
                  <a:lnTo>
                    <a:pt x="720" y="217"/>
                  </a:lnTo>
                  <a:lnTo>
                    <a:pt x="712" y="210"/>
                  </a:lnTo>
                  <a:lnTo>
                    <a:pt x="705" y="206"/>
                  </a:lnTo>
                  <a:lnTo>
                    <a:pt x="697" y="202"/>
                  </a:lnTo>
                  <a:lnTo>
                    <a:pt x="685" y="199"/>
                  </a:lnTo>
                  <a:lnTo>
                    <a:pt x="679" y="198"/>
                  </a:lnTo>
                  <a:lnTo>
                    <a:pt x="678" y="197"/>
                  </a:lnTo>
                  <a:lnTo>
                    <a:pt x="678" y="196"/>
                  </a:lnTo>
                  <a:lnTo>
                    <a:pt x="678" y="196"/>
                  </a:lnTo>
                  <a:lnTo>
                    <a:pt x="676" y="167"/>
                  </a:lnTo>
                  <a:lnTo>
                    <a:pt x="674" y="106"/>
                  </a:lnTo>
                  <a:lnTo>
                    <a:pt x="674" y="106"/>
                  </a:lnTo>
                  <a:lnTo>
                    <a:pt x="673" y="84"/>
                  </a:lnTo>
                  <a:lnTo>
                    <a:pt x="673" y="84"/>
                  </a:lnTo>
                  <a:lnTo>
                    <a:pt x="672" y="36"/>
                  </a:lnTo>
                  <a:lnTo>
                    <a:pt x="671" y="18"/>
                  </a:lnTo>
                  <a:lnTo>
                    <a:pt x="669" y="6"/>
                  </a:lnTo>
                  <a:lnTo>
                    <a:pt x="669" y="6"/>
                  </a:lnTo>
                  <a:lnTo>
                    <a:pt x="668" y="19"/>
                  </a:lnTo>
                  <a:lnTo>
                    <a:pt x="667" y="39"/>
                  </a:lnTo>
                  <a:lnTo>
                    <a:pt x="665" y="86"/>
                  </a:lnTo>
                  <a:lnTo>
                    <a:pt x="665" y="100"/>
                  </a:lnTo>
                  <a:lnTo>
                    <a:pt x="665" y="100"/>
                  </a:lnTo>
                  <a:lnTo>
                    <a:pt x="661" y="195"/>
                  </a:lnTo>
                  <a:lnTo>
                    <a:pt x="661" y="197"/>
                  </a:lnTo>
                  <a:lnTo>
                    <a:pt x="660" y="197"/>
                  </a:lnTo>
                  <a:lnTo>
                    <a:pt x="660" y="197"/>
                  </a:lnTo>
                  <a:lnTo>
                    <a:pt x="648" y="200"/>
                  </a:lnTo>
                  <a:lnTo>
                    <a:pt x="637" y="204"/>
                  </a:lnTo>
                  <a:lnTo>
                    <a:pt x="625" y="211"/>
                  </a:lnTo>
                  <a:lnTo>
                    <a:pt x="619" y="216"/>
                  </a:lnTo>
                  <a:lnTo>
                    <a:pt x="613" y="220"/>
                  </a:lnTo>
                  <a:lnTo>
                    <a:pt x="608" y="226"/>
                  </a:lnTo>
                  <a:lnTo>
                    <a:pt x="602" y="233"/>
                  </a:lnTo>
                  <a:lnTo>
                    <a:pt x="598" y="241"/>
                  </a:lnTo>
                  <a:lnTo>
                    <a:pt x="595" y="249"/>
                  </a:lnTo>
                  <a:lnTo>
                    <a:pt x="593" y="259"/>
                  </a:lnTo>
                  <a:lnTo>
                    <a:pt x="592" y="269"/>
                  </a:lnTo>
                  <a:lnTo>
                    <a:pt x="592" y="269"/>
                  </a:lnTo>
                  <a:lnTo>
                    <a:pt x="593" y="298"/>
                  </a:lnTo>
                  <a:lnTo>
                    <a:pt x="593" y="300"/>
                  </a:lnTo>
                  <a:lnTo>
                    <a:pt x="593" y="300"/>
                  </a:lnTo>
                  <a:lnTo>
                    <a:pt x="593" y="303"/>
                  </a:lnTo>
                  <a:lnTo>
                    <a:pt x="592" y="305"/>
                  </a:lnTo>
                  <a:lnTo>
                    <a:pt x="588" y="310"/>
                  </a:lnTo>
                  <a:lnTo>
                    <a:pt x="583" y="312"/>
                  </a:lnTo>
                  <a:lnTo>
                    <a:pt x="581" y="312"/>
                  </a:lnTo>
                  <a:lnTo>
                    <a:pt x="581" y="312"/>
                  </a:lnTo>
                  <a:lnTo>
                    <a:pt x="581" y="312"/>
                  </a:lnTo>
                  <a:lnTo>
                    <a:pt x="12" y="279"/>
                  </a:lnTo>
                  <a:lnTo>
                    <a:pt x="12" y="279"/>
                  </a:lnTo>
                  <a:lnTo>
                    <a:pt x="8" y="280"/>
                  </a:lnTo>
                  <a:lnTo>
                    <a:pt x="6" y="280"/>
                  </a:lnTo>
                  <a:lnTo>
                    <a:pt x="5" y="280"/>
                  </a:lnTo>
                  <a:lnTo>
                    <a:pt x="5" y="282"/>
                  </a:lnTo>
                  <a:lnTo>
                    <a:pt x="26" y="282"/>
                  </a:lnTo>
                  <a:lnTo>
                    <a:pt x="29" y="288"/>
                  </a:lnTo>
                  <a:lnTo>
                    <a:pt x="170" y="297"/>
                  </a:lnTo>
                  <a:lnTo>
                    <a:pt x="170" y="297"/>
                  </a:lnTo>
                  <a:lnTo>
                    <a:pt x="195" y="299"/>
                  </a:lnTo>
                  <a:lnTo>
                    <a:pt x="195" y="301"/>
                  </a:lnTo>
                  <a:lnTo>
                    <a:pt x="195" y="301"/>
                  </a:lnTo>
                  <a:lnTo>
                    <a:pt x="195" y="306"/>
                  </a:lnTo>
                  <a:lnTo>
                    <a:pt x="197" y="315"/>
                  </a:lnTo>
                  <a:lnTo>
                    <a:pt x="197" y="315"/>
                  </a:lnTo>
                  <a:lnTo>
                    <a:pt x="198" y="317"/>
                  </a:lnTo>
                  <a:lnTo>
                    <a:pt x="200" y="317"/>
                  </a:lnTo>
                  <a:lnTo>
                    <a:pt x="203" y="318"/>
                  </a:lnTo>
                  <a:lnTo>
                    <a:pt x="203" y="318"/>
                  </a:lnTo>
                  <a:lnTo>
                    <a:pt x="206" y="317"/>
                  </a:lnTo>
                  <a:lnTo>
                    <a:pt x="206" y="317"/>
                  </a:lnTo>
                  <a:lnTo>
                    <a:pt x="207" y="312"/>
                  </a:lnTo>
                  <a:lnTo>
                    <a:pt x="208" y="302"/>
                  </a:lnTo>
                  <a:lnTo>
                    <a:pt x="208" y="300"/>
                  </a:lnTo>
                  <a:lnTo>
                    <a:pt x="337" y="311"/>
                  </a:lnTo>
                  <a:lnTo>
                    <a:pt x="337" y="312"/>
                  </a:lnTo>
                  <a:lnTo>
                    <a:pt x="337" y="312"/>
                  </a:lnTo>
                  <a:lnTo>
                    <a:pt x="338" y="320"/>
                  </a:lnTo>
                  <a:lnTo>
                    <a:pt x="340" y="327"/>
                  </a:lnTo>
                  <a:lnTo>
                    <a:pt x="340" y="327"/>
                  </a:lnTo>
                  <a:lnTo>
                    <a:pt x="341" y="330"/>
                  </a:lnTo>
                  <a:lnTo>
                    <a:pt x="344" y="331"/>
                  </a:lnTo>
                  <a:lnTo>
                    <a:pt x="344" y="331"/>
                  </a:lnTo>
                  <a:lnTo>
                    <a:pt x="346" y="330"/>
                  </a:lnTo>
                  <a:lnTo>
                    <a:pt x="346" y="330"/>
                  </a:lnTo>
                  <a:lnTo>
                    <a:pt x="347" y="324"/>
                  </a:lnTo>
                  <a:lnTo>
                    <a:pt x="348" y="315"/>
                  </a:lnTo>
                  <a:lnTo>
                    <a:pt x="348" y="312"/>
                  </a:lnTo>
                  <a:lnTo>
                    <a:pt x="431" y="319"/>
                  </a:lnTo>
                  <a:lnTo>
                    <a:pt x="435" y="326"/>
                  </a:lnTo>
                  <a:lnTo>
                    <a:pt x="433" y="327"/>
                  </a:lnTo>
                  <a:lnTo>
                    <a:pt x="433" y="327"/>
                  </a:lnTo>
                  <a:lnTo>
                    <a:pt x="426" y="330"/>
                  </a:lnTo>
                  <a:lnTo>
                    <a:pt x="420" y="334"/>
                  </a:lnTo>
                  <a:lnTo>
                    <a:pt x="414" y="339"/>
                  </a:lnTo>
                  <a:lnTo>
                    <a:pt x="414" y="339"/>
                  </a:lnTo>
                  <a:lnTo>
                    <a:pt x="409" y="344"/>
                  </a:lnTo>
                  <a:lnTo>
                    <a:pt x="404" y="353"/>
                  </a:lnTo>
                  <a:lnTo>
                    <a:pt x="402" y="358"/>
                  </a:lnTo>
                  <a:lnTo>
                    <a:pt x="401" y="364"/>
                  </a:lnTo>
                  <a:lnTo>
                    <a:pt x="400" y="371"/>
                  </a:lnTo>
                  <a:lnTo>
                    <a:pt x="401" y="379"/>
                  </a:lnTo>
                  <a:lnTo>
                    <a:pt x="401" y="379"/>
                  </a:lnTo>
                  <a:lnTo>
                    <a:pt x="402" y="384"/>
                  </a:lnTo>
                  <a:lnTo>
                    <a:pt x="404" y="390"/>
                  </a:lnTo>
                  <a:lnTo>
                    <a:pt x="408" y="399"/>
                  </a:lnTo>
                  <a:lnTo>
                    <a:pt x="414" y="405"/>
                  </a:lnTo>
                  <a:lnTo>
                    <a:pt x="420" y="410"/>
                  </a:lnTo>
                  <a:lnTo>
                    <a:pt x="426" y="413"/>
                  </a:lnTo>
                  <a:lnTo>
                    <a:pt x="432" y="415"/>
                  </a:lnTo>
                  <a:lnTo>
                    <a:pt x="441" y="415"/>
                  </a:lnTo>
                  <a:lnTo>
                    <a:pt x="441" y="415"/>
                  </a:lnTo>
                  <a:lnTo>
                    <a:pt x="443" y="415"/>
                  </a:lnTo>
                  <a:lnTo>
                    <a:pt x="443" y="415"/>
                  </a:lnTo>
                  <a:lnTo>
                    <a:pt x="451" y="414"/>
                  </a:lnTo>
                  <a:lnTo>
                    <a:pt x="459" y="411"/>
                  </a:lnTo>
                  <a:lnTo>
                    <a:pt x="463" y="409"/>
                  </a:lnTo>
                  <a:lnTo>
                    <a:pt x="467" y="405"/>
                  </a:lnTo>
                  <a:lnTo>
                    <a:pt x="472" y="400"/>
                  </a:lnTo>
                  <a:lnTo>
                    <a:pt x="475" y="395"/>
                  </a:lnTo>
                  <a:lnTo>
                    <a:pt x="475" y="395"/>
                  </a:lnTo>
                  <a:lnTo>
                    <a:pt x="478" y="388"/>
                  </a:lnTo>
                  <a:lnTo>
                    <a:pt x="479" y="380"/>
                  </a:lnTo>
                  <a:lnTo>
                    <a:pt x="479" y="373"/>
                  </a:lnTo>
                  <a:lnTo>
                    <a:pt x="479" y="366"/>
                  </a:lnTo>
                  <a:lnTo>
                    <a:pt x="478" y="356"/>
                  </a:lnTo>
                  <a:lnTo>
                    <a:pt x="477" y="352"/>
                  </a:lnTo>
                  <a:lnTo>
                    <a:pt x="477" y="352"/>
                  </a:lnTo>
                  <a:lnTo>
                    <a:pt x="481" y="329"/>
                  </a:lnTo>
                  <a:lnTo>
                    <a:pt x="511" y="333"/>
                  </a:lnTo>
                  <a:lnTo>
                    <a:pt x="511" y="335"/>
                  </a:lnTo>
                  <a:lnTo>
                    <a:pt x="511" y="335"/>
                  </a:lnTo>
                  <a:lnTo>
                    <a:pt x="512" y="344"/>
                  </a:lnTo>
                  <a:lnTo>
                    <a:pt x="513" y="345"/>
                  </a:lnTo>
                  <a:lnTo>
                    <a:pt x="513" y="345"/>
                  </a:lnTo>
                  <a:lnTo>
                    <a:pt x="513" y="346"/>
                  </a:lnTo>
                  <a:lnTo>
                    <a:pt x="514" y="350"/>
                  </a:lnTo>
                  <a:lnTo>
                    <a:pt x="514" y="350"/>
                  </a:lnTo>
                  <a:lnTo>
                    <a:pt x="513" y="361"/>
                  </a:lnTo>
                  <a:lnTo>
                    <a:pt x="513" y="361"/>
                  </a:lnTo>
                  <a:lnTo>
                    <a:pt x="512" y="374"/>
                  </a:lnTo>
                  <a:lnTo>
                    <a:pt x="512" y="374"/>
                  </a:lnTo>
                  <a:lnTo>
                    <a:pt x="512" y="378"/>
                  </a:lnTo>
                  <a:lnTo>
                    <a:pt x="514" y="380"/>
                  </a:lnTo>
                  <a:lnTo>
                    <a:pt x="514" y="380"/>
                  </a:lnTo>
                  <a:lnTo>
                    <a:pt x="515" y="382"/>
                  </a:lnTo>
                  <a:lnTo>
                    <a:pt x="515" y="384"/>
                  </a:lnTo>
                  <a:lnTo>
                    <a:pt x="515" y="384"/>
                  </a:lnTo>
                  <a:lnTo>
                    <a:pt x="516" y="390"/>
                  </a:lnTo>
                  <a:lnTo>
                    <a:pt x="517" y="395"/>
                  </a:lnTo>
                  <a:lnTo>
                    <a:pt x="517" y="395"/>
                  </a:lnTo>
                  <a:lnTo>
                    <a:pt x="518" y="397"/>
                  </a:lnTo>
                  <a:lnTo>
                    <a:pt x="518" y="397"/>
                  </a:lnTo>
                  <a:lnTo>
                    <a:pt x="518" y="399"/>
                  </a:lnTo>
                  <a:lnTo>
                    <a:pt x="518" y="399"/>
                  </a:lnTo>
                  <a:lnTo>
                    <a:pt x="520" y="417"/>
                  </a:lnTo>
                  <a:lnTo>
                    <a:pt x="520" y="417"/>
                  </a:lnTo>
                  <a:lnTo>
                    <a:pt x="519" y="419"/>
                  </a:lnTo>
                  <a:lnTo>
                    <a:pt x="518" y="419"/>
                  </a:lnTo>
                  <a:lnTo>
                    <a:pt x="518" y="419"/>
                  </a:lnTo>
                  <a:lnTo>
                    <a:pt x="517" y="419"/>
                  </a:lnTo>
                  <a:lnTo>
                    <a:pt x="515" y="418"/>
                  </a:lnTo>
                  <a:lnTo>
                    <a:pt x="515" y="417"/>
                  </a:lnTo>
                  <a:lnTo>
                    <a:pt x="514" y="415"/>
                  </a:lnTo>
                  <a:lnTo>
                    <a:pt x="509" y="415"/>
                  </a:lnTo>
                  <a:lnTo>
                    <a:pt x="509" y="413"/>
                  </a:lnTo>
                  <a:lnTo>
                    <a:pt x="509" y="413"/>
                  </a:lnTo>
                  <a:lnTo>
                    <a:pt x="507" y="405"/>
                  </a:lnTo>
                  <a:lnTo>
                    <a:pt x="505" y="399"/>
                  </a:lnTo>
                  <a:lnTo>
                    <a:pt x="505" y="399"/>
                  </a:lnTo>
                  <a:lnTo>
                    <a:pt x="504" y="398"/>
                  </a:lnTo>
                  <a:lnTo>
                    <a:pt x="502" y="398"/>
                  </a:lnTo>
                  <a:lnTo>
                    <a:pt x="502" y="3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6657"/>
            <p:cNvSpPr>
              <a:spLocks noEditPoints="1"/>
            </p:cNvSpPr>
            <p:nvPr/>
          </p:nvSpPr>
          <p:spPr bwMode="auto">
            <a:xfrm>
              <a:off x="5245292" y="4732355"/>
              <a:ext cx="198480" cy="74429"/>
            </a:xfrm>
            <a:custGeom>
              <a:avLst/>
              <a:gdLst>
                <a:gd name="T0" fmla="*/ 14 w 32"/>
                <a:gd name="T1" fmla="*/ 12 h 12"/>
                <a:gd name="T2" fmla="*/ 0 w 32"/>
                <a:gd name="T3" fmla="*/ 5 h 12"/>
                <a:gd name="T4" fmla="*/ 32 w 32"/>
                <a:gd name="T5" fmla="*/ 0 h 12"/>
                <a:gd name="T6" fmla="*/ 14 w 32"/>
                <a:gd name="T7" fmla="*/ 12 h 12"/>
                <a:gd name="T8" fmla="*/ 7 w 32"/>
                <a:gd name="T9" fmla="*/ 6 h 12"/>
                <a:gd name="T10" fmla="*/ 14 w 32"/>
                <a:gd name="T11" fmla="*/ 10 h 12"/>
                <a:gd name="T12" fmla="*/ 24 w 32"/>
                <a:gd name="T13" fmla="*/ 4 h 12"/>
                <a:gd name="T14" fmla="*/ 7 w 3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4" y="12"/>
                  </a:moveTo>
                  <a:lnTo>
                    <a:pt x="0" y="5"/>
                  </a:lnTo>
                  <a:lnTo>
                    <a:pt x="32" y="0"/>
                  </a:lnTo>
                  <a:lnTo>
                    <a:pt x="14" y="12"/>
                  </a:lnTo>
                  <a:close/>
                  <a:moveTo>
                    <a:pt x="7" y="6"/>
                  </a:moveTo>
                  <a:lnTo>
                    <a:pt x="14" y="10"/>
                  </a:lnTo>
                  <a:lnTo>
                    <a:pt x="24" y="4"/>
                  </a:lnTo>
                  <a:lnTo>
                    <a:pt x="7"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658"/>
            <p:cNvSpPr>
              <a:spLocks noEditPoints="1"/>
            </p:cNvSpPr>
            <p:nvPr/>
          </p:nvSpPr>
          <p:spPr bwMode="auto">
            <a:xfrm>
              <a:off x="5239089" y="4769570"/>
              <a:ext cx="80630" cy="68229"/>
            </a:xfrm>
            <a:custGeom>
              <a:avLst/>
              <a:gdLst>
                <a:gd name="T0" fmla="*/ 7 w 13"/>
                <a:gd name="T1" fmla="*/ 11 h 11"/>
                <a:gd name="T2" fmla="*/ 0 w 13"/>
                <a:gd name="T3" fmla="*/ 3 h 11"/>
                <a:gd name="T4" fmla="*/ 1 w 13"/>
                <a:gd name="T5" fmla="*/ 0 h 11"/>
                <a:gd name="T6" fmla="*/ 13 w 13"/>
                <a:gd name="T7" fmla="*/ 6 h 11"/>
                <a:gd name="T8" fmla="*/ 7 w 13"/>
                <a:gd name="T9" fmla="*/ 11 h 11"/>
                <a:gd name="T10" fmla="*/ 2 w 13"/>
                <a:gd name="T11" fmla="*/ 3 h 11"/>
                <a:gd name="T12" fmla="*/ 7 w 13"/>
                <a:gd name="T13" fmla="*/ 9 h 11"/>
                <a:gd name="T14" fmla="*/ 9 w 13"/>
                <a:gd name="T15" fmla="*/ 6 h 11"/>
                <a:gd name="T16" fmla="*/ 2 w 13"/>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7" y="11"/>
                  </a:moveTo>
                  <a:lnTo>
                    <a:pt x="0" y="3"/>
                  </a:lnTo>
                  <a:lnTo>
                    <a:pt x="1" y="0"/>
                  </a:lnTo>
                  <a:lnTo>
                    <a:pt x="13" y="6"/>
                  </a:lnTo>
                  <a:lnTo>
                    <a:pt x="7" y="11"/>
                  </a:lnTo>
                  <a:close/>
                  <a:moveTo>
                    <a:pt x="2" y="3"/>
                  </a:moveTo>
                  <a:lnTo>
                    <a:pt x="7" y="9"/>
                  </a:lnTo>
                  <a:lnTo>
                    <a:pt x="9" y="6"/>
                  </a:lnTo>
                  <a:lnTo>
                    <a:pt x="2" y="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6659"/>
            <p:cNvSpPr>
              <a:spLocks noEditPoints="1"/>
            </p:cNvSpPr>
            <p:nvPr/>
          </p:nvSpPr>
          <p:spPr bwMode="auto">
            <a:xfrm>
              <a:off x="5301114" y="4750965"/>
              <a:ext cx="142655" cy="297720"/>
            </a:xfrm>
            <a:custGeom>
              <a:avLst/>
              <a:gdLst>
                <a:gd name="T0" fmla="*/ 23 w 23"/>
                <a:gd name="T1" fmla="*/ 48 h 48"/>
                <a:gd name="T2" fmla="*/ 0 w 23"/>
                <a:gd name="T3" fmla="*/ 15 h 48"/>
                <a:gd name="T4" fmla="*/ 22 w 23"/>
                <a:gd name="T5" fmla="*/ 0 h 48"/>
                <a:gd name="T6" fmla="*/ 23 w 23"/>
                <a:gd name="T7" fmla="*/ 48 h 48"/>
                <a:gd name="T8" fmla="*/ 3 w 23"/>
                <a:gd name="T9" fmla="*/ 16 h 48"/>
                <a:gd name="T10" fmla="*/ 21 w 23"/>
                <a:gd name="T11" fmla="*/ 41 h 48"/>
                <a:gd name="T12" fmla="*/ 20 w 23"/>
                <a:gd name="T13" fmla="*/ 3 h 48"/>
                <a:gd name="T14" fmla="*/ 3 w 23"/>
                <a:gd name="T15" fmla="*/ 1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8">
                  <a:moveTo>
                    <a:pt x="23" y="48"/>
                  </a:moveTo>
                  <a:lnTo>
                    <a:pt x="0" y="15"/>
                  </a:lnTo>
                  <a:lnTo>
                    <a:pt x="22" y="0"/>
                  </a:lnTo>
                  <a:lnTo>
                    <a:pt x="23" y="48"/>
                  </a:lnTo>
                  <a:close/>
                  <a:moveTo>
                    <a:pt x="3" y="16"/>
                  </a:moveTo>
                  <a:lnTo>
                    <a:pt x="21" y="41"/>
                  </a:lnTo>
                  <a:lnTo>
                    <a:pt x="20" y="3"/>
                  </a:lnTo>
                  <a:lnTo>
                    <a:pt x="3"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660"/>
            <p:cNvSpPr>
              <a:spLocks noEditPoints="1"/>
            </p:cNvSpPr>
            <p:nvPr/>
          </p:nvSpPr>
          <p:spPr bwMode="auto">
            <a:xfrm>
              <a:off x="3620243" y="4769570"/>
              <a:ext cx="142655" cy="291519"/>
            </a:xfrm>
            <a:custGeom>
              <a:avLst/>
              <a:gdLst>
                <a:gd name="T0" fmla="*/ 0 w 23"/>
                <a:gd name="T1" fmla="*/ 47 h 47"/>
                <a:gd name="T2" fmla="*/ 1 w 23"/>
                <a:gd name="T3" fmla="*/ 1 h 47"/>
                <a:gd name="T4" fmla="*/ 2 w 23"/>
                <a:gd name="T5" fmla="*/ 0 h 47"/>
                <a:gd name="T6" fmla="*/ 23 w 23"/>
                <a:gd name="T7" fmla="*/ 13 h 47"/>
                <a:gd name="T8" fmla="*/ 23 w 23"/>
                <a:gd name="T9" fmla="*/ 19 h 47"/>
                <a:gd name="T10" fmla="*/ 3 w 23"/>
                <a:gd name="T11" fmla="*/ 47 h 47"/>
                <a:gd name="T12" fmla="*/ 0 w 23"/>
                <a:gd name="T13" fmla="*/ 47 h 47"/>
                <a:gd name="T14" fmla="*/ 3 w 23"/>
                <a:gd name="T15" fmla="*/ 2 h 47"/>
                <a:gd name="T16" fmla="*/ 2 w 23"/>
                <a:gd name="T17" fmla="*/ 44 h 47"/>
                <a:gd name="T18" fmla="*/ 21 w 23"/>
                <a:gd name="T19" fmla="*/ 18 h 47"/>
                <a:gd name="T20" fmla="*/ 21 w 23"/>
                <a:gd name="T21" fmla="*/ 14 h 47"/>
                <a:gd name="T22" fmla="*/ 3 w 23"/>
                <a:gd name="T23"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7">
                  <a:moveTo>
                    <a:pt x="0" y="47"/>
                  </a:moveTo>
                  <a:lnTo>
                    <a:pt x="1" y="1"/>
                  </a:lnTo>
                  <a:lnTo>
                    <a:pt x="2" y="0"/>
                  </a:lnTo>
                  <a:lnTo>
                    <a:pt x="23" y="13"/>
                  </a:lnTo>
                  <a:lnTo>
                    <a:pt x="23" y="19"/>
                  </a:lnTo>
                  <a:lnTo>
                    <a:pt x="3" y="47"/>
                  </a:lnTo>
                  <a:lnTo>
                    <a:pt x="0" y="47"/>
                  </a:lnTo>
                  <a:close/>
                  <a:moveTo>
                    <a:pt x="3" y="2"/>
                  </a:moveTo>
                  <a:lnTo>
                    <a:pt x="2" y="44"/>
                  </a:lnTo>
                  <a:lnTo>
                    <a:pt x="21" y="18"/>
                  </a:lnTo>
                  <a:lnTo>
                    <a:pt x="21" y="14"/>
                  </a:lnTo>
                  <a:lnTo>
                    <a:pt x="3"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661"/>
            <p:cNvSpPr>
              <a:spLocks noEditPoints="1"/>
            </p:cNvSpPr>
            <p:nvPr/>
          </p:nvSpPr>
          <p:spPr bwMode="auto">
            <a:xfrm>
              <a:off x="3607836" y="4744761"/>
              <a:ext cx="204681" cy="80635"/>
            </a:xfrm>
            <a:custGeom>
              <a:avLst/>
              <a:gdLst>
                <a:gd name="T0" fmla="*/ 21 w 33"/>
                <a:gd name="T1" fmla="*/ 13 h 13"/>
                <a:gd name="T2" fmla="*/ 0 w 33"/>
                <a:gd name="T3" fmla="*/ 0 h 13"/>
                <a:gd name="T4" fmla="*/ 33 w 33"/>
                <a:gd name="T5" fmla="*/ 5 h 13"/>
                <a:gd name="T6" fmla="*/ 21 w 33"/>
                <a:gd name="T7" fmla="*/ 13 h 13"/>
                <a:gd name="T8" fmla="*/ 11 w 33"/>
                <a:gd name="T9" fmla="*/ 4 h 13"/>
                <a:gd name="T10" fmla="*/ 21 w 33"/>
                <a:gd name="T11" fmla="*/ 10 h 13"/>
                <a:gd name="T12" fmla="*/ 26 w 33"/>
                <a:gd name="T13" fmla="*/ 6 h 13"/>
                <a:gd name="T14" fmla="*/ 11 w 33"/>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3">
                  <a:moveTo>
                    <a:pt x="21" y="13"/>
                  </a:moveTo>
                  <a:lnTo>
                    <a:pt x="0" y="0"/>
                  </a:lnTo>
                  <a:lnTo>
                    <a:pt x="33" y="5"/>
                  </a:lnTo>
                  <a:lnTo>
                    <a:pt x="21" y="13"/>
                  </a:lnTo>
                  <a:close/>
                  <a:moveTo>
                    <a:pt x="11" y="4"/>
                  </a:moveTo>
                  <a:lnTo>
                    <a:pt x="21" y="10"/>
                  </a:lnTo>
                  <a:lnTo>
                    <a:pt x="26" y="6"/>
                  </a:lnTo>
                  <a:lnTo>
                    <a:pt x="11"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662"/>
            <p:cNvSpPr>
              <a:spLocks noEditPoints="1"/>
            </p:cNvSpPr>
            <p:nvPr/>
          </p:nvSpPr>
          <p:spPr bwMode="auto">
            <a:xfrm>
              <a:off x="3744291" y="4775775"/>
              <a:ext cx="93034" cy="74429"/>
            </a:xfrm>
            <a:custGeom>
              <a:avLst/>
              <a:gdLst>
                <a:gd name="T0" fmla="*/ 6 w 15"/>
                <a:gd name="T1" fmla="*/ 12 h 12"/>
                <a:gd name="T2" fmla="*/ 1 w 15"/>
                <a:gd name="T3" fmla="*/ 10 h 12"/>
                <a:gd name="T4" fmla="*/ 0 w 15"/>
                <a:gd name="T5" fmla="*/ 8 h 12"/>
                <a:gd name="T6" fmla="*/ 10 w 15"/>
                <a:gd name="T7" fmla="*/ 1 h 12"/>
                <a:gd name="T8" fmla="*/ 15 w 15"/>
                <a:gd name="T9" fmla="*/ 0 h 12"/>
                <a:gd name="T10" fmla="*/ 6 w 15"/>
                <a:gd name="T11" fmla="*/ 12 h 12"/>
                <a:gd name="T12" fmla="*/ 3 w 15"/>
                <a:gd name="T13" fmla="*/ 9 h 12"/>
                <a:gd name="T14" fmla="*/ 4 w 15"/>
                <a:gd name="T15" fmla="*/ 10 h 12"/>
                <a:gd name="T16" fmla="*/ 9 w 15"/>
                <a:gd name="T17" fmla="*/ 4 h 12"/>
                <a:gd name="T18" fmla="*/ 3 w 15"/>
                <a:gd name="T19" fmla="*/ 9 h 12"/>
                <a:gd name="T20" fmla="*/ 3 w 15"/>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6" y="12"/>
                  </a:moveTo>
                  <a:lnTo>
                    <a:pt x="1" y="10"/>
                  </a:lnTo>
                  <a:lnTo>
                    <a:pt x="0" y="8"/>
                  </a:lnTo>
                  <a:lnTo>
                    <a:pt x="10" y="1"/>
                  </a:lnTo>
                  <a:lnTo>
                    <a:pt x="15" y="0"/>
                  </a:lnTo>
                  <a:lnTo>
                    <a:pt x="6" y="12"/>
                  </a:lnTo>
                  <a:close/>
                  <a:moveTo>
                    <a:pt x="3" y="9"/>
                  </a:moveTo>
                  <a:lnTo>
                    <a:pt x="4" y="10"/>
                  </a:lnTo>
                  <a:lnTo>
                    <a:pt x="9" y="4"/>
                  </a:lnTo>
                  <a:lnTo>
                    <a:pt x="3" y="9"/>
                  </a:lnTo>
                  <a:lnTo>
                    <a:pt x="3"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1" name="组合 170"/>
          <p:cNvGrpSpPr/>
          <p:nvPr/>
        </p:nvGrpSpPr>
        <p:grpSpPr>
          <a:xfrm>
            <a:off x="150651" y="303795"/>
            <a:ext cx="9779403" cy="3983462"/>
            <a:chOff x="-717603" y="303795"/>
            <a:chExt cx="9779403" cy="3983462"/>
          </a:xfrm>
        </p:grpSpPr>
        <p:sp>
          <p:nvSpPr>
            <p:cNvPr id="172" name="Freeform 5796"/>
            <p:cNvSpPr>
              <a:spLocks/>
            </p:cNvSpPr>
            <p:nvPr/>
          </p:nvSpPr>
          <p:spPr bwMode="auto">
            <a:xfrm>
              <a:off x="8195397" y="1683070"/>
              <a:ext cx="59752" cy="62243"/>
            </a:xfrm>
            <a:custGeom>
              <a:avLst/>
              <a:gdLst>
                <a:gd name="T0" fmla="*/ 1 w 24"/>
                <a:gd name="T1" fmla="*/ 0 h 25"/>
                <a:gd name="T2" fmla="*/ 12 w 24"/>
                <a:gd name="T3" fmla="*/ 11 h 25"/>
                <a:gd name="T4" fmla="*/ 24 w 24"/>
                <a:gd name="T5" fmla="*/ 2 h 25"/>
                <a:gd name="T6" fmla="*/ 14 w 24"/>
                <a:gd name="T7" fmla="*/ 13 h 25"/>
                <a:gd name="T8" fmla="*/ 24 w 24"/>
                <a:gd name="T9" fmla="*/ 25 h 25"/>
                <a:gd name="T10" fmla="*/ 12 w 24"/>
                <a:gd name="T11" fmla="*/ 15 h 25"/>
                <a:gd name="T12" fmla="*/ 0 w 24"/>
                <a:gd name="T13" fmla="*/ 25 h 25"/>
                <a:gd name="T14" fmla="*/ 10 w 24"/>
                <a:gd name="T15" fmla="*/ 13 h 25"/>
                <a:gd name="T16" fmla="*/ 1 w 24"/>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 y="0"/>
                  </a:moveTo>
                  <a:lnTo>
                    <a:pt x="12" y="11"/>
                  </a:lnTo>
                  <a:lnTo>
                    <a:pt x="24" y="2"/>
                  </a:lnTo>
                  <a:lnTo>
                    <a:pt x="14" y="13"/>
                  </a:lnTo>
                  <a:lnTo>
                    <a:pt x="24" y="25"/>
                  </a:lnTo>
                  <a:lnTo>
                    <a:pt x="12" y="15"/>
                  </a:lnTo>
                  <a:lnTo>
                    <a:pt x="0" y="25"/>
                  </a:lnTo>
                  <a:lnTo>
                    <a:pt x="10" y="13"/>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5797"/>
            <p:cNvSpPr>
              <a:spLocks/>
            </p:cNvSpPr>
            <p:nvPr/>
          </p:nvSpPr>
          <p:spPr bwMode="auto">
            <a:xfrm>
              <a:off x="1226828" y="3112137"/>
              <a:ext cx="62241" cy="62243"/>
            </a:xfrm>
            <a:custGeom>
              <a:avLst/>
              <a:gdLst>
                <a:gd name="T0" fmla="*/ 0 w 25"/>
                <a:gd name="T1" fmla="*/ 6 h 25"/>
                <a:gd name="T2" fmla="*/ 11 w 25"/>
                <a:gd name="T3" fmla="*/ 11 h 25"/>
                <a:gd name="T4" fmla="*/ 19 w 25"/>
                <a:gd name="T5" fmla="*/ 0 h 25"/>
                <a:gd name="T6" fmla="*/ 13 w 25"/>
                <a:gd name="T7" fmla="*/ 12 h 25"/>
                <a:gd name="T8" fmla="*/ 25 w 25"/>
                <a:gd name="T9" fmla="*/ 19 h 25"/>
                <a:gd name="T10" fmla="*/ 12 w 25"/>
                <a:gd name="T11" fmla="*/ 14 h 25"/>
                <a:gd name="T12" fmla="*/ 6 w 25"/>
                <a:gd name="T13" fmla="*/ 25 h 25"/>
                <a:gd name="T14" fmla="*/ 10 w 25"/>
                <a:gd name="T15" fmla="*/ 13 h 25"/>
                <a:gd name="T16" fmla="*/ 0 w 25"/>
                <a:gd name="T1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0" y="6"/>
                  </a:moveTo>
                  <a:lnTo>
                    <a:pt x="11" y="11"/>
                  </a:lnTo>
                  <a:lnTo>
                    <a:pt x="19" y="0"/>
                  </a:lnTo>
                  <a:lnTo>
                    <a:pt x="13" y="12"/>
                  </a:lnTo>
                  <a:lnTo>
                    <a:pt x="25" y="19"/>
                  </a:lnTo>
                  <a:lnTo>
                    <a:pt x="12" y="14"/>
                  </a:lnTo>
                  <a:lnTo>
                    <a:pt x="6" y="25"/>
                  </a:lnTo>
                  <a:lnTo>
                    <a:pt x="10" y="13"/>
                  </a:lnTo>
                  <a:lnTo>
                    <a:pt x="0" y="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798"/>
            <p:cNvSpPr>
              <a:spLocks/>
            </p:cNvSpPr>
            <p:nvPr/>
          </p:nvSpPr>
          <p:spPr bwMode="auto">
            <a:xfrm>
              <a:off x="2932249" y="1471448"/>
              <a:ext cx="67221" cy="69710"/>
            </a:xfrm>
            <a:custGeom>
              <a:avLst/>
              <a:gdLst>
                <a:gd name="T0" fmla="*/ 25 w 27"/>
                <a:gd name="T1" fmla="*/ 0 h 28"/>
                <a:gd name="T2" fmla="*/ 14 w 27"/>
                <a:gd name="T3" fmla="*/ 12 h 28"/>
                <a:gd name="T4" fmla="*/ 0 w 27"/>
                <a:gd name="T5" fmla="*/ 2 h 28"/>
                <a:gd name="T6" fmla="*/ 12 w 27"/>
                <a:gd name="T7" fmla="*/ 14 h 28"/>
                <a:gd name="T8" fmla="*/ 2 w 27"/>
                <a:gd name="T9" fmla="*/ 28 h 28"/>
                <a:gd name="T10" fmla="*/ 14 w 27"/>
                <a:gd name="T11" fmla="*/ 16 h 28"/>
                <a:gd name="T12" fmla="*/ 27 w 27"/>
                <a:gd name="T13" fmla="*/ 25 h 28"/>
                <a:gd name="T14" fmla="*/ 16 w 27"/>
                <a:gd name="T15" fmla="*/ 14 h 28"/>
                <a:gd name="T16" fmla="*/ 25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5" y="0"/>
                  </a:moveTo>
                  <a:lnTo>
                    <a:pt x="14" y="12"/>
                  </a:lnTo>
                  <a:lnTo>
                    <a:pt x="0" y="2"/>
                  </a:lnTo>
                  <a:lnTo>
                    <a:pt x="12" y="14"/>
                  </a:lnTo>
                  <a:lnTo>
                    <a:pt x="2" y="28"/>
                  </a:lnTo>
                  <a:lnTo>
                    <a:pt x="14" y="16"/>
                  </a:lnTo>
                  <a:lnTo>
                    <a:pt x="27" y="25"/>
                  </a:lnTo>
                  <a:lnTo>
                    <a:pt x="16" y="14"/>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5799"/>
            <p:cNvSpPr>
              <a:spLocks/>
            </p:cNvSpPr>
            <p:nvPr/>
          </p:nvSpPr>
          <p:spPr bwMode="auto">
            <a:xfrm>
              <a:off x="2932249" y="1471448"/>
              <a:ext cx="67221" cy="69710"/>
            </a:xfrm>
            <a:custGeom>
              <a:avLst/>
              <a:gdLst>
                <a:gd name="T0" fmla="*/ 25 w 27"/>
                <a:gd name="T1" fmla="*/ 0 h 28"/>
                <a:gd name="T2" fmla="*/ 14 w 27"/>
                <a:gd name="T3" fmla="*/ 12 h 28"/>
                <a:gd name="T4" fmla="*/ 0 w 27"/>
                <a:gd name="T5" fmla="*/ 2 h 28"/>
                <a:gd name="T6" fmla="*/ 12 w 27"/>
                <a:gd name="T7" fmla="*/ 14 h 28"/>
                <a:gd name="T8" fmla="*/ 2 w 27"/>
                <a:gd name="T9" fmla="*/ 28 h 28"/>
                <a:gd name="T10" fmla="*/ 14 w 27"/>
                <a:gd name="T11" fmla="*/ 16 h 28"/>
                <a:gd name="T12" fmla="*/ 27 w 27"/>
                <a:gd name="T13" fmla="*/ 25 h 28"/>
                <a:gd name="T14" fmla="*/ 16 w 27"/>
                <a:gd name="T15" fmla="*/ 14 h 28"/>
                <a:gd name="T16" fmla="*/ 25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5" y="0"/>
                  </a:moveTo>
                  <a:lnTo>
                    <a:pt x="14" y="12"/>
                  </a:lnTo>
                  <a:lnTo>
                    <a:pt x="0" y="2"/>
                  </a:lnTo>
                  <a:lnTo>
                    <a:pt x="12" y="14"/>
                  </a:lnTo>
                  <a:lnTo>
                    <a:pt x="2" y="28"/>
                  </a:lnTo>
                  <a:lnTo>
                    <a:pt x="14" y="16"/>
                  </a:lnTo>
                  <a:lnTo>
                    <a:pt x="27" y="25"/>
                  </a:lnTo>
                  <a:lnTo>
                    <a:pt x="16" y="14"/>
                  </a:lnTo>
                  <a:lnTo>
                    <a:pt x="25"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5800"/>
            <p:cNvSpPr>
              <a:spLocks/>
            </p:cNvSpPr>
            <p:nvPr/>
          </p:nvSpPr>
          <p:spPr bwMode="auto">
            <a:xfrm>
              <a:off x="577026" y="2151126"/>
              <a:ext cx="109545" cy="104566"/>
            </a:xfrm>
            <a:custGeom>
              <a:avLst/>
              <a:gdLst>
                <a:gd name="T0" fmla="*/ 0 w 44"/>
                <a:gd name="T1" fmla="*/ 16 h 42"/>
                <a:gd name="T2" fmla="*/ 20 w 44"/>
                <a:gd name="T3" fmla="*/ 19 h 42"/>
                <a:gd name="T4" fmla="*/ 27 w 44"/>
                <a:gd name="T5" fmla="*/ 0 h 42"/>
                <a:gd name="T6" fmla="*/ 24 w 44"/>
                <a:gd name="T7" fmla="*/ 20 h 42"/>
                <a:gd name="T8" fmla="*/ 44 w 44"/>
                <a:gd name="T9" fmla="*/ 26 h 42"/>
                <a:gd name="T10" fmla="*/ 24 w 44"/>
                <a:gd name="T11" fmla="*/ 23 h 42"/>
                <a:gd name="T12" fmla="*/ 17 w 44"/>
                <a:gd name="T13" fmla="*/ 42 h 42"/>
                <a:gd name="T14" fmla="*/ 20 w 44"/>
                <a:gd name="T15" fmla="*/ 22 h 42"/>
                <a:gd name="T16" fmla="*/ 0 w 44"/>
                <a:gd name="T1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2">
                  <a:moveTo>
                    <a:pt x="0" y="16"/>
                  </a:moveTo>
                  <a:lnTo>
                    <a:pt x="20" y="19"/>
                  </a:lnTo>
                  <a:lnTo>
                    <a:pt x="27" y="0"/>
                  </a:lnTo>
                  <a:lnTo>
                    <a:pt x="24" y="20"/>
                  </a:lnTo>
                  <a:lnTo>
                    <a:pt x="44" y="26"/>
                  </a:lnTo>
                  <a:lnTo>
                    <a:pt x="24" y="23"/>
                  </a:lnTo>
                  <a:lnTo>
                    <a:pt x="17" y="42"/>
                  </a:lnTo>
                  <a:lnTo>
                    <a:pt x="20" y="22"/>
                  </a:lnTo>
                  <a:lnTo>
                    <a:pt x="0" y="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5801"/>
            <p:cNvSpPr>
              <a:spLocks/>
            </p:cNvSpPr>
            <p:nvPr/>
          </p:nvSpPr>
          <p:spPr bwMode="auto">
            <a:xfrm>
              <a:off x="1025163" y="1895935"/>
              <a:ext cx="44814" cy="47306"/>
            </a:xfrm>
            <a:custGeom>
              <a:avLst/>
              <a:gdLst>
                <a:gd name="T0" fmla="*/ 0 w 18"/>
                <a:gd name="T1" fmla="*/ 9 h 19"/>
                <a:gd name="T2" fmla="*/ 9 w 18"/>
                <a:gd name="T3" fmla="*/ 9 h 19"/>
                <a:gd name="T4" fmla="*/ 11 w 18"/>
                <a:gd name="T5" fmla="*/ 0 h 19"/>
                <a:gd name="T6" fmla="*/ 10 w 18"/>
                <a:gd name="T7" fmla="*/ 9 h 19"/>
                <a:gd name="T8" fmla="*/ 18 w 18"/>
                <a:gd name="T9" fmla="*/ 11 h 19"/>
                <a:gd name="T10" fmla="*/ 10 w 18"/>
                <a:gd name="T11" fmla="*/ 11 h 19"/>
                <a:gd name="T12" fmla="*/ 7 w 18"/>
                <a:gd name="T13" fmla="*/ 19 h 19"/>
                <a:gd name="T14" fmla="*/ 9 w 18"/>
                <a:gd name="T15" fmla="*/ 11 h 19"/>
                <a:gd name="T16" fmla="*/ 0 w 18"/>
                <a:gd name="T1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9"/>
                  </a:moveTo>
                  <a:lnTo>
                    <a:pt x="9" y="9"/>
                  </a:lnTo>
                  <a:lnTo>
                    <a:pt x="11" y="0"/>
                  </a:lnTo>
                  <a:lnTo>
                    <a:pt x="10" y="9"/>
                  </a:lnTo>
                  <a:lnTo>
                    <a:pt x="18" y="11"/>
                  </a:lnTo>
                  <a:lnTo>
                    <a:pt x="10" y="11"/>
                  </a:lnTo>
                  <a:lnTo>
                    <a:pt x="7" y="19"/>
                  </a:lnTo>
                  <a:lnTo>
                    <a:pt x="9" y="11"/>
                  </a:lnTo>
                  <a:lnTo>
                    <a:pt x="0" y="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5802"/>
            <p:cNvSpPr>
              <a:spLocks/>
            </p:cNvSpPr>
            <p:nvPr/>
          </p:nvSpPr>
          <p:spPr bwMode="auto">
            <a:xfrm>
              <a:off x="338019" y="971025"/>
              <a:ext cx="47303" cy="47306"/>
            </a:xfrm>
            <a:custGeom>
              <a:avLst/>
              <a:gdLst>
                <a:gd name="T0" fmla="*/ 12 w 19"/>
                <a:gd name="T1" fmla="*/ 0 h 19"/>
                <a:gd name="T2" fmla="*/ 10 w 19"/>
                <a:gd name="T3" fmla="*/ 8 h 19"/>
                <a:gd name="T4" fmla="*/ 0 w 19"/>
                <a:gd name="T5" fmla="*/ 8 h 19"/>
                <a:gd name="T6" fmla="*/ 9 w 19"/>
                <a:gd name="T7" fmla="*/ 10 h 19"/>
                <a:gd name="T8" fmla="*/ 9 w 19"/>
                <a:gd name="T9" fmla="*/ 19 h 19"/>
                <a:gd name="T10" fmla="*/ 11 w 19"/>
                <a:gd name="T11" fmla="*/ 10 h 19"/>
                <a:gd name="T12" fmla="*/ 19 w 19"/>
                <a:gd name="T13" fmla="*/ 10 h 19"/>
                <a:gd name="T14" fmla="*/ 11 w 19"/>
                <a:gd name="T15" fmla="*/ 9 h 19"/>
                <a:gd name="T16" fmla="*/ 12 w 1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2" y="0"/>
                  </a:moveTo>
                  <a:lnTo>
                    <a:pt x="10" y="8"/>
                  </a:lnTo>
                  <a:lnTo>
                    <a:pt x="0" y="8"/>
                  </a:lnTo>
                  <a:lnTo>
                    <a:pt x="9" y="10"/>
                  </a:lnTo>
                  <a:lnTo>
                    <a:pt x="9" y="19"/>
                  </a:lnTo>
                  <a:lnTo>
                    <a:pt x="11" y="10"/>
                  </a:lnTo>
                  <a:lnTo>
                    <a:pt x="19" y="10"/>
                  </a:lnTo>
                  <a:lnTo>
                    <a:pt x="11" y="9"/>
                  </a:lnTo>
                  <a:lnTo>
                    <a:pt x="1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5803"/>
            <p:cNvSpPr>
              <a:spLocks/>
            </p:cNvSpPr>
            <p:nvPr/>
          </p:nvSpPr>
          <p:spPr bwMode="auto">
            <a:xfrm>
              <a:off x="338019" y="971025"/>
              <a:ext cx="47303" cy="47306"/>
            </a:xfrm>
            <a:custGeom>
              <a:avLst/>
              <a:gdLst>
                <a:gd name="T0" fmla="*/ 12 w 19"/>
                <a:gd name="T1" fmla="*/ 0 h 19"/>
                <a:gd name="T2" fmla="*/ 10 w 19"/>
                <a:gd name="T3" fmla="*/ 8 h 19"/>
                <a:gd name="T4" fmla="*/ 0 w 19"/>
                <a:gd name="T5" fmla="*/ 8 h 19"/>
                <a:gd name="T6" fmla="*/ 9 w 19"/>
                <a:gd name="T7" fmla="*/ 10 h 19"/>
                <a:gd name="T8" fmla="*/ 9 w 19"/>
                <a:gd name="T9" fmla="*/ 19 h 19"/>
                <a:gd name="T10" fmla="*/ 11 w 19"/>
                <a:gd name="T11" fmla="*/ 10 h 19"/>
                <a:gd name="T12" fmla="*/ 19 w 19"/>
                <a:gd name="T13" fmla="*/ 10 h 19"/>
                <a:gd name="T14" fmla="*/ 11 w 19"/>
                <a:gd name="T15" fmla="*/ 9 h 19"/>
                <a:gd name="T16" fmla="*/ 12 w 1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2" y="0"/>
                  </a:moveTo>
                  <a:lnTo>
                    <a:pt x="10" y="8"/>
                  </a:lnTo>
                  <a:lnTo>
                    <a:pt x="0" y="8"/>
                  </a:lnTo>
                  <a:lnTo>
                    <a:pt x="9" y="10"/>
                  </a:lnTo>
                  <a:lnTo>
                    <a:pt x="9" y="19"/>
                  </a:lnTo>
                  <a:lnTo>
                    <a:pt x="11" y="10"/>
                  </a:lnTo>
                  <a:lnTo>
                    <a:pt x="19" y="10"/>
                  </a:lnTo>
                  <a:lnTo>
                    <a:pt x="11" y="9"/>
                  </a:lnTo>
                  <a:lnTo>
                    <a:pt x="12"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5804"/>
            <p:cNvSpPr>
              <a:spLocks/>
            </p:cNvSpPr>
            <p:nvPr/>
          </p:nvSpPr>
          <p:spPr bwMode="auto">
            <a:xfrm>
              <a:off x="3081626" y="3216702"/>
              <a:ext cx="67221" cy="69710"/>
            </a:xfrm>
            <a:custGeom>
              <a:avLst/>
              <a:gdLst>
                <a:gd name="T0" fmla="*/ 13 w 27"/>
                <a:gd name="T1" fmla="*/ 0 h 28"/>
                <a:gd name="T2" fmla="*/ 15 w 27"/>
                <a:gd name="T3" fmla="*/ 13 h 28"/>
                <a:gd name="T4" fmla="*/ 27 w 27"/>
                <a:gd name="T5" fmla="*/ 12 h 28"/>
                <a:gd name="T6" fmla="*/ 15 w 27"/>
                <a:gd name="T7" fmla="*/ 15 h 28"/>
                <a:gd name="T8" fmla="*/ 15 w 27"/>
                <a:gd name="T9" fmla="*/ 28 h 28"/>
                <a:gd name="T10" fmla="*/ 13 w 27"/>
                <a:gd name="T11" fmla="*/ 15 h 28"/>
                <a:gd name="T12" fmla="*/ 0 w 27"/>
                <a:gd name="T13" fmla="*/ 15 h 28"/>
                <a:gd name="T14" fmla="*/ 13 w 27"/>
                <a:gd name="T15" fmla="*/ 13 h 28"/>
                <a:gd name="T16" fmla="*/ 13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13" y="0"/>
                  </a:moveTo>
                  <a:lnTo>
                    <a:pt x="15" y="13"/>
                  </a:lnTo>
                  <a:lnTo>
                    <a:pt x="27" y="12"/>
                  </a:lnTo>
                  <a:lnTo>
                    <a:pt x="15" y="15"/>
                  </a:lnTo>
                  <a:lnTo>
                    <a:pt x="15" y="28"/>
                  </a:lnTo>
                  <a:lnTo>
                    <a:pt x="13" y="15"/>
                  </a:lnTo>
                  <a:lnTo>
                    <a:pt x="0" y="15"/>
                  </a:lnTo>
                  <a:lnTo>
                    <a:pt x="13" y="13"/>
                  </a:lnTo>
                  <a:lnTo>
                    <a:pt x="1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5805"/>
            <p:cNvSpPr>
              <a:spLocks/>
            </p:cNvSpPr>
            <p:nvPr/>
          </p:nvSpPr>
          <p:spPr bwMode="auto">
            <a:xfrm>
              <a:off x="4846802" y="1568545"/>
              <a:ext cx="69711" cy="72201"/>
            </a:xfrm>
            <a:custGeom>
              <a:avLst/>
              <a:gdLst>
                <a:gd name="T0" fmla="*/ 13 w 28"/>
                <a:gd name="T1" fmla="*/ 0 h 29"/>
                <a:gd name="T2" fmla="*/ 13 w 28"/>
                <a:gd name="T3" fmla="*/ 13 h 29"/>
                <a:gd name="T4" fmla="*/ 0 w 28"/>
                <a:gd name="T5" fmla="*/ 16 h 29"/>
                <a:gd name="T6" fmla="*/ 13 w 28"/>
                <a:gd name="T7" fmla="*/ 15 h 29"/>
                <a:gd name="T8" fmla="*/ 15 w 28"/>
                <a:gd name="T9" fmla="*/ 29 h 29"/>
                <a:gd name="T10" fmla="*/ 15 w 28"/>
                <a:gd name="T11" fmla="*/ 15 h 29"/>
                <a:gd name="T12" fmla="*/ 28 w 28"/>
                <a:gd name="T13" fmla="*/ 13 h 29"/>
                <a:gd name="T14" fmla="*/ 15 w 28"/>
                <a:gd name="T15" fmla="*/ 13 h 29"/>
                <a:gd name="T16" fmla="*/ 13 w 2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3" y="0"/>
                  </a:moveTo>
                  <a:lnTo>
                    <a:pt x="13" y="13"/>
                  </a:lnTo>
                  <a:lnTo>
                    <a:pt x="0" y="16"/>
                  </a:lnTo>
                  <a:lnTo>
                    <a:pt x="13" y="15"/>
                  </a:lnTo>
                  <a:lnTo>
                    <a:pt x="15" y="29"/>
                  </a:lnTo>
                  <a:lnTo>
                    <a:pt x="15" y="15"/>
                  </a:lnTo>
                  <a:lnTo>
                    <a:pt x="28" y="13"/>
                  </a:lnTo>
                  <a:lnTo>
                    <a:pt x="15" y="13"/>
                  </a:lnTo>
                  <a:lnTo>
                    <a:pt x="1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5806"/>
            <p:cNvSpPr>
              <a:spLocks/>
            </p:cNvSpPr>
            <p:nvPr/>
          </p:nvSpPr>
          <p:spPr bwMode="auto">
            <a:xfrm>
              <a:off x="4846802" y="1568545"/>
              <a:ext cx="69711" cy="72201"/>
            </a:xfrm>
            <a:custGeom>
              <a:avLst/>
              <a:gdLst>
                <a:gd name="T0" fmla="*/ 13 w 28"/>
                <a:gd name="T1" fmla="*/ 0 h 29"/>
                <a:gd name="T2" fmla="*/ 13 w 28"/>
                <a:gd name="T3" fmla="*/ 13 h 29"/>
                <a:gd name="T4" fmla="*/ 0 w 28"/>
                <a:gd name="T5" fmla="*/ 16 h 29"/>
                <a:gd name="T6" fmla="*/ 13 w 28"/>
                <a:gd name="T7" fmla="*/ 15 h 29"/>
                <a:gd name="T8" fmla="*/ 15 w 28"/>
                <a:gd name="T9" fmla="*/ 29 h 29"/>
                <a:gd name="T10" fmla="*/ 15 w 28"/>
                <a:gd name="T11" fmla="*/ 15 h 29"/>
                <a:gd name="T12" fmla="*/ 28 w 28"/>
                <a:gd name="T13" fmla="*/ 13 h 29"/>
                <a:gd name="T14" fmla="*/ 15 w 28"/>
                <a:gd name="T15" fmla="*/ 13 h 29"/>
                <a:gd name="T16" fmla="*/ 13 w 2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3" y="0"/>
                  </a:moveTo>
                  <a:lnTo>
                    <a:pt x="13" y="13"/>
                  </a:lnTo>
                  <a:lnTo>
                    <a:pt x="0" y="16"/>
                  </a:lnTo>
                  <a:lnTo>
                    <a:pt x="13" y="15"/>
                  </a:lnTo>
                  <a:lnTo>
                    <a:pt x="15" y="29"/>
                  </a:lnTo>
                  <a:lnTo>
                    <a:pt x="15" y="15"/>
                  </a:lnTo>
                  <a:lnTo>
                    <a:pt x="28" y="13"/>
                  </a:lnTo>
                  <a:lnTo>
                    <a:pt x="15" y="13"/>
                  </a:lnTo>
                  <a:lnTo>
                    <a:pt x="13"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5807"/>
            <p:cNvSpPr>
              <a:spLocks/>
            </p:cNvSpPr>
            <p:nvPr/>
          </p:nvSpPr>
          <p:spPr bwMode="auto">
            <a:xfrm>
              <a:off x="4124800" y="1180158"/>
              <a:ext cx="39835" cy="42326"/>
            </a:xfrm>
            <a:custGeom>
              <a:avLst/>
              <a:gdLst>
                <a:gd name="T0" fmla="*/ 8 w 16"/>
                <a:gd name="T1" fmla="*/ 0 h 17"/>
                <a:gd name="T2" fmla="*/ 9 w 16"/>
                <a:gd name="T3" fmla="*/ 7 h 17"/>
                <a:gd name="T4" fmla="*/ 16 w 16"/>
                <a:gd name="T5" fmla="*/ 7 h 17"/>
                <a:gd name="T6" fmla="*/ 9 w 16"/>
                <a:gd name="T7" fmla="*/ 9 h 17"/>
                <a:gd name="T8" fmla="*/ 9 w 16"/>
                <a:gd name="T9" fmla="*/ 17 h 17"/>
                <a:gd name="T10" fmla="*/ 8 w 16"/>
                <a:gd name="T11" fmla="*/ 9 h 17"/>
                <a:gd name="T12" fmla="*/ 0 w 16"/>
                <a:gd name="T13" fmla="*/ 9 h 17"/>
                <a:gd name="T14" fmla="*/ 8 w 16"/>
                <a:gd name="T15" fmla="*/ 7 h 17"/>
                <a:gd name="T16" fmla="*/ 8 w 1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0"/>
                  </a:moveTo>
                  <a:lnTo>
                    <a:pt x="9" y="7"/>
                  </a:lnTo>
                  <a:lnTo>
                    <a:pt x="16" y="7"/>
                  </a:lnTo>
                  <a:lnTo>
                    <a:pt x="9" y="9"/>
                  </a:lnTo>
                  <a:lnTo>
                    <a:pt x="9" y="17"/>
                  </a:lnTo>
                  <a:lnTo>
                    <a:pt x="8" y="9"/>
                  </a:lnTo>
                  <a:lnTo>
                    <a:pt x="0" y="9"/>
                  </a:lnTo>
                  <a:lnTo>
                    <a:pt x="8" y="7"/>
                  </a:lnTo>
                  <a:lnTo>
                    <a:pt x="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5808"/>
            <p:cNvSpPr>
              <a:spLocks/>
            </p:cNvSpPr>
            <p:nvPr/>
          </p:nvSpPr>
          <p:spPr bwMode="auto">
            <a:xfrm>
              <a:off x="8578809" y="1018328"/>
              <a:ext cx="69711" cy="67222"/>
            </a:xfrm>
            <a:custGeom>
              <a:avLst/>
              <a:gdLst>
                <a:gd name="T0" fmla="*/ 12 w 28"/>
                <a:gd name="T1" fmla="*/ 0 h 27"/>
                <a:gd name="T2" fmla="*/ 15 w 28"/>
                <a:gd name="T3" fmla="*/ 12 h 27"/>
                <a:gd name="T4" fmla="*/ 28 w 28"/>
                <a:gd name="T5" fmla="*/ 12 h 27"/>
                <a:gd name="T6" fmla="*/ 15 w 28"/>
                <a:gd name="T7" fmla="*/ 14 h 27"/>
                <a:gd name="T8" fmla="*/ 15 w 28"/>
                <a:gd name="T9" fmla="*/ 27 h 27"/>
                <a:gd name="T10" fmla="*/ 13 w 28"/>
                <a:gd name="T11" fmla="*/ 14 h 27"/>
                <a:gd name="T12" fmla="*/ 0 w 28"/>
                <a:gd name="T13" fmla="*/ 14 h 27"/>
                <a:gd name="T14" fmla="*/ 13 w 28"/>
                <a:gd name="T15" fmla="*/ 12 h 27"/>
                <a:gd name="T16" fmla="*/ 12 w 28"/>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12" y="0"/>
                  </a:moveTo>
                  <a:lnTo>
                    <a:pt x="15" y="12"/>
                  </a:lnTo>
                  <a:lnTo>
                    <a:pt x="28" y="12"/>
                  </a:lnTo>
                  <a:lnTo>
                    <a:pt x="15" y="14"/>
                  </a:lnTo>
                  <a:lnTo>
                    <a:pt x="15" y="27"/>
                  </a:lnTo>
                  <a:lnTo>
                    <a:pt x="13" y="14"/>
                  </a:lnTo>
                  <a:lnTo>
                    <a:pt x="0" y="14"/>
                  </a:lnTo>
                  <a:lnTo>
                    <a:pt x="13" y="12"/>
                  </a:lnTo>
                  <a:lnTo>
                    <a:pt x="1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5809"/>
            <p:cNvSpPr>
              <a:spLocks/>
            </p:cNvSpPr>
            <p:nvPr/>
          </p:nvSpPr>
          <p:spPr bwMode="auto">
            <a:xfrm>
              <a:off x="5762998" y="1060653"/>
              <a:ext cx="52283" cy="54773"/>
            </a:xfrm>
            <a:custGeom>
              <a:avLst/>
              <a:gdLst>
                <a:gd name="T0" fmla="*/ 0 w 21"/>
                <a:gd name="T1" fmla="*/ 2 h 22"/>
                <a:gd name="T2" fmla="*/ 11 w 21"/>
                <a:gd name="T3" fmla="*/ 9 h 22"/>
                <a:gd name="T4" fmla="*/ 20 w 21"/>
                <a:gd name="T5" fmla="*/ 0 h 22"/>
                <a:gd name="T6" fmla="*/ 13 w 21"/>
                <a:gd name="T7" fmla="*/ 10 h 22"/>
                <a:gd name="T8" fmla="*/ 21 w 21"/>
                <a:gd name="T9" fmla="*/ 20 h 22"/>
                <a:gd name="T10" fmla="*/ 11 w 21"/>
                <a:gd name="T11" fmla="*/ 12 h 22"/>
                <a:gd name="T12" fmla="*/ 2 w 21"/>
                <a:gd name="T13" fmla="*/ 22 h 22"/>
                <a:gd name="T14" fmla="*/ 10 w 21"/>
                <a:gd name="T15" fmla="*/ 10 h 22"/>
                <a:gd name="T16" fmla="*/ 0 w 21"/>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0" y="2"/>
                  </a:moveTo>
                  <a:lnTo>
                    <a:pt x="11" y="9"/>
                  </a:lnTo>
                  <a:lnTo>
                    <a:pt x="20" y="0"/>
                  </a:lnTo>
                  <a:lnTo>
                    <a:pt x="13" y="10"/>
                  </a:lnTo>
                  <a:lnTo>
                    <a:pt x="21" y="20"/>
                  </a:lnTo>
                  <a:lnTo>
                    <a:pt x="11" y="12"/>
                  </a:lnTo>
                  <a:lnTo>
                    <a:pt x="2" y="22"/>
                  </a:lnTo>
                  <a:lnTo>
                    <a:pt x="10" y="10"/>
                  </a:lnTo>
                  <a:lnTo>
                    <a:pt x="0"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5810"/>
            <p:cNvSpPr>
              <a:spLocks/>
            </p:cNvSpPr>
            <p:nvPr/>
          </p:nvSpPr>
          <p:spPr bwMode="auto">
            <a:xfrm>
              <a:off x="8265111" y="2845743"/>
              <a:ext cx="69711" cy="69710"/>
            </a:xfrm>
            <a:custGeom>
              <a:avLst/>
              <a:gdLst>
                <a:gd name="T0" fmla="*/ 13 w 28"/>
                <a:gd name="T1" fmla="*/ 0 h 28"/>
                <a:gd name="T2" fmla="*/ 16 w 28"/>
                <a:gd name="T3" fmla="*/ 13 h 28"/>
                <a:gd name="T4" fmla="*/ 28 w 28"/>
                <a:gd name="T5" fmla="*/ 13 h 28"/>
                <a:gd name="T6" fmla="*/ 16 w 28"/>
                <a:gd name="T7" fmla="*/ 15 h 28"/>
                <a:gd name="T8" fmla="*/ 16 w 28"/>
                <a:gd name="T9" fmla="*/ 28 h 28"/>
                <a:gd name="T10" fmla="*/ 14 w 28"/>
                <a:gd name="T11" fmla="*/ 15 h 28"/>
                <a:gd name="T12" fmla="*/ 0 w 28"/>
                <a:gd name="T13" fmla="*/ 16 h 28"/>
                <a:gd name="T14" fmla="*/ 14 w 28"/>
                <a:gd name="T15" fmla="*/ 13 h 28"/>
                <a:gd name="T16" fmla="*/ 13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3" y="0"/>
                  </a:moveTo>
                  <a:lnTo>
                    <a:pt x="16" y="13"/>
                  </a:lnTo>
                  <a:lnTo>
                    <a:pt x="28" y="13"/>
                  </a:lnTo>
                  <a:lnTo>
                    <a:pt x="16" y="15"/>
                  </a:lnTo>
                  <a:lnTo>
                    <a:pt x="16" y="28"/>
                  </a:lnTo>
                  <a:lnTo>
                    <a:pt x="14" y="15"/>
                  </a:lnTo>
                  <a:lnTo>
                    <a:pt x="0" y="16"/>
                  </a:lnTo>
                  <a:lnTo>
                    <a:pt x="14" y="13"/>
                  </a:lnTo>
                  <a:lnTo>
                    <a:pt x="1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5811"/>
            <p:cNvSpPr>
              <a:spLocks/>
            </p:cNvSpPr>
            <p:nvPr/>
          </p:nvSpPr>
          <p:spPr bwMode="auto">
            <a:xfrm>
              <a:off x="3666701" y="2143657"/>
              <a:ext cx="69711" cy="67222"/>
            </a:xfrm>
            <a:custGeom>
              <a:avLst/>
              <a:gdLst>
                <a:gd name="T0" fmla="*/ 12 w 28"/>
                <a:gd name="T1" fmla="*/ 0 h 27"/>
                <a:gd name="T2" fmla="*/ 15 w 28"/>
                <a:gd name="T3" fmla="*/ 13 h 27"/>
                <a:gd name="T4" fmla="*/ 28 w 28"/>
                <a:gd name="T5" fmla="*/ 13 h 27"/>
                <a:gd name="T6" fmla="*/ 15 w 28"/>
                <a:gd name="T7" fmla="*/ 15 h 27"/>
                <a:gd name="T8" fmla="*/ 15 w 28"/>
                <a:gd name="T9" fmla="*/ 27 h 27"/>
                <a:gd name="T10" fmla="*/ 13 w 28"/>
                <a:gd name="T11" fmla="*/ 15 h 27"/>
                <a:gd name="T12" fmla="*/ 0 w 28"/>
                <a:gd name="T13" fmla="*/ 15 h 27"/>
                <a:gd name="T14" fmla="*/ 13 w 28"/>
                <a:gd name="T15" fmla="*/ 13 h 27"/>
                <a:gd name="T16" fmla="*/ 12 w 28"/>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12" y="0"/>
                  </a:moveTo>
                  <a:lnTo>
                    <a:pt x="15" y="13"/>
                  </a:lnTo>
                  <a:lnTo>
                    <a:pt x="28" y="13"/>
                  </a:lnTo>
                  <a:lnTo>
                    <a:pt x="15" y="15"/>
                  </a:lnTo>
                  <a:lnTo>
                    <a:pt x="15" y="27"/>
                  </a:lnTo>
                  <a:lnTo>
                    <a:pt x="13" y="15"/>
                  </a:lnTo>
                  <a:lnTo>
                    <a:pt x="0" y="15"/>
                  </a:lnTo>
                  <a:lnTo>
                    <a:pt x="13" y="13"/>
                  </a:lnTo>
                  <a:lnTo>
                    <a:pt x="1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5813"/>
            <p:cNvSpPr>
              <a:spLocks/>
            </p:cNvSpPr>
            <p:nvPr/>
          </p:nvSpPr>
          <p:spPr bwMode="auto">
            <a:xfrm>
              <a:off x="4635180" y="3351144"/>
              <a:ext cx="67221" cy="69710"/>
            </a:xfrm>
            <a:custGeom>
              <a:avLst/>
              <a:gdLst>
                <a:gd name="T0" fmla="*/ 13 w 27"/>
                <a:gd name="T1" fmla="*/ 0 h 28"/>
                <a:gd name="T2" fmla="*/ 15 w 27"/>
                <a:gd name="T3" fmla="*/ 13 h 28"/>
                <a:gd name="T4" fmla="*/ 27 w 27"/>
                <a:gd name="T5" fmla="*/ 13 h 28"/>
                <a:gd name="T6" fmla="*/ 15 w 27"/>
                <a:gd name="T7" fmla="*/ 15 h 28"/>
                <a:gd name="T8" fmla="*/ 15 w 27"/>
                <a:gd name="T9" fmla="*/ 28 h 28"/>
                <a:gd name="T10" fmla="*/ 13 w 27"/>
                <a:gd name="T11" fmla="*/ 16 h 28"/>
                <a:gd name="T12" fmla="*/ 0 w 27"/>
                <a:gd name="T13" fmla="*/ 16 h 28"/>
                <a:gd name="T14" fmla="*/ 13 w 27"/>
                <a:gd name="T15" fmla="*/ 14 h 28"/>
                <a:gd name="T16" fmla="*/ 13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13" y="0"/>
                  </a:moveTo>
                  <a:lnTo>
                    <a:pt x="15" y="13"/>
                  </a:lnTo>
                  <a:lnTo>
                    <a:pt x="27" y="13"/>
                  </a:lnTo>
                  <a:lnTo>
                    <a:pt x="15" y="15"/>
                  </a:lnTo>
                  <a:lnTo>
                    <a:pt x="15" y="28"/>
                  </a:lnTo>
                  <a:lnTo>
                    <a:pt x="13" y="16"/>
                  </a:lnTo>
                  <a:lnTo>
                    <a:pt x="0" y="16"/>
                  </a:lnTo>
                  <a:lnTo>
                    <a:pt x="13" y="14"/>
                  </a:lnTo>
                  <a:lnTo>
                    <a:pt x="1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5814"/>
            <p:cNvSpPr>
              <a:spLocks/>
            </p:cNvSpPr>
            <p:nvPr/>
          </p:nvSpPr>
          <p:spPr bwMode="auto">
            <a:xfrm>
              <a:off x="5352203" y="2756114"/>
              <a:ext cx="87137" cy="84648"/>
            </a:xfrm>
            <a:custGeom>
              <a:avLst/>
              <a:gdLst>
                <a:gd name="T0" fmla="*/ 8 w 35"/>
                <a:gd name="T1" fmla="*/ 0 h 34"/>
                <a:gd name="T2" fmla="*/ 18 w 35"/>
                <a:gd name="T3" fmla="*/ 14 h 34"/>
                <a:gd name="T4" fmla="*/ 35 w 35"/>
                <a:gd name="T5" fmla="*/ 8 h 34"/>
                <a:gd name="T6" fmla="*/ 19 w 35"/>
                <a:gd name="T7" fmla="*/ 18 h 34"/>
                <a:gd name="T8" fmla="*/ 26 w 35"/>
                <a:gd name="T9" fmla="*/ 34 h 34"/>
                <a:gd name="T10" fmla="*/ 17 w 35"/>
                <a:gd name="T11" fmla="*/ 19 h 34"/>
                <a:gd name="T12" fmla="*/ 0 w 35"/>
                <a:gd name="T13" fmla="*/ 26 h 34"/>
                <a:gd name="T14" fmla="*/ 15 w 35"/>
                <a:gd name="T15" fmla="*/ 16 h 34"/>
                <a:gd name="T16" fmla="*/ 8 w 35"/>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4">
                  <a:moveTo>
                    <a:pt x="8" y="0"/>
                  </a:moveTo>
                  <a:lnTo>
                    <a:pt x="18" y="14"/>
                  </a:lnTo>
                  <a:lnTo>
                    <a:pt x="35" y="8"/>
                  </a:lnTo>
                  <a:lnTo>
                    <a:pt x="19" y="18"/>
                  </a:lnTo>
                  <a:lnTo>
                    <a:pt x="26" y="34"/>
                  </a:lnTo>
                  <a:lnTo>
                    <a:pt x="17" y="19"/>
                  </a:lnTo>
                  <a:lnTo>
                    <a:pt x="0" y="26"/>
                  </a:lnTo>
                  <a:lnTo>
                    <a:pt x="15" y="16"/>
                  </a:lnTo>
                  <a:lnTo>
                    <a:pt x="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5815"/>
            <p:cNvSpPr>
              <a:spLocks/>
            </p:cNvSpPr>
            <p:nvPr/>
          </p:nvSpPr>
          <p:spPr bwMode="auto">
            <a:xfrm>
              <a:off x="7080030" y="1371860"/>
              <a:ext cx="67221" cy="67222"/>
            </a:xfrm>
            <a:custGeom>
              <a:avLst/>
              <a:gdLst>
                <a:gd name="T0" fmla="*/ 15 w 27"/>
                <a:gd name="T1" fmla="*/ 0 h 27"/>
                <a:gd name="T2" fmla="*/ 14 w 27"/>
                <a:gd name="T3" fmla="*/ 13 h 27"/>
                <a:gd name="T4" fmla="*/ 27 w 27"/>
                <a:gd name="T5" fmla="*/ 16 h 27"/>
                <a:gd name="T6" fmla="*/ 14 w 27"/>
                <a:gd name="T7" fmla="*/ 15 h 27"/>
                <a:gd name="T8" fmla="*/ 11 w 27"/>
                <a:gd name="T9" fmla="*/ 27 h 27"/>
                <a:gd name="T10" fmla="*/ 12 w 27"/>
                <a:gd name="T11" fmla="*/ 15 h 27"/>
                <a:gd name="T12" fmla="*/ 0 w 27"/>
                <a:gd name="T13" fmla="*/ 12 h 27"/>
                <a:gd name="T14" fmla="*/ 12 w 27"/>
                <a:gd name="T15" fmla="*/ 13 h 27"/>
                <a:gd name="T16" fmla="*/ 15 w 2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5" y="0"/>
                  </a:moveTo>
                  <a:lnTo>
                    <a:pt x="14" y="13"/>
                  </a:lnTo>
                  <a:lnTo>
                    <a:pt x="27" y="16"/>
                  </a:lnTo>
                  <a:lnTo>
                    <a:pt x="14" y="15"/>
                  </a:lnTo>
                  <a:lnTo>
                    <a:pt x="11" y="27"/>
                  </a:lnTo>
                  <a:lnTo>
                    <a:pt x="12" y="15"/>
                  </a:lnTo>
                  <a:lnTo>
                    <a:pt x="0" y="12"/>
                  </a:lnTo>
                  <a:lnTo>
                    <a:pt x="12" y="13"/>
                  </a:lnTo>
                  <a:lnTo>
                    <a:pt x="1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5816"/>
            <p:cNvSpPr>
              <a:spLocks/>
            </p:cNvSpPr>
            <p:nvPr/>
          </p:nvSpPr>
          <p:spPr bwMode="auto">
            <a:xfrm>
              <a:off x="4707381" y="2429967"/>
              <a:ext cx="67221" cy="67222"/>
            </a:xfrm>
            <a:custGeom>
              <a:avLst/>
              <a:gdLst>
                <a:gd name="T0" fmla="*/ 15 w 27"/>
                <a:gd name="T1" fmla="*/ 0 h 27"/>
                <a:gd name="T2" fmla="*/ 14 w 27"/>
                <a:gd name="T3" fmla="*/ 13 h 27"/>
                <a:gd name="T4" fmla="*/ 27 w 27"/>
                <a:gd name="T5" fmla="*/ 16 h 27"/>
                <a:gd name="T6" fmla="*/ 14 w 27"/>
                <a:gd name="T7" fmla="*/ 15 h 27"/>
                <a:gd name="T8" fmla="*/ 11 w 27"/>
                <a:gd name="T9" fmla="*/ 27 h 27"/>
                <a:gd name="T10" fmla="*/ 12 w 27"/>
                <a:gd name="T11" fmla="*/ 15 h 27"/>
                <a:gd name="T12" fmla="*/ 0 w 27"/>
                <a:gd name="T13" fmla="*/ 11 h 27"/>
                <a:gd name="T14" fmla="*/ 12 w 27"/>
                <a:gd name="T15" fmla="*/ 11 h 27"/>
                <a:gd name="T16" fmla="*/ 15 w 2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5" y="0"/>
                  </a:moveTo>
                  <a:lnTo>
                    <a:pt x="14" y="13"/>
                  </a:lnTo>
                  <a:lnTo>
                    <a:pt x="27" y="16"/>
                  </a:lnTo>
                  <a:lnTo>
                    <a:pt x="14" y="15"/>
                  </a:lnTo>
                  <a:lnTo>
                    <a:pt x="11" y="27"/>
                  </a:lnTo>
                  <a:lnTo>
                    <a:pt x="12" y="15"/>
                  </a:lnTo>
                  <a:lnTo>
                    <a:pt x="0" y="11"/>
                  </a:lnTo>
                  <a:lnTo>
                    <a:pt x="12" y="11"/>
                  </a:lnTo>
                  <a:lnTo>
                    <a:pt x="1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5821"/>
            <p:cNvSpPr>
              <a:spLocks/>
            </p:cNvSpPr>
            <p:nvPr/>
          </p:nvSpPr>
          <p:spPr bwMode="auto">
            <a:xfrm>
              <a:off x="1814387" y="572679"/>
              <a:ext cx="37344" cy="34856"/>
            </a:xfrm>
            <a:custGeom>
              <a:avLst/>
              <a:gdLst>
                <a:gd name="T0" fmla="*/ 6 w 15"/>
                <a:gd name="T1" fmla="*/ 0 h 14"/>
                <a:gd name="T2" fmla="*/ 8 w 15"/>
                <a:gd name="T3" fmla="*/ 7 h 14"/>
                <a:gd name="T4" fmla="*/ 15 w 15"/>
                <a:gd name="T5" fmla="*/ 7 h 14"/>
                <a:gd name="T6" fmla="*/ 8 w 15"/>
                <a:gd name="T7" fmla="*/ 8 h 14"/>
                <a:gd name="T8" fmla="*/ 8 w 15"/>
                <a:gd name="T9" fmla="*/ 14 h 14"/>
                <a:gd name="T10" fmla="*/ 7 w 15"/>
                <a:gd name="T11" fmla="*/ 8 h 14"/>
                <a:gd name="T12" fmla="*/ 0 w 15"/>
                <a:gd name="T13" fmla="*/ 8 h 14"/>
                <a:gd name="T14" fmla="*/ 6 w 15"/>
                <a:gd name="T15" fmla="*/ 7 h 14"/>
                <a:gd name="T16" fmla="*/ 6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6" y="0"/>
                  </a:moveTo>
                  <a:lnTo>
                    <a:pt x="8" y="7"/>
                  </a:lnTo>
                  <a:lnTo>
                    <a:pt x="15" y="7"/>
                  </a:lnTo>
                  <a:lnTo>
                    <a:pt x="8" y="8"/>
                  </a:lnTo>
                  <a:lnTo>
                    <a:pt x="8" y="14"/>
                  </a:lnTo>
                  <a:lnTo>
                    <a:pt x="7" y="8"/>
                  </a:lnTo>
                  <a:lnTo>
                    <a:pt x="0" y="8"/>
                  </a:lnTo>
                  <a:lnTo>
                    <a:pt x="6" y="7"/>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5822"/>
            <p:cNvSpPr>
              <a:spLocks/>
            </p:cNvSpPr>
            <p:nvPr/>
          </p:nvSpPr>
          <p:spPr bwMode="auto">
            <a:xfrm>
              <a:off x="2292403" y="306285"/>
              <a:ext cx="27386" cy="29876"/>
            </a:xfrm>
            <a:custGeom>
              <a:avLst/>
              <a:gdLst>
                <a:gd name="T0" fmla="*/ 0 w 11"/>
                <a:gd name="T1" fmla="*/ 1 h 12"/>
                <a:gd name="T2" fmla="*/ 6 w 11"/>
                <a:gd name="T3" fmla="*/ 5 h 12"/>
                <a:gd name="T4" fmla="*/ 10 w 11"/>
                <a:gd name="T5" fmla="*/ 0 h 12"/>
                <a:gd name="T6" fmla="*/ 6 w 11"/>
                <a:gd name="T7" fmla="*/ 5 h 12"/>
                <a:gd name="T8" fmla="*/ 11 w 11"/>
                <a:gd name="T9" fmla="*/ 11 h 12"/>
                <a:gd name="T10" fmla="*/ 6 w 11"/>
                <a:gd name="T11" fmla="*/ 6 h 12"/>
                <a:gd name="T12" fmla="*/ 1 w 11"/>
                <a:gd name="T13" fmla="*/ 12 h 12"/>
                <a:gd name="T14" fmla="*/ 5 w 11"/>
                <a:gd name="T15" fmla="*/ 6 h 12"/>
                <a:gd name="T16" fmla="*/ 0 w 11"/>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
                  </a:moveTo>
                  <a:lnTo>
                    <a:pt x="6" y="5"/>
                  </a:lnTo>
                  <a:lnTo>
                    <a:pt x="10" y="0"/>
                  </a:lnTo>
                  <a:lnTo>
                    <a:pt x="6" y="5"/>
                  </a:lnTo>
                  <a:lnTo>
                    <a:pt x="11" y="11"/>
                  </a:lnTo>
                  <a:lnTo>
                    <a:pt x="6" y="6"/>
                  </a:lnTo>
                  <a:lnTo>
                    <a:pt x="1" y="12"/>
                  </a:lnTo>
                  <a:lnTo>
                    <a:pt x="5" y="6"/>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5823"/>
            <p:cNvSpPr>
              <a:spLocks/>
            </p:cNvSpPr>
            <p:nvPr/>
          </p:nvSpPr>
          <p:spPr bwMode="auto">
            <a:xfrm>
              <a:off x="1196950" y="873930"/>
              <a:ext cx="37344" cy="32367"/>
            </a:xfrm>
            <a:custGeom>
              <a:avLst/>
              <a:gdLst>
                <a:gd name="T0" fmla="*/ 6 w 15"/>
                <a:gd name="T1" fmla="*/ 0 h 13"/>
                <a:gd name="T2" fmla="*/ 9 w 15"/>
                <a:gd name="T3" fmla="*/ 6 h 13"/>
                <a:gd name="T4" fmla="*/ 15 w 15"/>
                <a:gd name="T5" fmla="*/ 6 h 13"/>
                <a:gd name="T6" fmla="*/ 9 w 15"/>
                <a:gd name="T7" fmla="*/ 7 h 13"/>
                <a:gd name="T8" fmla="*/ 9 w 15"/>
                <a:gd name="T9" fmla="*/ 13 h 13"/>
                <a:gd name="T10" fmla="*/ 8 w 15"/>
                <a:gd name="T11" fmla="*/ 7 h 13"/>
                <a:gd name="T12" fmla="*/ 0 w 15"/>
                <a:gd name="T13" fmla="*/ 7 h 13"/>
                <a:gd name="T14" fmla="*/ 6 w 15"/>
                <a:gd name="T15" fmla="*/ 6 h 13"/>
                <a:gd name="T16" fmla="*/ 6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6" y="0"/>
                  </a:moveTo>
                  <a:lnTo>
                    <a:pt x="9" y="6"/>
                  </a:lnTo>
                  <a:lnTo>
                    <a:pt x="15" y="6"/>
                  </a:lnTo>
                  <a:lnTo>
                    <a:pt x="9" y="7"/>
                  </a:lnTo>
                  <a:lnTo>
                    <a:pt x="9" y="13"/>
                  </a:lnTo>
                  <a:lnTo>
                    <a:pt x="8" y="7"/>
                  </a:lnTo>
                  <a:lnTo>
                    <a:pt x="0" y="7"/>
                  </a:lnTo>
                  <a:lnTo>
                    <a:pt x="6" y="6"/>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5824"/>
            <p:cNvSpPr>
              <a:spLocks/>
            </p:cNvSpPr>
            <p:nvPr/>
          </p:nvSpPr>
          <p:spPr bwMode="auto">
            <a:xfrm>
              <a:off x="1470813" y="647370"/>
              <a:ext cx="27386" cy="32367"/>
            </a:xfrm>
            <a:custGeom>
              <a:avLst/>
              <a:gdLst>
                <a:gd name="T0" fmla="*/ 0 w 11"/>
                <a:gd name="T1" fmla="*/ 3 h 13"/>
                <a:gd name="T2" fmla="*/ 5 w 11"/>
                <a:gd name="T3" fmla="*/ 6 h 13"/>
                <a:gd name="T4" fmla="*/ 9 w 11"/>
                <a:gd name="T5" fmla="*/ 0 h 13"/>
                <a:gd name="T6" fmla="*/ 6 w 11"/>
                <a:gd name="T7" fmla="*/ 6 h 13"/>
                <a:gd name="T8" fmla="*/ 11 w 11"/>
                <a:gd name="T9" fmla="*/ 11 h 13"/>
                <a:gd name="T10" fmla="*/ 6 w 11"/>
                <a:gd name="T11" fmla="*/ 7 h 13"/>
                <a:gd name="T12" fmla="*/ 2 w 11"/>
                <a:gd name="T13" fmla="*/ 13 h 13"/>
                <a:gd name="T14" fmla="*/ 5 w 11"/>
                <a:gd name="T15" fmla="*/ 6 h 13"/>
                <a:gd name="T16" fmla="*/ 0 w 11"/>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3"/>
                  </a:moveTo>
                  <a:lnTo>
                    <a:pt x="5" y="6"/>
                  </a:lnTo>
                  <a:lnTo>
                    <a:pt x="9" y="0"/>
                  </a:lnTo>
                  <a:lnTo>
                    <a:pt x="6" y="6"/>
                  </a:lnTo>
                  <a:lnTo>
                    <a:pt x="11" y="11"/>
                  </a:lnTo>
                  <a:lnTo>
                    <a:pt x="6" y="7"/>
                  </a:lnTo>
                  <a:lnTo>
                    <a:pt x="2" y="13"/>
                  </a:lnTo>
                  <a:lnTo>
                    <a:pt x="5" y="6"/>
                  </a:lnTo>
                  <a:lnTo>
                    <a:pt x="0" y="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5825"/>
            <p:cNvSpPr>
              <a:spLocks/>
            </p:cNvSpPr>
            <p:nvPr/>
          </p:nvSpPr>
          <p:spPr bwMode="auto">
            <a:xfrm>
              <a:off x="1704842" y="1503814"/>
              <a:ext cx="34856" cy="37346"/>
            </a:xfrm>
            <a:custGeom>
              <a:avLst/>
              <a:gdLst>
                <a:gd name="T0" fmla="*/ 6 w 14"/>
                <a:gd name="T1" fmla="*/ 0 h 15"/>
                <a:gd name="T2" fmla="*/ 6 w 14"/>
                <a:gd name="T3" fmla="*/ 6 h 15"/>
                <a:gd name="T4" fmla="*/ 0 w 14"/>
                <a:gd name="T5" fmla="*/ 7 h 15"/>
                <a:gd name="T6" fmla="*/ 6 w 14"/>
                <a:gd name="T7" fmla="*/ 7 h 15"/>
                <a:gd name="T8" fmla="*/ 7 w 14"/>
                <a:gd name="T9" fmla="*/ 15 h 15"/>
                <a:gd name="T10" fmla="*/ 7 w 14"/>
                <a:gd name="T11" fmla="*/ 7 h 15"/>
                <a:gd name="T12" fmla="*/ 14 w 14"/>
                <a:gd name="T13" fmla="*/ 6 h 15"/>
                <a:gd name="T14" fmla="*/ 7 w 14"/>
                <a:gd name="T15" fmla="*/ 6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lnTo>
                    <a:pt x="6" y="6"/>
                  </a:lnTo>
                  <a:lnTo>
                    <a:pt x="0" y="7"/>
                  </a:lnTo>
                  <a:lnTo>
                    <a:pt x="6" y="7"/>
                  </a:lnTo>
                  <a:lnTo>
                    <a:pt x="7" y="15"/>
                  </a:lnTo>
                  <a:lnTo>
                    <a:pt x="7" y="7"/>
                  </a:lnTo>
                  <a:lnTo>
                    <a:pt x="14" y="6"/>
                  </a:lnTo>
                  <a:lnTo>
                    <a:pt x="7" y="6"/>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5826"/>
            <p:cNvSpPr>
              <a:spLocks/>
            </p:cNvSpPr>
            <p:nvPr/>
          </p:nvSpPr>
          <p:spPr bwMode="auto">
            <a:xfrm>
              <a:off x="1704842" y="1503814"/>
              <a:ext cx="34856" cy="37346"/>
            </a:xfrm>
            <a:custGeom>
              <a:avLst/>
              <a:gdLst>
                <a:gd name="T0" fmla="*/ 6 w 14"/>
                <a:gd name="T1" fmla="*/ 0 h 15"/>
                <a:gd name="T2" fmla="*/ 6 w 14"/>
                <a:gd name="T3" fmla="*/ 6 h 15"/>
                <a:gd name="T4" fmla="*/ 0 w 14"/>
                <a:gd name="T5" fmla="*/ 7 h 15"/>
                <a:gd name="T6" fmla="*/ 6 w 14"/>
                <a:gd name="T7" fmla="*/ 7 h 15"/>
                <a:gd name="T8" fmla="*/ 7 w 14"/>
                <a:gd name="T9" fmla="*/ 15 h 15"/>
                <a:gd name="T10" fmla="*/ 7 w 14"/>
                <a:gd name="T11" fmla="*/ 7 h 15"/>
                <a:gd name="T12" fmla="*/ 14 w 14"/>
                <a:gd name="T13" fmla="*/ 6 h 15"/>
                <a:gd name="T14" fmla="*/ 7 w 14"/>
                <a:gd name="T15" fmla="*/ 6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lnTo>
                    <a:pt x="6" y="6"/>
                  </a:lnTo>
                  <a:lnTo>
                    <a:pt x="0" y="7"/>
                  </a:lnTo>
                  <a:lnTo>
                    <a:pt x="6" y="7"/>
                  </a:lnTo>
                  <a:lnTo>
                    <a:pt x="7" y="15"/>
                  </a:lnTo>
                  <a:lnTo>
                    <a:pt x="7" y="7"/>
                  </a:lnTo>
                  <a:lnTo>
                    <a:pt x="14" y="6"/>
                  </a:lnTo>
                  <a:lnTo>
                    <a:pt x="7" y="6"/>
                  </a:lnTo>
                  <a:lnTo>
                    <a:pt x="6"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5827"/>
            <p:cNvSpPr>
              <a:spLocks/>
            </p:cNvSpPr>
            <p:nvPr/>
          </p:nvSpPr>
          <p:spPr bwMode="auto">
            <a:xfrm>
              <a:off x="2075805" y="1190116"/>
              <a:ext cx="47303" cy="44814"/>
            </a:xfrm>
            <a:custGeom>
              <a:avLst/>
              <a:gdLst>
                <a:gd name="T0" fmla="*/ 6 w 19"/>
                <a:gd name="T1" fmla="*/ 0 h 18"/>
                <a:gd name="T2" fmla="*/ 10 w 19"/>
                <a:gd name="T3" fmla="*/ 9 h 18"/>
                <a:gd name="T4" fmla="*/ 19 w 19"/>
                <a:gd name="T5" fmla="*/ 5 h 18"/>
                <a:gd name="T6" fmla="*/ 11 w 19"/>
                <a:gd name="T7" fmla="*/ 10 h 18"/>
                <a:gd name="T8" fmla="*/ 14 w 19"/>
                <a:gd name="T9" fmla="*/ 18 h 18"/>
                <a:gd name="T10" fmla="*/ 10 w 19"/>
                <a:gd name="T11" fmla="*/ 11 h 18"/>
                <a:gd name="T12" fmla="*/ 0 w 19"/>
                <a:gd name="T13" fmla="*/ 14 h 18"/>
                <a:gd name="T14" fmla="*/ 9 w 19"/>
                <a:gd name="T15" fmla="*/ 9 h 18"/>
                <a:gd name="T16" fmla="*/ 6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6" y="0"/>
                  </a:moveTo>
                  <a:lnTo>
                    <a:pt x="10" y="9"/>
                  </a:lnTo>
                  <a:lnTo>
                    <a:pt x="19" y="5"/>
                  </a:lnTo>
                  <a:lnTo>
                    <a:pt x="11" y="10"/>
                  </a:lnTo>
                  <a:lnTo>
                    <a:pt x="14" y="18"/>
                  </a:lnTo>
                  <a:lnTo>
                    <a:pt x="10" y="11"/>
                  </a:lnTo>
                  <a:lnTo>
                    <a:pt x="0" y="14"/>
                  </a:lnTo>
                  <a:lnTo>
                    <a:pt x="9" y="9"/>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5828"/>
            <p:cNvSpPr>
              <a:spLocks/>
            </p:cNvSpPr>
            <p:nvPr/>
          </p:nvSpPr>
          <p:spPr bwMode="auto">
            <a:xfrm>
              <a:off x="2979550" y="468114"/>
              <a:ext cx="34856" cy="37346"/>
            </a:xfrm>
            <a:custGeom>
              <a:avLst/>
              <a:gdLst>
                <a:gd name="T0" fmla="*/ 7 w 14"/>
                <a:gd name="T1" fmla="*/ 0 h 15"/>
                <a:gd name="T2" fmla="*/ 7 w 14"/>
                <a:gd name="T3" fmla="*/ 8 h 15"/>
                <a:gd name="T4" fmla="*/ 14 w 14"/>
                <a:gd name="T5" fmla="*/ 9 h 15"/>
                <a:gd name="T6" fmla="*/ 7 w 14"/>
                <a:gd name="T7" fmla="*/ 9 h 15"/>
                <a:gd name="T8" fmla="*/ 5 w 14"/>
                <a:gd name="T9" fmla="*/ 15 h 15"/>
                <a:gd name="T10" fmla="*/ 6 w 14"/>
                <a:gd name="T11" fmla="*/ 9 h 15"/>
                <a:gd name="T12" fmla="*/ 0 w 14"/>
                <a:gd name="T13" fmla="*/ 7 h 15"/>
                <a:gd name="T14" fmla="*/ 6 w 14"/>
                <a:gd name="T15" fmla="*/ 7 h 15"/>
                <a:gd name="T16" fmla="*/ 7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7" y="0"/>
                  </a:moveTo>
                  <a:lnTo>
                    <a:pt x="7" y="8"/>
                  </a:lnTo>
                  <a:lnTo>
                    <a:pt x="14" y="9"/>
                  </a:lnTo>
                  <a:lnTo>
                    <a:pt x="7" y="9"/>
                  </a:lnTo>
                  <a:lnTo>
                    <a:pt x="5" y="15"/>
                  </a:lnTo>
                  <a:lnTo>
                    <a:pt x="6" y="9"/>
                  </a:lnTo>
                  <a:lnTo>
                    <a:pt x="0" y="7"/>
                  </a:lnTo>
                  <a:lnTo>
                    <a:pt x="6" y="7"/>
                  </a:lnTo>
                  <a:lnTo>
                    <a:pt x="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5829"/>
            <p:cNvSpPr>
              <a:spLocks/>
            </p:cNvSpPr>
            <p:nvPr/>
          </p:nvSpPr>
          <p:spPr bwMode="auto">
            <a:xfrm>
              <a:off x="1739697" y="1020819"/>
              <a:ext cx="37344" cy="37346"/>
            </a:xfrm>
            <a:custGeom>
              <a:avLst/>
              <a:gdLst>
                <a:gd name="T0" fmla="*/ 9 w 15"/>
                <a:gd name="T1" fmla="*/ 0 h 15"/>
                <a:gd name="T2" fmla="*/ 7 w 15"/>
                <a:gd name="T3" fmla="*/ 6 h 15"/>
                <a:gd name="T4" fmla="*/ 0 w 15"/>
                <a:gd name="T5" fmla="*/ 6 h 15"/>
                <a:gd name="T6" fmla="*/ 7 w 15"/>
                <a:gd name="T7" fmla="*/ 8 h 15"/>
                <a:gd name="T8" fmla="*/ 7 w 15"/>
                <a:gd name="T9" fmla="*/ 15 h 15"/>
                <a:gd name="T10" fmla="*/ 8 w 15"/>
                <a:gd name="T11" fmla="*/ 8 h 15"/>
                <a:gd name="T12" fmla="*/ 15 w 15"/>
                <a:gd name="T13" fmla="*/ 8 h 15"/>
                <a:gd name="T14" fmla="*/ 8 w 15"/>
                <a:gd name="T15" fmla="*/ 7 h 15"/>
                <a:gd name="T16" fmla="*/ 9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0"/>
                  </a:moveTo>
                  <a:lnTo>
                    <a:pt x="7" y="6"/>
                  </a:lnTo>
                  <a:lnTo>
                    <a:pt x="0" y="6"/>
                  </a:lnTo>
                  <a:lnTo>
                    <a:pt x="7" y="8"/>
                  </a:lnTo>
                  <a:lnTo>
                    <a:pt x="7" y="15"/>
                  </a:lnTo>
                  <a:lnTo>
                    <a:pt x="8" y="8"/>
                  </a:lnTo>
                  <a:lnTo>
                    <a:pt x="15" y="8"/>
                  </a:lnTo>
                  <a:lnTo>
                    <a:pt x="8" y="7"/>
                  </a:ln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5830"/>
            <p:cNvSpPr>
              <a:spLocks/>
            </p:cNvSpPr>
            <p:nvPr/>
          </p:nvSpPr>
          <p:spPr bwMode="auto">
            <a:xfrm>
              <a:off x="1739697" y="1020819"/>
              <a:ext cx="37344" cy="37346"/>
            </a:xfrm>
            <a:custGeom>
              <a:avLst/>
              <a:gdLst>
                <a:gd name="T0" fmla="*/ 9 w 15"/>
                <a:gd name="T1" fmla="*/ 0 h 15"/>
                <a:gd name="T2" fmla="*/ 7 w 15"/>
                <a:gd name="T3" fmla="*/ 6 h 15"/>
                <a:gd name="T4" fmla="*/ 0 w 15"/>
                <a:gd name="T5" fmla="*/ 6 h 15"/>
                <a:gd name="T6" fmla="*/ 7 w 15"/>
                <a:gd name="T7" fmla="*/ 8 h 15"/>
                <a:gd name="T8" fmla="*/ 7 w 15"/>
                <a:gd name="T9" fmla="*/ 15 h 15"/>
                <a:gd name="T10" fmla="*/ 8 w 15"/>
                <a:gd name="T11" fmla="*/ 8 h 15"/>
                <a:gd name="T12" fmla="*/ 15 w 15"/>
                <a:gd name="T13" fmla="*/ 8 h 15"/>
                <a:gd name="T14" fmla="*/ 8 w 15"/>
                <a:gd name="T15" fmla="*/ 7 h 15"/>
                <a:gd name="T16" fmla="*/ 9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0"/>
                  </a:moveTo>
                  <a:lnTo>
                    <a:pt x="7" y="6"/>
                  </a:lnTo>
                  <a:lnTo>
                    <a:pt x="0" y="6"/>
                  </a:lnTo>
                  <a:lnTo>
                    <a:pt x="7" y="8"/>
                  </a:lnTo>
                  <a:lnTo>
                    <a:pt x="7" y="15"/>
                  </a:lnTo>
                  <a:lnTo>
                    <a:pt x="8" y="8"/>
                  </a:lnTo>
                  <a:lnTo>
                    <a:pt x="15" y="8"/>
                  </a:lnTo>
                  <a:lnTo>
                    <a:pt x="8" y="7"/>
                  </a:lnTo>
                  <a:lnTo>
                    <a:pt x="9"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5831"/>
            <p:cNvSpPr>
              <a:spLocks/>
            </p:cNvSpPr>
            <p:nvPr/>
          </p:nvSpPr>
          <p:spPr bwMode="auto">
            <a:xfrm>
              <a:off x="8003693" y="537823"/>
              <a:ext cx="29876" cy="29876"/>
            </a:xfrm>
            <a:custGeom>
              <a:avLst/>
              <a:gdLst>
                <a:gd name="T0" fmla="*/ 6 w 12"/>
                <a:gd name="T1" fmla="*/ 0 h 12"/>
                <a:gd name="T2" fmla="*/ 7 w 12"/>
                <a:gd name="T3" fmla="*/ 6 h 12"/>
                <a:gd name="T4" fmla="*/ 12 w 12"/>
                <a:gd name="T5" fmla="*/ 6 h 12"/>
                <a:gd name="T6" fmla="*/ 7 w 12"/>
                <a:gd name="T7" fmla="*/ 7 h 12"/>
                <a:gd name="T8" fmla="*/ 7 w 12"/>
                <a:gd name="T9" fmla="*/ 12 h 12"/>
                <a:gd name="T10" fmla="*/ 6 w 12"/>
                <a:gd name="T11" fmla="*/ 7 h 12"/>
                <a:gd name="T12" fmla="*/ 0 w 12"/>
                <a:gd name="T13" fmla="*/ 7 h 12"/>
                <a:gd name="T14" fmla="*/ 6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lnTo>
                    <a:pt x="7" y="6"/>
                  </a:lnTo>
                  <a:lnTo>
                    <a:pt x="12" y="6"/>
                  </a:lnTo>
                  <a:lnTo>
                    <a:pt x="7" y="7"/>
                  </a:lnTo>
                  <a:lnTo>
                    <a:pt x="7" y="12"/>
                  </a:lnTo>
                  <a:lnTo>
                    <a:pt x="6" y="7"/>
                  </a:lnTo>
                  <a:lnTo>
                    <a:pt x="0" y="7"/>
                  </a:lnTo>
                  <a:lnTo>
                    <a:pt x="6" y="6"/>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5832"/>
            <p:cNvSpPr>
              <a:spLocks/>
            </p:cNvSpPr>
            <p:nvPr/>
          </p:nvSpPr>
          <p:spPr bwMode="auto">
            <a:xfrm>
              <a:off x="8424449" y="303795"/>
              <a:ext cx="24897" cy="22408"/>
            </a:xfrm>
            <a:custGeom>
              <a:avLst/>
              <a:gdLst>
                <a:gd name="T0" fmla="*/ 0 w 10"/>
                <a:gd name="T1" fmla="*/ 1 h 9"/>
                <a:gd name="T2" fmla="*/ 6 w 10"/>
                <a:gd name="T3" fmla="*/ 4 h 9"/>
                <a:gd name="T4" fmla="*/ 10 w 10"/>
                <a:gd name="T5" fmla="*/ 0 h 9"/>
                <a:gd name="T6" fmla="*/ 6 w 10"/>
                <a:gd name="T7" fmla="*/ 4 h 9"/>
                <a:gd name="T8" fmla="*/ 10 w 10"/>
                <a:gd name="T9" fmla="*/ 8 h 9"/>
                <a:gd name="T10" fmla="*/ 6 w 10"/>
                <a:gd name="T11" fmla="*/ 5 h 9"/>
                <a:gd name="T12" fmla="*/ 1 w 10"/>
                <a:gd name="T13" fmla="*/ 9 h 9"/>
                <a:gd name="T14" fmla="*/ 5 w 10"/>
                <a:gd name="T15" fmla="*/ 5 h 9"/>
                <a:gd name="T16" fmla="*/ 0 w 10"/>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1"/>
                  </a:moveTo>
                  <a:lnTo>
                    <a:pt x="6" y="4"/>
                  </a:lnTo>
                  <a:lnTo>
                    <a:pt x="10" y="0"/>
                  </a:lnTo>
                  <a:lnTo>
                    <a:pt x="6" y="4"/>
                  </a:lnTo>
                  <a:lnTo>
                    <a:pt x="10" y="8"/>
                  </a:lnTo>
                  <a:lnTo>
                    <a:pt x="6" y="5"/>
                  </a:lnTo>
                  <a:lnTo>
                    <a:pt x="1" y="9"/>
                  </a:lnTo>
                  <a:lnTo>
                    <a:pt x="5" y="5"/>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5833"/>
            <p:cNvSpPr>
              <a:spLocks/>
            </p:cNvSpPr>
            <p:nvPr/>
          </p:nvSpPr>
          <p:spPr bwMode="auto">
            <a:xfrm>
              <a:off x="7455967" y="801727"/>
              <a:ext cx="34856" cy="32367"/>
            </a:xfrm>
            <a:custGeom>
              <a:avLst/>
              <a:gdLst>
                <a:gd name="T0" fmla="*/ 7 w 14"/>
                <a:gd name="T1" fmla="*/ 0 h 13"/>
                <a:gd name="T2" fmla="*/ 8 w 14"/>
                <a:gd name="T3" fmla="*/ 7 h 13"/>
                <a:gd name="T4" fmla="*/ 14 w 14"/>
                <a:gd name="T5" fmla="*/ 7 h 13"/>
                <a:gd name="T6" fmla="*/ 8 w 14"/>
                <a:gd name="T7" fmla="*/ 8 h 13"/>
                <a:gd name="T8" fmla="*/ 8 w 14"/>
                <a:gd name="T9" fmla="*/ 13 h 13"/>
                <a:gd name="T10" fmla="*/ 7 w 14"/>
                <a:gd name="T11" fmla="*/ 8 h 13"/>
                <a:gd name="T12" fmla="*/ 0 w 14"/>
                <a:gd name="T13" fmla="*/ 8 h 13"/>
                <a:gd name="T14" fmla="*/ 7 w 14"/>
                <a:gd name="T15" fmla="*/ 7 h 13"/>
                <a:gd name="T16" fmla="*/ 7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7" y="0"/>
                  </a:moveTo>
                  <a:lnTo>
                    <a:pt x="8" y="7"/>
                  </a:lnTo>
                  <a:lnTo>
                    <a:pt x="14" y="7"/>
                  </a:lnTo>
                  <a:lnTo>
                    <a:pt x="8" y="8"/>
                  </a:lnTo>
                  <a:lnTo>
                    <a:pt x="8" y="13"/>
                  </a:lnTo>
                  <a:lnTo>
                    <a:pt x="7" y="8"/>
                  </a:lnTo>
                  <a:lnTo>
                    <a:pt x="0" y="8"/>
                  </a:lnTo>
                  <a:lnTo>
                    <a:pt x="7" y="7"/>
                  </a:lnTo>
                  <a:lnTo>
                    <a:pt x="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5834"/>
            <p:cNvSpPr>
              <a:spLocks/>
            </p:cNvSpPr>
            <p:nvPr/>
          </p:nvSpPr>
          <p:spPr bwMode="auto">
            <a:xfrm>
              <a:off x="7697463" y="605045"/>
              <a:ext cx="27386" cy="27387"/>
            </a:xfrm>
            <a:custGeom>
              <a:avLst/>
              <a:gdLst>
                <a:gd name="T0" fmla="*/ 0 w 11"/>
                <a:gd name="T1" fmla="*/ 2 h 11"/>
                <a:gd name="T2" fmla="*/ 6 w 11"/>
                <a:gd name="T3" fmla="*/ 4 h 11"/>
                <a:gd name="T4" fmla="*/ 9 w 11"/>
                <a:gd name="T5" fmla="*/ 0 h 11"/>
                <a:gd name="T6" fmla="*/ 7 w 11"/>
                <a:gd name="T7" fmla="*/ 6 h 11"/>
                <a:gd name="T8" fmla="*/ 11 w 11"/>
                <a:gd name="T9" fmla="*/ 9 h 11"/>
                <a:gd name="T10" fmla="*/ 6 w 11"/>
                <a:gd name="T11" fmla="*/ 7 h 11"/>
                <a:gd name="T12" fmla="*/ 2 w 11"/>
                <a:gd name="T13" fmla="*/ 11 h 11"/>
                <a:gd name="T14" fmla="*/ 5 w 11"/>
                <a:gd name="T15" fmla="*/ 6 h 11"/>
                <a:gd name="T16" fmla="*/ 0 w 11"/>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2"/>
                  </a:moveTo>
                  <a:lnTo>
                    <a:pt x="6" y="4"/>
                  </a:lnTo>
                  <a:lnTo>
                    <a:pt x="9" y="0"/>
                  </a:lnTo>
                  <a:lnTo>
                    <a:pt x="7" y="6"/>
                  </a:lnTo>
                  <a:lnTo>
                    <a:pt x="11" y="9"/>
                  </a:lnTo>
                  <a:lnTo>
                    <a:pt x="6" y="7"/>
                  </a:lnTo>
                  <a:lnTo>
                    <a:pt x="2" y="11"/>
                  </a:lnTo>
                  <a:lnTo>
                    <a:pt x="5" y="6"/>
                  </a:lnTo>
                  <a:lnTo>
                    <a:pt x="0"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5835"/>
            <p:cNvSpPr>
              <a:spLocks/>
            </p:cNvSpPr>
            <p:nvPr/>
          </p:nvSpPr>
          <p:spPr bwMode="auto">
            <a:xfrm>
              <a:off x="7906596" y="1359411"/>
              <a:ext cx="29876" cy="29876"/>
            </a:xfrm>
            <a:custGeom>
              <a:avLst/>
              <a:gdLst>
                <a:gd name="T0" fmla="*/ 5 w 12"/>
                <a:gd name="T1" fmla="*/ 0 h 12"/>
                <a:gd name="T2" fmla="*/ 6 w 12"/>
                <a:gd name="T3" fmla="*/ 6 h 12"/>
                <a:gd name="T4" fmla="*/ 12 w 12"/>
                <a:gd name="T5" fmla="*/ 6 h 12"/>
                <a:gd name="T6" fmla="*/ 6 w 12"/>
                <a:gd name="T7" fmla="*/ 7 h 12"/>
                <a:gd name="T8" fmla="*/ 6 w 12"/>
                <a:gd name="T9" fmla="*/ 12 h 12"/>
                <a:gd name="T10" fmla="*/ 5 w 12"/>
                <a:gd name="T11" fmla="*/ 7 h 12"/>
                <a:gd name="T12" fmla="*/ 0 w 12"/>
                <a:gd name="T13" fmla="*/ 7 h 12"/>
                <a:gd name="T14" fmla="*/ 5 w 12"/>
                <a:gd name="T15" fmla="*/ 6 h 12"/>
                <a:gd name="T16" fmla="*/ 5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0"/>
                  </a:moveTo>
                  <a:lnTo>
                    <a:pt x="6" y="6"/>
                  </a:lnTo>
                  <a:lnTo>
                    <a:pt x="12" y="6"/>
                  </a:lnTo>
                  <a:lnTo>
                    <a:pt x="6" y="7"/>
                  </a:lnTo>
                  <a:lnTo>
                    <a:pt x="6" y="12"/>
                  </a:lnTo>
                  <a:lnTo>
                    <a:pt x="5" y="7"/>
                  </a:lnTo>
                  <a:lnTo>
                    <a:pt x="0" y="7"/>
                  </a:lnTo>
                  <a:lnTo>
                    <a:pt x="5" y="6"/>
                  </a:lnTo>
                  <a:lnTo>
                    <a:pt x="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5836"/>
            <p:cNvSpPr>
              <a:spLocks/>
            </p:cNvSpPr>
            <p:nvPr/>
          </p:nvSpPr>
          <p:spPr bwMode="auto">
            <a:xfrm>
              <a:off x="8235234" y="1083060"/>
              <a:ext cx="39835" cy="42326"/>
            </a:xfrm>
            <a:custGeom>
              <a:avLst/>
              <a:gdLst>
                <a:gd name="T0" fmla="*/ 4 w 16"/>
                <a:gd name="T1" fmla="*/ 0 h 17"/>
                <a:gd name="T2" fmla="*/ 7 w 16"/>
                <a:gd name="T3" fmla="*/ 9 h 17"/>
                <a:gd name="T4" fmla="*/ 0 w 16"/>
                <a:gd name="T5" fmla="*/ 13 h 17"/>
                <a:gd name="T6" fmla="*/ 8 w 16"/>
                <a:gd name="T7" fmla="*/ 10 h 17"/>
                <a:gd name="T8" fmla="*/ 12 w 16"/>
                <a:gd name="T9" fmla="*/ 17 h 17"/>
                <a:gd name="T10" fmla="*/ 9 w 16"/>
                <a:gd name="T11" fmla="*/ 9 h 17"/>
                <a:gd name="T12" fmla="*/ 16 w 16"/>
                <a:gd name="T13" fmla="*/ 4 h 17"/>
                <a:gd name="T14" fmla="*/ 8 w 16"/>
                <a:gd name="T15" fmla="*/ 7 h 17"/>
                <a:gd name="T16" fmla="*/ 4 w 1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4" y="0"/>
                  </a:moveTo>
                  <a:lnTo>
                    <a:pt x="7" y="9"/>
                  </a:lnTo>
                  <a:lnTo>
                    <a:pt x="0" y="13"/>
                  </a:lnTo>
                  <a:lnTo>
                    <a:pt x="8" y="10"/>
                  </a:lnTo>
                  <a:lnTo>
                    <a:pt x="12" y="17"/>
                  </a:lnTo>
                  <a:lnTo>
                    <a:pt x="9" y="9"/>
                  </a:lnTo>
                  <a:lnTo>
                    <a:pt x="16" y="4"/>
                  </a:lnTo>
                  <a:lnTo>
                    <a:pt x="8" y="7"/>
                  </a:lnTo>
                  <a:lnTo>
                    <a:pt x="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5837"/>
            <p:cNvSpPr>
              <a:spLocks/>
            </p:cNvSpPr>
            <p:nvPr/>
          </p:nvSpPr>
          <p:spPr bwMode="auto">
            <a:xfrm>
              <a:off x="8235234" y="1083060"/>
              <a:ext cx="39835" cy="42326"/>
            </a:xfrm>
            <a:custGeom>
              <a:avLst/>
              <a:gdLst>
                <a:gd name="T0" fmla="*/ 4 w 16"/>
                <a:gd name="T1" fmla="*/ 0 h 17"/>
                <a:gd name="T2" fmla="*/ 7 w 16"/>
                <a:gd name="T3" fmla="*/ 9 h 17"/>
                <a:gd name="T4" fmla="*/ 0 w 16"/>
                <a:gd name="T5" fmla="*/ 13 h 17"/>
                <a:gd name="T6" fmla="*/ 8 w 16"/>
                <a:gd name="T7" fmla="*/ 10 h 17"/>
                <a:gd name="T8" fmla="*/ 12 w 16"/>
                <a:gd name="T9" fmla="*/ 17 h 17"/>
                <a:gd name="T10" fmla="*/ 9 w 16"/>
                <a:gd name="T11" fmla="*/ 9 h 17"/>
                <a:gd name="T12" fmla="*/ 16 w 16"/>
                <a:gd name="T13" fmla="*/ 4 h 17"/>
                <a:gd name="T14" fmla="*/ 8 w 16"/>
                <a:gd name="T15" fmla="*/ 7 h 17"/>
                <a:gd name="T16" fmla="*/ 4 w 1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4" y="0"/>
                  </a:moveTo>
                  <a:lnTo>
                    <a:pt x="7" y="9"/>
                  </a:lnTo>
                  <a:lnTo>
                    <a:pt x="0" y="13"/>
                  </a:lnTo>
                  <a:lnTo>
                    <a:pt x="8" y="10"/>
                  </a:lnTo>
                  <a:lnTo>
                    <a:pt x="12" y="17"/>
                  </a:lnTo>
                  <a:lnTo>
                    <a:pt x="9" y="9"/>
                  </a:lnTo>
                  <a:lnTo>
                    <a:pt x="16" y="4"/>
                  </a:lnTo>
                  <a:lnTo>
                    <a:pt x="8" y="7"/>
                  </a:lnTo>
                  <a:lnTo>
                    <a:pt x="4"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5838"/>
            <p:cNvSpPr>
              <a:spLocks/>
            </p:cNvSpPr>
            <p:nvPr/>
          </p:nvSpPr>
          <p:spPr bwMode="auto">
            <a:xfrm>
              <a:off x="9031924" y="448196"/>
              <a:ext cx="29876" cy="32367"/>
            </a:xfrm>
            <a:custGeom>
              <a:avLst/>
              <a:gdLst>
                <a:gd name="T0" fmla="*/ 7 w 12"/>
                <a:gd name="T1" fmla="*/ 0 h 13"/>
                <a:gd name="T2" fmla="*/ 6 w 12"/>
                <a:gd name="T3" fmla="*/ 5 h 13"/>
                <a:gd name="T4" fmla="*/ 12 w 12"/>
                <a:gd name="T5" fmla="*/ 7 h 13"/>
                <a:gd name="T6" fmla="*/ 6 w 12"/>
                <a:gd name="T7" fmla="*/ 6 h 13"/>
                <a:gd name="T8" fmla="*/ 5 w 12"/>
                <a:gd name="T9" fmla="*/ 13 h 13"/>
                <a:gd name="T10" fmla="*/ 5 w 12"/>
                <a:gd name="T11" fmla="*/ 6 h 13"/>
                <a:gd name="T12" fmla="*/ 0 w 12"/>
                <a:gd name="T13" fmla="*/ 5 h 13"/>
                <a:gd name="T14" fmla="*/ 5 w 12"/>
                <a:gd name="T15" fmla="*/ 5 h 13"/>
                <a:gd name="T16" fmla="*/ 7 w 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7" y="0"/>
                  </a:moveTo>
                  <a:lnTo>
                    <a:pt x="6" y="5"/>
                  </a:lnTo>
                  <a:lnTo>
                    <a:pt x="12" y="7"/>
                  </a:lnTo>
                  <a:lnTo>
                    <a:pt x="6" y="6"/>
                  </a:lnTo>
                  <a:lnTo>
                    <a:pt x="5" y="13"/>
                  </a:lnTo>
                  <a:lnTo>
                    <a:pt x="5" y="6"/>
                  </a:lnTo>
                  <a:lnTo>
                    <a:pt x="0" y="5"/>
                  </a:lnTo>
                  <a:lnTo>
                    <a:pt x="5" y="5"/>
                  </a:lnTo>
                  <a:lnTo>
                    <a:pt x="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5839"/>
            <p:cNvSpPr>
              <a:spLocks/>
            </p:cNvSpPr>
            <p:nvPr/>
          </p:nvSpPr>
          <p:spPr bwMode="auto">
            <a:xfrm>
              <a:off x="7936475" y="933681"/>
              <a:ext cx="32365" cy="32367"/>
            </a:xfrm>
            <a:custGeom>
              <a:avLst/>
              <a:gdLst>
                <a:gd name="T0" fmla="*/ 8 w 13"/>
                <a:gd name="T1" fmla="*/ 0 h 13"/>
                <a:gd name="T2" fmla="*/ 8 w 13"/>
                <a:gd name="T3" fmla="*/ 6 h 13"/>
                <a:gd name="T4" fmla="*/ 13 w 13"/>
                <a:gd name="T5" fmla="*/ 7 h 13"/>
                <a:gd name="T6" fmla="*/ 8 w 13"/>
                <a:gd name="T7" fmla="*/ 7 h 13"/>
                <a:gd name="T8" fmla="*/ 5 w 13"/>
                <a:gd name="T9" fmla="*/ 13 h 13"/>
                <a:gd name="T10" fmla="*/ 7 w 13"/>
                <a:gd name="T11" fmla="*/ 7 h 13"/>
                <a:gd name="T12" fmla="*/ 0 w 13"/>
                <a:gd name="T13" fmla="*/ 5 h 13"/>
                <a:gd name="T14" fmla="*/ 7 w 13"/>
                <a:gd name="T15" fmla="*/ 6 h 13"/>
                <a:gd name="T16" fmla="*/ 8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8" y="0"/>
                  </a:moveTo>
                  <a:lnTo>
                    <a:pt x="8" y="6"/>
                  </a:lnTo>
                  <a:lnTo>
                    <a:pt x="13" y="7"/>
                  </a:lnTo>
                  <a:lnTo>
                    <a:pt x="8" y="7"/>
                  </a:lnTo>
                  <a:lnTo>
                    <a:pt x="5" y="13"/>
                  </a:lnTo>
                  <a:lnTo>
                    <a:pt x="7" y="7"/>
                  </a:lnTo>
                  <a:lnTo>
                    <a:pt x="0" y="5"/>
                  </a:lnTo>
                  <a:lnTo>
                    <a:pt x="7" y="6"/>
                  </a:lnTo>
                  <a:lnTo>
                    <a:pt x="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5841"/>
            <p:cNvSpPr>
              <a:spLocks/>
            </p:cNvSpPr>
            <p:nvPr/>
          </p:nvSpPr>
          <p:spPr bwMode="auto">
            <a:xfrm>
              <a:off x="1094873" y="4227505"/>
              <a:ext cx="59752" cy="59752"/>
            </a:xfrm>
            <a:custGeom>
              <a:avLst/>
              <a:gdLst>
                <a:gd name="T0" fmla="*/ 5 w 24"/>
                <a:gd name="T1" fmla="*/ 24 h 24"/>
                <a:gd name="T2" fmla="*/ 13 w 24"/>
                <a:gd name="T3" fmla="*/ 14 h 24"/>
                <a:gd name="T4" fmla="*/ 24 w 24"/>
                <a:gd name="T5" fmla="*/ 20 h 24"/>
                <a:gd name="T6" fmla="*/ 14 w 24"/>
                <a:gd name="T7" fmla="*/ 12 h 24"/>
                <a:gd name="T8" fmla="*/ 20 w 24"/>
                <a:gd name="T9" fmla="*/ 0 h 24"/>
                <a:gd name="T10" fmla="*/ 12 w 24"/>
                <a:gd name="T11" fmla="*/ 11 h 24"/>
                <a:gd name="T12" fmla="*/ 0 w 24"/>
                <a:gd name="T13" fmla="*/ 5 h 24"/>
                <a:gd name="T14" fmla="*/ 11 w 24"/>
                <a:gd name="T15" fmla="*/ 13 h 24"/>
                <a:gd name="T16" fmla="*/ 5 w 24"/>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5" y="24"/>
                  </a:moveTo>
                  <a:lnTo>
                    <a:pt x="13" y="14"/>
                  </a:lnTo>
                  <a:lnTo>
                    <a:pt x="24" y="20"/>
                  </a:lnTo>
                  <a:lnTo>
                    <a:pt x="14" y="12"/>
                  </a:lnTo>
                  <a:lnTo>
                    <a:pt x="20" y="0"/>
                  </a:lnTo>
                  <a:lnTo>
                    <a:pt x="12" y="11"/>
                  </a:lnTo>
                  <a:lnTo>
                    <a:pt x="0" y="5"/>
                  </a:lnTo>
                  <a:lnTo>
                    <a:pt x="11" y="13"/>
                  </a:lnTo>
                  <a:lnTo>
                    <a:pt x="5" y="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5842"/>
            <p:cNvSpPr>
              <a:spLocks/>
            </p:cNvSpPr>
            <p:nvPr/>
          </p:nvSpPr>
          <p:spPr bwMode="auto">
            <a:xfrm>
              <a:off x="2170408" y="3657374"/>
              <a:ext cx="57262" cy="57263"/>
            </a:xfrm>
            <a:custGeom>
              <a:avLst/>
              <a:gdLst>
                <a:gd name="T0" fmla="*/ 4 w 23"/>
                <a:gd name="T1" fmla="*/ 23 h 23"/>
                <a:gd name="T2" fmla="*/ 12 w 23"/>
                <a:gd name="T3" fmla="*/ 13 h 23"/>
                <a:gd name="T4" fmla="*/ 23 w 23"/>
                <a:gd name="T5" fmla="*/ 19 h 23"/>
                <a:gd name="T6" fmla="*/ 13 w 23"/>
                <a:gd name="T7" fmla="*/ 12 h 23"/>
                <a:gd name="T8" fmla="*/ 19 w 23"/>
                <a:gd name="T9" fmla="*/ 0 h 23"/>
                <a:gd name="T10" fmla="*/ 12 w 23"/>
                <a:gd name="T11" fmla="*/ 10 h 23"/>
                <a:gd name="T12" fmla="*/ 0 w 23"/>
                <a:gd name="T13" fmla="*/ 4 h 23"/>
                <a:gd name="T14" fmla="*/ 11 w 23"/>
                <a:gd name="T15" fmla="*/ 12 h 23"/>
                <a:gd name="T16" fmla="*/ 4 w 2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4" y="23"/>
                  </a:moveTo>
                  <a:lnTo>
                    <a:pt x="12" y="13"/>
                  </a:lnTo>
                  <a:lnTo>
                    <a:pt x="23" y="19"/>
                  </a:lnTo>
                  <a:lnTo>
                    <a:pt x="13" y="12"/>
                  </a:lnTo>
                  <a:lnTo>
                    <a:pt x="19" y="0"/>
                  </a:lnTo>
                  <a:lnTo>
                    <a:pt x="12" y="10"/>
                  </a:lnTo>
                  <a:lnTo>
                    <a:pt x="0" y="4"/>
                  </a:lnTo>
                  <a:lnTo>
                    <a:pt x="11" y="12"/>
                  </a:lnTo>
                  <a:lnTo>
                    <a:pt x="4" y="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5844"/>
            <p:cNvSpPr>
              <a:spLocks/>
            </p:cNvSpPr>
            <p:nvPr/>
          </p:nvSpPr>
          <p:spPr bwMode="auto">
            <a:xfrm>
              <a:off x="3945542" y="4112980"/>
              <a:ext cx="69711" cy="67222"/>
            </a:xfrm>
            <a:custGeom>
              <a:avLst/>
              <a:gdLst>
                <a:gd name="T0" fmla="*/ 11 w 28"/>
                <a:gd name="T1" fmla="*/ 27 h 27"/>
                <a:gd name="T2" fmla="*/ 15 w 28"/>
                <a:gd name="T3" fmla="*/ 15 h 27"/>
                <a:gd name="T4" fmla="*/ 28 w 28"/>
                <a:gd name="T5" fmla="*/ 15 h 27"/>
                <a:gd name="T6" fmla="*/ 16 w 28"/>
                <a:gd name="T7" fmla="*/ 12 h 27"/>
                <a:gd name="T8" fmla="*/ 16 w 28"/>
                <a:gd name="T9" fmla="*/ 0 h 27"/>
                <a:gd name="T10" fmla="*/ 12 w 28"/>
                <a:gd name="T11" fmla="*/ 12 h 27"/>
                <a:gd name="T12" fmla="*/ 0 w 28"/>
                <a:gd name="T13" fmla="*/ 11 h 27"/>
                <a:gd name="T14" fmla="*/ 12 w 28"/>
                <a:gd name="T15" fmla="*/ 14 h 27"/>
                <a:gd name="T16" fmla="*/ 11 w 28"/>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11" y="27"/>
                  </a:moveTo>
                  <a:lnTo>
                    <a:pt x="15" y="15"/>
                  </a:lnTo>
                  <a:lnTo>
                    <a:pt x="28" y="15"/>
                  </a:lnTo>
                  <a:lnTo>
                    <a:pt x="16" y="12"/>
                  </a:lnTo>
                  <a:lnTo>
                    <a:pt x="16" y="0"/>
                  </a:lnTo>
                  <a:lnTo>
                    <a:pt x="12" y="12"/>
                  </a:lnTo>
                  <a:lnTo>
                    <a:pt x="0" y="11"/>
                  </a:lnTo>
                  <a:lnTo>
                    <a:pt x="12" y="14"/>
                  </a:lnTo>
                  <a:lnTo>
                    <a:pt x="11" y="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6620"/>
            <p:cNvSpPr>
              <a:spLocks/>
            </p:cNvSpPr>
            <p:nvPr/>
          </p:nvSpPr>
          <p:spPr bwMode="auto">
            <a:xfrm>
              <a:off x="-174855" y="3351143"/>
              <a:ext cx="29876" cy="32367"/>
            </a:xfrm>
            <a:custGeom>
              <a:avLst/>
              <a:gdLst>
                <a:gd name="T0" fmla="*/ 6 w 12"/>
                <a:gd name="T1" fmla="*/ 6 h 13"/>
                <a:gd name="T2" fmla="*/ 7 w 12"/>
                <a:gd name="T3" fmla="*/ 13 h 13"/>
                <a:gd name="T4" fmla="*/ 7 w 12"/>
                <a:gd name="T5" fmla="*/ 6 h 13"/>
                <a:gd name="T6" fmla="*/ 12 w 12"/>
                <a:gd name="T7" fmla="*/ 5 h 13"/>
                <a:gd name="T8" fmla="*/ 7 w 12"/>
                <a:gd name="T9" fmla="*/ 5 h 13"/>
                <a:gd name="T10" fmla="*/ 6 w 12"/>
                <a:gd name="T11" fmla="*/ 0 h 13"/>
                <a:gd name="T12" fmla="*/ 6 w 12"/>
                <a:gd name="T13" fmla="*/ 6 h 13"/>
                <a:gd name="T14" fmla="*/ 0 w 12"/>
                <a:gd name="T15" fmla="*/ 7 h 13"/>
                <a:gd name="T16" fmla="*/ 6 w 12"/>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6" y="6"/>
                  </a:moveTo>
                  <a:lnTo>
                    <a:pt x="7" y="13"/>
                  </a:lnTo>
                  <a:lnTo>
                    <a:pt x="7" y="6"/>
                  </a:lnTo>
                  <a:lnTo>
                    <a:pt x="12" y="5"/>
                  </a:lnTo>
                  <a:lnTo>
                    <a:pt x="7" y="5"/>
                  </a:lnTo>
                  <a:lnTo>
                    <a:pt x="6" y="0"/>
                  </a:lnTo>
                  <a:lnTo>
                    <a:pt x="6" y="6"/>
                  </a:lnTo>
                  <a:lnTo>
                    <a:pt x="0" y="7"/>
                  </a:lnTo>
                  <a:lnTo>
                    <a:pt x="6" y="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6621"/>
            <p:cNvSpPr>
              <a:spLocks/>
            </p:cNvSpPr>
            <p:nvPr/>
          </p:nvSpPr>
          <p:spPr bwMode="auto">
            <a:xfrm>
              <a:off x="248389" y="3114627"/>
              <a:ext cx="24897" cy="27387"/>
            </a:xfrm>
            <a:custGeom>
              <a:avLst/>
              <a:gdLst>
                <a:gd name="T0" fmla="*/ 1 w 10"/>
                <a:gd name="T1" fmla="*/ 11 h 11"/>
                <a:gd name="T2" fmla="*/ 5 w 10"/>
                <a:gd name="T3" fmla="*/ 6 h 11"/>
                <a:gd name="T4" fmla="*/ 10 w 10"/>
                <a:gd name="T5" fmla="*/ 10 h 11"/>
                <a:gd name="T6" fmla="*/ 6 w 10"/>
                <a:gd name="T7" fmla="*/ 5 h 11"/>
                <a:gd name="T8" fmla="*/ 9 w 10"/>
                <a:gd name="T9" fmla="*/ 0 h 11"/>
                <a:gd name="T10" fmla="*/ 5 w 10"/>
                <a:gd name="T11" fmla="*/ 4 h 11"/>
                <a:gd name="T12" fmla="*/ 0 w 10"/>
                <a:gd name="T13" fmla="*/ 1 h 11"/>
                <a:gd name="T14" fmla="*/ 4 w 10"/>
                <a:gd name="T15" fmla="*/ 5 h 11"/>
                <a:gd name="T16" fmla="*/ 1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1"/>
                  </a:moveTo>
                  <a:lnTo>
                    <a:pt x="5" y="6"/>
                  </a:lnTo>
                  <a:lnTo>
                    <a:pt x="10" y="10"/>
                  </a:lnTo>
                  <a:lnTo>
                    <a:pt x="6" y="5"/>
                  </a:lnTo>
                  <a:lnTo>
                    <a:pt x="9" y="0"/>
                  </a:lnTo>
                  <a:lnTo>
                    <a:pt x="5" y="4"/>
                  </a:lnTo>
                  <a:lnTo>
                    <a:pt x="0" y="1"/>
                  </a:lnTo>
                  <a:lnTo>
                    <a:pt x="4" y="5"/>
                  </a:lnTo>
                  <a:lnTo>
                    <a:pt x="1"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6622"/>
            <p:cNvSpPr>
              <a:spLocks/>
            </p:cNvSpPr>
            <p:nvPr/>
          </p:nvSpPr>
          <p:spPr bwMode="auto">
            <a:xfrm>
              <a:off x="-717603" y="3615048"/>
              <a:ext cx="29876" cy="32367"/>
            </a:xfrm>
            <a:custGeom>
              <a:avLst/>
              <a:gdLst>
                <a:gd name="T0" fmla="*/ 5 w 12"/>
                <a:gd name="T1" fmla="*/ 7 h 13"/>
                <a:gd name="T2" fmla="*/ 6 w 12"/>
                <a:gd name="T3" fmla="*/ 13 h 13"/>
                <a:gd name="T4" fmla="*/ 6 w 12"/>
                <a:gd name="T5" fmla="*/ 7 h 13"/>
                <a:gd name="T6" fmla="*/ 12 w 12"/>
                <a:gd name="T7" fmla="*/ 6 h 13"/>
                <a:gd name="T8" fmla="*/ 6 w 12"/>
                <a:gd name="T9" fmla="*/ 6 h 13"/>
                <a:gd name="T10" fmla="*/ 5 w 12"/>
                <a:gd name="T11" fmla="*/ 0 h 13"/>
                <a:gd name="T12" fmla="*/ 5 w 12"/>
                <a:gd name="T13" fmla="*/ 6 h 13"/>
                <a:gd name="T14" fmla="*/ 0 w 12"/>
                <a:gd name="T15" fmla="*/ 7 h 13"/>
                <a:gd name="T16" fmla="*/ 5 w 1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7"/>
                  </a:moveTo>
                  <a:lnTo>
                    <a:pt x="6" y="13"/>
                  </a:lnTo>
                  <a:lnTo>
                    <a:pt x="6" y="7"/>
                  </a:lnTo>
                  <a:lnTo>
                    <a:pt x="12" y="6"/>
                  </a:lnTo>
                  <a:lnTo>
                    <a:pt x="6" y="6"/>
                  </a:lnTo>
                  <a:lnTo>
                    <a:pt x="5" y="0"/>
                  </a:lnTo>
                  <a:lnTo>
                    <a:pt x="5" y="6"/>
                  </a:lnTo>
                  <a:lnTo>
                    <a:pt x="0" y="7"/>
                  </a:lnTo>
                  <a:lnTo>
                    <a:pt x="5"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6623"/>
            <p:cNvSpPr>
              <a:spLocks/>
            </p:cNvSpPr>
            <p:nvPr/>
          </p:nvSpPr>
          <p:spPr bwMode="auto">
            <a:xfrm>
              <a:off x="-478595" y="3418366"/>
              <a:ext cx="24897" cy="27387"/>
            </a:xfrm>
            <a:custGeom>
              <a:avLst/>
              <a:gdLst>
                <a:gd name="T0" fmla="*/ 2 w 10"/>
                <a:gd name="T1" fmla="*/ 11 h 11"/>
                <a:gd name="T2" fmla="*/ 5 w 10"/>
                <a:gd name="T3" fmla="*/ 6 h 11"/>
                <a:gd name="T4" fmla="*/ 10 w 10"/>
                <a:gd name="T5" fmla="*/ 9 h 11"/>
                <a:gd name="T6" fmla="*/ 6 w 10"/>
                <a:gd name="T7" fmla="*/ 6 h 11"/>
                <a:gd name="T8" fmla="*/ 8 w 10"/>
                <a:gd name="T9" fmla="*/ 0 h 11"/>
                <a:gd name="T10" fmla="*/ 5 w 10"/>
                <a:gd name="T11" fmla="*/ 5 h 11"/>
                <a:gd name="T12" fmla="*/ 0 w 10"/>
                <a:gd name="T13" fmla="*/ 1 h 11"/>
                <a:gd name="T14" fmla="*/ 5 w 10"/>
                <a:gd name="T15" fmla="*/ 6 h 11"/>
                <a:gd name="T16" fmla="*/ 2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2" y="11"/>
                  </a:moveTo>
                  <a:lnTo>
                    <a:pt x="5" y="6"/>
                  </a:lnTo>
                  <a:lnTo>
                    <a:pt x="10" y="9"/>
                  </a:lnTo>
                  <a:lnTo>
                    <a:pt x="6" y="6"/>
                  </a:lnTo>
                  <a:lnTo>
                    <a:pt x="8" y="0"/>
                  </a:lnTo>
                  <a:lnTo>
                    <a:pt x="5" y="5"/>
                  </a:lnTo>
                  <a:lnTo>
                    <a:pt x="0" y="1"/>
                  </a:lnTo>
                  <a:lnTo>
                    <a:pt x="5" y="6"/>
                  </a:lnTo>
                  <a:lnTo>
                    <a:pt x="2"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6624"/>
            <p:cNvSpPr>
              <a:spLocks/>
            </p:cNvSpPr>
            <p:nvPr/>
          </p:nvSpPr>
          <p:spPr bwMode="auto">
            <a:xfrm>
              <a:off x="-271952" y="4172732"/>
              <a:ext cx="29876" cy="32367"/>
            </a:xfrm>
            <a:custGeom>
              <a:avLst/>
              <a:gdLst>
                <a:gd name="T0" fmla="*/ 6 w 12"/>
                <a:gd name="T1" fmla="*/ 7 h 13"/>
                <a:gd name="T2" fmla="*/ 7 w 12"/>
                <a:gd name="T3" fmla="*/ 13 h 13"/>
                <a:gd name="T4" fmla="*/ 6 w 12"/>
                <a:gd name="T5" fmla="*/ 6 h 13"/>
                <a:gd name="T6" fmla="*/ 12 w 12"/>
                <a:gd name="T7" fmla="*/ 5 h 13"/>
                <a:gd name="T8" fmla="*/ 6 w 12"/>
                <a:gd name="T9" fmla="*/ 5 h 13"/>
                <a:gd name="T10" fmla="*/ 5 w 12"/>
                <a:gd name="T11" fmla="*/ 0 h 13"/>
                <a:gd name="T12" fmla="*/ 5 w 12"/>
                <a:gd name="T13" fmla="*/ 6 h 13"/>
                <a:gd name="T14" fmla="*/ 0 w 12"/>
                <a:gd name="T15" fmla="*/ 7 h 13"/>
                <a:gd name="T16" fmla="*/ 6 w 1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6" y="7"/>
                  </a:moveTo>
                  <a:lnTo>
                    <a:pt x="7" y="13"/>
                  </a:lnTo>
                  <a:lnTo>
                    <a:pt x="6" y="6"/>
                  </a:lnTo>
                  <a:lnTo>
                    <a:pt x="12" y="5"/>
                  </a:lnTo>
                  <a:lnTo>
                    <a:pt x="6" y="5"/>
                  </a:lnTo>
                  <a:lnTo>
                    <a:pt x="5" y="0"/>
                  </a:lnTo>
                  <a:lnTo>
                    <a:pt x="5" y="6"/>
                  </a:lnTo>
                  <a:lnTo>
                    <a:pt x="0" y="7"/>
                  </a:lnTo>
                  <a:lnTo>
                    <a:pt x="6"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6625"/>
            <p:cNvSpPr>
              <a:spLocks/>
            </p:cNvSpPr>
            <p:nvPr/>
          </p:nvSpPr>
          <p:spPr bwMode="auto">
            <a:xfrm>
              <a:off x="59173" y="3896380"/>
              <a:ext cx="37344" cy="39836"/>
            </a:xfrm>
            <a:custGeom>
              <a:avLst/>
              <a:gdLst>
                <a:gd name="T0" fmla="*/ 7 w 15"/>
                <a:gd name="T1" fmla="*/ 10 h 16"/>
                <a:gd name="T2" fmla="*/ 11 w 15"/>
                <a:gd name="T3" fmla="*/ 16 h 16"/>
                <a:gd name="T4" fmla="*/ 8 w 15"/>
                <a:gd name="T5" fmla="*/ 9 h 16"/>
                <a:gd name="T6" fmla="*/ 15 w 15"/>
                <a:gd name="T7" fmla="*/ 4 h 16"/>
                <a:gd name="T8" fmla="*/ 8 w 15"/>
                <a:gd name="T9" fmla="*/ 8 h 16"/>
                <a:gd name="T10" fmla="*/ 3 w 15"/>
                <a:gd name="T11" fmla="*/ 0 h 16"/>
                <a:gd name="T12" fmla="*/ 6 w 15"/>
                <a:gd name="T13" fmla="*/ 8 h 16"/>
                <a:gd name="T14" fmla="*/ 0 w 15"/>
                <a:gd name="T15" fmla="*/ 13 h 16"/>
                <a:gd name="T16" fmla="*/ 7 w 15"/>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7" y="10"/>
                  </a:moveTo>
                  <a:lnTo>
                    <a:pt x="11" y="16"/>
                  </a:lnTo>
                  <a:lnTo>
                    <a:pt x="8" y="9"/>
                  </a:lnTo>
                  <a:lnTo>
                    <a:pt x="15" y="4"/>
                  </a:lnTo>
                  <a:lnTo>
                    <a:pt x="8" y="8"/>
                  </a:lnTo>
                  <a:lnTo>
                    <a:pt x="3" y="0"/>
                  </a:lnTo>
                  <a:lnTo>
                    <a:pt x="6" y="8"/>
                  </a:lnTo>
                  <a:lnTo>
                    <a:pt x="0" y="13"/>
                  </a:lnTo>
                  <a:lnTo>
                    <a:pt x="7" y="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6626"/>
            <p:cNvSpPr>
              <a:spLocks/>
            </p:cNvSpPr>
            <p:nvPr/>
          </p:nvSpPr>
          <p:spPr bwMode="auto">
            <a:xfrm>
              <a:off x="853381" y="3259027"/>
              <a:ext cx="32365" cy="32367"/>
            </a:xfrm>
            <a:custGeom>
              <a:avLst/>
              <a:gdLst>
                <a:gd name="T0" fmla="*/ 5 w 13"/>
                <a:gd name="T1" fmla="*/ 13 h 13"/>
                <a:gd name="T2" fmla="*/ 6 w 13"/>
                <a:gd name="T3" fmla="*/ 7 h 13"/>
                <a:gd name="T4" fmla="*/ 13 w 13"/>
                <a:gd name="T5" fmla="*/ 7 h 13"/>
                <a:gd name="T6" fmla="*/ 7 w 13"/>
                <a:gd name="T7" fmla="*/ 6 h 13"/>
                <a:gd name="T8" fmla="*/ 7 w 13"/>
                <a:gd name="T9" fmla="*/ 0 h 13"/>
                <a:gd name="T10" fmla="*/ 6 w 13"/>
                <a:gd name="T11" fmla="*/ 6 h 13"/>
                <a:gd name="T12" fmla="*/ 0 w 13"/>
                <a:gd name="T13" fmla="*/ 5 h 13"/>
                <a:gd name="T14" fmla="*/ 5 w 13"/>
                <a:gd name="T15" fmla="*/ 7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lnTo>
                    <a:pt x="6" y="7"/>
                  </a:lnTo>
                  <a:lnTo>
                    <a:pt x="13" y="7"/>
                  </a:lnTo>
                  <a:lnTo>
                    <a:pt x="7" y="6"/>
                  </a:lnTo>
                  <a:lnTo>
                    <a:pt x="7" y="0"/>
                  </a:lnTo>
                  <a:lnTo>
                    <a:pt x="6" y="6"/>
                  </a:lnTo>
                  <a:lnTo>
                    <a:pt x="0" y="5"/>
                  </a:lnTo>
                  <a:lnTo>
                    <a:pt x="5" y="7"/>
                  </a:lnTo>
                  <a:lnTo>
                    <a:pt x="5" y="1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6627"/>
            <p:cNvSpPr>
              <a:spLocks/>
            </p:cNvSpPr>
            <p:nvPr/>
          </p:nvSpPr>
          <p:spPr bwMode="auto">
            <a:xfrm>
              <a:off x="-242076" y="3747002"/>
              <a:ext cx="32365" cy="32367"/>
            </a:xfrm>
            <a:custGeom>
              <a:avLst/>
              <a:gdLst>
                <a:gd name="T0" fmla="*/ 7 w 13"/>
                <a:gd name="T1" fmla="*/ 13 h 13"/>
                <a:gd name="T2" fmla="*/ 8 w 13"/>
                <a:gd name="T3" fmla="*/ 6 h 13"/>
                <a:gd name="T4" fmla="*/ 13 w 13"/>
                <a:gd name="T5" fmla="*/ 7 h 13"/>
                <a:gd name="T6" fmla="*/ 8 w 13"/>
                <a:gd name="T7" fmla="*/ 5 h 13"/>
                <a:gd name="T8" fmla="*/ 8 w 13"/>
                <a:gd name="T9" fmla="*/ 0 h 13"/>
                <a:gd name="T10" fmla="*/ 7 w 13"/>
                <a:gd name="T11" fmla="*/ 5 h 13"/>
                <a:gd name="T12" fmla="*/ 0 w 13"/>
                <a:gd name="T13" fmla="*/ 5 h 13"/>
                <a:gd name="T14" fmla="*/ 7 w 13"/>
                <a:gd name="T15" fmla="*/ 6 h 13"/>
                <a:gd name="T16" fmla="*/ 7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7" y="13"/>
                  </a:moveTo>
                  <a:lnTo>
                    <a:pt x="8" y="6"/>
                  </a:lnTo>
                  <a:lnTo>
                    <a:pt x="13" y="7"/>
                  </a:lnTo>
                  <a:lnTo>
                    <a:pt x="8" y="5"/>
                  </a:lnTo>
                  <a:lnTo>
                    <a:pt x="8" y="0"/>
                  </a:lnTo>
                  <a:lnTo>
                    <a:pt x="7" y="5"/>
                  </a:lnTo>
                  <a:lnTo>
                    <a:pt x="0" y="5"/>
                  </a:lnTo>
                  <a:lnTo>
                    <a:pt x="7" y="6"/>
                  </a:lnTo>
                  <a:lnTo>
                    <a:pt x="7" y="1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5812"/>
            <p:cNvSpPr>
              <a:spLocks/>
            </p:cNvSpPr>
            <p:nvPr/>
          </p:nvSpPr>
          <p:spPr bwMode="auto">
            <a:xfrm>
              <a:off x="7581448" y="3973257"/>
              <a:ext cx="104242" cy="104243"/>
            </a:xfrm>
            <a:custGeom>
              <a:avLst/>
              <a:gdLst>
                <a:gd name="T0" fmla="*/ 0 w 23"/>
                <a:gd name="T1" fmla="*/ 4 h 23"/>
                <a:gd name="T2" fmla="*/ 11 w 23"/>
                <a:gd name="T3" fmla="*/ 11 h 23"/>
                <a:gd name="T4" fmla="*/ 19 w 23"/>
                <a:gd name="T5" fmla="*/ 0 h 23"/>
                <a:gd name="T6" fmla="*/ 14 w 23"/>
                <a:gd name="T7" fmla="*/ 12 h 23"/>
                <a:gd name="T8" fmla="*/ 23 w 23"/>
                <a:gd name="T9" fmla="*/ 19 h 23"/>
                <a:gd name="T10" fmla="*/ 11 w 23"/>
                <a:gd name="T11" fmla="*/ 13 h 23"/>
                <a:gd name="T12" fmla="*/ 4 w 23"/>
                <a:gd name="T13" fmla="*/ 23 h 23"/>
                <a:gd name="T14" fmla="*/ 10 w 23"/>
                <a:gd name="T15" fmla="*/ 12 h 23"/>
                <a:gd name="T16" fmla="*/ 0 w 23"/>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0" y="4"/>
                  </a:moveTo>
                  <a:lnTo>
                    <a:pt x="11" y="11"/>
                  </a:lnTo>
                  <a:lnTo>
                    <a:pt x="19" y="0"/>
                  </a:lnTo>
                  <a:lnTo>
                    <a:pt x="14" y="12"/>
                  </a:lnTo>
                  <a:lnTo>
                    <a:pt x="23" y="19"/>
                  </a:lnTo>
                  <a:lnTo>
                    <a:pt x="11" y="13"/>
                  </a:lnTo>
                  <a:lnTo>
                    <a:pt x="4" y="23"/>
                  </a:lnTo>
                  <a:lnTo>
                    <a:pt x="10" y="12"/>
                  </a:lnTo>
                  <a:lnTo>
                    <a:pt x="0" y="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3" name="TextBox 3">
            <a:hlinkClick r:id="rId4"/>
            <a:extLst>
              <a:ext uri="{FF2B5EF4-FFF2-40B4-BE49-F238E27FC236}">
                <a16:creationId xmlns:a16="http://schemas.microsoft.com/office/drawing/2014/main" id="{E9AC22CB-5817-4A7F-98EF-47BEF49306B7}"/>
              </a:ext>
            </a:extLst>
          </p:cNvPr>
          <p:cNvSpPr txBox="1"/>
          <p:nvPr/>
        </p:nvSpPr>
        <p:spPr>
          <a:xfrm>
            <a:off x="518155" y="5239130"/>
            <a:ext cx="2530475" cy="246221"/>
          </a:xfrm>
          <a:prstGeom prst="rect">
            <a:avLst/>
          </a:prstGeom>
          <a:noFill/>
        </p:spPr>
        <p:txBody>
          <a:bodyPr wrap="square" rtlCol="0">
            <a:spAutoFit/>
          </a:bodyPr>
          <a:lstStyle/>
          <a:p>
            <a:pPr algn="ctr"/>
            <a:r>
              <a:rPr lang="en-US" altLang="zh-CN" sz="1000" dirty="0">
                <a:solidFill>
                  <a:schemeClr val="bg1">
                    <a:lumMod val="50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
        <p:nvSpPr>
          <p:cNvPr id="94" name="Rounded Rectangle 7">
            <a:extLst>
              <a:ext uri="{FF2B5EF4-FFF2-40B4-BE49-F238E27FC236}">
                <a16:creationId xmlns:a16="http://schemas.microsoft.com/office/drawing/2014/main" id="{D656F0AE-787C-4618-B262-E5BE274AEA53}"/>
              </a:ext>
            </a:extLst>
          </p:cNvPr>
          <p:cNvSpPr/>
          <p:nvPr/>
        </p:nvSpPr>
        <p:spPr>
          <a:xfrm>
            <a:off x="8192275" y="315000"/>
            <a:ext cx="1125326" cy="290046"/>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repeatCount="1000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par>
                                <p:cTn id="8" presetID="22" presetClass="entr" presetSubtype="4"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wipe(down)">
                                      <p:cBhvr>
                                        <p:cTn id="10" dur="3000"/>
                                        <p:tgtEl>
                                          <p:spTgt spid="134"/>
                                        </p:tgtEl>
                                      </p:cBhvr>
                                    </p:animEffect>
                                  </p:childTnLst>
                                </p:cTn>
                              </p:par>
                              <p:par>
                                <p:cTn id="11" presetID="53" presetClass="entr" presetSubtype="528" fill="hold" nodeType="withEffect">
                                  <p:stCondLst>
                                    <p:cond delay="2500"/>
                                  </p:stCondLst>
                                  <p:childTnLst>
                                    <p:set>
                                      <p:cBhvr>
                                        <p:cTn id="12" dur="1" fill="hold">
                                          <p:stCondLst>
                                            <p:cond delay="0"/>
                                          </p:stCondLst>
                                        </p:cTn>
                                        <p:tgtEl>
                                          <p:spTgt spid="135"/>
                                        </p:tgtEl>
                                        <p:attrNameLst>
                                          <p:attrName>style.visibility</p:attrName>
                                        </p:attrNameLst>
                                      </p:cBhvr>
                                      <p:to>
                                        <p:strVal val="visible"/>
                                      </p:to>
                                    </p:set>
                                    <p:anim calcmode="lin" valueType="num">
                                      <p:cBhvr>
                                        <p:cTn id="13" dur="3000" fill="hold"/>
                                        <p:tgtEl>
                                          <p:spTgt spid="135"/>
                                        </p:tgtEl>
                                        <p:attrNameLst>
                                          <p:attrName>ppt_w</p:attrName>
                                        </p:attrNameLst>
                                      </p:cBhvr>
                                      <p:tavLst>
                                        <p:tav tm="0">
                                          <p:val>
                                            <p:fltVal val="0"/>
                                          </p:val>
                                        </p:tav>
                                        <p:tav tm="100000">
                                          <p:val>
                                            <p:strVal val="#ppt_w"/>
                                          </p:val>
                                        </p:tav>
                                      </p:tavLst>
                                    </p:anim>
                                    <p:anim calcmode="lin" valueType="num">
                                      <p:cBhvr>
                                        <p:cTn id="14" dur="3000" fill="hold"/>
                                        <p:tgtEl>
                                          <p:spTgt spid="135"/>
                                        </p:tgtEl>
                                        <p:attrNameLst>
                                          <p:attrName>ppt_h</p:attrName>
                                        </p:attrNameLst>
                                      </p:cBhvr>
                                      <p:tavLst>
                                        <p:tav tm="0">
                                          <p:val>
                                            <p:fltVal val="0"/>
                                          </p:val>
                                        </p:tav>
                                        <p:tav tm="100000">
                                          <p:val>
                                            <p:strVal val="#ppt_h"/>
                                          </p:val>
                                        </p:tav>
                                      </p:tavLst>
                                    </p:anim>
                                    <p:animEffect transition="in" filter="fade">
                                      <p:cBhvr>
                                        <p:cTn id="15" dur="3000"/>
                                        <p:tgtEl>
                                          <p:spTgt spid="135"/>
                                        </p:tgtEl>
                                      </p:cBhvr>
                                    </p:animEffect>
                                    <p:anim calcmode="lin" valueType="num">
                                      <p:cBhvr>
                                        <p:cTn id="16" dur="3000" fill="hold"/>
                                        <p:tgtEl>
                                          <p:spTgt spid="135"/>
                                        </p:tgtEl>
                                        <p:attrNameLst>
                                          <p:attrName>ppt_x</p:attrName>
                                        </p:attrNameLst>
                                      </p:cBhvr>
                                      <p:tavLst>
                                        <p:tav tm="0">
                                          <p:val>
                                            <p:fltVal val="0.5"/>
                                          </p:val>
                                        </p:tav>
                                        <p:tav tm="100000">
                                          <p:val>
                                            <p:strVal val="#ppt_x"/>
                                          </p:val>
                                        </p:tav>
                                      </p:tavLst>
                                    </p:anim>
                                    <p:anim calcmode="lin" valueType="num">
                                      <p:cBhvr>
                                        <p:cTn id="17" dur="3000" fill="hold"/>
                                        <p:tgtEl>
                                          <p:spTgt spid="135"/>
                                        </p:tgtEl>
                                        <p:attrNameLst>
                                          <p:attrName>ppt_y</p:attrName>
                                        </p:attrNameLst>
                                      </p:cBhvr>
                                      <p:tavLst>
                                        <p:tav tm="0">
                                          <p:val>
                                            <p:fltVal val="0.5"/>
                                          </p:val>
                                        </p:tav>
                                        <p:tav tm="100000">
                                          <p:val>
                                            <p:strVal val="#ppt_y"/>
                                          </p:val>
                                        </p:tav>
                                      </p:tavLst>
                                    </p:anim>
                                  </p:childTnLst>
                                </p:cTn>
                              </p:par>
                            </p:childTnLst>
                          </p:cTn>
                        </p:par>
                        <p:par>
                          <p:cTn id="18" fill="hold">
                            <p:stCondLst>
                              <p:cond delay="5500"/>
                            </p:stCondLst>
                            <p:childTnLst>
                              <p:par>
                                <p:cTn id="19" presetID="38" presetClass="entr" presetSubtype="0" accel="50000" fill="hold" grpId="0" nodeType="afterEffect">
                                  <p:stCondLst>
                                    <p:cond delay="0"/>
                                  </p:stCondLst>
                                  <p:iterate type="lt">
                                    <p:tmPct val="50000"/>
                                  </p:iterate>
                                  <p:childTnLst>
                                    <p:set>
                                      <p:cBhvr>
                                        <p:cTn id="20" dur="1" fill="hold">
                                          <p:stCondLst>
                                            <p:cond delay="0"/>
                                          </p:stCondLst>
                                        </p:cTn>
                                        <p:tgtEl>
                                          <p:spTgt spid="897"/>
                                        </p:tgtEl>
                                        <p:attrNameLst>
                                          <p:attrName>style.visibility</p:attrName>
                                        </p:attrNameLst>
                                      </p:cBhvr>
                                      <p:to>
                                        <p:strVal val="visible"/>
                                      </p:to>
                                    </p:set>
                                    <p:set>
                                      <p:cBhvr>
                                        <p:cTn id="21" dur="91" fill="hold">
                                          <p:stCondLst>
                                            <p:cond delay="0"/>
                                          </p:stCondLst>
                                        </p:cTn>
                                        <p:tgtEl>
                                          <p:spTgt spid="897"/>
                                        </p:tgtEl>
                                        <p:attrNameLst>
                                          <p:attrName>style.rotation</p:attrName>
                                        </p:attrNameLst>
                                      </p:cBhvr>
                                      <p:to>
                                        <p:strVal val="-45.0"/>
                                      </p:to>
                                    </p:set>
                                    <p:anim calcmode="lin" valueType="num">
                                      <p:cBhvr>
                                        <p:cTn id="22" dur="91" fill="hold">
                                          <p:stCondLst>
                                            <p:cond delay="91"/>
                                          </p:stCondLst>
                                        </p:cTn>
                                        <p:tgtEl>
                                          <p:spTgt spid="897"/>
                                        </p:tgtEl>
                                        <p:attrNameLst>
                                          <p:attrName>style.rotation</p:attrName>
                                        </p:attrNameLst>
                                      </p:cBhvr>
                                      <p:tavLst>
                                        <p:tav tm="0">
                                          <p:val>
                                            <p:fltVal val="-45"/>
                                          </p:val>
                                        </p:tav>
                                        <p:tav tm="69900">
                                          <p:val>
                                            <p:fltVal val="45"/>
                                          </p:val>
                                        </p:tav>
                                        <p:tav tm="100000">
                                          <p:val>
                                            <p:fltVal val="0"/>
                                          </p:val>
                                        </p:tav>
                                      </p:tavLst>
                                    </p:anim>
                                    <p:anim calcmode="lin" valueType="num">
                                      <p:cBhvr>
                                        <p:cTn id="23" dur="91" fill="hold">
                                          <p:stCondLst>
                                            <p:cond delay="0"/>
                                          </p:stCondLst>
                                        </p:cTn>
                                        <p:tgtEl>
                                          <p:spTgt spid="897"/>
                                        </p:tgtEl>
                                        <p:attrNameLst>
                                          <p:attrName>ppt_y</p:attrName>
                                        </p:attrNameLst>
                                      </p:cBhvr>
                                      <p:tavLst>
                                        <p:tav tm="0">
                                          <p:val>
                                            <p:strVal val="#ppt_y-1"/>
                                          </p:val>
                                        </p:tav>
                                        <p:tav tm="100000">
                                          <p:val>
                                            <p:strVal val="#ppt_y-(0.354*#ppt_w-0.172*#ppt_h)"/>
                                          </p:val>
                                        </p:tav>
                                      </p:tavLst>
                                    </p:anim>
                                    <p:anim calcmode="lin" valueType="num">
                                      <p:cBhvr>
                                        <p:cTn id="24" dur="31" decel="50000" autoRev="1" fill="hold">
                                          <p:stCondLst>
                                            <p:cond delay="91"/>
                                          </p:stCondLst>
                                        </p:cTn>
                                        <p:tgtEl>
                                          <p:spTgt spid="897"/>
                                        </p:tgtEl>
                                        <p:attrNameLst>
                                          <p:attrName>ppt_y</p:attrName>
                                        </p:attrNameLst>
                                      </p:cBhvr>
                                      <p:tavLst>
                                        <p:tav tm="0">
                                          <p:val>
                                            <p:strVal val="#ppt_y-(0.354*#ppt_w-0.172*#ppt_h)"/>
                                          </p:val>
                                        </p:tav>
                                        <p:tav tm="100000">
                                          <p:val>
                                            <p:strVal val="#ppt_y-(0.354*#ppt_w-0.172*#ppt_h)-#ppt_h/2"/>
                                          </p:val>
                                        </p:tav>
                                      </p:tavLst>
                                    </p:anim>
                                    <p:anim calcmode="lin" valueType="num">
                                      <p:cBhvr>
                                        <p:cTn id="25" dur="27" fill="hold">
                                          <p:stCondLst>
                                            <p:cond delay="173"/>
                                          </p:stCondLst>
                                        </p:cTn>
                                        <p:tgtEl>
                                          <p:spTgt spid="89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组合 3"/>
          <p:cNvGrpSpPr>
            <a:grpSpLocks/>
          </p:cNvGrpSpPr>
          <p:nvPr/>
        </p:nvGrpSpPr>
        <p:grpSpPr bwMode="auto">
          <a:xfrm>
            <a:off x="621771" y="371740"/>
            <a:ext cx="9722115" cy="1529292"/>
            <a:chOff x="852709" y="5009914"/>
            <a:chExt cx="11667524" cy="1835106"/>
          </a:xfrm>
        </p:grpSpPr>
        <p:sp>
          <p:nvSpPr>
            <p:cNvPr id="49738" name="矩形 51"/>
            <p:cNvSpPr>
              <a:spLocks noChangeArrowheads="1"/>
            </p:cNvSpPr>
            <p:nvPr/>
          </p:nvSpPr>
          <p:spPr bwMode="auto">
            <a:xfrm>
              <a:off x="852709" y="5009914"/>
              <a:ext cx="10635290" cy="1835106"/>
            </a:xfrm>
            <a:prstGeom prst="rect">
              <a:avLst/>
            </a:prstGeom>
            <a:solidFill>
              <a:srgbClr val="2E4C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500">
                <a:solidFill>
                  <a:srgbClr val="FFFFFF"/>
                </a:solidFill>
                <a:latin typeface="宋体" panose="02010600030101010101" pitchFamily="2" charset="-122"/>
                <a:sym typeface="宋体" panose="02010600030101010101" pitchFamily="2" charset="-122"/>
              </a:endParaRPr>
            </a:p>
          </p:txBody>
        </p:sp>
        <p:sp>
          <p:nvSpPr>
            <p:cNvPr id="49739" name="文本框 5"/>
            <p:cNvSpPr txBox="1">
              <a:spLocks noChangeArrowheads="1"/>
            </p:cNvSpPr>
            <p:nvPr/>
          </p:nvSpPr>
          <p:spPr bwMode="auto">
            <a:xfrm>
              <a:off x="1712626" y="5216411"/>
              <a:ext cx="10807607" cy="103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5000" b="1" dirty="0">
                  <a:solidFill>
                    <a:schemeClr val="bg1"/>
                  </a:solidFill>
                  <a:latin typeface="微软雅黑" panose="020B0503020204020204" pitchFamily="34" charset="-122"/>
                  <a:ea typeface="微软雅黑" panose="020B0503020204020204" pitchFamily="34" charset="-122"/>
                </a:rPr>
                <a:t>Can edit business icons</a:t>
              </a:r>
            </a:p>
          </p:txBody>
        </p:sp>
      </p:grpSp>
      <p:grpSp>
        <p:nvGrpSpPr>
          <p:cNvPr id="49155" name="组合 724"/>
          <p:cNvGrpSpPr>
            <a:grpSpLocks/>
          </p:cNvGrpSpPr>
          <p:nvPr/>
        </p:nvGrpSpPr>
        <p:grpSpPr bwMode="auto">
          <a:xfrm>
            <a:off x="1975115" y="2217209"/>
            <a:ext cx="915458" cy="914136"/>
            <a:chOff x="776288" y="2278063"/>
            <a:chExt cx="3040063" cy="3038475"/>
          </a:xfrm>
        </p:grpSpPr>
        <p:sp>
          <p:nvSpPr>
            <p:cNvPr id="49718" name="Oval 701"/>
            <p:cNvSpPr>
              <a:spLocks noChangeArrowheads="1"/>
            </p:cNvSpPr>
            <p:nvPr/>
          </p:nvSpPr>
          <p:spPr bwMode="auto">
            <a:xfrm>
              <a:off x="776288" y="2278063"/>
              <a:ext cx="3040063" cy="303847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19" name="Freeform 702"/>
            <p:cNvSpPr>
              <a:spLocks/>
            </p:cNvSpPr>
            <p:nvPr/>
          </p:nvSpPr>
          <p:spPr bwMode="auto">
            <a:xfrm>
              <a:off x="1352550" y="4654550"/>
              <a:ext cx="1990725" cy="661987"/>
            </a:xfrm>
            <a:custGeom>
              <a:avLst/>
              <a:gdLst>
                <a:gd name="T0" fmla="*/ 1230562 w 529"/>
                <a:gd name="T1" fmla="*/ 0 h 176"/>
                <a:gd name="T2" fmla="*/ 906928 w 529"/>
                <a:gd name="T3" fmla="*/ 357323 h 176"/>
                <a:gd name="T4" fmla="*/ 587057 w 529"/>
                <a:gd name="T5" fmla="*/ 7523 h 176"/>
                <a:gd name="T6" fmla="*/ 206975 w 529"/>
                <a:gd name="T7" fmla="*/ 428787 h 176"/>
                <a:gd name="T8" fmla="*/ 60211 w 529"/>
                <a:gd name="T9" fmla="*/ 267052 h 176"/>
                <a:gd name="T10" fmla="*/ 0 w 529"/>
                <a:gd name="T11" fmla="*/ 334755 h 176"/>
                <a:gd name="T12" fmla="*/ 944559 w 529"/>
                <a:gd name="T13" fmla="*/ 661987 h 176"/>
                <a:gd name="T14" fmla="*/ 1990725 w 529"/>
                <a:gd name="T15" fmla="*/ 248245 h 176"/>
                <a:gd name="T16" fmla="*/ 1896645 w 529"/>
                <a:gd name="T17" fmla="*/ 142929 h 176"/>
                <a:gd name="T18" fmla="*/ 1625696 w 529"/>
                <a:gd name="T19" fmla="*/ 440071 h 176"/>
                <a:gd name="T20" fmla="*/ 1230562 w 529"/>
                <a:gd name="T21" fmla="*/ 0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9" h="176">
                  <a:moveTo>
                    <a:pt x="327" y="0"/>
                  </a:moveTo>
                  <a:cubicBezTo>
                    <a:pt x="241" y="95"/>
                    <a:pt x="241" y="95"/>
                    <a:pt x="241" y="95"/>
                  </a:cubicBezTo>
                  <a:cubicBezTo>
                    <a:pt x="156" y="2"/>
                    <a:pt x="156" y="2"/>
                    <a:pt x="156" y="2"/>
                  </a:cubicBezTo>
                  <a:cubicBezTo>
                    <a:pt x="55" y="114"/>
                    <a:pt x="55" y="114"/>
                    <a:pt x="55" y="114"/>
                  </a:cubicBezTo>
                  <a:cubicBezTo>
                    <a:pt x="16" y="71"/>
                    <a:pt x="16" y="71"/>
                    <a:pt x="16" y="71"/>
                  </a:cubicBezTo>
                  <a:cubicBezTo>
                    <a:pt x="0" y="89"/>
                    <a:pt x="0" y="89"/>
                    <a:pt x="0" y="89"/>
                  </a:cubicBezTo>
                  <a:cubicBezTo>
                    <a:pt x="69" y="144"/>
                    <a:pt x="156" y="176"/>
                    <a:pt x="251" y="176"/>
                  </a:cubicBezTo>
                  <a:cubicBezTo>
                    <a:pt x="359" y="176"/>
                    <a:pt x="457" y="134"/>
                    <a:pt x="529" y="66"/>
                  </a:cubicBezTo>
                  <a:cubicBezTo>
                    <a:pt x="504" y="38"/>
                    <a:pt x="504" y="38"/>
                    <a:pt x="504" y="38"/>
                  </a:cubicBezTo>
                  <a:cubicBezTo>
                    <a:pt x="432" y="117"/>
                    <a:pt x="432" y="117"/>
                    <a:pt x="432" y="117"/>
                  </a:cubicBezTo>
                  <a:cubicBezTo>
                    <a:pt x="327" y="0"/>
                    <a:pt x="327" y="0"/>
                    <a:pt x="327" y="0"/>
                  </a:cubicBezTo>
                </a:path>
              </a:pathLst>
            </a:custGeom>
            <a:solidFill>
              <a:srgbClr val="006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20" name="Freeform 703"/>
            <p:cNvSpPr>
              <a:spLocks/>
            </p:cNvSpPr>
            <p:nvPr/>
          </p:nvSpPr>
          <p:spPr bwMode="auto">
            <a:xfrm>
              <a:off x="1347788" y="2732088"/>
              <a:ext cx="869950" cy="568325"/>
            </a:xfrm>
            <a:custGeom>
              <a:avLst/>
              <a:gdLst>
                <a:gd name="T0" fmla="*/ 293749 w 231"/>
                <a:gd name="T1" fmla="*/ 0 h 151"/>
                <a:gd name="T2" fmla="*/ 165705 w 231"/>
                <a:gd name="T3" fmla="*/ 101621 h 151"/>
                <a:gd name="T4" fmla="*/ 135577 w 231"/>
                <a:gd name="T5" fmla="*/ 97857 h 151"/>
                <a:gd name="T6" fmla="*/ 0 w 231"/>
                <a:gd name="T7" fmla="*/ 229588 h 151"/>
                <a:gd name="T8" fmla="*/ 37660 w 231"/>
                <a:gd name="T9" fmla="*/ 323682 h 151"/>
                <a:gd name="T10" fmla="*/ 11298 w 231"/>
                <a:gd name="T11" fmla="*/ 406484 h 151"/>
                <a:gd name="T12" fmla="*/ 143109 w 231"/>
                <a:gd name="T13" fmla="*/ 538215 h 151"/>
                <a:gd name="T14" fmla="*/ 233493 w 231"/>
                <a:gd name="T15" fmla="*/ 508105 h 151"/>
                <a:gd name="T16" fmla="*/ 338942 w 231"/>
                <a:gd name="T17" fmla="*/ 560798 h 151"/>
                <a:gd name="T18" fmla="*/ 448156 w 231"/>
                <a:gd name="T19" fmla="*/ 504341 h 151"/>
                <a:gd name="T20" fmla="*/ 561137 w 231"/>
                <a:gd name="T21" fmla="*/ 568325 h 151"/>
                <a:gd name="T22" fmla="*/ 662819 w 231"/>
                <a:gd name="T23" fmla="*/ 526924 h 151"/>
                <a:gd name="T24" fmla="*/ 734373 w 231"/>
                <a:gd name="T25" fmla="*/ 545743 h 151"/>
                <a:gd name="T26" fmla="*/ 869950 w 231"/>
                <a:gd name="T27" fmla="*/ 414012 h 151"/>
                <a:gd name="T28" fmla="*/ 828524 w 231"/>
                <a:gd name="T29" fmla="*/ 316154 h 151"/>
                <a:gd name="T30" fmla="*/ 843588 w 231"/>
                <a:gd name="T31" fmla="*/ 255934 h 151"/>
                <a:gd name="T32" fmla="*/ 708011 w 231"/>
                <a:gd name="T33" fmla="*/ 120440 h 151"/>
                <a:gd name="T34" fmla="*/ 643989 w 231"/>
                <a:gd name="T35" fmla="*/ 139258 h 151"/>
                <a:gd name="T36" fmla="*/ 512178 w 231"/>
                <a:gd name="T37" fmla="*/ 33874 h 151"/>
                <a:gd name="T38" fmla="*/ 414262 w 231"/>
                <a:gd name="T39" fmla="*/ 75275 h 151"/>
                <a:gd name="T40" fmla="*/ 293749 w 231"/>
                <a:gd name="T41" fmla="*/ 0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 h="151">
                  <a:moveTo>
                    <a:pt x="78" y="0"/>
                  </a:moveTo>
                  <a:cubicBezTo>
                    <a:pt x="62" y="0"/>
                    <a:pt x="48" y="11"/>
                    <a:pt x="44" y="27"/>
                  </a:cubicBezTo>
                  <a:cubicBezTo>
                    <a:pt x="41" y="26"/>
                    <a:pt x="38" y="26"/>
                    <a:pt x="36" y="26"/>
                  </a:cubicBezTo>
                  <a:cubicBezTo>
                    <a:pt x="16" y="26"/>
                    <a:pt x="0" y="42"/>
                    <a:pt x="0" y="61"/>
                  </a:cubicBezTo>
                  <a:cubicBezTo>
                    <a:pt x="0" y="71"/>
                    <a:pt x="4" y="80"/>
                    <a:pt x="10" y="86"/>
                  </a:cubicBezTo>
                  <a:cubicBezTo>
                    <a:pt x="5" y="92"/>
                    <a:pt x="3" y="100"/>
                    <a:pt x="3" y="108"/>
                  </a:cubicBezTo>
                  <a:cubicBezTo>
                    <a:pt x="3" y="127"/>
                    <a:pt x="18" y="143"/>
                    <a:pt x="38" y="143"/>
                  </a:cubicBezTo>
                  <a:cubicBezTo>
                    <a:pt x="47" y="143"/>
                    <a:pt x="55" y="140"/>
                    <a:pt x="62" y="135"/>
                  </a:cubicBezTo>
                  <a:cubicBezTo>
                    <a:pt x="68" y="143"/>
                    <a:pt x="78" y="149"/>
                    <a:pt x="90" y="149"/>
                  </a:cubicBezTo>
                  <a:cubicBezTo>
                    <a:pt x="102" y="149"/>
                    <a:pt x="112" y="143"/>
                    <a:pt x="119" y="134"/>
                  </a:cubicBezTo>
                  <a:cubicBezTo>
                    <a:pt x="125" y="144"/>
                    <a:pt x="136" y="151"/>
                    <a:pt x="149" y="151"/>
                  </a:cubicBezTo>
                  <a:cubicBezTo>
                    <a:pt x="160" y="151"/>
                    <a:pt x="169" y="147"/>
                    <a:pt x="176" y="140"/>
                  </a:cubicBezTo>
                  <a:cubicBezTo>
                    <a:pt x="181" y="143"/>
                    <a:pt x="188" y="145"/>
                    <a:pt x="195" y="145"/>
                  </a:cubicBezTo>
                  <a:cubicBezTo>
                    <a:pt x="215" y="145"/>
                    <a:pt x="231" y="129"/>
                    <a:pt x="231" y="110"/>
                  </a:cubicBezTo>
                  <a:cubicBezTo>
                    <a:pt x="231" y="100"/>
                    <a:pt x="227" y="90"/>
                    <a:pt x="220" y="84"/>
                  </a:cubicBezTo>
                  <a:cubicBezTo>
                    <a:pt x="222" y="79"/>
                    <a:pt x="224" y="74"/>
                    <a:pt x="224" y="68"/>
                  </a:cubicBezTo>
                  <a:cubicBezTo>
                    <a:pt x="224" y="48"/>
                    <a:pt x="208" y="32"/>
                    <a:pt x="188" y="32"/>
                  </a:cubicBezTo>
                  <a:cubicBezTo>
                    <a:pt x="182" y="32"/>
                    <a:pt x="176" y="34"/>
                    <a:pt x="171" y="37"/>
                  </a:cubicBezTo>
                  <a:cubicBezTo>
                    <a:pt x="167" y="21"/>
                    <a:pt x="153" y="9"/>
                    <a:pt x="136" y="9"/>
                  </a:cubicBezTo>
                  <a:cubicBezTo>
                    <a:pt x="126" y="9"/>
                    <a:pt x="117" y="13"/>
                    <a:pt x="110" y="20"/>
                  </a:cubicBezTo>
                  <a:cubicBezTo>
                    <a:pt x="105" y="8"/>
                    <a:pt x="92" y="0"/>
                    <a:pt x="78"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21" name="Freeform 704"/>
            <p:cNvSpPr>
              <a:spLocks/>
            </p:cNvSpPr>
            <p:nvPr/>
          </p:nvSpPr>
          <p:spPr bwMode="auto">
            <a:xfrm>
              <a:off x="2443163" y="3270250"/>
              <a:ext cx="869950" cy="571500"/>
            </a:xfrm>
            <a:custGeom>
              <a:avLst/>
              <a:gdLst>
                <a:gd name="T0" fmla="*/ 572435 w 231"/>
                <a:gd name="T1" fmla="*/ 0 h 152"/>
                <a:gd name="T2" fmla="*/ 451922 w 231"/>
                <a:gd name="T3" fmla="*/ 78957 h 152"/>
                <a:gd name="T4" fmla="*/ 354006 w 231"/>
                <a:gd name="T5" fmla="*/ 37599 h 152"/>
                <a:gd name="T6" fmla="*/ 225961 w 231"/>
                <a:gd name="T7" fmla="*/ 139115 h 152"/>
                <a:gd name="T8" fmla="*/ 158173 w 231"/>
                <a:gd name="T9" fmla="*/ 124076 h 152"/>
                <a:gd name="T10" fmla="*/ 26362 w 231"/>
                <a:gd name="T11" fmla="*/ 255671 h 152"/>
                <a:gd name="T12" fmla="*/ 41426 w 231"/>
                <a:gd name="T13" fmla="*/ 319589 h 152"/>
                <a:gd name="T14" fmla="*/ 0 w 231"/>
                <a:gd name="T15" fmla="*/ 413586 h 152"/>
                <a:gd name="T16" fmla="*/ 131811 w 231"/>
                <a:gd name="T17" fmla="*/ 548941 h 152"/>
                <a:gd name="T18" fmla="*/ 207131 w 231"/>
                <a:gd name="T19" fmla="*/ 526382 h 152"/>
                <a:gd name="T20" fmla="*/ 305047 w 231"/>
                <a:gd name="T21" fmla="*/ 571500 h 152"/>
                <a:gd name="T22" fmla="*/ 421794 w 231"/>
                <a:gd name="T23" fmla="*/ 503822 h 152"/>
                <a:gd name="T24" fmla="*/ 531008 w 231"/>
                <a:gd name="T25" fmla="*/ 560220 h 152"/>
                <a:gd name="T26" fmla="*/ 636457 w 231"/>
                <a:gd name="T27" fmla="*/ 507582 h 152"/>
                <a:gd name="T28" fmla="*/ 723075 w 231"/>
                <a:gd name="T29" fmla="*/ 541421 h 152"/>
                <a:gd name="T30" fmla="*/ 858652 w 231"/>
                <a:gd name="T31" fmla="*/ 409826 h 152"/>
                <a:gd name="T32" fmla="*/ 832290 w 231"/>
                <a:gd name="T33" fmla="*/ 327109 h 152"/>
                <a:gd name="T34" fmla="*/ 869950 w 231"/>
                <a:gd name="T35" fmla="*/ 233112 h 152"/>
                <a:gd name="T36" fmla="*/ 734373 w 231"/>
                <a:gd name="T37" fmla="*/ 97757 h 152"/>
                <a:gd name="T38" fmla="*/ 704245 w 231"/>
                <a:gd name="T39" fmla="*/ 101516 h 152"/>
                <a:gd name="T40" fmla="*/ 572435 w 231"/>
                <a:gd name="T41" fmla="*/ 0 h 1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 h="152">
                  <a:moveTo>
                    <a:pt x="152" y="0"/>
                  </a:moveTo>
                  <a:cubicBezTo>
                    <a:pt x="138" y="0"/>
                    <a:pt x="126" y="9"/>
                    <a:pt x="120" y="21"/>
                  </a:cubicBezTo>
                  <a:cubicBezTo>
                    <a:pt x="114" y="14"/>
                    <a:pt x="104" y="10"/>
                    <a:pt x="94" y="10"/>
                  </a:cubicBezTo>
                  <a:cubicBezTo>
                    <a:pt x="77" y="10"/>
                    <a:pt x="63" y="21"/>
                    <a:pt x="60" y="37"/>
                  </a:cubicBezTo>
                  <a:cubicBezTo>
                    <a:pt x="54" y="34"/>
                    <a:pt x="49" y="33"/>
                    <a:pt x="42" y="33"/>
                  </a:cubicBezTo>
                  <a:cubicBezTo>
                    <a:pt x="23" y="33"/>
                    <a:pt x="7" y="49"/>
                    <a:pt x="7" y="68"/>
                  </a:cubicBezTo>
                  <a:cubicBezTo>
                    <a:pt x="7" y="74"/>
                    <a:pt x="8" y="80"/>
                    <a:pt x="11" y="85"/>
                  </a:cubicBezTo>
                  <a:cubicBezTo>
                    <a:pt x="4" y="91"/>
                    <a:pt x="0" y="100"/>
                    <a:pt x="0" y="110"/>
                  </a:cubicBezTo>
                  <a:cubicBezTo>
                    <a:pt x="0" y="130"/>
                    <a:pt x="16" y="146"/>
                    <a:pt x="35" y="146"/>
                  </a:cubicBezTo>
                  <a:cubicBezTo>
                    <a:pt x="43" y="146"/>
                    <a:pt x="49" y="144"/>
                    <a:pt x="55" y="140"/>
                  </a:cubicBezTo>
                  <a:cubicBezTo>
                    <a:pt x="61" y="147"/>
                    <a:pt x="71" y="152"/>
                    <a:pt x="81" y="152"/>
                  </a:cubicBezTo>
                  <a:cubicBezTo>
                    <a:pt x="94" y="152"/>
                    <a:pt x="106" y="145"/>
                    <a:pt x="112" y="134"/>
                  </a:cubicBezTo>
                  <a:cubicBezTo>
                    <a:pt x="118" y="143"/>
                    <a:pt x="129" y="149"/>
                    <a:pt x="141" y="149"/>
                  </a:cubicBezTo>
                  <a:cubicBezTo>
                    <a:pt x="152" y="149"/>
                    <a:pt x="162" y="144"/>
                    <a:pt x="169" y="135"/>
                  </a:cubicBezTo>
                  <a:cubicBezTo>
                    <a:pt x="175" y="141"/>
                    <a:pt x="183" y="144"/>
                    <a:pt x="192" y="144"/>
                  </a:cubicBezTo>
                  <a:cubicBezTo>
                    <a:pt x="212" y="144"/>
                    <a:pt x="228" y="128"/>
                    <a:pt x="228" y="109"/>
                  </a:cubicBezTo>
                  <a:cubicBezTo>
                    <a:pt x="228" y="100"/>
                    <a:pt x="225" y="93"/>
                    <a:pt x="221" y="87"/>
                  </a:cubicBezTo>
                  <a:cubicBezTo>
                    <a:pt x="227" y="80"/>
                    <a:pt x="231" y="72"/>
                    <a:pt x="231" y="62"/>
                  </a:cubicBezTo>
                  <a:cubicBezTo>
                    <a:pt x="231" y="42"/>
                    <a:pt x="215" y="26"/>
                    <a:pt x="195" y="26"/>
                  </a:cubicBezTo>
                  <a:cubicBezTo>
                    <a:pt x="192" y="26"/>
                    <a:pt x="189" y="27"/>
                    <a:pt x="187" y="27"/>
                  </a:cubicBezTo>
                  <a:cubicBezTo>
                    <a:pt x="183" y="12"/>
                    <a:pt x="169" y="0"/>
                    <a:pt x="152"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22" name="Freeform 705"/>
            <p:cNvSpPr>
              <a:spLocks/>
            </p:cNvSpPr>
            <p:nvPr/>
          </p:nvSpPr>
          <p:spPr bwMode="auto">
            <a:xfrm>
              <a:off x="2925763" y="4240213"/>
              <a:ext cx="639763" cy="417512"/>
            </a:xfrm>
            <a:custGeom>
              <a:avLst/>
              <a:gdLst>
                <a:gd name="T0" fmla="*/ 218272 w 170"/>
                <a:gd name="T1" fmla="*/ 0 h 111"/>
                <a:gd name="T2" fmla="*/ 120426 w 170"/>
                <a:gd name="T3" fmla="*/ 71466 h 111"/>
                <a:gd name="T4" fmla="*/ 97846 w 170"/>
                <a:gd name="T5" fmla="*/ 71466 h 111"/>
                <a:gd name="T6" fmla="*/ 0 w 170"/>
                <a:gd name="T7" fmla="*/ 169262 h 111"/>
                <a:gd name="T8" fmla="*/ 26343 w 170"/>
                <a:gd name="T9" fmla="*/ 236966 h 111"/>
                <a:gd name="T10" fmla="*/ 7527 w 170"/>
                <a:gd name="T11" fmla="*/ 297148 h 111"/>
                <a:gd name="T12" fmla="*/ 105373 w 170"/>
                <a:gd name="T13" fmla="*/ 394944 h 111"/>
                <a:gd name="T14" fmla="*/ 169349 w 170"/>
                <a:gd name="T15" fmla="*/ 372376 h 111"/>
                <a:gd name="T16" fmla="*/ 248379 w 170"/>
                <a:gd name="T17" fmla="*/ 409989 h 111"/>
                <a:gd name="T18" fmla="*/ 327408 w 170"/>
                <a:gd name="T19" fmla="*/ 368614 h 111"/>
                <a:gd name="T20" fmla="*/ 413964 w 170"/>
                <a:gd name="T21" fmla="*/ 417512 h 111"/>
                <a:gd name="T22" fmla="*/ 485467 w 170"/>
                <a:gd name="T23" fmla="*/ 383660 h 111"/>
                <a:gd name="T24" fmla="*/ 541917 w 170"/>
                <a:gd name="T25" fmla="*/ 402467 h 111"/>
                <a:gd name="T26" fmla="*/ 639763 w 170"/>
                <a:gd name="T27" fmla="*/ 304671 h 111"/>
                <a:gd name="T28" fmla="*/ 609657 w 170"/>
                <a:gd name="T29" fmla="*/ 233205 h 111"/>
                <a:gd name="T30" fmla="*/ 620946 w 170"/>
                <a:gd name="T31" fmla="*/ 188068 h 111"/>
                <a:gd name="T32" fmla="*/ 519337 w 170"/>
                <a:gd name="T33" fmla="*/ 90273 h 111"/>
                <a:gd name="T34" fmla="*/ 474177 w 170"/>
                <a:gd name="T35" fmla="*/ 101557 h 111"/>
                <a:gd name="T36" fmla="*/ 376331 w 170"/>
                <a:gd name="T37" fmla="*/ 22568 h 111"/>
                <a:gd name="T38" fmla="*/ 304828 w 170"/>
                <a:gd name="T39" fmla="*/ 56421 h 111"/>
                <a:gd name="T40" fmla="*/ 218272 w 170"/>
                <a:gd name="T41" fmla="*/ 0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111">
                  <a:moveTo>
                    <a:pt x="58" y="0"/>
                  </a:moveTo>
                  <a:cubicBezTo>
                    <a:pt x="45" y="0"/>
                    <a:pt x="35" y="8"/>
                    <a:pt x="32" y="19"/>
                  </a:cubicBezTo>
                  <a:cubicBezTo>
                    <a:pt x="30" y="19"/>
                    <a:pt x="28" y="19"/>
                    <a:pt x="26" y="19"/>
                  </a:cubicBezTo>
                  <a:cubicBezTo>
                    <a:pt x="12" y="19"/>
                    <a:pt x="0" y="30"/>
                    <a:pt x="0" y="45"/>
                  </a:cubicBezTo>
                  <a:cubicBezTo>
                    <a:pt x="0" y="52"/>
                    <a:pt x="3" y="58"/>
                    <a:pt x="7" y="63"/>
                  </a:cubicBezTo>
                  <a:cubicBezTo>
                    <a:pt x="4" y="68"/>
                    <a:pt x="2" y="73"/>
                    <a:pt x="2" y="79"/>
                  </a:cubicBezTo>
                  <a:cubicBezTo>
                    <a:pt x="2" y="94"/>
                    <a:pt x="14" y="105"/>
                    <a:pt x="28" y="105"/>
                  </a:cubicBezTo>
                  <a:cubicBezTo>
                    <a:pt x="35" y="105"/>
                    <a:pt x="41" y="103"/>
                    <a:pt x="45" y="99"/>
                  </a:cubicBezTo>
                  <a:cubicBezTo>
                    <a:pt x="50" y="105"/>
                    <a:pt x="58" y="109"/>
                    <a:pt x="66" y="109"/>
                  </a:cubicBezTo>
                  <a:cubicBezTo>
                    <a:pt x="75" y="109"/>
                    <a:pt x="83" y="105"/>
                    <a:pt x="87" y="98"/>
                  </a:cubicBezTo>
                  <a:cubicBezTo>
                    <a:pt x="92" y="106"/>
                    <a:pt x="100" y="111"/>
                    <a:pt x="110" y="111"/>
                  </a:cubicBezTo>
                  <a:cubicBezTo>
                    <a:pt x="118" y="111"/>
                    <a:pt x="124" y="108"/>
                    <a:pt x="129" y="102"/>
                  </a:cubicBezTo>
                  <a:cubicBezTo>
                    <a:pt x="133" y="105"/>
                    <a:pt x="138" y="107"/>
                    <a:pt x="144" y="107"/>
                  </a:cubicBezTo>
                  <a:cubicBezTo>
                    <a:pt x="158" y="107"/>
                    <a:pt x="170" y="95"/>
                    <a:pt x="170" y="81"/>
                  </a:cubicBezTo>
                  <a:cubicBezTo>
                    <a:pt x="170" y="73"/>
                    <a:pt x="167" y="66"/>
                    <a:pt x="162" y="62"/>
                  </a:cubicBezTo>
                  <a:cubicBezTo>
                    <a:pt x="164" y="58"/>
                    <a:pt x="165" y="54"/>
                    <a:pt x="165" y="50"/>
                  </a:cubicBezTo>
                  <a:cubicBezTo>
                    <a:pt x="165" y="35"/>
                    <a:pt x="153" y="24"/>
                    <a:pt x="138" y="24"/>
                  </a:cubicBezTo>
                  <a:cubicBezTo>
                    <a:pt x="134" y="24"/>
                    <a:pt x="130" y="25"/>
                    <a:pt x="126" y="27"/>
                  </a:cubicBezTo>
                  <a:cubicBezTo>
                    <a:pt x="123" y="15"/>
                    <a:pt x="113" y="6"/>
                    <a:pt x="100" y="6"/>
                  </a:cubicBezTo>
                  <a:cubicBezTo>
                    <a:pt x="93" y="6"/>
                    <a:pt x="86" y="10"/>
                    <a:pt x="81" y="15"/>
                  </a:cubicBezTo>
                  <a:cubicBezTo>
                    <a:pt x="77" y="6"/>
                    <a:pt x="68" y="0"/>
                    <a:pt x="58"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23" name="Freeform 706"/>
            <p:cNvSpPr>
              <a:spLocks/>
            </p:cNvSpPr>
            <p:nvPr/>
          </p:nvSpPr>
          <p:spPr bwMode="auto">
            <a:xfrm>
              <a:off x="2789238" y="2762250"/>
              <a:ext cx="387350" cy="255587"/>
            </a:xfrm>
            <a:custGeom>
              <a:avLst/>
              <a:gdLst>
                <a:gd name="T0" fmla="*/ 255726 w 103"/>
                <a:gd name="T1" fmla="*/ 0 h 68"/>
                <a:gd name="T2" fmla="*/ 203077 w 103"/>
                <a:gd name="T3" fmla="*/ 33828 h 68"/>
                <a:gd name="T4" fmla="*/ 157949 w 103"/>
                <a:gd name="T5" fmla="*/ 15035 h 68"/>
                <a:gd name="T6" fmla="*/ 101538 w 103"/>
                <a:gd name="T7" fmla="*/ 63897 h 68"/>
                <a:gd name="T8" fmla="*/ 71453 w 103"/>
                <a:gd name="T9" fmla="*/ 56379 h 68"/>
                <a:gd name="T10" fmla="*/ 11282 w 103"/>
                <a:gd name="T11" fmla="*/ 116518 h 68"/>
                <a:gd name="T12" fmla="*/ 18803 w 103"/>
                <a:gd name="T13" fmla="*/ 142828 h 68"/>
                <a:gd name="T14" fmla="*/ 0 w 103"/>
                <a:gd name="T15" fmla="*/ 184173 h 68"/>
                <a:gd name="T16" fmla="*/ 60171 w 103"/>
                <a:gd name="T17" fmla="*/ 244311 h 68"/>
                <a:gd name="T18" fmla="*/ 94017 w 103"/>
                <a:gd name="T19" fmla="*/ 236794 h 68"/>
                <a:gd name="T20" fmla="*/ 135384 w 103"/>
                <a:gd name="T21" fmla="*/ 255587 h 68"/>
                <a:gd name="T22" fmla="*/ 188034 w 103"/>
                <a:gd name="T23" fmla="*/ 225518 h 68"/>
                <a:gd name="T24" fmla="*/ 236923 w 103"/>
                <a:gd name="T25" fmla="*/ 251828 h 68"/>
                <a:gd name="T26" fmla="*/ 285812 w 103"/>
                <a:gd name="T27" fmla="*/ 229277 h 68"/>
                <a:gd name="T28" fmla="*/ 323418 w 103"/>
                <a:gd name="T29" fmla="*/ 240552 h 68"/>
                <a:gd name="T30" fmla="*/ 383589 w 103"/>
                <a:gd name="T31" fmla="*/ 184173 h 68"/>
                <a:gd name="T32" fmla="*/ 372307 w 103"/>
                <a:gd name="T33" fmla="*/ 146587 h 68"/>
                <a:gd name="T34" fmla="*/ 387350 w 103"/>
                <a:gd name="T35" fmla="*/ 105242 h 68"/>
                <a:gd name="T36" fmla="*/ 327179 w 103"/>
                <a:gd name="T37" fmla="*/ 45104 h 68"/>
                <a:gd name="T38" fmla="*/ 315897 w 103"/>
                <a:gd name="T39" fmla="*/ 45104 h 68"/>
                <a:gd name="T40" fmla="*/ 255726 w 103"/>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68">
                  <a:moveTo>
                    <a:pt x="68" y="0"/>
                  </a:moveTo>
                  <a:cubicBezTo>
                    <a:pt x="62" y="0"/>
                    <a:pt x="56" y="4"/>
                    <a:pt x="54" y="9"/>
                  </a:cubicBezTo>
                  <a:cubicBezTo>
                    <a:pt x="51" y="6"/>
                    <a:pt x="47" y="4"/>
                    <a:pt x="42" y="4"/>
                  </a:cubicBezTo>
                  <a:cubicBezTo>
                    <a:pt x="35" y="4"/>
                    <a:pt x="28" y="10"/>
                    <a:pt x="27" y="17"/>
                  </a:cubicBezTo>
                  <a:cubicBezTo>
                    <a:pt x="25" y="16"/>
                    <a:pt x="22" y="15"/>
                    <a:pt x="19" y="15"/>
                  </a:cubicBezTo>
                  <a:cubicBezTo>
                    <a:pt x="10" y="15"/>
                    <a:pt x="3" y="22"/>
                    <a:pt x="3" y="31"/>
                  </a:cubicBezTo>
                  <a:cubicBezTo>
                    <a:pt x="3" y="33"/>
                    <a:pt x="4" y="36"/>
                    <a:pt x="5" y="38"/>
                  </a:cubicBezTo>
                  <a:cubicBezTo>
                    <a:pt x="2" y="41"/>
                    <a:pt x="0" y="45"/>
                    <a:pt x="0" y="49"/>
                  </a:cubicBezTo>
                  <a:cubicBezTo>
                    <a:pt x="0" y="58"/>
                    <a:pt x="7" y="65"/>
                    <a:pt x="16" y="65"/>
                  </a:cubicBezTo>
                  <a:cubicBezTo>
                    <a:pt x="19" y="65"/>
                    <a:pt x="22" y="64"/>
                    <a:pt x="25" y="63"/>
                  </a:cubicBezTo>
                  <a:cubicBezTo>
                    <a:pt x="28" y="66"/>
                    <a:pt x="32" y="68"/>
                    <a:pt x="36" y="68"/>
                  </a:cubicBezTo>
                  <a:cubicBezTo>
                    <a:pt x="42" y="68"/>
                    <a:pt x="47" y="65"/>
                    <a:pt x="50" y="60"/>
                  </a:cubicBezTo>
                  <a:cubicBezTo>
                    <a:pt x="53" y="64"/>
                    <a:pt x="58" y="67"/>
                    <a:pt x="63" y="67"/>
                  </a:cubicBezTo>
                  <a:cubicBezTo>
                    <a:pt x="68" y="67"/>
                    <a:pt x="73" y="64"/>
                    <a:pt x="76" y="61"/>
                  </a:cubicBezTo>
                  <a:cubicBezTo>
                    <a:pt x="78" y="63"/>
                    <a:pt x="82" y="64"/>
                    <a:pt x="86" y="64"/>
                  </a:cubicBezTo>
                  <a:cubicBezTo>
                    <a:pt x="95" y="64"/>
                    <a:pt x="102" y="57"/>
                    <a:pt x="102" y="49"/>
                  </a:cubicBezTo>
                  <a:cubicBezTo>
                    <a:pt x="102" y="45"/>
                    <a:pt x="101" y="42"/>
                    <a:pt x="99" y="39"/>
                  </a:cubicBezTo>
                  <a:cubicBezTo>
                    <a:pt x="101" y="36"/>
                    <a:pt x="103" y="32"/>
                    <a:pt x="103" y="28"/>
                  </a:cubicBezTo>
                  <a:cubicBezTo>
                    <a:pt x="103" y="19"/>
                    <a:pt x="96" y="12"/>
                    <a:pt x="87" y="12"/>
                  </a:cubicBezTo>
                  <a:cubicBezTo>
                    <a:pt x="86" y="12"/>
                    <a:pt x="85" y="12"/>
                    <a:pt x="84" y="12"/>
                  </a:cubicBezTo>
                  <a:cubicBezTo>
                    <a:pt x="82" y="5"/>
                    <a:pt x="76" y="0"/>
                    <a:pt x="68"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24" name="Freeform 707"/>
            <p:cNvSpPr>
              <a:spLocks/>
            </p:cNvSpPr>
            <p:nvPr/>
          </p:nvSpPr>
          <p:spPr bwMode="auto">
            <a:xfrm>
              <a:off x="1309688" y="4029075"/>
              <a:ext cx="388938" cy="257175"/>
            </a:xfrm>
            <a:custGeom>
              <a:avLst/>
              <a:gdLst>
                <a:gd name="T0" fmla="*/ 132163 w 103"/>
                <a:gd name="T1" fmla="*/ 0 h 68"/>
                <a:gd name="T2" fmla="*/ 71746 w 103"/>
                <a:gd name="T3" fmla="*/ 45384 h 68"/>
                <a:gd name="T4" fmla="*/ 60418 w 103"/>
                <a:gd name="T5" fmla="*/ 45384 h 68"/>
                <a:gd name="T6" fmla="*/ 0 w 103"/>
                <a:gd name="T7" fmla="*/ 105896 h 68"/>
                <a:gd name="T8" fmla="*/ 15104 w 103"/>
                <a:gd name="T9" fmla="*/ 147497 h 68"/>
                <a:gd name="T10" fmla="*/ 3776 w 103"/>
                <a:gd name="T11" fmla="*/ 185317 h 68"/>
                <a:gd name="T12" fmla="*/ 64194 w 103"/>
                <a:gd name="T13" fmla="*/ 242047 h 68"/>
                <a:gd name="T14" fmla="*/ 101955 w 103"/>
                <a:gd name="T15" fmla="*/ 226919 h 68"/>
                <a:gd name="T16" fmla="*/ 151044 w 103"/>
                <a:gd name="T17" fmla="*/ 253393 h 68"/>
                <a:gd name="T18" fmla="*/ 200133 w 103"/>
                <a:gd name="T19" fmla="*/ 226919 h 68"/>
                <a:gd name="T20" fmla="*/ 249222 w 103"/>
                <a:gd name="T21" fmla="*/ 257175 h 68"/>
                <a:gd name="T22" fmla="*/ 294536 w 103"/>
                <a:gd name="T23" fmla="*/ 238265 h 68"/>
                <a:gd name="T24" fmla="*/ 328520 w 103"/>
                <a:gd name="T25" fmla="*/ 245829 h 68"/>
                <a:gd name="T26" fmla="*/ 388938 w 103"/>
                <a:gd name="T27" fmla="*/ 185317 h 68"/>
                <a:gd name="T28" fmla="*/ 370058 w 103"/>
                <a:gd name="T29" fmla="*/ 143715 h 68"/>
                <a:gd name="T30" fmla="*/ 377610 w 103"/>
                <a:gd name="T31" fmla="*/ 117242 h 68"/>
                <a:gd name="T32" fmla="*/ 317192 w 103"/>
                <a:gd name="T33" fmla="*/ 56730 h 68"/>
                <a:gd name="T34" fmla="*/ 286983 w 103"/>
                <a:gd name="T35" fmla="*/ 64294 h 68"/>
                <a:gd name="T36" fmla="*/ 230342 w 103"/>
                <a:gd name="T37" fmla="*/ 15128 h 68"/>
                <a:gd name="T38" fmla="*/ 185029 w 103"/>
                <a:gd name="T39" fmla="*/ 34038 h 68"/>
                <a:gd name="T40" fmla="*/ 132163 w 103"/>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68">
                  <a:moveTo>
                    <a:pt x="35" y="0"/>
                  </a:moveTo>
                  <a:cubicBezTo>
                    <a:pt x="27" y="0"/>
                    <a:pt x="21" y="5"/>
                    <a:pt x="19" y="12"/>
                  </a:cubicBezTo>
                  <a:cubicBezTo>
                    <a:pt x="18" y="12"/>
                    <a:pt x="17" y="12"/>
                    <a:pt x="16" y="12"/>
                  </a:cubicBezTo>
                  <a:cubicBezTo>
                    <a:pt x="7" y="12"/>
                    <a:pt x="0" y="19"/>
                    <a:pt x="0" y="28"/>
                  </a:cubicBezTo>
                  <a:cubicBezTo>
                    <a:pt x="0" y="32"/>
                    <a:pt x="1" y="36"/>
                    <a:pt x="4" y="39"/>
                  </a:cubicBezTo>
                  <a:cubicBezTo>
                    <a:pt x="2" y="41"/>
                    <a:pt x="1" y="45"/>
                    <a:pt x="1" y="49"/>
                  </a:cubicBezTo>
                  <a:cubicBezTo>
                    <a:pt x="1" y="57"/>
                    <a:pt x="8" y="64"/>
                    <a:pt x="17" y="64"/>
                  </a:cubicBezTo>
                  <a:cubicBezTo>
                    <a:pt x="21" y="64"/>
                    <a:pt x="24" y="63"/>
                    <a:pt x="27" y="60"/>
                  </a:cubicBezTo>
                  <a:cubicBezTo>
                    <a:pt x="30" y="64"/>
                    <a:pt x="35" y="67"/>
                    <a:pt x="40" y="67"/>
                  </a:cubicBezTo>
                  <a:cubicBezTo>
                    <a:pt x="45" y="67"/>
                    <a:pt x="50" y="64"/>
                    <a:pt x="53" y="60"/>
                  </a:cubicBezTo>
                  <a:cubicBezTo>
                    <a:pt x="56" y="65"/>
                    <a:pt x="61" y="68"/>
                    <a:pt x="66" y="68"/>
                  </a:cubicBezTo>
                  <a:cubicBezTo>
                    <a:pt x="71" y="68"/>
                    <a:pt x="75" y="66"/>
                    <a:pt x="78" y="63"/>
                  </a:cubicBezTo>
                  <a:cubicBezTo>
                    <a:pt x="81" y="64"/>
                    <a:pt x="84" y="65"/>
                    <a:pt x="87" y="65"/>
                  </a:cubicBezTo>
                  <a:cubicBezTo>
                    <a:pt x="96" y="65"/>
                    <a:pt x="103" y="58"/>
                    <a:pt x="103" y="49"/>
                  </a:cubicBezTo>
                  <a:cubicBezTo>
                    <a:pt x="103" y="45"/>
                    <a:pt x="101" y="41"/>
                    <a:pt x="98" y="38"/>
                  </a:cubicBezTo>
                  <a:cubicBezTo>
                    <a:pt x="99" y="36"/>
                    <a:pt x="100" y="33"/>
                    <a:pt x="100" y="31"/>
                  </a:cubicBezTo>
                  <a:cubicBezTo>
                    <a:pt x="100" y="22"/>
                    <a:pt x="92" y="15"/>
                    <a:pt x="84" y="15"/>
                  </a:cubicBezTo>
                  <a:cubicBezTo>
                    <a:pt x="81" y="15"/>
                    <a:pt x="78" y="15"/>
                    <a:pt x="76" y="17"/>
                  </a:cubicBezTo>
                  <a:cubicBezTo>
                    <a:pt x="74" y="10"/>
                    <a:pt x="68" y="4"/>
                    <a:pt x="61" y="4"/>
                  </a:cubicBezTo>
                  <a:cubicBezTo>
                    <a:pt x="56" y="4"/>
                    <a:pt x="52" y="6"/>
                    <a:pt x="49" y="9"/>
                  </a:cubicBezTo>
                  <a:cubicBezTo>
                    <a:pt x="46" y="4"/>
                    <a:pt x="41" y="0"/>
                    <a:pt x="35"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25" name="Freeform 708"/>
            <p:cNvSpPr>
              <a:spLocks/>
            </p:cNvSpPr>
            <p:nvPr/>
          </p:nvSpPr>
          <p:spPr bwMode="auto">
            <a:xfrm>
              <a:off x="2212975" y="4210050"/>
              <a:ext cx="42863" cy="165100"/>
            </a:xfrm>
            <a:custGeom>
              <a:avLst/>
              <a:gdLst>
                <a:gd name="T0" fmla="*/ 0 w 27"/>
                <a:gd name="T1" fmla="*/ 0 h 104"/>
                <a:gd name="T2" fmla="*/ 23813 w 27"/>
                <a:gd name="T3" fmla="*/ 165100 h 104"/>
                <a:gd name="T4" fmla="*/ 42863 w 27"/>
                <a:gd name="T5" fmla="*/ 165100 h 104"/>
                <a:gd name="T6" fmla="*/ 23813 w 27"/>
                <a:gd name="T7" fmla="*/ 0 h 104"/>
                <a:gd name="T8" fmla="*/ 0 w 27"/>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04">
                  <a:moveTo>
                    <a:pt x="0" y="0"/>
                  </a:moveTo>
                  <a:lnTo>
                    <a:pt x="15" y="104"/>
                  </a:lnTo>
                  <a:lnTo>
                    <a:pt x="27" y="104"/>
                  </a:lnTo>
                  <a:lnTo>
                    <a:pt x="15" y="0"/>
                  </a:lnTo>
                  <a:lnTo>
                    <a:pt x="0" y="0"/>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26" name="Rectangle 709"/>
            <p:cNvSpPr>
              <a:spLocks noChangeArrowheads="1"/>
            </p:cNvSpPr>
            <p:nvPr/>
          </p:nvSpPr>
          <p:spPr bwMode="auto">
            <a:xfrm>
              <a:off x="2297113" y="4210050"/>
              <a:ext cx="17463" cy="165100"/>
            </a:xfrm>
            <a:prstGeom prst="rect">
              <a:avLst/>
            </a:prstGeom>
            <a:solidFill>
              <a:srgbClr val="463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27" name="Freeform 710"/>
            <p:cNvSpPr>
              <a:spLocks/>
            </p:cNvSpPr>
            <p:nvPr/>
          </p:nvSpPr>
          <p:spPr bwMode="auto">
            <a:xfrm>
              <a:off x="2357438" y="4210050"/>
              <a:ext cx="36513" cy="165100"/>
            </a:xfrm>
            <a:custGeom>
              <a:avLst/>
              <a:gdLst>
                <a:gd name="T0" fmla="*/ 17463 w 23"/>
                <a:gd name="T1" fmla="*/ 0 h 104"/>
                <a:gd name="T2" fmla="*/ 0 w 23"/>
                <a:gd name="T3" fmla="*/ 165100 h 104"/>
                <a:gd name="T4" fmla="*/ 22225 w 23"/>
                <a:gd name="T5" fmla="*/ 165100 h 104"/>
                <a:gd name="T6" fmla="*/ 36513 w 23"/>
                <a:gd name="T7" fmla="*/ 0 h 104"/>
                <a:gd name="T8" fmla="*/ 17463 w 23"/>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04">
                  <a:moveTo>
                    <a:pt x="11" y="0"/>
                  </a:moveTo>
                  <a:lnTo>
                    <a:pt x="0" y="104"/>
                  </a:lnTo>
                  <a:lnTo>
                    <a:pt x="14" y="104"/>
                  </a:lnTo>
                  <a:lnTo>
                    <a:pt x="23" y="0"/>
                  </a:lnTo>
                  <a:lnTo>
                    <a:pt x="11" y="0"/>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28" name="Freeform 711"/>
            <p:cNvSpPr>
              <a:spLocks/>
            </p:cNvSpPr>
            <p:nvPr/>
          </p:nvSpPr>
          <p:spPr bwMode="auto">
            <a:xfrm>
              <a:off x="1770063" y="2894013"/>
              <a:ext cx="1060450" cy="1260475"/>
            </a:xfrm>
            <a:custGeom>
              <a:avLst/>
              <a:gdLst>
                <a:gd name="T0" fmla="*/ 981480 w 282"/>
                <a:gd name="T1" fmla="*/ 248332 h 335"/>
                <a:gd name="T2" fmla="*/ 1007804 w 282"/>
                <a:gd name="T3" fmla="*/ 696083 h 335"/>
                <a:gd name="T4" fmla="*/ 533985 w 282"/>
                <a:gd name="T5" fmla="*/ 1260475 h 335"/>
                <a:gd name="T6" fmla="*/ 52646 w 282"/>
                <a:gd name="T7" fmla="*/ 703608 h 335"/>
                <a:gd name="T8" fmla="*/ 67688 w 282"/>
                <a:gd name="T9" fmla="*/ 259620 h 335"/>
                <a:gd name="T10" fmla="*/ 417411 w 282"/>
                <a:gd name="T11" fmla="*/ 30101 h 335"/>
                <a:gd name="T12" fmla="*/ 526465 w 282"/>
                <a:gd name="T13" fmla="*/ 45151 h 335"/>
                <a:gd name="T14" fmla="*/ 620476 w 282"/>
                <a:gd name="T15" fmla="*/ 26338 h 335"/>
                <a:gd name="T16" fmla="*/ 981480 w 282"/>
                <a:gd name="T17" fmla="*/ 248332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2" h="335">
                  <a:moveTo>
                    <a:pt x="261" y="66"/>
                  </a:moveTo>
                  <a:cubicBezTo>
                    <a:pt x="280" y="99"/>
                    <a:pt x="282" y="143"/>
                    <a:pt x="268" y="185"/>
                  </a:cubicBezTo>
                  <a:cubicBezTo>
                    <a:pt x="240" y="272"/>
                    <a:pt x="167" y="335"/>
                    <a:pt x="142" y="335"/>
                  </a:cubicBezTo>
                  <a:cubicBezTo>
                    <a:pt x="117" y="335"/>
                    <a:pt x="43" y="273"/>
                    <a:pt x="14" y="187"/>
                  </a:cubicBezTo>
                  <a:cubicBezTo>
                    <a:pt x="0" y="146"/>
                    <a:pt x="1" y="103"/>
                    <a:pt x="18" y="69"/>
                  </a:cubicBezTo>
                  <a:cubicBezTo>
                    <a:pt x="33" y="40"/>
                    <a:pt x="75" y="4"/>
                    <a:pt x="111" y="8"/>
                  </a:cubicBezTo>
                  <a:cubicBezTo>
                    <a:pt x="119" y="8"/>
                    <a:pt x="131" y="9"/>
                    <a:pt x="140" y="12"/>
                  </a:cubicBezTo>
                  <a:cubicBezTo>
                    <a:pt x="147" y="8"/>
                    <a:pt x="158" y="8"/>
                    <a:pt x="165" y="7"/>
                  </a:cubicBezTo>
                  <a:cubicBezTo>
                    <a:pt x="199" y="0"/>
                    <a:pt x="246" y="38"/>
                    <a:pt x="261" y="66"/>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29" name="Freeform 712"/>
            <p:cNvSpPr>
              <a:spLocks/>
            </p:cNvSpPr>
            <p:nvPr/>
          </p:nvSpPr>
          <p:spPr bwMode="auto">
            <a:xfrm>
              <a:off x="2225675" y="4368800"/>
              <a:ext cx="165100" cy="112712"/>
            </a:xfrm>
            <a:custGeom>
              <a:avLst/>
              <a:gdLst>
                <a:gd name="T0" fmla="*/ 165100 w 44"/>
                <a:gd name="T1" fmla="*/ 0 h 30"/>
                <a:gd name="T2" fmla="*/ 165100 w 44"/>
                <a:gd name="T3" fmla="*/ 15028 h 30"/>
                <a:gd name="T4" fmla="*/ 123825 w 44"/>
                <a:gd name="T5" fmla="*/ 112712 h 30"/>
                <a:gd name="T6" fmla="*/ 45027 w 44"/>
                <a:gd name="T7" fmla="*/ 112712 h 30"/>
                <a:gd name="T8" fmla="*/ 0 w 44"/>
                <a:gd name="T9" fmla="*/ 18785 h 30"/>
                <a:gd name="T10" fmla="*/ 0 w 44"/>
                <a:gd name="T11" fmla="*/ 3757 h 30"/>
                <a:gd name="T12" fmla="*/ 165100 w 4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0">
                  <a:moveTo>
                    <a:pt x="44" y="0"/>
                  </a:moveTo>
                  <a:cubicBezTo>
                    <a:pt x="44" y="2"/>
                    <a:pt x="44" y="3"/>
                    <a:pt x="44" y="4"/>
                  </a:cubicBezTo>
                  <a:cubicBezTo>
                    <a:pt x="44" y="15"/>
                    <a:pt x="40" y="25"/>
                    <a:pt x="33" y="30"/>
                  </a:cubicBezTo>
                  <a:cubicBezTo>
                    <a:pt x="12" y="30"/>
                    <a:pt x="12" y="30"/>
                    <a:pt x="12" y="30"/>
                  </a:cubicBezTo>
                  <a:cubicBezTo>
                    <a:pt x="5" y="25"/>
                    <a:pt x="0" y="15"/>
                    <a:pt x="0" y="5"/>
                  </a:cubicBezTo>
                  <a:cubicBezTo>
                    <a:pt x="0" y="3"/>
                    <a:pt x="0" y="2"/>
                    <a:pt x="0" y="1"/>
                  </a:cubicBezTo>
                  <a:lnTo>
                    <a:pt x="44"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30" name="Freeform 713"/>
            <p:cNvSpPr>
              <a:spLocks/>
            </p:cNvSpPr>
            <p:nvPr/>
          </p:nvSpPr>
          <p:spPr bwMode="auto">
            <a:xfrm>
              <a:off x="1836738" y="2905125"/>
              <a:ext cx="927100" cy="1249362"/>
            </a:xfrm>
            <a:custGeom>
              <a:avLst/>
              <a:gdLst>
                <a:gd name="T0" fmla="*/ 753740 w 246"/>
                <a:gd name="T1" fmla="*/ 116657 h 332"/>
                <a:gd name="T2" fmla="*/ 866801 w 246"/>
                <a:gd name="T3" fmla="*/ 688654 h 332"/>
                <a:gd name="T4" fmla="*/ 467319 w 246"/>
                <a:gd name="T5" fmla="*/ 1249362 h 332"/>
                <a:gd name="T6" fmla="*/ 64068 w 246"/>
                <a:gd name="T7" fmla="*/ 692417 h 332"/>
                <a:gd name="T8" fmla="*/ 162054 w 246"/>
                <a:gd name="T9" fmla="*/ 124184 h 332"/>
                <a:gd name="T10" fmla="*/ 395713 w 246"/>
                <a:gd name="T11" fmla="*/ 18816 h 332"/>
                <a:gd name="T12" fmla="*/ 459781 w 246"/>
                <a:gd name="T13" fmla="*/ 30105 h 332"/>
                <a:gd name="T14" fmla="*/ 523849 w 246"/>
                <a:gd name="T15" fmla="*/ 15053 h 332"/>
                <a:gd name="T16" fmla="*/ 753740 w 246"/>
                <a:gd name="T17" fmla="*/ 116657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332">
                  <a:moveTo>
                    <a:pt x="200" y="31"/>
                  </a:moveTo>
                  <a:cubicBezTo>
                    <a:pt x="236" y="65"/>
                    <a:pt x="246" y="125"/>
                    <a:pt x="230" y="183"/>
                  </a:cubicBezTo>
                  <a:cubicBezTo>
                    <a:pt x="206" y="269"/>
                    <a:pt x="145" y="332"/>
                    <a:pt x="124" y="332"/>
                  </a:cubicBezTo>
                  <a:cubicBezTo>
                    <a:pt x="103" y="332"/>
                    <a:pt x="41" y="270"/>
                    <a:pt x="17" y="184"/>
                  </a:cubicBezTo>
                  <a:cubicBezTo>
                    <a:pt x="0" y="127"/>
                    <a:pt x="9" y="67"/>
                    <a:pt x="43" y="33"/>
                  </a:cubicBezTo>
                  <a:cubicBezTo>
                    <a:pt x="59" y="17"/>
                    <a:pt x="80" y="1"/>
                    <a:pt x="105" y="5"/>
                  </a:cubicBezTo>
                  <a:cubicBezTo>
                    <a:pt x="110" y="6"/>
                    <a:pt x="117" y="6"/>
                    <a:pt x="122" y="8"/>
                  </a:cubicBezTo>
                  <a:cubicBezTo>
                    <a:pt x="127" y="5"/>
                    <a:pt x="133" y="5"/>
                    <a:pt x="139" y="4"/>
                  </a:cubicBezTo>
                  <a:cubicBezTo>
                    <a:pt x="161" y="0"/>
                    <a:pt x="186" y="18"/>
                    <a:pt x="20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31" name="Freeform 714"/>
            <p:cNvSpPr>
              <a:spLocks/>
            </p:cNvSpPr>
            <p:nvPr/>
          </p:nvSpPr>
          <p:spPr bwMode="auto">
            <a:xfrm>
              <a:off x="1976438" y="2897188"/>
              <a:ext cx="647700" cy="1257300"/>
            </a:xfrm>
            <a:custGeom>
              <a:avLst/>
              <a:gdLst>
                <a:gd name="T0" fmla="*/ 549792 w 172"/>
                <a:gd name="T1" fmla="*/ 154339 h 334"/>
                <a:gd name="T2" fmla="*/ 610043 w 172"/>
                <a:gd name="T3" fmla="*/ 696409 h 334"/>
                <a:gd name="T4" fmla="*/ 327616 w 172"/>
                <a:gd name="T5" fmla="*/ 1257300 h 334"/>
                <a:gd name="T6" fmla="*/ 41423 w 172"/>
                <a:gd name="T7" fmla="*/ 700173 h 334"/>
                <a:gd name="T8" fmla="*/ 94142 w 172"/>
                <a:gd name="T9" fmla="*/ 150575 h 334"/>
                <a:gd name="T10" fmla="*/ 301256 w 172"/>
                <a:gd name="T11" fmla="*/ 26351 h 334"/>
                <a:gd name="T12" fmla="*/ 320084 w 172"/>
                <a:gd name="T13" fmla="*/ 33879 h 334"/>
                <a:gd name="T14" fmla="*/ 338913 w 172"/>
                <a:gd name="T15" fmla="*/ 26351 h 334"/>
                <a:gd name="T16" fmla="*/ 549792 w 172"/>
                <a:gd name="T17" fmla="*/ 154339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334">
                  <a:moveTo>
                    <a:pt x="146" y="41"/>
                  </a:moveTo>
                  <a:cubicBezTo>
                    <a:pt x="167" y="75"/>
                    <a:pt x="172" y="131"/>
                    <a:pt x="162" y="185"/>
                  </a:cubicBezTo>
                  <a:cubicBezTo>
                    <a:pt x="145" y="271"/>
                    <a:pt x="102" y="334"/>
                    <a:pt x="87" y="334"/>
                  </a:cubicBezTo>
                  <a:cubicBezTo>
                    <a:pt x="72" y="334"/>
                    <a:pt x="28" y="272"/>
                    <a:pt x="11" y="186"/>
                  </a:cubicBezTo>
                  <a:cubicBezTo>
                    <a:pt x="0" y="132"/>
                    <a:pt x="4" y="75"/>
                    <a:pt x="25" y="40"/>
                  </a:cubicBezTo>
                  <a:cubicBezTo>
                    <a:pt x="37" y="21"/>
                    <a:pt x="59" y="3"/>
                    <a:pt x="80" y="7"/>
                  </a:cubicBezTo>
                  <a:cubicBezTo>
                    <a:pt x="81" y="7"/>
                    <a:pt x="83" y="8"/>
                    <a:pt x="85" y="9"/>
                  </a:cubicBezTo>
                  <a:cubicBezTo>
                    <a:pt x="86" y="8"/>
                    <a:pt x="88" y="7"/>
                    <a:pt x="90" y="7"/>
                  </a:cubicBezTo>
                  <a:cubicBezTo>
                    <a:pt x="110" y="0"/>
                    <a:pt x="135" y="22"/>
                    <a:pt x="146" y="41"/>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32" name="Freeform 715"/>
            <p:cNvSpPr>
              <a:spLocks/>
            </p:cNvSpPr>
            <p:nvPr/>
          </p:nvSpPr>
          <p:spPr bwMode="auto">
            <a:xfrm>
              <a:off x="2154238" y="2913063"/>
              <a:ext cx="292100" cy="1241425"/>
            </a:xfrm>
            <a:custGeom>
              <a:avLst/>
              <a:gdLst>
                <a:gd name="T0" fmla="*/ 198478 w 78"/>
                <a:gd name="T1" fmla="*/ 37619 h 330"/>
                <a:gd name="T2" fmla="*/ 269631 w 78"/>
                <a:gd name="T3" fmla="*/ 680903 h 330"/>
                <a:gd name="T4" fmla="*/ 149795 w 78"/>
                <a:gd name="T5" fmla="*/ 1241425 h 330"/>
                <a:gd name="T6" fmla="*/ 26214 w 78"/>
                <a:gd name="T7" fmla="*/ 680903 h 330"/>
                <a:gd name="T8" fmla="*/ 89877 w 78"/>
                <a:gd name="T9" fmla="*/ 37619 h 330"/>
                <a:gd name="T10" fmla="*/ 198478 w 78"/>
                <a:gd name="T11" fmla="*/ 37619 h 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330">
                  <a:moveTo>
                    <a:pt x="53" y="10"/>
                  </a:moveTo>
                  <a:cubicBezTo>
                    <a:pt x="71" y="34"/>
                    <a:pt x="78" y="109"/>
                    <a:pt x="72" y="181"/>
                  </a:cubicBezTo>
                  <a:cubicBezTo>
                    <a:pt x="65" y="268"/>
                    <a:pt x="47" y="330"/>
                    <a:pt x="40" y="330"/>
                  </a:cubicBezTo>
                  <a:cubicBezTo>
                    <a:pt x="34" y="330"/>
                    <a:pt x="15" y="268"/>
                    <a:pt x="7" y="181"/>
                  </a:cubicBezTo>
                  <a:cubicBezTo>
                    <a:pt x="0" y="109"/>
                    <a:pt x="5" y="33"/>
                    <a:pt x="24" y="10"/>
                  </a:cubicBezTo>
                  <a:cubicBezTo>
                    <a:pt x="32" y="0"/>
                    <a:pt x="45" y="0"/>
                    <a:pt x="5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33" name="Freeform 716"/>
            <p:cNvSpPr>
              <a:spLocks/>
            </p:cNvSpPr>
            <p:nvPr/>
          </p:nvSpPr>
          <p:spPr bwMode="auto">
            <a:xfrm>
              <a:off x="2025650" y="3946525"/>
              <a:ext cx="557213" cy="230187"/>
            </a:xfrm>
            <a:custGeom>
              <a:avLst/>
              <a:gdLst>
                <a:gd name="T0" fmla="*/ 557213 w 351"/>
                <a:gd name="T1" fmla="*/ 0 h 145"/>
                <a:gd name="T2" fmla="*/ 376238 w 351"/>
                <a:gd name="T3" fmla="*/ 230187 h 145"/>
                <a:gd name="T4" fmla="*/ 180975 w 351"/>
                <a:gd name="T5" fmla="*/ 230187 h 145"/>
                <a:gd name="T6" fmla="*/ 0 w 351"/>
                <a:gd name="T7" fmla="*/ 4762 h 145"/>
                <a:gd name="T8" fmla="*/ 557213 w 351"/>
                <a:gd name="T9" fmla="*/ 0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45">
                  <a:moveTo>
                    <a:pt x="351" y="0"/>
                  </a:moveTo>
                  <a:lnTo>
                    <a:pt x="237" y="145"/>
                  </a:lnTo>
                  <a:lnTo>
                    <a:pt x="114" y="145"/>
                  </a:lnTo>
                  <a:lnTo>
                    <a:pt x="0" y="3"/>
                  </a:lnTo>
                  <a:lnTo>
                    <a:pt x="351" y="0"/>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34" name="Rectangle 717"/>
            <p:cNvSpPr>
              <a:spLocks noChangeArrowheads="1"/>
            </p:cNvSpPr>
            <p:nvPr/>
          </p:nvSpPr>
          <p:spPr bwMode="auto">
            <a:xfrm>
              <a:off x="2212975" y="4176713"/>
              <a:ext cx="185738" cy="49212"/>
            </a:xfrm>
            <a:prstGeom prst="rect">
              <a:avLst/>
            </a:prstGeom>
            <a:solidFill>
              <a:srgbClr val="F1E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35" name="Freeform 718"/>
            <p:cNvSpPr>
              <a:spLocks/>
            </p:cNvSpPr>
            <p:nvPr/>
          </p:nvSpPr>
          <p:spPr bwMode="auto">
            <a:xfrm>
              <a:off x="3184525" y="4014788"/>
              <a:ext cx="211138" cy="63500"/>
            </a:xfrm>
            <a:custGeom>
              <a:avLst/>
              <a:gdLst>
                <a:gd name="T0" fmla="*/ 33933 w 56"/>
                <a:gd name="T1" fmla="*/ 3735 h 17"/>
                <a:gd name="T2" fmla="*/ 71636 w 56"/>
                <a:gd name="T3" fmla="*/ 29882 h 17"/>
                <a:gd name="T4" fmla="*/ 94258 w 56"/>
                <a:gd name="T5" fmla="*/ 41088 h 17"/>
                <a:gd name="T6" fmla="*/ 101799 w 56"/>
                <a:gd name="T7" fmla="*/ 44824 h 17"/>
                <a:gd name="T8" fmla="*/ 113110 w 56"/>
                <a:gd name="T9" fmla="*/ 56029 h 17"/>
                <a:gd name="T10" fmla="*/ 143272 w 56"/>
                <a:gd name="T11" fmla="*/ 14941 h 17"/>
                <a:gd name="T12" fmla="*/ 162124 w 56"/>
                <a:gd name="T13" fmla="*/ 7471 h 17"/>
                <a:gd name="T14" fmla="*/ 211138 w 56"/>
                <a:gd name="T15" fmla="*/ 37353 h 17"/>
                <a:gd name="T16" fmla="*/ 135732 w 56"/>
                <a:gd name="T17" fmla="*/ 41088 h 17"/>
                <a:gd name="T18" fmla="*/ 105569 w 56"/>
                <a:gd name="T19" fmla="*/ 63500 h 17"/>
                <a:gd name="T20" fmla="*/ 45244 w 56"/>
                <a:gd name="T21" fmla="*/ 22412 h 17"/>
                <a:gd name="T22" fmla="*/ 0 w 56"/>
                <a:gd name="T23" fmla="*/ 26147 h 17"/>
                <a:gd name="T24" fmla="*/ 33933 w 56"/>
                <a:gd name="T25" fmla="*/ 3735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17">
                  <a:moveTo>
                    <a:pt x="9" y="1"/>
                  </a:moveTo>
                  <a:cubicBezTo>
                    <a:pt x="11" y="1"/>
                    <a:pt x="13" y="0"/>
                    <a:pt x="19" y="8"/>
                  </a:cubicBezTo>
                  <a:cubicBezTo>
                    <a:pt x="24" y="15"/>
                    <a:pt x="25" y="11"/>
                    <a:pt x="25" y="11"/>
                  </a:cubicBezTo>
                  <a:cubicBezTo>
                    <a:pt x="25" y="11"/>
                    <a:pt x="25" y="9"/>
                    <a:pt x="27" y="12"/>
                  </a:cubicBezTo>
                  <a:cubicBezTo>
                    <a:pt x="30" y="15"/>
                    <a:pt x="30" y="15"/>
                    <a:pt x="30" y="15"/>
                  </a:cubicBezTo>
                  <a:cubicBezTo>
                    <a:pt x="30" y="15"/>
                    <a:pt x="34" y="7"/>
                    <a:pt x="38" y="4"/>
                  </a:cubicBezTo>
                  <a:cubicBezTo>
                    <a:pt x="40" y="3"/>
                    <a:pt x="42" y="2"/>
                    <a:pt x="43" y="2"/>
                  </a:cubicBezTo>
                  <a:cubicBezTo>
                    <a:pt x="50" y="2"/>
                    <a:pt x="56" y="10"/>
                    <a:pt x="56" y="10"/>
                  </a:cubicBezTo>
                  <a:cubicBezTo>
                    <a:pt x="56" y="10"/>
                    <a:pt x="44" y="4"/>
                    <a:pt x="36" y="11"/>
                  </a:cubicBezTo>
                  <a:cubicBezTo>
                    <a:pt x="31" y="16"/>
                    <a:pt x="33" y="16"/>
                    <a:pt x="28" y="17"/>
                  </a:cubicBezTo>
                  <a:cubicBezTo>
                    <a:pt x="23" y="17"/>
                    <a:pt x="19" y="9"/>
                    <a:pt x="12" y="6"/>
                  </a:cubicBezTo>
                  <a:cubicBezTo>
                    <a:pt x="5" y="2"/>
                    <a:pt x="4" y="7"/>
                    <a:pt x="0" y="7"/>
                  </a:cubicBezTo>
                  <a:cubicBezTo>
                    <a:pt x="4" y="3"/>
                    <a:pt x="6" y="1"/>
                    <a:pt x="9" y="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36" name="Freeform 719"/>
            <p:cNvSpPr>
              <a:spLocks/>
            </p:cNvSpPr>
            <p:nvPr/>
          </p:nvSpPr>
          <p:spPr bwMode="auto">
            <a:xfrm>
              <a:off x="1449388" y="3690938"/>
              <a:ext cx="153988" cy="60325"/>
            </a:xfrm>
            <a:custGeom>
              <a:avLst/>
              <a:gdLst>
                <a:gd name="T0" fmla="*/ 123942 w 41"/>
                <a:gd name="T1" fmla="*/ 7541 h 16"/>
                <a:gd name="T2" fmla="*/ 78872 w 41"/>
                <a:gd name="T3" fmla="*/ 49014 h 16"/>
                <a:gd name="T4" fmla="*/ 37558 w 41"/>
                <a:gd name="T5" fmla="*/ 30163 h 16"/>
                <a:gd name="T6" fmla="*/ 33802 w 41"/>
                <a:gd name="T7" fmla="*/ 26392 h 16"/>
                <a:gd name="T8" fmla="*/ 0 w 41"/>
                <a:gd name="T9" fmla="*/ 18852 h 16"/>
                <a:gd name="T10" fmla="*/ 37558 w 41"/>
                <a:gd name="T11" fmla="*/ 37703 h 16"/>
                <a:gd name="T12" fmla="*/ 75116 w 41"/>
                <a:gd name="T13" fmla="*/ 56555 h 16"/>
                <a:gd name="T14" fmla="*/ 90139 w 41"/>
                <a:gd name="T15" fmla="*/ 52784 h 16"/>
                <a:gd name="T16" fmla="*/ 101407 w 41"/>
                <a:gd name="T17" fmla="*/ 37703 h 16"/>
                <a:gd name="T18" fmla="*/ 142721 w 41"/>
                <a:gd name="T19" fmla="*/ 7541 h 16"/>
                <a:gd name="T20" fmla="*/ 153988 w 41"/>
                <a:gd name="T21" fmla="*/ 7541 h 16"/>
                <a:gd name="T22" fmla="*/ 123942 w 41"/>
                <a:gd name="T23" fmla="*/ 754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16">
                  <a:moveTo>
                    <a:pt x="33" y="2"/>
                  </a:moveTo>
                  <a:cubicBezTo>
                    <a:pt x="28" y="3"/>
                    <a:pt x="23" y="11"/>
                    <a:pt x="21" y="13"/>
                  </a:cubicBezTo>
                  <a:cubicBezTo>
                    <a:pt x="19" y="15"/>
                    <a:pt x="13" y="10"/>
                    <a:pt x="10" y="8"/>
                  </a:cubicBezTo>
                  <a:cubicBezTo>
                    <a:pt x="9" y="7"/>
                    <a:pt x="9" y="7"/>
                    <a:pt x="9" y="7"/>
                  </a:cubicBezTo>
                  <a:cubicBezTo>
                    <a:pt x="7" y="5"/>
                    <a:pt x="0" y="5"/>
                    <a:pt x="0" y="5"/>
                  </a:cubicBezTo>
                  <a:cubicBezTo>
                    <a:pt x="0" y="5"/>
                    <a:pt x="8" y="8"/>
                    <a:pt x="10" y="10"/>
                  </a:cubicBezTo>
                  <a:cubicBezTo>
                    <a:pt x="13" y="12"/>
                    <a:pt x="20" y="15"/>
                    <a:pt x="20" y="15"/>
                  </a:cubicBezTo>
                  <a:cubicBezTo>
                    <a:pt x="20" y="15"/>
                    <a:pt x="24" y="16"/>
                    <a:pt x="24" y="14"/>
                  </a:cubicBezTo>
                  <a:cubicBezTo>
                    <a:pt x="24" y="13"/>
                    <a:pt x="25" y="11"/>
                    <a:pt x="27" y="10"/>
                  </a:cubicBezTo>
                  <a:cubicBezTo>
                    <a:pt x="28" y="9"/>
                    <a:pt x="34" y="2"/>
                    <a:pt x="38" y="2"/>
                  </a:cubicBezTo>
                  <a:cubicBezTo>
                    <a:pt x="41" y="2"/>
                    <a:pt x="41" y="2"/>
                    <a:pt x="41" y="2"/>
                  </a:cubicBezTo>
                  <a:cubicBezTo>
                    <a:pt x="41" y="2"/>
                    <a:pt x="38" y="0"/>
                    <a:pt x="33" y="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37" name="Freeform 720"/>
            <p:cNvSpPr>
              <a:spLocks/>
            </p:cNvSpPr>
            <p:nvPr/>
          </p:nvSpPr>
          <p:spPr bwMode="auto">
            <a:xfrm>
              <a:off x="2168525" y="4691063"/>
              <a:ext cx="219075" cy="76200"/>
            </a:xfrm>
            <a:custGeom>
              <a:avLst/>
              <a:gdLst>
                <a:gd name="T0" fmla="*/ 0 w 58"/>
                <a:gd name="T1" fmla="*/ 68580 h 20"/>
                <a:gd name="T2" fmla="*/ 26440 w 58"/>
                <a:gd name="T3" fmla="*/ 34290 h 20"/>
                <a:gd name="T4" fmla="*/ 64212 w 58"/>
                <a:gd name="T5" fmla="*/ 41910 h 20"/>
                <a:gd name="T6" fmla="*/ 79320 w 58"/>
                <a:gd name="T7" fmla="*/ 38100 h 20"/>
                <a:gd name="T8" fmla="*/ 79320 w 58"/>
                <a:gd name="T9" fmla="*/ 34290 h 20"/>
                <a:gd name="T10" fmla="*/ 98206 w 58"/>
                <a:gd name="T11" fmla="*/ 41910 h 20"/>
                <a:gd name="T12" fmla="*/ 132200 w 58"/>
                <a:gd name="T13" fmla="*/ 22860 h 20"/>
                <a:gd name="T14" fmla="*/ 188858 w 58"/>
                <a:gd name="T15" fmla="*/ 26670 h 20"/>
                <a:gd name="T16" fmla="*/ 219075 w 58"/>
                <a:gd name="T17" fmla="*/ 53340 h 20"/>
                <a:gd name="T18" fmla="*/ 154863 w 58"/>
                <a:gd name="T19" fmla="*/ 34290 h 20"/>
                <a:gd name="T20" fmla="*/ 101983 w 58"/>
                <a:gd name="T21" fmla="*/ 64770 h 20"/>
                <a:gd name="T22" fmla="*/ 109538 w 58"/>
                <a:gd name="T23" fmla="*/ 72390 h 20"/>
                <a:gd name="T24" fmla="*/ 101983 w 58"/>
                <a:gd name="T25" fmla="*/ 76200 h 20"/>
                <a:gd name="T26" fmla="*/ 94429 w 58"/>
                <a:gd name="T27" fmla="*/ 64770 h 20"/>
                <a:gd name="T28" fmla="*/ 64212 w 58"/>
                <a:gd name="T29" fmla="*/ 60960 h 20"/>
                <a:gd name="T30" fmla="*/ 22663 w 58"/>
                <a:gd name="T31" fmla="*/ 49530 h 20"/>
                <a:gd name="T32" fmla="*/ 0 w 58"/>
                <a:gd name="T33" fmla="*/ 6858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0">
                  <a:moveTo>
                    <a:pt x="0" y="18"/>
                  </a:moveTo>
                  <a:cubicBezTo>
                    <a:pt x="0" y="18"/>
                    <a:pt x="1" y="11"/>
                    <a:pt x="7" y="9"/>
                  </a:cubicBezTo>
                  <a:cubicBezTo>
                    <a:pt x="10" y="8"/>
                    <a:pt x="13" y="9"/>
                    <a:pt x="17" y="11"/>
                  </a:cubicBezTo>
                  <a:cubicBezTo>
                    <a:pt x="24" y="13"/>
                    <a:pt x="21" y="10"/>
                    <a:pt x="21" y="10"/>
                  </a:cubicBezTo>
                  <a:cubicBezTo>
                    <a:pt x="21" y="10"/>
                    <a:pt x="21" y="10"/>
                    <a:pt x="21" y="9"/>
                  </a:cubicBezTo>
                  <a:cubicBezTo>
                    <a:pt x="22" y="8"/>
                    <a:pt x="25" y="11"/>
                    <a:pt x="26" y="11"/>
                  </a:cubicBezTo>
                  <a:cubicBezTo>
                    <a:pt x="29" y="10"/>
                    <a:pt x="32" y="10"/>
                    <a:pt x="35" y="6"/>
                  </a:cubicBezTo>
                  <a:cubicBezTo>
                    <a:pt x="40" y="0"/>
                    <a:pt x="44" y="4"/>
                    <a:pt x="50" y="7"/>
                  </a:cubicBezTo>
                  <a:cubicBezTo>
                    <a:pt x="56" y="11"/>
                    <a:pt x="58" y="14"/>
                    <a:pt x="58" y="14"/>
                  </a:cubicBezTo>
                  <a:cubicBezTo>
                    <a:pt x="58" y="14"/>
                    <a:pt x="49" y="8"/>
                    <a:pt x="41" y="9"/>
                  </a:cubicBezTo>
                  <a:cubicBezTo>
                    <a:pt x="36" y="10"/>
                    <a:pt x="32" y="17"/>
                    <a:pt x="27" y="17"/>
                  </a:cubicBezTo>
                  <a:cubicBezTo>
                    <a:pt x="27" y="17"/>
                    <a:pt x="29" y="19"/>
                    <a:pt x="29" y="19"/>
                  </a:cubicBezTo>
                  <a:cubicBezTo>
                    <a:pt x="28" y="19"/>
                    <a:pt x="28" y="19"/>
                    <a:pt x="27" y="20"/>
                  </a:cubicBezTo>
                  <a:cubicBezTo>
                    <a:pt x="27" y="20"/>
                    <a:pt x="25" y="17"/>
                    <a:pt x="25" y="17"/>
                  </a:cubicBezTo>
                  <a:cubicBezTo>
                    <a:pt x="23" y="18"/>
                    <a:pt x="20" y="17"/>
                    <a:pt x="17" y="16"/>
                  </a:cubicBezTo>
                  <a:cubicBezTo>
                    <a:pt x="12" y="14"/>
                    <a:pt x="14" y="12"/>
                    <a:pt x="6" y="13"/>
                  </a:cubicBezTo>
                  <a:cubicBezTo>
                    <a:pt x="3" y="14"/>
                    <a:pt x="0" y="18"/>
                    <a:pt x="0" y="1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56" name="组合 954"/>
          <p:cNvGrpSpPr>
            <a:grpSpLocks/>
          </p:cNvGrpSpPr>
          <p:nvPr/>
        </p:nvGrpSpPr>
        <p:grpSpPr bwMode="auto">
          <a:xfrm>
            <a:off x="3291417" y="2217209"/>
            <a:ext cx="915458" cy="914136"/>
            <a:chOff x="3277399" y="-2722069"/>
            <a:chExt cx="3038475" cy="3038475"/>
          </a:xfrm>
        </p:grpSpPr>
        <p:sp>
          <p:nvSpPr>
            <p:cNvPr id="49698" name="Oval 724"/>
            <p:cNvSpPr>
              <a:spLocks noChangeArrowheads="1"/>
            </p:cNvSpPr>
            <p:nvPr/>
          </p:nvSpPr>
          <p:spPr bwMode="auto">
            <a:xfrm>
              <a:off x="3277399" y="-2722069"/>
              <a:ext cx="3038475" cy="303847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699" name="Freeform 725"/>
            <p:cNvSpPr>
              <a:spLocks/>
            </p:cNvSpPr>
            <p:nvPr/>
          </p:nvSpPr>
          <p:spPr bwMode="auto">
            <a:xfrm>
              <a:off x="3277399" y="-2136282"/>
              <a:ext cx="3038475" cy="2076450"/>
            </a:xfrm>
            <a:custGeom>
              <a:avLst/>
              <a:gdLst>
                <a:gd name="T0" fmla="*/ 1737346 w 808"/>
                <a:gd name="T1" fmla="*/ 0 h 552"/>
                <a:gd name="T2" fmla="*/ 1346255 w 808"/>
                <a:gd name="T3" fmla="*/ 432594 h 552"/>
                <a:gd name="T4" fmla="*/ 962685 w 808"/>
                <a:gd name="T5" fmla="*/ 7523 h 552"/>
                <a:gd name="T6" fmla="*/ 500145 w 808"/>
                <a:gd name="T7" fmla="*/ 519113 h 552"/>
                <a:gd name="T8" fmla="*/ 327163 w 808"/>
                <a:gd name="T9" fmla="*/ 323505 h 552"/>
                <a:gd name="T10" fmla="*/ 22563 w 808"/>
                <a:gd name="T11" fmla="*/ 658295 h 552"/>
                <a:gd name="T12" fmla="*/ 0 w 808"/>
                <a:gd name="T13" fmla="*/ 932898 h 552"/>
                <a:gd name="T14" fmla="*/ 515187 w 808"/>
                <a:gd name="T15" fmla="*/ 2076450 h 552"/>
                <a:gd name="T16" fmla="*/ 823547 w 808"/>
                <a:gd name="T17" fmla="*/ 1786800 h 552"/>
                <a:gd name="T18" fmla="*/ 962685 w 808"/>
                <a:gd name="T19" fmla="*/ 1813132 h 552"/>
                <a:gd name="T20" fmla="*/ 1353776 w 808"/>
                <a:gd name="T21" fmla="*/ 1602478 h 552"/>
                <a:gd name="T22" fmla="*/ 1737346 w 808"/>
                <a:gd name="T23" fmla="*/ 1805609 h 552"/>
                <a:gd name="T24" fmla="*/ 2143479 w 808"/>
                <a:gd name="T25" fmla="*/ 1579908 h 552"/>
                <a:gd name="T26" fmla="*/ 2545851 w 808"/>
                <a:gd name="T27" fmla="*/ 1824417 h 552"/>
                <a:gd name="T28" fmla="*/ 2835409 w 808"/>
                <a:gd name="T29" fmla="*/ 1692758 h 552"/>
                <a:gd name="T30" fmla="*/ 3038475 w 808"/>
                <a:gd name="T31" fmla="*/ 932898 h 552"/>
                <a:gd name="T32" fmla="*/ 3019673 w 808"/>
                <a:gd name="T33" fmla="*/ 699673 h 552"/>
                <a:gd name="T34" fmla="*/ 2545851 w 808"/>
                <a:gd name="T35" fmla="*/ 173038 h 552"/>
                <a:gd name="T36" fmla="*/ 2218688 w 808"/>
                <a:gd name="T37" fmla="*/ 534159 h 552"/>
                <a:gd name="T38" fmla="*/ 1737346 w 808"/>
                <a:gd name="T39" fmla="*/ 0 h 5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8" h="552">
                  <a:moveTo>
                    <a:pt x="462" y="0"/>
                  </a:moveTo>
                  <a:cubicBezTo>
                    <a:pt x="358" y="115"/>
                    <a:pt x="358" y="115"/>
                    <a:pt x="358" y="115"/>
                  </a:cubicBezTo>
                  <a:cubicBezTo>
                    <a:pt x="256" y="2"/>
                    <a:pt x="256" y="2"/>
                    <a:pt x="256" y="2"/>
                  </a:cubicBezTo>
                  <a:cubicBezTo>
                    <a:pt x="133" y="138"/>
                    <a:pt x="133" y="138"/>
                    <a:pt x="133" y="138"/>
                  </a:cubicBezTo>
                  <a:cubicBezTo>
                    <a:pt x="87" y="86"/>
                    <a:pt x="87" y="86"/>
                    <a:pt x="87" y="86"/>
                  </a:cubicBezTo>
                  <a:cubicBezTo>
                    <a:pt x="6" y="175"/>
                    <a:pt x="6" y="175"/>
                    <a:pt x="6" y="175"/>
                  </a:cubicBezTo>
                  <a:cubicBezTo>
                    <a:pt x="2" y="199"/>
                    <a:pt x="0" y="223"/>
                    <a:pt x="0" y="248"/>
                  </a:cubicBezTo>
                  <a:cubicBezTo>
                    <a:pt x="0" y="369"/>
                    <a:pt x="53" y="478"/>
                    <a:pt x="137" y="552"/>
                  </a:cubicBezTo>
                  <a:cubicBezTo>
                    <a:pt x="168" y="536"/>
                    <a:pt x="195" y="507"/>
                    <a:pt x="219" y="475"/>
                  </a:cubicBezTo>
                  <a:cubicBezTo>
                    <a:pt x="231" y="479"/>
                    <a:pt x="243" y="482"/>
                    <a:pt x="256" y="482"/>
                  </a:cubicBezTo>
                  <a:cubicBezTo>
                    <a:pt x="294" y="482"/>
                    <a:pt x="329" y="458"/>
                    <a:pt x="360" y="426"/>
                  </a:cubicBezTo>
                  <a:cubicBezTo>
                    <a:pt x="390" y="457"/>
                    <a:pt x="425" y="480"/>
                    <a:pt x="462" y="480"/>
                  </a:cubicBezTo>
                  <a:cubicBezTo>
                    <a:pt x="501" y="480"/>
                    <a:pt x="538" y="454"/>
                    <a:pt x="570" y="420"/>
                  </a:cubicBezTo>
                  <a:cubicBezTo>
                    <a:pt x="601" y="456"/>
                    <a:pt x="637" y="485"/>
                    <a:pt x="677" y="485"/>
                  </a:cubicBezTo>
                  <a:cubicBezTo>
                    <a:pt x="704" y="485"/>
                    <a:pt x="730" y="471"/>
                    <a:pt x="754" y="450"/>
                  </a:cubicBezTo>
                  <a:cubicBezTo>
                    <a:pt x="788" y="391"/>
                    <a:pt x="808" y="322"/>
                    <a:pt x="808" y="248"/>
                  </a:cubicBezTo>
                  <a:cubicBezTo>
                    <a:pt x="808" y="227"/>
                    <a:pt x="806" y="206"/>
                    <a:pt x="803" y="186"/>
                  </a:cubicBezTo>
                  <a:cubicBezTo>
                    <a:pt x="677" y="46"/>
                    <a:pt x="677" y="46"/>
                    <a:pt x="677" y="46"/>
                  </a:cubicBezTo>
                  <a:cubicBezTo>
                    <a:pt x="590" y="142"/>
                    <a:pt x="590" y="142"/>
                    <a:pt x="590" y="142"/>
                  </a:cubicBezTo>
                  <a:cubicBezTo>
                    <a:pt x="462" y="0"/>
                    <a:pt x="462" y="0"/>
                    <a:pt x="462" y="0"/>
                  </a:cubicBezTo>
                </a:path>
              </a:pathLst>
            </a:custGeom>
            <a:solidFill>
              <a:srgbClr val="006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00" name="Freeform 726"/>
            <p:cNvSpPr>
              <a:spLocks/>
            </p:cNvSpPr>
            <p:nvPr/>
          </p:nvSpPr>
          <p:spPr bwMode="auto">
            <a:xfrm>
              <a:off x="5331624" y="-2101357"/>
              <a:ext cx="330200" cy="217487"/>
            </a:xfrm>
            <a:custGeom>
              <a:avLst/>
              <a:gdLst>
                <a:gd name="T0" fmla="*/ 217632 w 88"/>
                <a:gd name="T1" fmla="*/ 0 h 58"/>
                <a:gd name="T2" fmla="*/ 172605 w 88"/>
                <a:gd name="T3" fmla="*/ 29998 h 58"/>
                <a:gd name="T4" fmla="*/ 135082 w 88"/>
                <a:gd name="T5" fmla="*/ 11249 h 58"/>
                <a:gd name="T6" fmla="*/ 86302 w 88"/>
                <a:gd name="T7" fmla="*/ 52497 h 58"/>
                <a:gd name="T8" fmla="*/ 60036 w 88"/>
                <a:gd name="T9" fmla="*/ 44997 h 58"/>
                <a:gd name="T10" fmla="*/ 11257 w 88"/>
                <a:gd name="T11" fmla="*/ 97494 h 58"/>
                <a:gd name="T12" fmla="*/ 15009 w 88"/>
                <a:gd name="T13" fmla="*/ 119993 h 58"/>
                <a:gd name="T14" fmla="*/ 0 w 88"/>
                <a:gd name="T15" fmla="*/ 157491 h 58"/>
                <a:gd name="T16" fmla="*/ 52532 w 88"/>
                <a:gd name="T17" fmla="*/ 206238 h 58"/>
                <a:gd name="T18" fmla="*/ 78798 w 88"/>
                <a:gd name="T19" fmla="*/ 198738 h 58"/>
                <a:gd name="T20" fmla="*/ 116320 w 88"/>
                <a:gd name="T21" fmla="*/ 217487 h 58"/>
                <a:gd name="T22" fmla="*/ 161348 w 88"/>
                <a:gd name="T23" fmla="*/ 191239 h 58"/>
                <a:gd name="T24" fmla="*/ 202623 w 88"/>
                <a:gd name="T25" fmla="*/ 213737 h 58"/>
                <a:gd name="T26" fmla="*/ 243898 w 88"/>
                <a:gd name="T27" fmla="*/ 191239 h 58"/>
                <a:gd name="T28" fmla="*/ 273916 w 88"/>
                <a:gd name="T29" fmla="*/ 206238 h 58"/>
                <a:gd name="T30" fmla="*/ 326448 w 88"/>
                <a:gd name="T31" fmla="*/ 153741 h 58"/>
                <a:gd name="T32" fmla="*/ 315191 w 88"/>
                <a:gd name="T33" fmla="*/ 123743 h 58"/>
                <a:gd name="T34" fmla="*/ 330200 w 88"/>
                <a:gd name="T35" fmla="*/ 86245 h 58"/>
                <a:gd name="T36" fmla="*/ 277668 w 88"/>
                <a:gd name="T37" fmla="*/ 37498 h 58"/>
                <a:gd name="T38" fmla="*/ 266411 w 88"/>
                <a:gd name="T39" fmla="*/ 37498 h 58"/>
                <a:gd name="T40" fmla="*/ 217632 w 88"/>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8" h="58">
                  <a:moveTo>
                    <a:pt x="58" y="0"/>
                  </a:moveTo>
                  <a:cubicBezTo>
                    <a:pt x="53" y="0"/>
                    <a:pt x="48" y="3"/>
                    <a:pt x="46" y="8"/>
                  </a:cubicBezTo>
                  <a:cubicBezTo>
                    <a:pt x="43" y="5"/>
                    <a:pt x="40" y="3"/>
                    <a:pt x="36" y="3"/>
                  </a:cubicBezTo>
                  <a:cubicBezTo>
                    <a:pt x="30" y="3"/>
                    <a:pt x="24" y="8"/>
                    <a:pt x="23" y="14"/>
                  </a:cubicBezTo>
                  <a:cubicBezTo>
                    <a:pt x="21" y="13"/>
                    <a:pt x="19" y="12"/>
                    <a:pt x="16" y="12"/>
                  </a:cubicBezTo>
                  <a:cubicBezTo>
                    <a:pt x="9" y="12"/>
                    <a:pt x="3" y="18"/>
                    <a:pt x="3" y="26"/>
                  </a:cubicBezTo>
                  <a:cubicBezTo>
                    <a:pt x="3" y="28"/>
                    <a:pt x="3" y="30"/>
                    <a:pt x="4" y="32"/>
                  </a:cubicBezTo>
                  <a:cubicBezTo>
                    <a:pt x="2" y="35"/>
                    <a:pt x="0" y="38"/>
                    <a:pt x="0" y="42"/>
                  </a:cubicBezTo>
                  <a:cubicBezTo>
                    <a:pt x="0" y="49"/>
                    <a:pt x="6" y="55"/>
                    <a:pt x="14" y="55"/>
                  </a:cubicBezTo>
                  <a:cubicBezTo>
                    <a:pt x="16" y="55"/>
                    <a:pt x="19" y="55"/>
                    <a:pt x="21" y="53"/>
                  </a:cubicBezTo>
                  <a:cubicBezTo>
                    <a:pt x="23" y="56"/>
                    <a:pt x="27" y="58"/>
                    <a:pt x="31" y="58"/>
                  </a:cubicBezTo>
                  <a:cubicBezTo>
                    <a:pt x="36" y="58"/>
                    <a:pt x="40" y="55"/>
                    <a:pt x="43" y="51"/>
                  </a:cubicBezTo>
                  <a:cubicBezTo>
                    <a:pt x="45" y="54"/>
                    <a:pt x="49" y="57"/>
                    <a:pt x="54" y="57"/>
                  </a:cubicBezTo>
                  <a:cubicBezTo>
                    <a:pt x="58" y="57"/>
                    <a:pt x="62" y="55"/>
                    <a:pt x="65" y="51"/>
                  </a:cubicBezTo>
                  <a:cubicBezTo>
                    <a:pt x="67" y="53"/>
                    <a:pt x="70" y="55"/>
                    <a:pt x="73" y="55"/>
                  </a:cubicBezTo>
                  <a:cubicBezTo>
                    <a:pt x="81" y="55"/>
                    <a:pt x="87" y="49"/>
                    <a:pt x="87" y="41"/>
                  </a:cubicBezTo>
                  <a:cubicBezTo>
                    <a:pt x="87" y="38"/>
                    <a:pt x="86" y="35"/>
                    <a:pt x="84" y="33"/>
                  </a:cubicBezTo>
                  <a:cubicBezTo>
                    <a:pt x="87" y="30"/>
                    <a:pt x="88" y="27"/>
                    <a:pt x="88" y="23"/>
                  </a:cubicBezTo>
                  <a:cubicBezTo>
                    <a:pt x="88" y="16"/>
                    <a:pt x="82" y="10"/>
                    <a:pt x="74" y="10"/>
                  </a:cubicBezTo>
                  <a:cubicBezTo>
                    <a:pt x="73" y="10"/>
                    <a:pt x="72" y="10"/>
                    <a:pt x="71" y="10"/>
                  </a:cubicBezTo>
                  <a:cubicBezTo>
                    <a:pt x="70" y="4"/>
                    <a:pt x="64" y="0"/>
                    <a:pt x="58"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01" name="Freeform 732"/>
            <p:cNvSpPr>
              <a:spLocks/>
            </p:cNvSpPr>
            <p:nvPr/>
          </p:nvSpPr>
          <p:spPr bwMode="auto">
            <a:xfrm>
              <a:off x="3925099" y="-2587132"/>
              <a:ext cx="382588" cy="236537"/>
            </a:xfrm>
            <a:custGeom>
              <a:avLst/>
              <a:gdLst>
                <a:gd name="T0" fmla="*/ 243806 w 102"/>
                <a:gd name="T1" fmla="*/ 0 h 63"/>
                <a:gd name="T2" fmla="*/ 7502 w 102"/>
                <a:gd name="T3" fmla="*/ 135164 h 63"/>
                <a:gd name="T4" fmla="*/ 0 w 102"/>
                <a:gd name="T5" fmla="*/ 161446 h 63"/>
                <a:gd name="T6" fmla="*/ 60014 w 102"/>
                <a:gd name="T7" fmla="*/ 221519 h 63"/>
                <a:gd name="T8" fmla="*/ 97522 w 102"/>
                <a:gd name="T9" fmla="*/ 206501 h 63"/>
                <a:gd name="T10" fmla="*/ 146284 w 102"/>
                <a:gd name="T11" fmla="*/ 229028 h 63"/>
                <a:gd name="T12" fmla="*/ 195045 w 102"/>
                <a:gd name="T13" fmla="*/ 206501 h 63"/>
                <a:gd name="T14" fmla="*/ 247557 w 102"/>
                <a:gd name="T15" fmla="*/ 236537 h 63"/>
                <a:gd name="T16" fmla="*/ 288816 w 102"/>
                <a:gd name="T17" fmla="*/ 214010 h 63"/>
                <a:gd name="T18" fmla="*/ 322574 w 102"/>
                <a:gd name="T19" fmla="*/ 225273 h 63"/>
                <a:gd name="T20" fmla="*/ 382588 w 102"/>
                <a:gd name="T21" fmla="*/ 165200 h 63"/>
                <a:gd name="T22" fmla="*/ 363834 w 102"/>
                <a:gd name="T23" fmla="*/ 123900 h 63"/>
                <a:gd name="T24" fmla="*/ 371335 w 102"/>
                <a:gd name="T25" fmla="*/ 93864 h 63"/>
                <a:gd name="T26" fmla="*/ 311322 w 102"/>
                <a:gd name="T27" fmla="*/ 37546 h 63"/>
                <a:gd name="T28" fmla="*/ 281315 w 102"/>
                <a:gd name="T29" fmla="*/ 41300 h 63"/>
                <a:gd name="T30" fmla="*/ 243806 w 102"/>
                <a:gd name="T31" fmla="*/ 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2" h="63">
                  <a:moveTo>
                    <a:pt x="65" y="0"/>
                  </a:moveTo>
                  <a:cubicBezTo>
                    <a:pt x="43" y="10"/>
                    <a:pt x="22" y="22"/>
                    <a:pt x="2" y="36"/>
                  </a:cubicBezTo>
                  <a:cubicBezTo>
                    <a:pt x="1" y="38"/>
                    <a:pt x="0" y="41"/>
                    <a:pt x="0" y="43"/>
                  </a:cubicBezTo>
                  <a:cubicBezTo>
                    <a:pt x="0" y="52"/>
                    <a:pt x="7" y="59"/>
                    <a:pt x="16" y="59"/>
                  </a:cubicBezTo>
                  <a:cubicBezTo>
                    <a:pt x="20" y="59"/>
                    <a:pt x="24" y="58"/>
                    <a:pt x="26" y="55"/>
                  </a:cubicBezTo>
                  <a:cubicBezTo>
                    <a:pt x="29" y="59"/>
                    <a:pt x="34" y="61"/>
                    <a:pt x="39" y="61"/>
                  </a:cubicBezTo>
                  <a:cubicBezTo>
                    <a:pt x="44" y="61"/>
                    <a:pt x="49" y="59"/>
                    <a:pt x="52" y="55"/>
                  </a:cubicBezTo>
                  <a:cubicBezTo>
                    <a:pt x="55" y="60"/>
                    <a:pt x="60" y="63"/>
                    <a:pt x="66" y="63"/>
                  </a:cubicBezTo>
                  <a:cubicBezTo>
                    <a:pt x="70" y="63"/>
                    <a:pt x="75" y="61"/>
                    <a:pt x="77" y="57"/>
                  </a:cubicBezTo>
                  <a:cubicBezTo>
                    <a:pt x="80" y="59"/>
                    <a:pt x="83" y="60"/>
                    <a:pt x="86" y="60"/>
                  </a:cubicBezTo>
                  <a:cubicBezTo>
                    <a:pt x="95" y="60"/>
                    <a:pt x="102" y="53"/>
                    <a:pt x="102" y="44"/>
                  </a:cubicBezTo>
                  <a:cubicBezTo>
                    <a:pt x="102" y="40"/>
                    <a:pt x="100" y="36"/>
                    <a:pt x="97" y="33"/>
                  </a:cubicBezTo>
                  <a:cubicBezTo>
                    <a:pt x="98" y="30"/>
                    <a:pt x="99" y="28"/>
                    <a:pt x="99" y="25"/>
                  </a:cubicBezTo>
                  <a:cubicBezTo>
                    <a:pt x="99" y="17"/>
                    <a:pt x="92" y="10"/>
                    <a:pt x="83" y="10"/>
                  </a:cubicBezTo>
                  <a:cubicBezTo>
                    <a:pt x="80" y="10"/>
                    <a:pt x="78" y="10"/>
                    <a:pt x="75" y="11"/>
                  </a:cubicBezTo>
                  <a:cubicBezTo>
                    <a:pt x="74" y="6"/>
                    <a:pt x="70" y="2"/>
                    <a:pt x="65"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02" name="Oval 733"/>
            <p:cNvSpPr>
              <a:spLocks noChangeArrowheads="1"/>
            </p:cNvSpPr>
            <p:nvPr/>
          </p:nvSpPr>
          <p:spPr bwMode="auto">
            <a:xfrm>
              <a:off x="5164937" y="-2501407"/>
              <a:ext cx="293688" cy="298450"/>
            </a:xfrm>
            <a:prstGeom prst="ellipse">
              <a:avLst/>
            </a:prstGeom>
            <a:solidFill>
              <a:srgbClr val="FCB9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03" name="Freeform 734"/>
            <p:cNvSpPr>
              <a:spLocks/>
            </p:cNvSpPr>
            <p:nvPr/>
          </p:nvSpPr>
          <p:spPr bwMode="auto">
            <a:xfrm>
              <a:off x="3818737" y="-845644"/>
              <a:ext cx="1944688" cy="200025"/>
            </a:xfrm>
            <a:custGeom>
              <a:avLst/>
              <a:gdLst>
                <a:gd name="T0" fmla="*/ 0 w 517"/>
                <a:gd name="T1" fmla="*/ 0 h 53"/>
                <a:gd name="T2" fmla="*/ 0 w 517"/>
                <a:gd name="T3" fmla="*/ 105674 h 53"/>
                <a:gd name="T4" fmla="*/ 82753 w 517"/>
                <a:gd name="T5" fmla="*/ 196251 h 53"/>
                <a:gd name="T6" fmla="*/ 82753 w 517"/>
                <a:gd name="T7" fmla="*/ 196251 h 53"/>
                <a:gd name="T8" fmla="*/ 1846889 w 517"/>
                <a:gd name="T9" fmla="*/ 200025 h 53"/>
                <a:gd name="T10" fmla="*/ 1940927 w 517"/>
                <a:gd name="T11" fmla="*/ 94351 h 53"/>
                <a:gd name="T12" fmla="*/ 1940927 w 517"/>
                <a:gd name="T13" fmla="*/ 11322 h 53"/>
                <a:gd name="T14" fmla="*/ 0 w 517"/>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53">
                  <a:moveTo>
                    <a:pt x="0" y="0"/>
                  </a:moveTo>
                  <a:cubicBezTo>
                    <a:pt x="0" y="28"/>
                    <a:pt x="0" y="28"/>
                    <a:pt x="0" y="28"/>
                  </a:cubicBezTo>
                  <a:cubicBezTo>
                    <a:pt x="0" y="41"/>
                    <a:pt x="10" y="51"/>
                    <a:pt x="22" y="52"/>
                  </a:cubicBezTo>
                  <a:cubicBezTo>
                    <a:pt x="22" y="52"/>
                    <a:pt x="22" y="52"/>
                    <a:pt x="22" y="52"/>
                  </a:cubicBezTo>
                  <a:cubicBezTo>
                    <a:pt x="22" y="52"/>
                    <a:pt x="466" y="53"/>
                    <a:pt x="491" y="53"/>
                  </a:cubicBezTo>
                  <a:cubicBezTo>
                    <a:pt x="517" y="53"/>
                    <a:pt x="516" y="38"/>
                    <a:pt x="516" y="25"/>
                  </a:cubicBezTo>
                  <a:cubicBezTo>
                    <a:pt x="516" y="12"/>
                    <a:pt x="516" y="3"/>
                    <a:pt x="516" y="3"/>
                  </a:cubicBezTo>
                  <a:lnTo>
                    <a:pt x="0" y="0"/>
                  </a:lnTo>
                  <a:close/>
                </a:path>
              </a:pathLst>
            </a:custGeom>
            <a:solidFill>
              <a:srgbClr val="7951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04" name="Freeform 735"/>
            <p:cNvSpPr>
              <a:spLocks/>
            </p:cNvSpPr>
            <p:nvPr/>
          </p:nvSpPr>
          <p:spPr bwMode="auto">
            <a:xfrm>
              <a:off x="5331624" y="-1359994"/>
              <a:ext cx="338138" cy="266700"/>
            </a:xfrm>
            <a:custGeom>
              <a:avLst/>
              <a:gdLst>
                <a:gd name="T0" fmla="*/ 0 w 90"/>
                <a:gd name="T1" fmla="*/ 266700 h 71"/>
                <a:gd name="T2" fmla="*/ 0 w 90"/>
                <a:gd name="T3" fmla="*/ 18782 h 71"/>
                <a:gd name="T4" fmla="*/ 202883 w 90"/>
                <a:gd name="T5" fmla="*/ 63858 h 71"/>
                <a:gd name="T6" fmla="*/ 338138 w 90"/>
                <a:gd name="T7" fmla="*/ 266700 h 71"/>
                <a:gd name="T8" fmla="*/ 0 w 90"/>
                <a:gd name="T9" fmla="*/ 26670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71">
                  <a:moveTo>
                    <a:pt x="0" y="71"/>
                  </a:moveTo>
                  <a:cubicBezTo>
                    <a:pt x="0" y="5"/>
                    <a:pt x="0" y="5"/>
                    <a:pt x="0" y="5"/>
                  </a:cubicBezTo>
                  <a:cubicBezTo>
                    <a:pt x="0" y="5"/>
                    <a:pt x="24" y="0"/>
                    <a:pt x="54" y="17"/>
                  </a:cubicBezTo>
                  <a:cubicBezTo>
                    <a:pt x="85" y="34"/>
                    <a:pt x="90" y="71"/>
                    <a:pt x="90" y="71"/>
                  </a:cubicBez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05" name="Freeform 736"/>
            <p:cNvSpPr>
              <a:spLocks/>
            </p:cNvSpPr>
            <p:nvPr/>
          </p:nvSpPr>
          <p:spPr bwMode="auto">
            <a:xfrm>
              <a:off x="4060037" y="-1474294"/>
              <a:ext cx="338138" cy="98425"/>
            </a:xfrm>
            <a:custGeom>
              <a:avLst/>
              <a:gdLst>
                <a:gd name="T0" fmla="*/ 338138 w 90"/>
                <a:gd name="T1" fmla="*/ 49213 h 26"/>
                <a:gd name="T2" fmla="*/ 296810 w 90"/>
                <a:gd name="T3" fmla="*/ 98425 h 26"/>
                <a:gd name="T4" fmla="*/ 41328 w 90"/>
                <a:gd name="T5" fmla="*/ 98425 h 26"/>
                <a:gd name="T6" fmla="*/ 0 w 90"/>
                <a:gd name="T7" fmla="*/ 49213 h 26"/>
                <a:gd name="T8" fmla="*/ 41328 w 90"/>
                <a:gd name="T9" fmla="*/ 0 h 26"/>
                <a:gd name="T10" fmla="*/ 296810 w 90"/>
                <a:gd name="T11" fmla="*/ 0 h 26"/>
                <a:gd name="T12" fmla="*/ 338138 w 90"/>
                <a:gd name="T13" fmla="*/ 4921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26">
                  <a:moveTo>
                    <a:pt x="90" y="13"/>
                  </a:moveTo>
                  <a:cubicBezTo>
                    <a:pt x="90" y="20"/>
                    <a:pt x="85" y="26"/>
                    <a:pt x="79" y="26"/>
                  </a:cubicBezTo>
                  <a:cubicBezTo>
                    <a:pt x="11" y="26"/>
                    <a:pt x="11" y="26"/>
                    <a:pt x="11" y="26"/>
                  </a:cubicBezTo>
                  <a:cubicBezTo>
                    <a:pt x="5" y="26"/>
                    <a:pt x="0" y="20"/>
                    <a:pt x="0" y="13"/>
                  </a:cubicBezTo>
                  <a:cubicBezTo>
                    <a:pt x="0" y="6"/>
                    <a:pt x="5" y="0"/>
                    <a:pt x="11" y="0"/>
                  </a:cubicBezTo>
                  <a:cubicBezTo>
                    <a:pt x="79" y="0"/>
                    <a:pt x="79" y="0"/>
                    <a:pt x="79" y="0"/>
                  </a:cubicBezTo>
                  <a:cubicBezTo>
                    <a:pt x="85" y="0"/>
                    <a:pt x="90" y="6"/>
                    <a:pt x="9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06" name="Freeform 737"/>
            <p:cNvSpPr>
              <a:spLocks/>
            </p:cNvSpPr>
            <p:nvPr/>
          </p:nvSpPr>
          <p:spPr bwMode="auto">
            <a:xfrm>
              <a:off x="4909349" y="-1474294"/>
              <a:ext cx="339725" cy="98425"/>
            </a:xfrm>
            <a:custGeom>
              <a:avLst/>
              <a:gdLst>
                <a:gd name="T0" fmla="*/ 339725 w 90"/>
                <a:gd name="T1" fmla="*/ 49213 h 26"/>
                <a:gd name="T2" fmla="*/ 298203 w 90"/>
                <a:gd name="T3" fmla="*/ 98425 h 26"/>
                <a:gd name="T4" fmla="*/ 41522 w 90"/>
                <a:gd name="T5" fmla="*/ 98425 h 26"/>
                <a:gd name="T6" fmla="*/ 0 w 90"/>
                <a:gd name="T7" fmla="*/ 49213 h 26"/>
                <a:gd name="T8" fmla="*/ 41522 w 90"/>
                <a:gd name="T9" fmla="*/ 0 h 26"/>
                <a:gd name="T10" fmla="*/ 298203 w 90"/>
                <a:gd name="T11" fmla="*/ 0 h 26"/>
                <a:gd name="T12" fmla="*/ 339725 w 90"/>
                <a:gd name="T13" fmla="*/ 4921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26">
                  <a:moveTo>
                    <a:pt x="90" y="13"/>
                  </a:moveTo>
                  <a:cubicBezTo>
                    <a:pt x="90" y="20"/>
                    <a:pt x="85" y="26"/>
                    <a:pt x="79" y="26"/>
                  </a:cubicBezTo>
                  <a:cubicBezTo>
                    <a:pt x="11" y="26"/>
                    <a:pt x="11" y="26"/>
                    <a:pt x="11" y="26"/>
                  </a:cubicBezTo>
                  <a:cubicBezTo>
                    <a:pt x="5" y="26"/>
                    <a:pt x="0" y="20"/>
                    <a:pt x="0" y="13"/>
                  </a:cubicBezTo>
                  <a:cubicBezTo>
                    <a:pt x="0" y="6"/>
                    <a:pt x="5" y="0"/>
                    <a:pt x="11" y="0"/>
                  </a:cubicBezTo>
                  <a:cubicBezTo>
                    <a:pt x="79" y="0"/>
                    <a:pt x="79" y="0"/>
                    <a:pt x="79" y="0"/>
                  </a:cubicBezTo>
                  <a:cubicBezTo>
                    <a:pt x="85" y="0"/>
                    <a:pt x="90" y="6"/>
                    <a:pt x="9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07" name="Freeform 738"/>
            <p:cNvSpPr>
              <a:spLocks noEditPoints="1"/>
            </p:cNvSpPr>
            <p:nvPr/>
          </p:nvSpPr>
          <p:spPr bwMode="auto">
            <a:xfrm>
              <a:off x="3818737" y="-1428257"/>
              <a:ext cx="1966913" cy="598487"/>
            </a:xfrm>
            <a:custGeom>
              <a:avLst/>
              <a:gdLst>
                <a:gd name="T0" fmla="*/ 1940587 w 523"/>
                <a:gd name="T1" fmla="*/ 331238 h 159"/>
                <a:gd name="T2" fmla="*/ 1572026 w 523"/>
                <a:gd name="T3" fmla="*/ 3764 h 159"/>
                <a:gd name="T4" fmla="*/ 1511853 w 523"/>
                <a:gd name="T5" fmla="*/ 3764 h 159"/>
                <a:gd name="T6" fmla="*/ 1511853 w 523"/>
                <a:gd name="T7" fmla="*/ 0 h 159"/>
                <a:gd name="T8" fmla="*/ 135390 w 523"/>
                <a:gd name="T9" fmla="*/ 3764 h 159"/>
                <a:gd name="T10" fmla="*/ 120346 w 523"/>
                <a:gd name="T11" fmla="*/ 3764 h 159"/>
                <a:gd name="T12" fmla="*/ 90260 w 523"/>
                <a:gd name="T13" fmla="*/ 3764 h 159"/>
                <a:gd name="T14" fmla="*/ 0 w 523"/>
                <a:gd name="T15" fmla="*/ 94102 h 159"/>
                <a:gd name="T16" fmla="*/ 0 w 523"/>
                <a:gd name="T17" fmla="*/ 590959 h 159"/>
                <a:gd name="T18" fmla="*/ 1940587 w 523"/>
                <a:gd name="T19" fmla="*/ 598487 h 159"/>
                <a:gd name="T20" fmla="*/ 1940587 w 523"/>
                <a:gd name="T21" fmla="*/ 331238 h 159"/>
                <a:gd name="T22" fmla="*/ 1511853 w 523"/>
                <a:gd name="T23" fmla="*/ 335002 h 159"/>
                <a:gd name="T24" fmla="*/ 1511853 w 523"/>
                <a:gd name="T25" fmla="*/ 86574 h 159"/>
                <a:gd name="T26" fmla="*/ 1714938 w 523"/>
                <a:gd name="T27" fmla="*/ 131742 h 159"/>
                <a:gd name="T28" fmla="*/ 1850327 w 523"/>
                <a:gd name="T29" fmla="*/ 335002 h 159"/>
                <a:gd name="T30" fmla="*/ 1511853 w 523"/>
                <a:gd name="T31" fmla="*/ 335002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3" h="159">
                  <a:moveTo>
                    <a:pt x="516" y="88"/>
                  </a:moveTo>
                  <a:cubicBezTo>
                    <a:pt x="506" y="40"/>
                    <a:pt x="468" y="1"/>
                    <a:pt x="418" y="1"/>
                  </a:cubicBezTo>
                  <a:cubicBezTo>
                    <a:pt x="411" y="1"/>
                    <a:pt x="407" y="1"/>
                    <a:pt x="402" y="1"/>
                  </a:cubicBezTo>
                  <a:cubicBezTo>
                    <a:pt x="402" y="0"/>
                    <a:pt x="402" y="0"/>
                    <a:pt x="402" y="0"/>
                  </a:cubicBezTo>
                  <a:cubicBezTo>
                    <a:pt x="36" y="1"/>
                    <a:pt x="36" y="1"/>
                    <a:pt x="36" y="1"/>
                  </a:cubicBezTo>
                  <a:cubicBezTo>
                    <a:pt x="35" y="1"/>
                    <a:pt x="33" y="1"/>
                    <a:pt x="32" y="1"/>
                  </a:cubicBezTo>
                  <a:cubicBezTo>
                    <a:pt x="24" y="1"/>
                    <a:pt x="24" y="1"/>
                    <a:pt x="24" y="1"/>
                  </a:cubicBezTo>
                  <a:cubicBezTo>
                    <a:pt x="11" y="1"/>
                    <a:pt x="0" y="11"/>
                    <a:pt x="0" y="25"/>
                  </a:cubicBezTo>
                  <a:cubicBezTo>
                    <a:pt x="0" y="157"/>
                    <a:pt x="0" y="157"/>
                    <a:pt x="0" y="157"/>
                  </a:cubicBezTo>
                  <a:cubicBezTo>
                    <a:pt x="516" y="159"/>
                    <a:pt x="516" y="159"/>
                    <a:pt x="516" y="159"/>
                  </a:cubicBezTo>
                  <a:cubicBezTo>
                    <a:pt x="516" y="159"/>
                    <a:pt x="523" y="106"/>
                    <a:pt x="516" y="88"/>
                  </a:cubicBezTo>
                  <a:close/>
                  <a:moveTo>
                    <a:pt x="402" y="89"/>
                  </a:moveTo>
                  <a:cubicBezTo>
                    <a:pt x="402" y="23"/>
                    <a:pt x="402" y="23"/>
                    <a:pt x="402" y="23"/>
                  </a:cubicBezTo>
                  <a:cubicBezTo>
                    <a:pt x="402" y="23"/>
                    <a:pt x="426" y="18"/>
                    <a:pt x="456" y="35"/>
                  </a:cubicBezTo>
                  <a:cubicBezTo>
                    <a:pt x="487" y="52"/>
                    <a:pt x="492" y="89"/>
                    <a:pt x="492" y="89"/>
                  </a:cubicBezTo>
                  <a:lnTo>
                    <a:pt x="402" y="89"/>
                  </a:lnTo>
                  <a:close/>
                </a:path>
              </a:pathLst>
            </a:custGeom>
            <a:solidFill>
              <a:srgbClr val="FCB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08" name="Rectangle 739"/>
            <p:cNvSpPr>
              <a:spLocks noChangeArrowheads="1"/>
            </p:cNvSpPr>
            <p:nvPr/>
          </p:nvSpPr>
          <p:spPr bwMode="auto">
            <a:xfrm>
              <a:off x="5015712" y="-1342532"/>
              <a:ext cx="236538"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09" name="Rectangle 740"/>
            <p:cNvSpPr>
              <a:spLocks noChangeArrowheads="1"/>
            </p:cNvSpPr>
            <p:nvPr/>
          </p:nvSpPr>
          <p:spPr bwMode="auto">
            <a:xfrm>
              <a:off x="4736312" y="-1342532"/>
              <a:ext cx="238125"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10" name="Rectangle 741"/>
            <p:cNvSpPr>
              <a:spLocks noChangeArrowheads="1"/>
            </p:cNvSpPr>
            <p:nvPr/>
          </p:nvSpPr>
          <p:spPr bwMode="auto">
            <a:xfrm>
              <a:off x="4455324" y="-1342532"/>
              <a:ext cx="236538"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11" name="Rectangle 742"/>
            <p:cNvSpPr>
              <a:spLocks noChangeArrowheads="1"/>
            </p:cNvSpPr>
            <p:nvPr/>
          </p:nvSpPr>
          <p:spPr bwMode="auto">
            <a:xfrm>
              <a:off x="4175924" y="-1342532"/>
              <a:ext cx="238125"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12" name="Rectangle 743"/>
            <p:cNvSpPr>
              <a:spLocks noChangeArrowheads="1"/>
            </p:cNvSpPr>
            <p:nvPr/>
          </p:nvSpPr>
          <p:spPr bwMode="auto">
            <a:xfrm>
              <a:off x="3894937" y="-1342532"/>
              <a:ext cx="236538"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13" name="Freeform 744"/>
            <p:cNvSpPr>
              <a:spLocks noEditPoints="1"/>
            </p:cNvSpPr>
            <p:nvPr/>
          </p:nvSpPr>
          <p:spPr bwMode="auto">
            <a:xfrm>
              <a:off x="5249074" y="-859932"/>
              <a:ext cx="387350" cy="382587"/>
            </a:xfrm>
            <a:custGeom>
              <a:avLst/>
              <a:gdLst>
                <a:gd name="T0" fmla="*/ 0 w 103"/>
                <a:gd name="T1" fmla="*/ 191294 h 102"/>
                <a:gd name="T2" fmla="*/ 191795 w 103"/>
                <a:gd name="T3" fmla="*/ 382587 h 102"/>
                <a:gd name="T4" fmla="*/ 387350 w 103"/>
                <a:gd name="T5" fmla="*/ 191294 h 102"/>
                <a:gd name="T6" fmla="*/ 191795 w 103"/>
                <a:gd name="T7" fmla="*/ 0 h 102"/>
                <a:gd name="T8" fmla="*/ 0 w 103"/>
                <a:gd name="T9" fmla="*/ 191294 h 102"/>
                <a:gd name="T10" fmla="*/ 116581 w 103"/>
                <a:gd name="T11" fmla="*/ 191294 h 102"/>
                <a:gd name="T12" fmla="*/ 191795 w 103"/>
                <a:gd name="T13" fmla="*/ 112526 h 102"/>
                <a:gd name="T14" fmla="*/ 270769 w 103"/>
                <a:gd name="T15" fmla="*/ 191294 h 102"/>
                <a:gd name="T16" fmla="*/ 191795 w 103"/>
                <a:gd name="T17" fmla="*/ 270061 h 102"/>
                <a:gd name="T18" fmla="*/ 116581 w 103"/>
                <a:gd name="T19" fmla="*/ 191294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2">
                  <a:moveTo>
                    <a:pt x="0" y="51"/>
                  </a:moveTo>
                  <a:cubicBezTo>
                    <a:pt x="0" y="79"/>
                    <a:pt x="23" y="102"/>
                    <a:pt x="51" y="102"/>
                  </a:cubicBezTo>
                  <a:cubicBezTo>
                    <a:pt x="80" y="102"/>
                    <a:pt x="103" y="79"/>
                    <a:pt x="103" y="51"/>
                  </a:cubicBezTo>
                  <a:cubicBezTo>
                    <a:pt x="103" y="23"/>
                    <a:pt x="80" y="0"/>
                    <a:pt x="51" y="0"/>
                  </a:cubicBezTo>
                  <a:cubicBezTo>
                    <a:pt x="23" y="0"/>
                    <a:pt x="0" y="23"/>
                    <a:pt x="0" y="51"/>
                  </a:cubicBezTo>
                  <a:close/>
                  <a:moveTo>
                    <a:pt x="31" y="51"/>
                  </a:moveTo>
                  <a:cubicBezTo>
                    <a:pt x="31" y="40"/>
                    <a:pt x="40" y="30"/>
                    <a:pt x="51" y="30"/>
                  </a:cubicBezTo>
                  <a:cubicBezTo>
                    <a:pt x="63" y="30"/>
                    <a:pt x="72" y="40"/>
                    <a:pt x="72" y="51"/>
                  </a:cubicBezTo>
                  <a:cubicBezTo>
                    <a:pt x="72" y="63"/>
                    <a:pt x="63" y="72"/>
                    <a:pt x="51" y="72"/>
                  </a:cubicBezTo>
                  <a:cubicBezTo>
                    <a:pt x="40" y="72"/>
                    <a:pt x="31" y="63"/>
                    <a:pt x="31" y="51"/>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14" name="Oval 745"/>
            <p:cNvSpPr>
              <a:spLocks noChangeArrowheads="1"/>
            </p:cNvSpPr>
            <p:nvPr/>
          </p:nvSpPr>
          <p:spPr bwMode="auto">
            <a:xfrm>
              <a:off x="5364962" y="-747219"/>
              <a:ext cx="153988" cy="1571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15" name="Freeform 746"/>
            <p:cNvSpPr>
              <a:spLocks noEditPoints="1"/>
            </p:cNvSpPr>
            <p:nvPr/>
          </p:nvSpPr>
          <p:spPr bwMode="auto">
            <a:xfrm>
              <a:off x="3947324" y="-859932"/>
              <a:ext cx="387350" cy="382587"/>
            </a:xfrm>
            <a:custGeom>
              <a:avLst/>
              <a:gdLst>
                <a:gd name="T0" fmla="*/ 0 w 103"/>
                <a:gd name="T1" fmla="*/ 191294 h 102"/>
                <a:gd name="T2" fmla="*/ 195555 w 103"/>
                <a:gd name="T3" fmla="*/ 382587 h 102"/>
                <a:gd name="T4" fmla="*/ 387350 w 103"/>
                <a:gd name="T5" fmla="*/ 191294 h 102"/>
                <a:gd name="T6" fmla="*/ 195555 w 103"/>
                <a:gd name="T7" fmla="*/ 0 h 102"/>
                <a:gd name="T8" fmla="*/ 0 w 103"/>
                <a:gd name="T9" fmla="*/ 191294 h 102"/>
                <a:gd name="T10" fmla="*/ 116581 w 103"/>
                <a:gd name="T11" fmla="*/ 191294 h 102"/>
                <a:gd name="T12" fmla="*/ 195555 w 103"/>
                <a:gd name="T13" fmla="*/ 112526 h 102"/>
                <a:gd name="T14" fmla="*/ 274530 w 103"/>
                <a:gd name="T15" fmla="*/ 191294 h 102"/>
                <a:gd name="T16" fmla="*/ 195555 w 103"/>
                <a:gd name="T17" fmla="*/ 270061 h 102"/>
                <a:gd name="T18" fmla="*/ 116581 w 103"/>
                <a:gd name="T19" fmla="*/ 191294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2">
                  <a:moveTo>
                    <a:pt x="0" y="51"/>
                  </a:moveTo>
                  <a:cubicBezTo>
                    <a:pt x="0" y="79"/>
                    <a:pt x="23" y="102"/>
                    <a:pt x="52" y="102"/>
                  </a:cubicBezTo>
                  <a:cubicBezTo>
                    <a:pt x="80" y="102"/>
                    <a:pt x="103" y="79"/>
                    <a:pt x="103" y="51"/>
                  </a:cubicBezTo>
                  <a:cubicBezTo>
                    <a:pt x="103" y="23"/>
                    <a:pt x="80" y="0"/>
                    <a:pt x="52" y="0"/>
                  </a:cubicBezTo>
                  <a:cubicBezTo>
                    <a:pt x="23" y="0"/>
                    <a:pt x="0" y="23"/>
                    <a:pt x="0" y="51"/>
                  </a:cubicBezTo>
                  <a:close/>
                  <a:moveTo>
                    <a:pt x="31" y="51"/>
                  </a:moveTo>
                  <a:cubicBezTo>
                    <a:pt x="31" y="40"/>
                    <a:pt x="40" y="30"/>
                    <a:pt x="52" y="30"/>
                  </a:cubicBezTo>
                  <a:cubicBezTo>
                    <a:pt x="63" y="30"/>
                    <a:pt x="73" y="40"/>
                    <a:pt x="73" y="51"/>
                  </a:cubicBezTo>
                  <a:cubicBezTo>
                    <a:pt x="73" y="63"/>
                    <a:pt x="63" y="72"/>
                    <a:pt x="52" y="72"/>
                  </a:cubicBezTo>
                  <a:cubicBezTo>
                    <a:pt x="40" y="72"/>
                    <a:pt x="31" y="63"/>
                    <a:pt x="31" y="51"/>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716" name="Oval 747"/>
            <p:cNvSpPr>
              <a:spLocks noChangeArrowheads="1"/>
            </p:cNvSpPr>
            <p:nvPr/>
          </p:nvSpPr>
          <p:spPr bwMode="auto">
            <a:xfrm>
              <a:off x="4063212" y="-747219"/>
              <a:ext cx="158750" cy="1571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717" name="Oval 748"/>
            <p:cNvSpPr>
              <a:spLocks noChangeArrowheads="1"/>
            </p:cNvSpPr>
            <p:nvPr/>
          </p:nvSpPr>
          <p:spPr bwMode="auto">
            <a:xfrm>
              <a:off x="5691987" y="-1021857"/>
              <a:ext cx="120650" cy="127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grpSp>
      <p:grpSp>
        <p:nvGrpSpPr>
          <p:cNvPr id="49157" name="组合 795"/>
          <p:cNvGrpSpPr>
            <a:grpSpLocks/>
          </p:cNvGrpSpPr>
          <p:nvPr/>
        </p:nvGrpSpPr>
        <p:grpSpPr bwMode="auto">
          <a:xfrm>
            <a:off x="660136" y="2203979"/>
            <a:ext cx="914135" cy="941917"/>
            <a:chOff x="-2819400" y="4149726"/>
            <a:chExt cx="3040063" cy="3127374"/>
          </a:xfrm>
        </p:grpSpPr>
        <p:sp>
          <p:nvSpPr>
            <p:cNvPr id="49660" name="Oval 752"/>
            <p:cNvSpPr>
              <a:spLocks noChangeArrowheads="1"/>
            </p:cNvSpPr>
            <p:nvPr/>
          </p:nvSpPr>
          <p:spPr bwMode="auto">
            <a:xfrm>
              <a:off x="-2819400" y="4237038"/>
              <a:ext cx="3040063" cy="3040062"/>
            </a:xfrm>
            <a:prstGeom prst="ellipse">
              <a:avLst/>
            </a:prstGeom>
            <a:solidFill>
              <a:srgbClr val="0065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661" name="Freeform 753"/>
            <p:cNvSpPr>
              <a:spLocks/>
            </p:cNvSpPr>
            <p:nvPr/>
          </p:nvSpPr>
          <p:spPr bwMode="auto">
            <a:xfrm>
              <a:off x="-1958975" y="6181725"/>
              <a:ext cx="381000" cy="417512"/>
            </a:xfrm>
            <a:custGeom>
              <a:avLst/>
              <a:gdLst>
                <a:gd name="T0" fmla="*/ 362139 w 101"/>
                <a:gd name="T1" fmla="*/ 252012 h 111"/>
                <a:gd name="T2" fmla="*/ 71673 w 101"/>
                <a:gd name="T3" fmla="*/ 364853 h 111"/>
                <a:gd name="T4" fmla="*/ 109396 w 101"/>
                <a:gd name="T5" fmla="*/ 52659 h 111"/>
                <a:gd name="T6" fmla="*/ 309327 w 101"/>
                <a:gd name="T7" fmla="*/ 56421 h 111"/>
                <a:gd name="T8" fmla="*/ 362139 w 101"/>
                <a:gd name="T9" fmla="*/ 252012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1">
                  <a:moveTo>
                    <a:pt x="96" y="67"/>
                  </a:moveTo>
                  <a:cubicBezTo>
                    <a:pt x="87" y="79"/>
                    <a:pt x="38" y="111"/>
                    <a:pt x="19" y="97"/>
                  </a:cubicBezTo>
                  <a:cubicBezTo>
                    <a:pt x="0" y="83"/>
                    <a:pt x="19" y="26"/>
                    <a:pt x="29" y="14"/>
                  </a:cubicBezTo>
                  <a:cubicBezTo>
                    <a:pt x="40" y="8"/>
                    <a:pt x="63" y="0"/>
                    <a:pt x="82" y="15"/>
                  </a:cubicBezTo>
                  <a:cubicBezTo>
                    <a:pt x="101" y="29"/>
                    <a:pt x="100" y="53"/>
                    <a:pt x="96" y="67"/>
                  </a:cubicBez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62" name="Freeform 754"/>
            <p:cNvSpPr>
              <a:spLocks/>
            </p:cNvSpPr>
            <p:nvPr/>
          </p:nvSpPr>
          <p:spPr bwMode="auto">
            <a:xfrm>
              <a:off x="-1874837" y="6192838"/>
              <a:ext cx="300038" cy="312737"/>
            </a:xfrm>
            <a:custGeom>
              <a:avLst/>
              <a:gdLst>
                <a:gd name="T0" fmla="*/ 273785 w 80"/>
                <a:gd name="T1" fmla="*/ 177092 h 83"/>
                <a:gd name="T2" fmla="*/ 52507 w 80"/>
                <a:gd name="T3" fmla="*/ 271290 h 83"/>
                <a:gd name="T4" fmla="*/ 86261 w 80"/>
                <a:gd name="T5" fmla="*/ 30143 h 83"/>
                <a:gd name="T6" fmla="*/ 225029 w 80"/>
                <a:gd name="T7" fmla="*/ 45215 h 83"/>
                <a:gd name="T8" fmla="*/ 273785 w 80"/>
                <a:gd name="T9" fmla="*/ 177092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83">
                  <a:moveTo>
                    <a:pt x="73" y="47"/>
                  </a:moveTo>
                  <a:cubicBezTo>
                    <a:pt x="66" y="56"/>
                    <a:pt x="28" y="83"/>
                    <a:pt x="14" y="72"/>
                  </a:cubicBezTo>
                  <a:cubicBezTo>
                    <a:pt x="0" y="61"/>
                    <a:pt x="16" y="17"/>
                    <a:pt x="23" y="8"/>
                  </a:cubicBezTo>
                  <a:cubicBezTo>
                    <a:pt x="30" y="0"/>
                    <a:pt x="46" y="1"/>
                    <a:pt x="60" y="12"/>
                  </a:cubicBezTo>
                  <a:cubicBezTo>
                    <a:pt x="74" y="22"/>
                    <a:pt x="80" y="38"/>
                    <a:pt x="73" y="47"/>
                  </a:cubicBezTo>
                  <a:close/>
                </a:path>
              </a:pathLst>
            </a:custGeom>
            <a:solidFill>
              <a:srgbClr val="F26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63" name="Freeform 755"/>
            <p:cNvSpPr>
              <a:spLocks/>
            </p:cNvSpPr>
            <p:nvPr/>
          </p:nvSpPr>
          <p:spPr bwMode="auto">
            <a:xfrm>
              <a:off x="-2198687" y="5354638"/>
              <a:ext cx="717550" cy="676275"/>
            </a:xfrm>
            <a:custGeom>
              <a:avLst/>
              <a:gdLst>
                <a:gd name="T0" fmla="*/ 638657 w 191"/>
                <a:gd name="T1" fmla="*/ 206640 h 180"/>
                <a:gd name="T2" fmla="*/ 33811 w 191"/>
                <a:gd name="T3" fmla="*/ 477150 h 180"/>
                <a:gd name="T4" fmla="*/ 492142 w 191"/>
                <a:gd name="T5" fmla="*/ 552291 h 180"/>
                <a:gd name="T6" fmla="*/ 638657 w 191"/>
                <a:gd name="T7" fmla="*/ 20664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 h="180">
                  <a:moveTo>
                    <a:pt x="170" y="55"/>
                  </a:moveTo>
                  <a:cubicBezTo>
                    <a:pt x="99" y="0"/>
                    <a:pt x="0" y="106"/>
                    <a:pt x="9" y="127"/>
                  </a:cubicBezTo>
                  <a:cubicBezTo>
                    <a:pt x="19" y="147"/>
                    <a:pt x="107" y="87"/>
                    <a:pt x="131" y="147"/>
                  </a:cubicBezTo>
                  <a:cubicBezTo>
                    <a:pt x="143" y="180"/>
                    <a:pt x="191" y="71"/>
                    <a:pt x="170" y="55"/>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64" name="Freeform 756"/>
            <p:cNvSpPr>
              <a:spLocks/>
            </p:cNvSpPr>
            <p:nvPr/>
          </p:nvSpPr>
          <p:spPr bwMode="auto">
            <a:xfrm>
              <a:off x="-1462087" y="5899150"/>
              <a:ext cx="696913" cy="730250"/>
            </a:xfrm>
            <a:custGeom>
              <a:avLst/>
              <a:gdLst>
                <a:gd name="T0" fmla="*/ 425682 w 185"/>
                <a:gd name="T1" fmla="*/ 60227 h 194"/>
                <a:gd name="T2" fmla="*/ 327737 w 185"/>
                <a:gd name="T3" fmla="*/ 715193 h 194"/>
                <a:gd name="T4" fmla="*/ 128081 w 185"/>
                <a:gd name="T5" fmla="*/ 293606 h 194"/>
                <a:gd name="T6" fmla="*/ 425682 w 185"/>
                <a:gd name="T7" fmla="*/ 60227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 h="194">
                  <a:moveTo>
                    <a:pt x="113" y="16"/>
                  </a:moveTo>
                  <a:cubicBezTo>
                    <a:pt x="185" y="70"/>
                    <a:pt x="108" y="194"/>
                    <a:pt x="87" y="190"/>
                  </a:cubicBezTo>
                  <a:cubicBezTo>
                    <a:pt x="65" y="186"/>
                    <a:pt x="99" y="85"/>
                    <a:pt x="34" y="78"/>
                  </a:cubicBezTo>
                  <a:cubicBezTo>
                    <a:pt x="0" y="75"/>
                    <a:pt x="93" y="0"/>
                    <a:pt x="113" y="16"/>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65" name="Freeform 757"/>
            <p:cNvSpPr>
              <a:spLocks/>
            </p:cNvSpPr>
            <p:nvPr/>
          </p:nvSpPr>
          <p:spPr bwMode="auto">
            <a:xfrm>
              <a:off x="-1811337" y="4910138"/>
              <a:ext cx="1196975" cy="1430337"/>
            </a:xfrm>
            <a:custGeom>
              <a:avLst/>
              <a:gdLst>
                <a:gd name="T0" fmla="*/ 929726 w 318"/>
                <a:gd name="T1" fmla="*/ 895843 h 380"/>
                <a:gd name="T2" fmla="*/ 158091 w 318"/>
                <a:gd name="T3" fmla="*/ 1309888 h 380"/>
                <a:gd name="T4" fmla="*/ 353823 w 318"/>
                <a:gd name="T5" fmla="*/ 459213 h 380"/>
                <a:gd name="T6" fmla="*/ 1125458 w 318"/>
                <a:gd name="T7" fmla="*/ 41404 h 380"/>
                <a:gd name="T8" fmla="*/ 929726 w 318"/>
                <a:gd name="T9" fmla="*/ 895843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80">
                  <a:moveTo>
                    <a:pt x="247" y="238"/>
                  </a:moveTo>
                  <a:cubicBezTo>
                    <a:pt x="176" y="331"/>
                    <a:pt x="84" y="380"/>
                    <a:pt x="42" y="348"/>
                  </a:cubicBezTo>
                  <a:cubicBezTo>
                    <a:pt x="0" y="316"/>
                    <a:pt x="23" y="215"/>
                    <a:pt x="94" y="122"/>
                  </a:cubicBezTo>
                  <a:cubicBezTo>
                    <a:pt x="165" y="28"/>
                    <a:pt x="284" y="0"/>
                    <a:pt x="299" y="11"/>
                  </a:cubicBezTo>
                  <a:cubicBezTo>
                    <a:pt x="314" y="23"/>
                    <a:pt x="318" y="145"/>
                    <a:pt x="247" y="238"/>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66" name="Freeform 758"/>
            <p:cNvSpPr>
              <a:spLocks/>
            </p:cNvSpPr>
            <p:nvPr/>
          </p:nvSpPr>
          <p:spPr bwMode="auto">
            <a:xfrm>
              <a:off x="-1857375" y="6088063"/>
              <a:ext cx="365125" cy="349250"/>
            </a:xfrm>
            <a:custGeom>
              <a:avLst/>
              <a:gdLst>
                <a:gd name="T0" fmla="*/ 260350 w 230"/>
                <a:gd name="T1" fmla="*/ 349250 h 220"/>
                <a:gd name="T2" fmla="*/ 0 w 230"/>
                <a:gd name="T3" fmla="*/ 150813 h 220"/>
                <a:gd name="T4" fmla="*/ 166688 w 230"/>
                <a:gd name="T5" fmla="*/ 0 h 220"/>
                <a:gd name="T6" fmla="*/ 365125 w 230"/>
                <a:gd name="T7" fmla="*/ 153988 h 220"/>
                <a:gd name="T8" fmla="*/ 260350 w 230"/>
                <a:gd name="T9" fmla="*/ 34925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20">
                  <a:moveTo>
                    <a:pt x="164" y="220"/>
                  </a:moveTo>
                  <a:lnTo>
                    <a:pt x="0" y="95"/>
                  </a:lnTo>
                  <a:lnTo>
                    <a:pt x="105" y="0"/>
                  </a:lnTo>
                  <a:lnTo>
                    <a:pt x="230" y="97"/>
                  </a:lnTo>
                  <a:lnTo>
                    <a:pt x="164" y="220"/>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67" name="Freeform 759"/>
            <p:cNvSpPr>
              <a:spLocks/>
            </p:cNvSpPr>
            <p:nvPr/>
          </p:nvSpPr>
          <p:spPr bwMode="auto">
            <a:xfrm>
              <a:off x="-1171575" y="5211763"/>
              <a:ext cx="315913" cy="315912"/>
            </a:xfrm>
            <a:custGeom>
              <a:avLst/>
              <a:gdLst>
                <a:gd name="T0" fmla="*/ 270783 w 84"/>
                <a:gd name="T1" fmla="*/ 244456 h 84"/>
                <a:gd name="T2" fmla="*/ 71457 w 84"/>
                <a:gd name="T3" fmla="*/ 270782 h 84"/>
                <a:gd name="T4" fmla="*/ 45130 w 84"/>
                <a:gd name="T5" fmla="*/ 71456 h 84"/>
                <a:gd name="T6" fmla="*/ 244456 w 84"/>
                <a:gd name="T7" fmla="*/ 45130 h 84"/>
                <a:gd name="T8" fmla="*/ 270783 w 84"/>
                <a:gd name="T9" fmla="*/ 24445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72" y="65"/>
                  </a:moveTo>
                  <a:cubicBezTo>
                    <a:pt x="59" y="81"/>
                    <a:pt x="36" y="84"/>
                    <a:pt x="19" y="72"/>
                  </a:cubicBezTo>
                  <a:cubicBezTo>
                    <a:pt x="3" y="59"/>
                    <a:pt x="0" y="36"/>
                    <a:pt x="12" y="19"/>
                  </a:cubicBezTo>
                  <a:cubicBezTo>
                    <a:pt x="25" y="3"/>
                    <a:pt x="48" y="0"/>
                    <a:pt x="65" y="12"/>
                  </a:cubicBezTo>
                  <a:cubicBezTo>
                    <a:pt x="81" y="25"/>
                    <a:pt x="84" y="48"/>
                    <a:pt x="72" y="65"/>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68" name="Freeform 760"/>
            <p:cNvSpPr>
              <a:spLocks noEditPoints="1"/>
            </p:cNvSpPr>
            <p:nvPr/>
          </p:nvSpPr>
          <p:spPr bwMode="auto">
            <a:xfrm>
              <a:off x="-1190625" y="5211763"/>
              <a:ext cx="334963" cy="315912"/>
            </a:xfrm>
            <a:custGeom>
              <a:avLst/>
              <a:gdLst>
                <a:gd name="T0" fmla="*/ 195709 w 89"/>
                <a:gd name="T1" fmla="*/ 312151 h 84"/>
                <a:gd name="T2" fmla="*/ 82800 w 89"/>
                <a:gd name="T3" fmla="*/ 282064 h 84"/>
                <a:gd name="T4" fmla="*/ 52691 w 89"/>
                <a:gd name="T5" fmla="*/ 63935 h 84"/>
                <a:gd name="T6" fmla="*/ 154309 w 89"/>
                <a:gd name="T7" fmla="*/ 3761 h 84"/>
                <a:gd name="T8" fmla="*/ 270981 w 89"/>
                <a:gd name="T9" fmla="*/ 33848 h 84"/>
                <a:gd name="T10" fmla="*/ 331199 w 89"/>
                <a:gd name="T11" fmla="*/ 139152 h 84"/>
                <a:gd name="T12" fmla="*/ 301090 w 89"/>
                <a:gd name="T13" fmla="*/ 251977 h 84"/>
                <a:gd name="T14" fmla="*/ 195709 w 89"/>
                <a:gd name="T15" fmla="*/ 312151 h 84"/>
                <a:gd name="T16" fmla="*/ 158072 w 89"/>
                <a:gd name="T17" fmla="*/ 33848 h 84"/>
                <a:gd name="T18" fmla="*/ 75273 w 89"/>
                <a:gd name="T19" fmla="*/ 82739 h 84"/>
                <a:gd name="T20" fmla="*/ 97854 w 89"/>
                <a:gd name="T21" fmla="*/ 259499 h 84"/>
                <a:gd name="T22" fmla="*/ 191945 w 89"/>
                <a:gd name="T23" fmla="*/ 282064 h 84"/>
                <a:gd name="T24" fmla="*/ 278509 w 89"/>
                <a:gd name="T25" fmla="*/ 236934 h 84"/>
                <a:gd name="T26" fmla="*/ 301090 w 89"/>
                <a:gd name="T27" fmla="*/ 142913 h 84"/>
                <a:gd name="T28" fmla="*/ 252163 w 89"/>
                <a:gd name="T29" fmla="*/ 56413 h 84"/>
                <a:gd name="T30" fmla="*/ 158072 w 89"/>
                <a:gd name="T31" fmla="*/ 33848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84">
                  <a:moveTo>
                    <a:pt x="52" y="83"/>
                  </a:moveTo>
                  <a:cubicBezTo>
                    <a:pt x="41" y="84"/>
                    <a:pt x="31" y="82"/>
                    <a:pt x="22" y="75"/>
                  </a:cubicBezTo>
                  <a:cubicBezTo>
                    <a:pt x="4" y="61"/>
                    <a:pt x="0" y="35"/>
                    <a:pt x="14" y="17"/>
                  </a:cubicBezTo>
                  <a:cubicBezTo>
                    <a:pt x="21" y="8"/>
                    <a:pt x="30" y="3"/>
                    <a:pt x="41" y="1"/>
                  </a:cubicBezTo>
                  <a:cubicBezTo>
                    <a:pt x="52" y="0"/>
                    <a:pt x="63" y="3"/>
                    <a:pt x="72" y="9"/>
                  </a:cubicBezTo>
                  <a:cubicBezTo>
                    <a:pt x="81" y="16"/>
                    <a:pt x="86" y="26"/>
                    <a:pt x="88" y="37"/>
                  </a:cubicBezTo>
                  <a:cubicBezTo>
                    <a:pt x="89" y="48"/>
                    <a:pt x="86" y="58"/>
                    <a:pt x="80" y="67"/>
                  </a:cubicBezTo>
                  <a:cubicBezTo>
                    <a:pt x="73" y="76"/>
                    <a:pt x="63" y="81"/>
                    <a:pt x="52" y="83"/>
                  </a:cubicBezTo>
                  <a:close/>
                  <a:moveTo>
                    <a:pt x="42" y="9"/>
                  </a:moveTo>
                  <a:cubicBezTo>
                    <a:pt x="33" y="10"/>
                    <a:pt x="26" y="15"/>
                    <a:pt x="20" y="22"/>
                  </a:cubicBezTo>
                  <a:cubicBezTo>
                    <a:pt x="9" y="36"/>
                    <a:pt x="12" y="58"/>
                    <a:pt x="26" y="69"/>
                  </a:cubicBezTo>
                  <a:cubicBezTo>
                    <a:pt x="34" y="74"/>
                    <a:pt x="42" y="77"/>
                    <a:pt x="51" y="75"/>
                  </a:cubicBezTo>
                  <a:cubicBezTo>
                    <a:pt x="60" y="74"/>
                    <a:pt x="68" y="70"/>
                    <a:pt x="74" y="63"/>
                  </a:cubicBezTo>
                  <a:cubicBezTo>
                    <a:pt x="79" y="55"/>
                    <a:pt x="81" y="47"/>
                    <a:pt x="80" y="38"/>
                  </a:cubicBezTo>
                  <a:cubicBezTo>
                    <a:pt x="79" y="29"/>
                    <a:pt x="74" y="21"/>
                    <a:pt x="67" y="15"/>
                  </a:cubicBezTo>
                  <a:cubicBezTo>
                    <a:pt x="60" y="10"/>
                    <a:pt x="51" y="8"/>
                    <a:pt x="4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69" name="Freeform 761"/>
            <p:cNvSpPr>
              <a:spLocks/>
            </p:cNvSpPr>
            <p:nvPr/>
          </p:nvSpPr>
          <p:spPr bwMode="auto">
            <a:xfrm>
              <a:off x="-1336675" y="5538788"/>
              <a:ext cx="228600" cy="233362"/>
            </a:xfrm>
            <a:custGeom>
              <a:avLst/>
              <a:gdLst>
                <a:gd name="T0" fmla="*/ 194872 w 61"/>
                <a:gd name="T1" fmla="*/ 180667 h 62"/>
                <a:gd name="T2" fmla="*/ 52466 w 61"/>
                <a:gd name="T3" fmla="*/ 199487 h 62"/>
                <a:gd name="T4" fmla="*/ 33728 w 61"/>
                <a:gd name="T5" fmla="*/ 56459 h 62"/>
                <a:gd name="T6" fmla="*/ 176134 w 61"/>
                <a:gd name="T7" fmla="*/ 33875 h 62"/>
                <a:gd name="T8" fmla="*/ 194872 w 61"/>
                <a:gd name="T9" fmla="*/ 18066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62">
                  <a:moveTo>
                    <a:pt x="52" y="48"/>
                  </a:moveTo>
                  <a:cubicBezTo>
                    <a:pt x="43" y="60"/>
                    <a:pt x="26" y="62"/>
                    <a:pt x="14" y="53"/>
                  </a:cubicBezTo>
                  <a:cubicBezTo>
                    <a:pt x="2" y="44"/>
                    <a:pt x="0" y="27"/>
                    <a:pt x="9" y="15"/>
                  </a:cubicBezTo>
                  <a:cubicBezTo>
                    <a:pt x="18" y="3"/>
                    <a:pt x="35" y="0"/>
                    <a:pt x="47" y="9"/>
                  </a:cubicBezTo>
                  <a:cubicBezTo>
                    <a:pt x="59" y="19"/>
                    <a:pt x="61" y="36"/>
                    <a:pt x="52" y="48"/>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70" name="Freeform 762"/>
            <p:cNvSpPr>
              <a:spLocks noEditPoints="1"/>
            </p:cNvSpPr>
            <p:nvPr/>
          </p:nvSpPr>
          <p:spPr bwMode="auto">
            <a:xfrm>
              <a:off x="-1341437" y="5534025"/>
              <a:ext cx="249238" cy="241300"/>
            </a:xfrm>
            <a:custGeom>
              <a:avLst/>
              <a:gdLst>
                <a:gd name="T0" fmla="*/ 132172 w 66"/>
                <a:gd name="T1" fmla="*/ 237530 h 64"/>
                <a:gd name="T2" fmla="*/ 49092 w 66"/>
                <a:gd name="T3" fmla="*/ 214908 h 64"/>
                <a:gd name="T4" fmla="*/ 3776 w 66"/>
                <a:gd name="T5" fmla="*/ 135731 h 64"/>
                <a:gd name="T6" fmla="*/ 26434 w 66"/>
                <a:gd name="T7" fmla="*/ 49014 h 64"/>
                <a:gd name="T8" fmla="*/ 101961 w 66"/>
                <a:gd name="T9" fmla="*/ 3770 h 64"/>
                <a:gd name="T10" fmla="*/ 188817 w 66"/>
                <a:gd name="T11" fmla="*/ 26392 h 64"/>
                <a:gd name="T12" fmla="*/ 211475 w 66"/>
                <a:gd name="T13" fmla="*/ 192286 h 64"/>
                <a:gd name="T14" fmla="*/ 132172 w 66"/>
                <a:gd name="T15" fmla="*/ 237530 h 64"/>
                <a:gd name="T16" fmla="*/ 105737 w 66"/>
                <a:gd name="T17" fmla="*/ 33933 h 64"/>
                <a:gd name="T18" fmla="*/ 49092 w 66"/>
                <a:gd name="T19" fmla="*/ 67866 h 64"/>
                <a:gd name="T20" fmla="*/ 30211 w 66"/>
                <a:gd name="T21" fmla="*/ 131961 h 64"/>
                <a:gd name="T22" fmla="*/ 64198 w 66"/>
                <a:gd name="T23" fmla="*/ 192286 h 64"/>
                <a:gd name="T24" fmla="*/ 128395 w 66"/>
                <a:gd name="T25" fmla="*/ 207367 h 64"/>
                <a:gd name="T26" fmla="*/ 188817 w 66"/>
                <a:gd name="T27" fmla="*/ 173434 h 64"/>
                <a:gd name="T28" fmla="*/ 173711 w 66"/>
                <a:gd name="T29" fmla="*/ 49014 h 64"/>
                <a:gd name="T30" fmla="*/ 105737 w 66"/>
                <a:gd name="T31" fmla="*/ 33933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4">
                  <a:moveTo>
                    <a:pt x="35" y="63"/>
                  </a:moveTo>
                  <a:cubicBezTo>
                    <a:pt x="27" y="64"/>
                    <a:pt x="19" y="62"/>
                    <a:pt x="13" y="57"/>
                  </a:cubicBezTo>
                  <a:cubicBezTo>
                    <a:pt x="6" y="52"/>
                    <a:pt x="2" y="44"/>
                    <a:pt x="1" y="36"/>
                  </a:cubicBezTo>
                  <a:cubicBezTo>
                    <a:pt x="0" y="28"/>
                    <a:pt x="2" y="20"/>
                    <a:pt x="7" y="13"/>
                  </a:cubicBezTo>
                  <a:cubicBezTo>
                    <a:pt x="12" y="7"/>
                    <a:pt x="19" y="2"/>
                    <a:pt x="27" y="1"/>
                  </a:cubicBezTo>
                  <a:cubicBezTo>
                    <a:pt x="35" y="0"/>
                    <a:pt x="44" y="2"/>
                    <a:pt x="50" y="7"/>
                  </a:cubicBezTo>
                  <a:cubicBezTo>
                    <a:pt x="64" y="18"/>
                    <a:pt x="66" y="37"/>
                    <a:pt x="56" y="51"/>
                  </a:cubicBezTo>
                  <a:cubicBezTo>
                    <a:pt x="51" y="57"/>
                    <a:pt x="44" y="62"/>
                    <a:pt x="35" y="63"/>
                  </a:cubicBezTo>
                  <a:close/>
                  <a:moveTo>
                    <a:pt x="28" y="9"/>
                  </a:moveTo>
                  <a:cubicBezTo>
                    <a:pt x="22" y="10"/>
                    <a:pt x="16" y="13"/>
                    <a:pt x="13" y="18"/>
                  </a:cubicBezTo>
                  <a:cubicBezTo>
                    <a:pt x="9" y="23"/>
                    <a:pt x="7" y="29"/>
                    <a:pt x="8" y="35"/>
                  </a:cubicBezTo>
                  <a:cubicBezTo>
                    <a:pt x="9" y="41"/>
                    <a:pt x="12" y="47"/>
                    <a:pt x="17" y="51"/>
                  </a:cubicBezTo>
                  <a:cubicBezTo>
                    <a:pt x="22" y="55"/>
                    <a:pt x="28" y="56"/>
                    <a:pt x="34" y="55"/>
                  </a:cubicBezTo>
                  <a:cubicBezTo>
                    <a:pt x="41" y="55"/>
                    <a:pt x="46" y="51"/>
                    <a:pt x="50" y="46"/>
                  </a:cubicBezTo>
                  <a:cubicBezTo>
                    <a:pt x="58" y="36"/>
                    <a:pt x="56" y="21"/>
                    <a:pt x="46" y="13"/>
                  </a:cubicBezTo>
                  <a:cubicBezTo>
                    <a:pt x="41" y="10"/>
                    <a:pt x="34" y="8"/>
                    <a:pt x="2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71" name="Freeform 763"/>
            <p:cNvSpPr>
              <a:spLocks/>
            </p:cNvSpPr>
            <p:nvPr/>
          </p:nvSpPr>
          <p:spPr bwMode="auto">
            <a:xfrm>
              <a:off x="-2244725" y="5500688"/>
              <a:ext cx="1339850" cy="1230312"/>
            </a:xfrm>
            <a:custGeom>
              <a:avLst/>
              <a:gdLst>
                <a:gd name="T0" fmla="*/ 1166723 w 356"/>
                <a:gd name="T1" fmla="*/ 1053478 h 327"/>
                <a:gd name="T2" fmla="*/ 406471 w 356"/>
                <a:gd name="T3" fmla="*/ 981992 h 327"/>
                <a:gd name="T4" fmla="*/ 135490 w 356"/>
                <a:gd name="T5" fmla="*/ 270894 h 327"/>
                <a:gd name="T6" fmla="*/ 895742 w 356"/>
                <a:gd name="T7" fmla="*/ 338618 h 327"/>
                <a:gd name="T8" fmla="*/ 1166723 w 356"/>
                <a:gd name="T9" fmla="*/ 105347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27">
                  <a:moveTo>
                    <a:pt x="310" y="280"/>
                  </a:moveTo>
                  <a:cubicBezTo>
                    <a:pt x="274" y="327"/>
                    <a:pt x="183" y="319"/>
                    <a:pt x="108" y="261"/>
                  </a:cubicBezTo>
                  <a:cubicBezTo>
                    <a:pt x="32" y="204"/>
                    <a:pt x="0" y="119"/>
                    <a:pt x="36" y="72"/>
                  </a:cubicBezTo>
                  <a:cubicBezTo>
                    <a:pt x="72" y="24"/>
                    <a:pt x="120" y="0"/>
                    <a:pt x="238" y="90"/>
                  </a:cubicBezTo>
                  <a:cubicBezTo>
                    <a:pt x="356" y="180"/>
                    <a:pt x="346" y="233"/>
                    <a:pt x="310" y="280"/>
                  </a:cubicBezTo>
                  <a:close/>
                </a:path>
              </a:pathLst>
            </a:custGeom>
            <a:solidFill>
              <a:srgbClr val="C42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72" name="Freeform 764"/>
            <p:cNvSpPr>
              <a:spLocks/>
            </p:cNvSpPr>
            <p:nvPr/>
          </p:nvSpPr>
          <p:spPr bwMode="auto">
            <a:xfrm>
              <a:off x="-1228725" y="4149726"/>
              <a:ext cx="1339850" cy="1230312"/>
            </a:xfrm>
            <a:custGeom>
              <a:avLst/>
              <a:gdLst>
                <a:gd name="T0" fmla="*/ 1166723 w 356"/>
                <a:gd name="T1" fmla="*/ 1053478 h 327"/>
                <a:gd name="T2" fmla="*/ 406471 w 356"/>
                <a:gd name="T3" fmla="*/ 981992 h 327"/>
                <a:gd name="T4" fmla="*/ 135490 w 356"/>
                <a:gd name="T5" fmla="*/ 267132 h 327"/>
                <a:gd name="T6" fmla="*/ 895742 w 356"/>
                <a:gd name="T7" fmla="*/ 338618 h 327"/>
                <a:gd name="T8" fmla="*/ 1166723 w 356"/>
                <a:gd name="T9" fmla="*/ 105347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27">
                  <a:moveTo>
                    <a:pt x="310" y="280"/>
                  </a:moveTo>
                  <a:cubicBezTo>
                    <a:pt x="274" y="327"/>
                    <a:pt x="183" y="319"/>
                    <a:pt x="108" y="261"/>
                  </a:cubicBezTo>
                  <a:cubicBezTo>
                    <a:pt x="32" y="203"/>
                    <a:pt x="0" y="118"/>
                    <a:pt x="36" y="71"/>
                  </a:cubicBezTo>
                  <a:cubicBezTo>
                    <a:pt x="72" y="24"/>
                    <a:pt x="121" y="0"/>
                    <a:pt x="238" y="90"/>
                  </a:cubicBezTo>
                  <a:cubicBezTo>
                    <a:pt x="356" y="180"/>
                    <a:pt x="346" y="232"/>
                    <a:pt x="310" y="280"/>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73" name="Freeform 765"/>
            <p:cNvSpPr>
              <a:spLocks/>
            </p:cNvSpPr>
            <p:nvPr/>
          </p:nvSpPr>
          <p:spPr bwMode="auto">
            <a:xfrm>
              <a:off x="-1728787" y="5895975"/>
              <a:ext cx="365125" cy="414337"/>
            </a:xfrm>
            <a:custGeom>
              <a:avLst/>
              <a:gdLst>
                <a:gd name="T0" fmla="*/ 218322 w 97"/>
                <a:gd name="T1" fmla="*/ 18834 h 110"/>
                <a:gd name="T2" fmla="*/ 346304 w 97"/>
                <a:gd name="T3" fmla="*/ 116768 h 110"/>
                <a:gd name="T4" fmla="*/ 37642 w 97"/>
                <a:gd name="T5" fmla="*/ 387970 h 110"/>
                <a:gd name="T6" fmla="*/ 218322 w 97"/>
                <a:gd name="T7" fmla="*/ 18834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110">
                  <a:moveTo>
                    <a:pt x="58" y="5"/>
                  </a:moveTo>
                  <a:cubicBezTo>
                    <a:pt x="61" y="0"/>
                    <a:pt x="97" y="25"/>
                    <a:pt x="92" y="31"/>
                  </a:cubicBezTo>
                  <a:cubicBezTo>
                    <a:pt x="87" y="36"/>
                    <a:pt x="19" y="110"/>
                    <a:pt x="10" y="103"/>
                  </a:cubicBezTo>
                  <a:cubicBezTo>
                    <a:pt x="0" y="96"/>
                    <a:pt x="55" y="9"/>
                    <a:pt x="58" y="5"/>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74" name="Freeform 766"/>
            <p:cNvSpPr>
              <a:spLocks/>
            </p:cNvSpPr>
            <p:nvPr/>
          </p:nvSpPr>
          <p:spPr bwMode="auto">
            <a:xfrm>
              <a:off x="-1133475" y="4525963"/>
              <a:ext cx="127000" cy="117475"/>
            </a:xfrm>
            <a:custGeom>
              <a:avLst/>
              <a:gdLst>
                <a:gd name="T0" fmla="*/ 63500 w 80"/>
                <a:gd name="T1" fmla="*/ 0 h 74"/>
                <a:gd name="T2" fmla="*/ 82550 w 80"/>
                <a:gd name="T3" fmla="*/ 38100 h 74"/>
                <a:gd name="T4" fmla="*/ 127000 w 80"/>
                <a:gd name="T5" fmla="*/ 46038 h 74"/>
                <a:gd name="T6" fmla="*/ 93663 w 80"/>
                <a:gd name="T7" fmla="*/ 76200 h 74"/>
                <a:gd name="T8" fmla="*/ 101600 w 80"/>
                <a:gd name="T9" fmla="*/ 117475 h 74"/>
                <a:gd name="T10" fmla="*/ 63500 w 80"/>
                <a:gd name="T11" fmla="*/ 98425 h 74"/>
                <a:gd name="T12" fmla="*/ 25400 w 80"/>
                <a:gd name="T13" fmla="*/ 117475 h 74"/>
                <a:gd name="T14" fmla="*/ 33338 w 80"/>
                <a:gd name="T15" fmla="*/ 76200 h 74"/>
                <a:gd name="T16" fmla="*/ 0 w 80"/>
                <a:gd name="T17" fmla="*/ 46038 h 74"/>
                <a:gd name="T18" fmla="*/ 44450 w 80"/>
                <a:gd name="T19" fmla="*/ 38100 h 74"/>
                <a:gd name="T20" fmla="*/ 63500 w 80"/>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74">
                  <a:moveTo>
                    <a:pt x="40" y="0"/>
                  </a:moveTo>
                  <a:lnTo>
                    <a:pt x="52" y="24"/>
                  </a:lnTo>
                  <a:lnTo>
                    <a:pt x="80" y="29"/>
                  </a:lnTo>
                  <a:lnTo>
                    <a:pt x="59" y="48"/>
                  </a:lnTo>
                  <a:lnTo>
                    <a:pt x="64" y="74"/>
                  </a:lnTo>
                  <a:lnTo>
                    <a:pt x="40" y="62"/>
                  </a:lnTo>
                  <a:lnTo>
                    <a:pt x="16" y="74"/>
                  </a:lnTo>
                  <a:lnTo>
                    <a:pt x="21" y="48"/>
                  </a:lnTo>
                  <a:lnTo>
                    <a:pt x="0" y="29"/>
                  </a:lnTo>
                  <a:lnTo>
                    <a:pt x="28" y="24"/>
                  </a:lnTo>
                  <a:lnTo>
                    <a:pt x="40"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75" name="Freeform 767"/>
            <p:cNvSpPr>
              <a:spLocks/>
            </p:cNvSpPr>
            <p:nvPr/>
          </p:nvSpPr>
          <p:spPr bwMode="auto">
            <a:xfrm>
              <a:off x="-1901825" y="5173663"/>
              <a:ext cx="123825" cy="120650"/>
            </a:xfrm>
            <a:custGeom>
              <a:avLst/>
              <a:gdLst>
                <a:gd name="T0" fmla="*/ 60325 w 78"/>
                <a:gd name="T1" fmla="*/ 0 h 76"/>
                <a:gd name="T2" fmla="*/ 79375 w 78"/>
                <a:gd name="T3" fmla="*/ 38100 h 76"/>
                <a:gd name="T4" fmla="*/ 123825 w 78"/>
                <a:gd name="T5" fmla="*/ 44450 h 76"/>
                <a:gd name="T6" fmla="*/ 93663 w 78"/>
                <a:gd name="T7" fmla="*/ 74613 h 76"/>
                <a:gd name="T8" fmla="*/ 101600 w 78"/>
                <a:gd name="T9" fmla="*/ 120650 h 76"/>
                <a:gd name="T10" fmla="*/ 60325 w 78"/>
                <a:gd name="T11" fmla="*/ 98425 h 76"/>
                <a:gd name="T12" fmla="*/ 22225 w 78"/>
                <a:gd name="T13" fmla="*/ 120650 h 76"/>
                <a:gd name="T14" fmla="*/ 30163 w 78"/>
                <a:gd name="T15" fmla="*/ 74613 h 76"/>
                <a:gd name="T16" fmla="*/ 0 w 78"/>
                <a:gd name="T17" fmla="*/ 44450 h 76"/>
                <a:gd name="T18" fmla="*/ 41275 w 78"/>
                <a:gd name="T19" fmla="*/ 38100 h 76"/>
                <a:gd name="T20" fmla="*/ 60325 w 78"/>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76">
                  <a:moveTo>
                    <a:pt x="38" y="0"/>
                  </a:moveTo>
                  <a:lnTo>
                    <a:pt x="50" y="24"/>
                  </a:lnTo>
                  <a:lnTo>
                    <a:pt x="78" y="28"/>
                  </a:lnTo>
                  <a:lnTo>
                    <a:pt x="59" y="47"/>
                  </a:lnTo>
                  <a:lnTo>
                    <a:pt x="64" y="76"/>
                  </a:lnTo>
                  <a:lnTo>
                    <a:pt x="38" y="62"/>
                  </a:lnTo>
                  <a:lnTo>
                    <a:pt x="14" y="76"/>
                  </a:lnTo>
                  <a:lnTo>
                    <a:pt x="19" y="47"/>
                  </a:lnTo>
                  <a:lnTo>
                    <a:pt x="0" y="28"/>
                  </a:lnTo>
                  <a:lnTo>
                    <a:pt x="26" y="24"/>
                  </a:lnTo>
                  <a:lnTo>
                    <a:pt x="38"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76" name="Freeform 768"/>
            <p:cNvSpPr>
              <a:spLocks/>
            </p:cNvSpPr>
            <p:nvPr/>
          </p:nvSpPr>
          <p:spPr bwMode="auto">
            <a:xfrm>
              <a:off x="-614362" y="6667500"/>
              <a:ext cx="123825" cy="117475"/>
            </a:xfrm>
            <a:custGeom>
              <a:avLst/>
              <a:gdLst>
                <a:gd name="T0" fmla="*/ 63500 w 78"/>
                <a:gd name="T1" fmla="*/ 0 h 74"/>
                <a:gd name="T2" fmla="*/ 82550 w 78"/>
                <a:gd name="T3" fmla="*/ 38100 h 74"/>
                <a:gd name="T4" fmla="*/ 123825 w 78"/>
                <a:gd name="T5" fmla="*/ 44450 h 74"/>
                <a:gd name="T6" fmla="*/ 93663 w 78"/>
                <a:gd name="T7" fmla="*/ 74613 h 74"/>
                <a:gd name="T8" fmla="*/ 101600 w 78"/>
                <a:gd name="T9" fmla="*/ 117475 h 74"/>
                <a:gd name="T10" fmla="*/ 63500 w 78"/>
                <a:gd name="T11" fmla="*/ 98425 h 74"/>
                <a:gd name="T12" fmla="*/ 25400 w 78"/>
                <a:gd name="T13" fmla="*/ 117475 h 74"/>
                <a:gd name="T14" fmla="*/ 30163 w 78"/>
                <a:gd name="T15" fmla="*/ 74613 h 74"/>
                <a:gd name="T16" fmla="*/ 0 w 78"/>
                <a:gd name="T17" fmla="*/ 44450 h 74"/>
                <a:gd name="T18" fmla="*/ 44450 w 78"/>
                <a:gd name="T19" fmla="*/ 38100 h 74"/>
                <a:gd name="T20" fmla="*/ 63500 w 78"/>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74">
                  <a:moveTo>
                    <a:pt x="40" y="0"/>
                  </a:moveTo>
                  <a:lnTo>
                    <a:pt x="52" y="24"/>
                  </a:lnTo>
                  <a:lnTo>
                    <a:pt x="78" y="28"/>
                  </a:lnTo>
                  <a:lnTo>
                    <a:pt x="59" y="47"/>
                  </a:lnTo>
                  <a:lnTo>
                    <a:pt x="64" y="74"/>
                  </a:lnTo>
                  <a:lnTo>
                    <a:pt x="40" y="62"/>
                  </a:lnTo>
                  <a:lnTo>
                    <a:pt x="16" y="74"/>
                  </a:lnTo>
                  <a:lnTo>
                    <a:pt x="19" y="47"/>
                  </a:lnTo>
                  <a:lnTo>
                    <a:pt x="0" y="28"/>
                  </a:lnTo>
                  <a:lnTo>
                    <a:pt x="28" y="24"/>
                  </a:lnTo>
                  <a:lnTo>
                    <a:pt x="40"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77" name="Freeform 769"/>
            <p:cNvSpPr>
              <a:spLocks/>
            </p:cNvSpPr>
            <p:nvPr/>
          </p:nvSpPr>
          <p:spPr bwMode="auto">
            <a:xfrm>
              <a:off x="-100012" y="5403850"/>
              <a:ext cx="125413" cy="119062"/>
            </a:xfrm>
            <a:custGeom>
              <a:avLst/>
              <a:gdLst>
                <a:gd name="T0" fmla="*/ 65088 w 79"/>
                <a:gd name="T1" fmla="*/ 0 h 75"/>
                <a:gd name="T2" fmla="*/ 84138 w 79"/>
                <a:gd name="T3" fmla="*/ 41275 h 75"/>
                <a:gd name="T4" fmla="*/ 125413 w 79"/>
                <a:gd name="T5" fmla="*/ 44450 h 75"/>
                <a:gd name="T6" fmla="*/ 95250 w 79"/>
                <a:gd name="T7" fmla="*/ 77787 h 75"/>
                <a:gd name="T8" fmla="*/ 101600 w 79"/>
                <a:gd name="T9" fmla="*/ 119062 h 75"/>
                <a:gd name="T10" fmla="*/ 65088 w 79"/>
                <a:gd name="T11" fmla="*/ 101600 h 75"/>
                <a:gd name="T12" fmla="*/ 23813 w 79"/>
                <a:gd name="T13" fmla="*/ 119062 h 75"/>
                <a:gd name="T14" fmla="*/ 30163 w 79"/>
                <a:gd name="T15" fmla="*/ 77787 h 75"/>
                <a:gd name="T16" fmla="*/ 0 w 79"/>
                <a:gd name="T17" fmla="*/ 44450 h 75"/>
                <a:gd name="T18" fmla="*/ 42863 w 79"/>
                <a:gd name="T19" fmla="*/ 41275 h 75"/>
                <a:gd name="T20" fmla="*/ 65088 w 79"/>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75">
                  <a:moveTo>
                    <a:pt x="41" y="0"/>
                  </a:moveTo>
                  <a:lnTo>
                    <a:pt x="53" y="26"/>
                  </a:lnTo>
                  <a:lnTo>
                    <a:pt x="79" y="28"/>
                  </a:lnTo>
                  <a:lnTo>
                    <a:pt x="60" y="49"/>
                  </a:lnTo>
                  <a:lnTo>
                    <a:pt x="64" y="75"/>
                  </a:lnTo>
                  <a:lnTo>
                    <a:pt x="41" y="64"/>
                  </a:lnTo>
                  <a:lnTo>
                    <a:pt x="15" y="75"/>
                  </a:lnTo>
                  <a:lnTo>
                    <a:pt x="19" y="49"/>
                  </a:lnTo>
                  <a:lnTo>
                    <a:pt x="0" y="28"/>
                  </a:lnTo>
                  <a:lnTo>
                    <a:pt x="27" y="26"/>
                  </a:lnTo>
                  <a:lnTo>
                    <a:pt x="41"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78" name="Freeform 770"/>
            <p:cNvSpPr>
              <a:spLocks/>
            </p:cNvSpPr>
            <p:nvPr/>
          </p:nvSpPr>
          <p:spPr bwMode="auto">
            <a:xfrm>
              <a:off x="-784225" y="6008688"/>
              <a:ext cx="123825" cy="117475"/>
            </a:xfrm>
            <a:custGeom>
              <a:avLst/>
              <a:gdLst>
                <a:gd name="T0" fmla="*/ 63500 w 78"/>
                <a:gd name="T1" fmla="*/ 0 h 74"/>
                <a:gd name="T2" fmla="*/ 82550 w 78"/>
                <a:gd name="T3" fmla="*/ 38100 h 74"/>
                <a:gd name="T4" fmla="*/ 123825 w 78"/>
                <a:gd name="T5" fmla="*/ 46038 h 74"/>
                <a:gd name="T6" fmla="*/ 93663 w 78"/>
                <a:gd name="T7" fmla="*/ 76200 h 74"/>
                <a:gd name="T8" fmla="*/ 101600 w 78"/>
                <a:gd name="T9" fmla="*/ 117475 h 74"/>
                <a:gd name="T10" fmla="*/ 63500 w 78"/>
                <a:gd name="T11" fmla="*/ 98425 h 74"/>
                <a:gd name="T12" fmla="*/ 22225 w 78"/>
                <a:gd name="T13" fmla="*/ 117475 h 74"/>
                <a:gd name="T14" fmla="*/ 30163 w 78"/>
                <a:gd name="T15" fmla="*/ 76200 h 74"/>
                <a:gd name="T16" fmla="*/ 0 w 78"/>
                <a:gd name="T17" fmla="*/ 46038 h 74"/>
                <a:gd name="T18" fmla="*/ 41275 w 78"/>
                <a:gd name="T19" fmla="*/ 38100 h 74"/>
                <a:gd name="T20" fmla="*/ 63500 w 78"/>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74">
                  <a:moveTo>
                    <a:pt x="40" y="0"/>
                  </a:moveTo>
                  <a:lnTo>
                    <a:pt x="52" y="24"/>
                  </a:lnTo>
                  <a:lnTo>
                    <a:pt x="78" y="29"/>
                  </a:lnTo>
                  <a:lnTo>
                    <a:pt x="59" y="48"/>
                  </a:lnTo>
                  <a:lnTo>
                    <a:pt x="64" y="74"/>
                  </a:lnTo>
                  <a:lnTo>
                    <a:pt x="40" y="62"/>
                  </a:lnTo>
                  <a:lnTo>
                    <a:pt x="14" y="74"/>
                  </a:lnTo>
                  <a:lnTo>
                    <a:pt x="19" y="48"/>
                  </a:lnTo>
                  <a:lnTo>
                    <a:pt x="0" y="29"/>
                  </a:lnTo>
                  <a:lnTo>
                    <a:pt x="26" y="24"/>
                  </a:lnTo>
                  <a:lnTo>
                    <a:pt x="40"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79" name="Freeform 771"/>
            <p:cNvSpPr>
              <a:spLocks/>
            </p:cNvSpPr>
            <p:nvPr/>
          </p:nvSpPr>
          <p:spPr bwMode="auto">
            <a:xfrm>
              <a:off x="-2297112" y="6516688"/>
              <a:ext cx="74613" cy="71437"/>
            </a:xfrm>
            <a:custGeom>
              <a:avLst/>
              <a:gdLst>
                <a:gd name="T0" fmla="*/ 38100 w 47"/>
                <a:gd name="T1" fmla="*/ 0 h 45"/>
                <a:gd name="T2" fmla="*/ 49213 w 47"/>
                <a:gd name="T3" fmla="*/ 22225 h 45"/>
                <a:gd name="T4" fmla="*/ 74613 w 47"/>
                <a:gd name="T5" fmla="*/ 26987 h 45"/>
                <a:gd name="T6" fmla="*/ 57150 w 47"/>
                <a:gd name="T7" fmla="*/ 46037 h 45"/>
                <a:gd name="T8" fmla="*/ 60325 w 47"/>
                <a:gd name="T9" fmla="*/ 71437 h 45"/>
                <a:gd name="T10" fmla="*/ 38100 w 47"/>
                <a:gd name="T11" fmla="*/ 60325 h 45"/>
                <a:gd name="T12" fmla="*/ 14288 w 47"/>
                <a:gd name="T13" fmla="*/ 71437 h 45"/>
                <a:gd name="T14" fmla="*/ 19050 w 47"/>
                <a:gd name="T15" fmla="*/ 46037 h 45"/>
                <a:gd name="T16" fmla="*/ 0 w 47"/>
                <a:gd name="T17" fmla="*/ 26987 h 45"/>
                <a:gd name="T18" fmla="*/ 26988 w 47"/>
                <a:gd name="T19" fmla="*/ 22225 h 45"/>
                <a:gd name="T20" fmla="*/ 38100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4" y="0"/>
                  </a:moveTo>
                  <a:lnTo>
                    <a:pt x="31" y="14"/>
                  </a:lnTo>
                  <a:lnTo>
                    <a:pt x="47" y="17"/>
                  </a:lnTo>
                  <a:lnTo>
                    <a:pt x="36" y="29"/>
                  </a:lnTo>
                  <a:lnTo>
                    <a:pt x="38" y="45"/>
                  </a:lnTo>
                  <a:lnTo>
                    <a:pt x="24" y="38"/>
                  </a:lnTo>
                  <a:lnTo>
                    <a:pt x="9" y="45"/>
                  </a:lnTo>
                  <a:lnTo>
                    <a:pt x="12" y="29"/>
                  </a:lnTo>
                  <a:lnTo>
                    <a:pt x="0" y="17"/>
                  </a:lnTo>
                  <a:lnTo>
                    <a:pt x="17" y="14"/>
                  </a:lnTo>
                  <a:lnTo>
                    <a:pt x="24"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80" name="Freeform 772"/>
            <p:cNvSpPr>
              <a:spLocks/>
            </p:cNvSpPr>
            <p:nvPr/>
          </p:nvSpPr>
          <p:spPr bwMode="auto">
            <a:xfrm>
              <a:off x="-2497137" y="5918200"/>
              <a:ext cx="49213" cy="49212"/>
            </a:xfrm>
            <a:custGeom>
              <a:avLst/>
              <a:gdLst>
                <a:gd name="T0" fmla="*/ 23813 w 31"/>
                <a:gd name="T1" fmla="*/ 0 h 31"/>
                <a:gd name="T2" fmla="*/ 30163 w 31"/>
                <a:gd name="T3" fmla="*/ 19050 h 31"/>
                <a:gd name="T4" fmla="*/ 49213 w 31"/>
                <a:gd name="T5" fmla="*/ 19050 h 31"/>
                <a:gd name="T6" fmla="*/ 38100 w 31"/>
                <a:gd name="T7" fmla="*/ 30162 h 31"/>
                <a:gd name="T8" fmla="*/ 38100 w 31"/>
                <a:gd name="T9" fmla="*/ 49212 h 31"/>
                <a:gd name="T10" fmla="*/ 23813 w 31"/>
                <a:gd name="T11" fmla="*/ 41275 h 31"/>
                <a:gd name="T12" fmla="*/ 7938 w 31"/>
                <a:gd name="T13" fmla="*/ 49212 h 31"/>
                <a:gd name="T14" fmla="*/ 11113 w 31"/>
                <a:gd name="T15" fmla="*/ 30162 h 31"/>
                <a:gd name="T16" fmla="*/ 0 w 31"/>
                <a:gd name="T17" fmla="*/ 19050 h 31"/>
                <a:gd name="T18" fmla="*/ 15875 w 31"/>
                <a:gd name="T19" fmla="*/ 19050 h 31"/>
                <a:gd name="T20" fmla="*/ 23813 w 31"/>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31">
                  <a:moveTo>
                    <a:pt x="15" y="0"/>
                  </a:moveTo>
                  <a:lnTo>
                    <a:pt x="19" y="12"/>
                  </a:lnTo>
                  <a:lnTo>
                    <a:pt x="31" y="12"/>
                  </a:lnTo>
                  <a:lnTo>
                    <a:pt x="24" y="19"/>
                  </a:lnTo>
                  <a:lnTo>
                    <a:pt x="24" y="31"/>
                  </a:lnTo>
                  <a:lnTo>
                    <a:pt x="15" y="26"/>
                  </a:lnTo>
                  <a:lnTo>
                    <a:pt x="5" y="31"/>
                  </a:lnTo>
                  <a:lnTo>
                    <a:pt x="7" y="19"/>
                  </a:lnTo>
                  <a:lnTo>
                    <a:pt x="0" y="12"/>
                  </a:lnTo>
                  <a:lnTo>
                    <a:pt x="10" y="12"/>
                  </a:lnTo>
                  <a:lnTo>
                    <a:pt x="15"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81" name="Freeform 773"/>
            <p:cNvSpPr>
              <a:spLocks/>
            </p:cNvSpPr>
            <p:nvPr/>
          </p:nvSpPr>
          <p:spPr bwMode="auto">
            <a:xfrm>
              <a:off x="-404812" y="5211763"/>
              <a:ext cx="49213" cy="47625"/>
            </a:xfrm>
            <a:custGeom>
              <a:avLst/>
              <a:gdLst>
                <a:gd name="T0" fmla="*/ 23813 w 31"/>
                <a:gd name="T1" fmla="*/ 0 h 30"/>
                <a:gd name="T2" fmla="*/ 30163 w 31"/>
                <a:gd name="T3" fmla="*/ 14288 h 30"/>
                <a:gd name="T4" fmla="*/ 49213 w 31"/>
                <a:gd name="T5" fmla="*/ 17463 h 30"/>
                <a:gd name="T6" fmla="*/ 38100 w 31"/>
                <a:gd name="T7" fmla="*/ 30163 h 30"/>
                <a:gd name="T8" fmla="*/ 38100 w 31"/>
                <a:gd name="T9" fmla="*/ 47625 h 30"/>
                <a:gd name="T10" fmla="*/ 23813 w 31"/>
                <a:gd name="T11" fmla="*/ 41275 h 30"/>
                <a:gd name="T12" fmla="*/ 7938 w 31"/>
                <a:gd name="T13" fmla="*/ 47625 h 30"/>
                <a:gd name="T14" fmla="*/ 12700 w 31"/>
                <a:gd name="T15" fmla="*/ 30163 h 30"/>
                <a:gd name="T16" fmla="*/ 0 w 31"/>
                <a:gd name="T17" fmla="*/ 17463 h 30"/>
                <a:gd name="T18" fmla="*/ 15875 w 31"/>
                <a:gd name="T19" fmla="*/ 14288 h 30"/>
                <a:gd name="T20" fmla="*/ 23813 w 31"/>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30">
                  <a:moveTo>
                    <a:pt x="15" y="0"/>
                  </a:moveTo>
                  <a:lnTo>
                    <a:pt x="19" y="9"/>
                  </a:lnTo>
                  <a:lnTo>
                    <a:pt x="31" y="11"/>
                  </a:lnTo>
                  <a:lnTo>
                    <a:pt x="24" y="19"/>
                  </a:lnTo>
                  <a:lnTo>
                    <a:pt x="24" y="30"/>
                  </a:lnTo>
                  <a:lnTo>
                    <a:pt x="15" y="26"/>
                  </a:lnTo>
                  <a:lnTo>
                    <a:pt x="5" y="30"/>
                  </a:lnTo>
                  <a:lnTo>
                    <a:pt x="8" y="19"/>
                  </a:lnTo>
                  <a:lnTo>
                    <a:pt x="0" y="11"/>
                  </a:lnTo>
                  <a:lnTo>
                    <a:pt x="10" y="9"/>
                  </a:lnTo>
                  <a:lnTo>
                    <a:pt x="15"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82" name="Freeform 774"/>
            <p:cNvSpPr>
              <a:spLocks/>
            </p:cNvSpPr>
            <p:nvPr/>
          </p:nvSpPr>
          <p:spPr bwMode="auto">
            <a:xfrm>
              <a:off x="-1924050" y="4635500"/>
              <a:ext cx="74613" cy="71437"/>
            </a:xfrm>
            <a:custGeom>
              <a:avLst/>
              <a:gdLst>
                <a:gd name="T0" fmla="*/ 36513 w 47"/>
                <a:gd name="T1" fmla="*/ 0 h 45"/>
                <a:gd name="T2" fmla="*/ 49213 w 47"/>
                <a:gd name="T3" fmla="*/ 22225 h 45"/>
                <a:gd name="T4" fmla="*/ 74613 w 47"/>
                <a:gd name="T5" fmla="*/ 26987 h 45"/>
                <a:gd name="T6" fmla="*/ 55563 w 47"/>
                <a:gd name="T7" fmla="*/ 44450 h 45"/>
                <a:gd name="T8" fmla="*/ 60325 w 47"/>
                <a:gd name="T9" fmla="*/ 71437 h 45"/>
                <a:gd name="T10" fmla="*/ 36513 w 47"/>
                <a:gd name="T11" fmla="*/ 60325 h 45"/>
                <a:gd name="T12" fmla="*/ 11113 w 47"/>
                <a:gd name="T13" fmla="*/ 71437 h 45"/>
                <a:gd name="T14" fmla="*/ 19050 w 47"/>
                <a:gd name="T15" fmla="*/ 44450 h 45"/>
                <a:gd name="T16" fmla="*/ 0 w 47"/>
                <a:gd name="T17" fmla="*/ 26987 h 45"/>
                <a:gd name="T18" fmla="*/ 25400 w 47"/>
                <a:gd name="T19" fmla="*/ 22225 h 45"/>
                <a:gd name="T20" fmla="*/ 36513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3" y="0"/>
                  </a:moveTo>
                  <a:lnTo>
                    <a:pt x="31" y="14"/>
                  </a:lnTo>
                  <a:lnTo>
                    <a:pt x="47" y="17"/>
                  </a:lnTo>
                  <a:lnTo>
                    <a:pt x="35" y="28"/>
                  </a:lnTo>
                  <a:lnTo>
                    <a:pt x="38" y="45"/>
                  </a:lnTo>
                  <a:lnTo>
                    <a:pt x="23" y="38"/>
                  </a:lnTo>
                  <a:lnTo>
                    <a:pt x="7" y="45"/>
                  </a:lnTo>
                  <a:lnTo>
                    <a:pt x="12" y="28"/>
                  </a:lnTo>
                  <a:lnTo>
                    <a:pt x="0" y="17"/>
                  </a:lnTo>
                  <a:lnTo>
                    <a:pt x="16" y="14"/>
                  </a:lnTo>
                  <a:lnTo>
                    <a:pt x="23"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83" name="Freeform 775"/>
            <p:cNvSpPr>
              <a:spLocks/>
            </p:cNvSpPr>
            <p:nvPr/>
          </p:nvSpPr>
          <p:spPr bwMode="auto">
            <a:xfrm>
              <a:off x="-471487" y="4706938"/>
              <a:ext cx="79375" cy="74612"/>
            </a:xfrm>
            <a:custGeom>
              <a:avLst/>
              <a:gdLst>
                <a:gd name="T0" fmla="*/ 41275 w 50"/>
                <a:gd name="T1" fmla="*/ 0 h 47"/>
                <a:gd name="T2" fmla="*/ 52388 w 50"/>
                <a:gd name="T3" fmla="*/ 26987 h 47"/>
                <a:gd name="T4" fmla="*/ 79375 w 50"/>
                <a:gd name="T5" fmla="*/ 30162 h 47"/>
                <a:gd name="T6" fmla="*/ 60325 w 50"/>
                <a:gd name="T7" fmla="*/ 49212 h 47"/>
                <a:gd name="T8" fmla="*/ 63500 w 50"/>
                <a:gd name="T9" fmla="*/ 74612 h 47"/>
                <a:gd name="T10" fmla="*/ 41275 w 50"/>
                <a:gd name="T11" fmla="*/ 63500 h 47"/>
                <a:gd name="T12" fmla="*/ 14288 w 50"/>
                <a:gd name="T13" fmla="*/ 74612 h 47"/>
                <a:gd name="T14" fmla="*/ 22225 w 50"/>
                <a:gd name="T15" fmla="*/ 49212 h 47"/>
                <a:gd name="T16" fmla="*/ 0 w 50"/>
                <a:gd name="T17" fmla="*/ 30162 h 47"/>
                <a:gd name="T18" fmla="*/ 25400 w 50"/>
                <a:gd name="T19" fmla="*/ 26987 h 47"/>
                <a:gd name="T20" fmla="*/ 41275 w 50"/>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7">
                  <a:moveTo>
                    <a:pt x="26" y="0"/>
                  </a:moveTo>
                  <a:lnTo>
                    <a:pt x="33" y="17"/>
                  </a:lnTo>
                  <a:lnTo>
                    <a:pt x="50" y="19"/>
                  </a:lnTo>
                  <a:lnTo>
                    <a:pt x="38" y="31"/>
                  </a:lnTo>
                  <a:lnTo>
                    <a:pt x="40" y="47"/>
                  </a:lnTo>
                  <a:lnTo>
                    <a:pt x="26" y="40"/>
                  </a:lnTo>
                  <a:lnTo>
                    <a:pt x="9" y="47"/>
                  </a:lnTo>
                  <a:lnTo>
                    <a:pt x="14" y="31"/>
                  </a:lnTo>
                  <a:lnTo>
                    <a:pt x="0" y="19"/>
                  </a:lnTo>
                  <a:lnTo>
                    <a:pt x="16" y="17"/>
                  </a:lnTo>
                  <a:lnTo>
                    <a:pt x="26"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84" name="Freeform 776"/>
            <p:cNvSpPr>
              <a:spLocks/>
            </p:cNvSpPr>
            <p:nvPr/>
          </p:nvSpPr>
          <p:spPr bwMode="auto">
            <a:xfrm>
              <a:off x="-1360487" y="5011738"/>
              <a:ext cx="52388" cy="49212"/>
            </a:xfrm>
            <a:custGeom>
              <a:avLst/>
              <a:gdLst>
                <a:gd name="T0" fmla="*/ 26988 w 33"/>
                <a:gd name="T1" fmla="*/ 0 h 31"/>
                <a:gd name="T2" fmla="*/ 34925 w 33"/>
                <a:gd name="T3" fmla="*/ 14287 h 31"/>
                <a:gd name="T4" fmla="*/ 52388 w 33"/>
                <a:gd name="T5" fmla="*/ 19050 h 31"/>
                <a:gd name="T6" fmla="*/ 38100 w 33"/>
                <a:gd name="T7" fmla="*/ 30162 h 31"/>
                <a:gd name="T8" fmla="*/ 41275 w 33"/>
                <a:gd name="T9" fmla="*/ 49212 h 31"/>
                <a:gd name="T10" fmla="*/ 26988 w 33"/>
                <a:gd name="T11" fmla="*/ 41275 h 31"/>
                <a:gd name="T12" fmla="*/ 11113 w 33"/>
                <a:gd name="T13" fmla="*/ 49212 h 31"/>
                <a:gd name="T14" fmla="*/ 11113 w 33"/>
                <a:gd name="T15" fmla="*/ 30162 h 31"/>
                <a:gd name="T16" fmla="*/ 0 w 33"/>
                <a:gd name="T17" fmla="*/ 19050 h 31"/>
                <a:gd name="T18" fmla="*/ 19050 w 33"/>
                <a:gd name="T19" fmla="*/ 14287 h 31"/>
                <a:gd name="T20" fmla="*/ 26988 w 3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7" y="0"/>
                  </a:moveTo>
                  <a:lnTo>
                    <a:pt x="22" y="9"/>
                  </a:lnTo>
                  <a:lnTo>
                    <a:pt x="33" y="12"/>
                  </a:lnTo>
                  <a:lnTo>
                    <a:pt x="24" y="19"/>
                  </a:lnTo>
                  <a:lnTo>
                    <a:pt x="26" y="31"/>
                  </a:lnTo>
                  <a:lnTo>
                    <a:pt x="17" y="26"/>
                  </a:lnTo>
                  <a:lnTo>
                    <a:pt x="7" y="31"/>
                  </a:lnTo>
                  <a:lnTo>
                    <a:pt x="7" y="19"/>
                  </a:lnTo>
                  <a:lnTo>
                    <a:pt x="0" y="12"/>
                  </a:lnTo>
                  <a:lnTo>
                    <a:pt x="12" y="9"/>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85" name="Freeform 777"/>
            <p:cNvSpPr>
              <a:spLocks/>
            </p:cNvSpPr>
            <p:nvPr/>
          </p:nvSpPr>
          <p:spPr bwMode="auto">
            <a:xfrm>
              <a:off x="-182562" y="6162675"/>
              <a:ext cx="76200" cy="76200"/>
            </a:xfrm>
            <a:custGeom>
              <a:avLst/>
              <a:gdLst>
                <a:gd name="T0" fmla="*/ 38100 w 48"/>
                <a:gd name="T1" fmla="*/ 0 h 48"/>
                <a:gd name="T2" fmla="*/ 49213 w 48"/>
                <a:gd name="T3" fmla="*/ 26988 h 48"/>
                <a:gd name="T4" fmla="*/ 76200 w 48"/>
                <a:gd name="T5" fmla="*/ 30163 h 48"/>
                <a:gd name="T6" fmla="*/ 57150 w 48"/>
                <a:gd name="T7" fmla="*/ 49213 h 48"/>
                <a:gd name="T8" fmla="*/ 65088 w 48"/>
                <a:gd name="T9" fmla="*/ 76200 h 48"/>
                <a:gd name="T10" fmla="*/ 38100 w 48"/>
                <a:gd name="T11" fmla="*/ 60325 h 48"/>
                <a:gd name="T12" fmla="*/ 15875 w 48"/>
                <a:gd name="T13" fmla="*/ 76200 h 48"/>
                <a:gd name="T14" fmla="*/ 19050 w 48"/>
                <a:gd name="T15" fmla="*/ 49213 h 48"/>
                <a:gd name="T16" fmla="*/ 0 w 48"/>
                <a:gd name="T17" fmla="*/ 30163 h 48"/>
                <a:gd name="T18" fmla="*/ 26988 w 48"/>
                <a:gd name="T19" fmla="*/ 26988 h 48"/>
                <a:gd name="T20" fmla="*/ 38100 w 48"/>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48">
                  <a:moveTo>
                    <a:pt x="24" y="0"/>
                  </a:moveTo>
                  <a:lnTo>
                    <a:pt x="31" y="17"/>
                  </a:lnTo>
                  <a:lnTo>
                    <a:pt x="48" y="19"/>
                  </a:lnTo>
                  <a:lnTo>
                    <a:pt x="36" y="31"/>
                  </a:lnTo>
                  <a:lnTo>
                    <a:pt x="41" y="48"/>
                  </a:lnTo>
                  <a:lnTo>
                    <a:pt x="24" y="38"/>
                  </a:lnTo>
                  <a:lnTo>
                    <a:pt x="10" y="48"/>
                  </a:lnTo>
                  <a:lnTo>
                    <a:pt x="12" y="31"/>
                  </a:lnTo>
                  <a:lnTo>
                    <a:pt x="0" y="19"/>
                  </a:lnTo>
                  <a:lnTo>
                    <a:pt x="17" y="17"/>
                  </a:lnTo>
                  <a:lnTo>
                    <a:pt x="24"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86" name="Freeform 778"/>
            <p:cNvSpPr>
              <a:spLocks/>
            </p:cNvSpPr>
            <p:nvPr/>
          </p:nvSpPr>
          <p:spPr bwMode="auto">
            <a:xfrm>
              <a:off x="-1190625" y="6708775"/>
              <a:ext cx="74613" cy="71437"/>
            </a:xfrm>
            <a:custGeom>
              <a:avLst/>
              <a:gdLst>
                <a:gd name="T0" fmla="*/ 38100 w 47"/>
                <a:gd name="T1" fmla="*/ 0 h 45"/>
                <a:gd name="T2" fmla="*/ 49213 w 47"/>
                <a:gd name="T3" fmla="*/ 22225 h 45"/>
                <a:gd name="T4" fmla="*/ 74613 w 47"/>
                <a:gd name="T5" fmla="*/ 26987 h 45"/>
                <a:gd name="T6" fmla="*/ 57150 w 47"/>
                <a:gd name="T7" fmla="*/ 46037 h 45"/>
                <a:gd name="T8" fmla="*/ 60325 w 47"/>
                <a:gd name="T9" fmla="*/ 71437 h 45"/>
                <a:gd name="T10" fmla="*/ 38100 w 47"/>
                <a:gd name="T11" fmla="*/ 60325 h 45"/>
                <a:gd name="T12" fmla="*/ 11113 w 47"/>
                <a:gd name="T13" fmla="*/ 71437 h 45"/>
                <a:gd name="T14" fmla="*/ 19050 w 47"/>
                <a:gd name="T15" fmla="*/ 46037 h 45"/>
                <a:gd name="T16" fmla="*/ 0 w 47"/>
                <a:gd name="T17" fmla="*/ 26987 h 45"/>
                <a:gd name="T18" fmla="*/ 26988 w 47"/>
                <a:gd name="T19" fmla="*/ 22225 h 45"/>
                <a:gd name="T20" fmla="*/ 38100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4" y="0"/>
                  </a:moveTo>
                  <a:lnTo>
                    <a:pt x="31" y="14"/>
                  </a:lnTo>
                  <a:lnTo>
                    <a:pt x="47" y="17"/>
                  </a:lnTo>
                  <a:lnTo>
                    <a:pt x="36" y="29"/>
                  </a:lnTo>
                  <a:lnTo>
                    <a:pt x="38" y="45"/>
                  </a:lnTo>
                  <a:lnTo>
                    <a:pt x="24" y="38"/>
                  </a:lnTo>
                  <a:lnTo>
                    <a:pt x="7" y="45"/>
                  </a:lnTo>
                  <a:lnTo>
                    <a:pt x="12" y="29"/>
                  </a:lnTo>
                  <a:lnTo>
                    <a:pt x="0" y="17"/>
                  </a:lnTo>
                  <a:lnTo>
                    <a:pt x="17" y="14"/>
                  </a:lnTo>
                  <a:lnTo>
                    <a:pt x="24"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87" name="Freeform 779"/>
            <p:cNvSpPr>
              <a:spLocks/>
            </p:cNvSpPr>
            <p:nvPr/>
          </p:nvSpPr>
          <p:spPr bwMode="auto">
            <a:xfrm>
              <a:off x="-1635125" y="6592888"/>
              <a:ext cx="52388" cy="52387"/>
            </a:xfrm>
            <a:custGeom>
              <a:avLst/>
              <a:gdLst>
                <a:gd name="T0" fmla="*/ 26988 w 33"/>
                <a:gd name="T1" fmla="*/ 0 h 33"/>
                <a:gd name="T2" fmla="*/ 34925 w 33"/>
                <a:gd name="T3" fmla="*/ 17462 h 33"/>
                <a:gd name="T4" fmla="*/ 52388 w 33"/>
                <a:gd name="T5" fmla="*/ 17462 h 33"/>
                <a:gd name="T6" fmla="*/ 38100 w 33"/>
                <a:gd name="T7" fmla="*/ 33337 h 33"/>
                <a:gd name="T8" fmla="*/ 41275 w 33"/>
                <a:gd name="T9" fmla="*/ 52387 h 33"/>
                <a:gd name="T10" fmla="*/ 26988 w 33"/>
                <a:gd name="T11" fmla="*/ 41275 h 33"/>
                <a:gd name="T12" fmla="*/ 7938 w 33"/>
                <a:gd name="T13" fmla="*/ 52387 h 33"/>
                <a:gd name="T14" fmla="*/ 11113 w 33"/>
                <a:gd name="T15" fmla="*/ 33337 h 33"/>
                <a:gd name="T16" fmla="*/ 0 w 33"/>
                <a:gd name="T17" fmla="*/ 17462 h 33"/>
                <a:gd name="T18" fmla="*/ 19050 w 33"/>
                <a:gd name="T19" fmla="*/ 17462 h 33"/>
                <a:gd name="T20" fmla="*/ 26988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17" y="0"/>
                  </a:moveTo>
                  <a:lnTo>
                    <a:pt x="22" y="11"/>
                  </a:lnTo>
                  <a:lnTo>
                    <a:pt x="33" y="11"/>
                  </a:lnTo>
                  <a:lnTo>
                    <a:pt x="24" y="21"/>
                  </a:lnTo>
                  <a:lnTo>
                    <a:pt x="26" y="33"/>
                  </a:lnTo>
                  <a:lnTo>
                    <a:pt x="17" y="26"/>
                  </a:lnTo>
                  <a:lnTo>
                    <a:pt x="5" y="33"/>
                  </a:lnTo>
                  <a:lnTo>
                    <a:pt x="7" y="21"/>
                  </a:lnTo>
                  <a:lnTo>
                    <a:pt x="0" y="11"/>
                  </a:lnTo>
                  <a:lnTo>
                    <a:pt x="12" y="11"/>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88" name="Freeform 780"/>
            <p:cNvSpPr>
              <a:spLocks/>
            </p:cNvSpPr>
            <p:nvPr/>
          </p:nvSpPr>
          <p:spPr bwMode="auto">
            <a:xfrm>
              <a:off x="-836612" y="7032625"/>
              <a:ext cx="55563" cy="49212"/>
            </a:xfrm>
            <a:custGeom>
              <a:avLst/>
              <a:gdLst>
                <a:gd name="T0" fmla="*/ 25400 w 35"/>
                <a:gd name="T1" fmla="*/ 0 h 31"/>
                <a:gd name="T2" fmla="*/ 38100 w 35"/>
                <a:gd name="T3" fmla="*/ 14287 h 31"/>
                <a:gd name="T4" fmla="*/ 55563 w 35"/>
                <a:gd name="T5" fmla="*/ 19050 h 31"/>
                <a:gd name="T6" fmla="*/ 41275 w 35"/>
                <a:gd name="T7" fmla="*/ 30162 h 31"/>
                <a:gd name="T8" fmla="*/ 44450 w 35"/>
                <a:gd name="T9" fmla="*/ 49212 h 31"/>
                <a:gd name="T10" fmla="*/ 25400 w 35"/>
                <a:gd name="T11" fmla="*/ 41275 h 31"/>
                <a:gd name="T12" fmla="*/ 11113 w 35"/>
                <a:gd name="T13" fmla="*/ 49212 h 31"/>
                <a:gd name="T14" fmla="*/ 14288 w 35"/>
                <a:gd name="T15" fmla="*/ 30162 h 31"/>
                <a:gd name="T16" fmla="*/ 0 w 35"/>
                <a:gd name="T17" fmla="*/ 19050 h 31"/>
                <a:gd name="T18" fmla="*/ 19050 w 35"/>
                <a:gd name="T19" fmla="*/ 14287 h 31"/>
                <a:gd name="T20" fmla="*/ 25400 w 35"/>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31">
                  <a:moveTo>
                    <a:pt x="16" y="0"/>
                  </a:moveTo>
                  <a:lnTo>
                    <a:pt x="24" y="9"/>
                  </a:lnTo>
                  <a:lnTo>
                    <a:pt x="35" y="12"/>
                  </a:lnTo>
                  <a:lnTo>
                    <a:pt x="26" y="19"/>
                  </a:lnTo>
                  <a:lnTo>
                    <a:pt x="28" y="31"/>
                  </a:lnTo>
                  <a:lnTo>
                    <a:pt x="16" y="26"/>
                  </a:lnTo>
                  <a:lnTo>
                    <a:pt x="7" y="31"/>
                  </a:lnTo>
                  <a:lnTo>
                    <a:pt x="9" y="19"/>
                  </a:lnTo>
                  <a:lnTo>
                    <a:pt x="0" y="12"/>
                  </a:lnTo>
                  <a:lnTo>
                    <a:pt x="12" y="9"/>
                  </a:lnTo>
                  <a:lnTo>
                    <a:pt x="16"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89" name="Freeform 781"/>
            <p:cNvSpPr>
              <a:spLocks/>
            </p:cNvSpPr>
            <p:nvPr/>
          </p:nvSpPr>
          <p:spPr bwMode="auto">
            <a:xfrm>
              <a:off x="-69850" y="5797550"/>
              <a:ext cx="53975" cy="49212"/>
            </a:xfrm>
            <a:custGeom>
              <a:avLst/>
              <a:gdLst>
                <a:gd name="T0" fmla="*/ 26988 w 34"/>
                <a:gd name="T1" fmla="*/ 0 h 31"/>
                <a:gd name="T2" fmla="*/ 34925 w 34"/>
                <a:gd name="T3" fmla="*/ 15875 h 31"/>
                <a:gd name="T4" fmla="*/ 53975 w 34"/>
                <a:gd name="T5" fmla="*/ 19050 h 31"/>
                <a:gd name="T6" fmla="*/ 41275 w 34"/>
                <a:gd name="T7" fmla="*/ 34925 h 31"/>
                <a:gd name="T8" fmla="*/ 41275 w 34"/>
                <a:gd name="T9" fmla="*/ 49212 h 31"/>
                <a:gd name="T10" fmla="*/ 26988 w 34"/>
                <a:gd name="T11" fmla="*/ 41275 h 31"/>
                <a:gd name="T12" fmla="*/ 12700 w 34"/>
                <a:gd name="T13" fmla="*/ 49212 h 31"/>
                <a:gd name="T14" fmla="*/ 12700 w 34"/>
                <a:gd name="T15" fmla="*/ 34925 h 31"/>
                <a:gd name="T16" fmla="*/ 0 w 34"/>
                <a:gd name="T17" fmla="*/ 19050 h 31"/>
                <a:gd name="T18" fmla="*/ 19050 w 34"/>
                <a:gd name="T19" fmla="*/ 15875 h 31"/>
                <a:gd name="T20" fmla="*/ 26988 w 3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1">
                  <a:moveTo>
                    <a:pt x="17" y="0"/>
                  </a:moveTo>
                  <a:lnTo>
                    <a:pt x="22" y="10"/>
                  </a:lnTo>
                  <a:lnTo>
                    <a:pt x="34" y="12"/>
                  </a:lnTo>
                  <a:lnTo>
                    <a:pt x="26" y="22"/>
                  </a:lnTo>
                  <a:lnTo>
                    <a:pt x="26" y="31"/>
                  </a:lnTo>
                  <a:lnTo>
                    <a:pt x="17" y="26"/>
                  </a:lnTo>
                  <a:lnTo>
                    <a:pt x="8" y="31"/>
                  </a:lnTo>
                  <a:lnTo>
                    <a:pt x="8" y="22"/>
                  </a:lnTo>
                  <a:lnTo>
                    <a:pt x="0" y="12"/>
                  </a:lnTo>
                  <a:lnTo>
                    <a:pt x="12" y="10"/>
                  </a:lnTo>
                  <a:lnTo>
                    <a:pt x="17"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90" name="Freeform 782"/>
            <p:cNvSpPr>
              <a:spLocks/>
            </p:cNvSpPr>
            <p:nvPr/>
          </p:nvSpPr>
          <p:spPr bwMode="auto">
            <a:xfrm>
              <a:off x="-2563812" y="6359525"/>
              <a:ext cx="52388" cy="47625"/>
            </a:xfrm>
            <a:custGeom>
              <a:avLst/>
              <a:gdLst>
                <a:gd name="T0" fmla="*/ 25400 w 33"/>
                <a:gd name="T1" fmla="*/ 0 h 30"/>
                <a:gd name="T2" fmla="*/ 33338 w 33"/>
                <a:gd name="T3" fmla="*/ 14288 h 30"/>
                <a:gd name="T4" fmla="*/ 52388 w 33"/>
                <a:gd name="T5" fmla="*/ 17463 h 30"/>
                <a:gd name="T6" fmla="*/ 41275 w 33"/>
                <a:gd name="T7" fmla="*/ 30163 h 30"/>
                <a:gd name="T8" fmla="*/ 44450 w 33"/>
                <a:gd name="T9" fmla="*/ 47625 h 30"/>
                <a:gd name="T10" fmla="*/ 25400 w 33"/>
                <a:gd name="T11" fmla="*/ 41275 h 30"/>
                <a:gd name="T12" fmla="*/ 11113 w 33"/>
                <a:gd name="T13" fmla="*/ 47625 h 30"/>
                <a:gd name="T14" fmla="*/ 14288 w 33"/>
                <a:gd name="T15" fmla="*/ 30163 h 30"/>
                <a:gd name="T16" fmla="*/ 0 w 33"/>
                <a:gd name="T17" fmla="*/ 17463 h 30"/>
                <a:gd name="T18" fmla="*/ 19050 w 33"/>
                <a:gd name="T19" fmla="*/ 14288 h 30"/>
                <a:gd name="T20" fmla="*/ 25400 w 33"/>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0">
                  <a:moveTo>
                    <a:pt x="16" y="0"/>
                  </a:moveTo>
                  <a:lnTo>
                    <a:pt x="21" y="9"/>
                  </a:lnTo>
                  <a:lnTo>
                    <a:pt x="33" y="11"/>
                  </a:lnTo>
                  <a:lnTo>
                    <a:pt x="26" y="19"/>
                  </a:lnTo>
                  <a:lnTo>
                    <a:pt x="28" y="30"/>
                  </a:lnTo>
                  <a:lnTo>
                    <a:pt x="16" y="26"/>
                  </a:lnTo>
                  <a:lnTo>
                    <a:pt x="7" y="30"/>
                  </a:lnTo>
                  <a:lnTo>
                    <a:pt x="9" y="19"/>
                  </a:lnTo>
                  <a:lnTo>
                    <a:pt x="0" y="11"/>
                  </a:lnTo>
                  <a:lnTo>
                    <a:pt x="12" y="9"/>
                  </a:lnTo>
                  <a:lnTo>
                    <a:pt x="16"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91" name="Freeform 783"/>
            <p:cNvSpPr>
              <a:spLocks/>
            </p:cNvSpPr>
            <p:nvPr/>
          </p:nvSpPr>
          <p:spPr bwMode="auto">
            <a:xfrm>
              <a:off x="-2670175" y="5538788"/>
              <a:ext cx="53975" cy="49212"/>
            </a:xfrm>
            <a:custGeom>
              <a:avLst/>
              <a:gdLst>
                <a:gd name="T0" fmla="*/ 26988 w 34"/>
                <a:gd name="T1" fmla="*/ 0 h 31"/>
                <a:gd name="T2" fmla="*/ 34925 w 34"/>
                <a:gd name="T3" fmla="*/ 14287 h 31"/>
                <a:gd name="T4" fmla="*/ 53975 w 34"/>
                <a:gd name="T5" fmla="*/ 19050 h 31"/>
                <a:gd name="T6" fmla="*/ 41275 w 34"/>
                <a:gd name="T7" fmla="*/ 30162 h 31"/>
                <a:gd name="T8" fmla="*/ 41275 w 34"/>
                <a:gd name="T9" fmla="*/ 49212 h 31"/>
                <a:gd name="T10" fmla="*/ 26988 w 34"/>
                <a:gd name="T11" fmla="*/ 41275 h 31"/>
                <a:gd name="T12" fmla="*/ 11113 w 34"/>
                <a:gd name="T13" fmla="*/ 49212 h 31"/>
                <a:gd name="T14" fmla="*/ 15875 w 34"/>
                <a:gd name="T15" fmla="*/ 30162 h 31"/>
                <a:gd name="T16" fmla="*/ 0 w 34"/>
                <a:gd name="T17" fmla="*/ 19050 h 31"/>
                <a:gd name="T18" fmla="*/ 19050 w 34"/>
                <a:gd name="T19" fmla="*/ 14287 h 31"/>
                <a:gd name="T20" fmla="*/ 26988 w 3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1">
                  <a:moveTo>
                    <a:pt x="17" y="0"/>
                  </a:moveTo>
                  <a:lnTo>
                    <a:pt x="22" y="9"/>
                  </a:lnTo>
                  <a:lnTo>
                    <a:pt x="34" y="12"/>
                  </a:lnTo>
                  <a:lnTo>
                    <a:pt x="26" y="19"/>
                  </a:lnTo>
                  <a:lnTo>
                    <a:pt x="26" y="31"/>
                  </a:lnTo>
                  <a:lnTo>
                    <a:pt x="17" y="26"/>
                  </a:lnTo>
                  <a:lnTo>
                    <a:pt x="7" y="31"/>
                  </a:lnTo>
                  <a:lnTo>
                    <a:pt x="10" y="19"/>
                  </a:lnTo>
                  <a:lnTo>
                    <a:pt x="0" y="12"/>
                  </a:lnTo>
                  <a:lnTo>
                    <a:pt x="12" y="9"/>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92" name="Freeform 784"/>
            <p:cNvSpPr>
              <a:spLocks/>
            </p:cNvSpPr>
            <p:nvPr/>
          </p:nvSpPr>
          <p:spPr bwMode="auto">
            <a:xfrm>
              <a:off x="-2168525" y="4860925"/>
              <a:ext cx="52388" cy="52387"/>
            </a:xfrm>
            <a:custGeom>
              <a:avLst/>
              <a:gdLst>
                <a:gd name="T0" fmla="*/ 25400 w 33"/>
                <a:gd name="T1" fmla="*/ 0 h 33"/>
                <a:gd name="T2" fmla="*/ 36513 w 33"/>
                <a:gd name="T3" fmla="*/ 19050 h 33"/>
                <a:gd name="T4" fmla="*/ 52388 w 33"/>
                <a:gd name="T5" fmla="*/ 19050 h 33"/>
                <a:gd name="T6" fmla="*/ 41275 w 33"/>
                <a:gd name="T7" fmla="*/ 33337 h 33"/>
                <a:gd name="T8" fmla="*/ 44450 w 33"/>
                <a:gd name="T9" fmla="*/ 52387 h 33"/>
                <a:gd name="T10" fmla="*/ 25400 w 33"/>
                <a:gd name="T11" fmla="*/ 41275 h 33"/>
                <a:gd name="T12" fmla="*/ 11113 w 33"/>
                <a:gd name="T13" fmla="*/ 52387 h 33"/>
                <a:gd name="T14" fmla="*/ 14288 w 33"/>
                <a:gd name="T15" fmla="*/ 33337 h 33"/>
                <a:gd name="T16" fmla="*/ 0 w 33"/>
                <a:gd name="T17" fmla="*/ 19050 h 33"/>
                <a:gd name="T18" fmla="*/ 17463 w 33"/>
                <a:gd name="T19" fmla="*/ 19050 h 33"/>
                <a:gd name="T20" fmla="*/ 25400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16" y="0"/>
                  </a:moveTo>
                  <a:lnTo>
                    <a:pt x="23" y="12"/>
                  </a:lnTo>
                  <a:lnTo>
                    <a:pt x="33" y="12"/>
                  </a:lnTo>
                  <a:lnTo>
                    <a:pt x="26" y="21"/>
                  </a:lnTo>
                  <a:lnTo>
                    <a:pt x="28" y="33"/>
                  </a:lnTo>
                  <a:lnTo>
                    <a:pt x="16" y="26"/>
                  </a:lnTo>
                  <a:lnTo>
                    <a:pt x="7" y="33"/>
                  </a:lnTo>
                  <a:lnTo>
                    <a:pt x="9" y="21"/>
                  </a:lnTo>
                  <a:lnTo>
                    <a:pt x="0" y="12"/>
                  </a:lnTo>
                  <a:lnTo>
                    <a:pt x="11" y="12"/>
                  </a:lnTo>
                  <a:lnTo>
                    <a:pt x="16"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93" name="Freeform 785"/>
            <p:cNvSpPr>
              <a:spLocks/>
            </p:cNvSpPr>
            <p:nvPr/>
          </p:nvSpPr>
          <p:spPr bwMode="auto">
            <a:xfrm>
              <a:off x="-1349375" y="4432300"/>
              <a:ext cx="53975" cy="52387"/>
            </a:xfrm>
            <a:custGeom>
              <a:avLst/>
              <a:gdLst>
                <a:gd name="T0" fmla="*/ 26988 w 34"/>
                <a:gd name="T1" fmla="*/ 0 h 33"/>
                <a:gd name="T2" fmla="*/ 34925 w 34"/>
                <a:gd name="T3" fmla="*/ 19050 h 33"/>
                <a:gd name="T4" fmla="*/ 53975 w 34"/>
                <a:gd name="T5" fmla="*/ 22225 h 33"/>
                <a:gd name="T6" fmla="*/ 38100 w 34"/>
                <a:gd name="T7" fmla="*/ 33337 h 33"/>
                <a:gd name="T8" fmla="*/ 41275 w 34"/>
                <a:gd name="T9" fmla="*/ 52387 h 33"/>
                <a:gd name="T10" fmla="*/ 26988 w 34"/>
                <a:gd name="T11" fmla="*/ 41275 h 33"/>
                <a:gd name="T12" fmla="*/ 7938 w 34"/>
                <a:gd name="T13" fmla="*/ 52387 h 33"/>
                <a:gd name="T14" fmla="*/ 12700 w 34"/>
                <a:gd name="T15" fmla="*/ 33337 h 33"/>
                <a:gd name="T16" fmla="*/ 0 w 34"/>
                <a:gd name="T17" fmla="*/ 22225 h 33"/>
                <a:gd name="T18" fmla="*/ 15875 w 34"/>
                <a:gd name="T19" fmla="*/ 19050 h 33"/>
                <a:gd name="T20" fmla="*/ 26988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3">
                  <a:moveTo>
                    <a:pt x="17" y="0"/>
                  </a:moveTo>
                  <a:lnTo>
                    <a:pt x="22" y="12"/>
                  </a:lnTo>
                  <a:lnTo>
                    <a:pt x="34" y="14"/>
                  </a:lnTo>
                  <a:lnTo>
                    <a:pt x="24" y="21"/>
                  </a:lnTo>
                  <a:lnTo>
                    <a:pt x="26" y="33"/>
                  </a:lnTo>
                  <a:lnTo>
                    <a:pt x="17" y="26"/>
                  </a:lnTo>
                  <a:lnTo>
                    <a:pt x="5" y="33"/>
                  </a:lnTo>
                  <a:lnTo>
                    <a:pt x="8" y="21"/>
                  </a:lnTo>
                  <a:lnTo>
                    <a:pt x="0" y="14"/>
                  </a:lnTo>
                  <a:lnTo>
                    <a:pt x="10" y="12"/>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94" name="Freeform 786"/>
            <p:cNvSpPr>
              <a:spLocks/>
            </p:cNvSpPr>
            <p:nvPr/>
          </p:nvSpPr>
          <p:spPr bwMode="auto">
            <a:xfrm>
              <a:off x="-419100" y="5749925"/>
              <a:ext cx="52388" cy="52387"/>
            </a:xfrm>
            <a:custGeom>
              <a:avLst/>
              <a:gdLst>
                <a:gd name="T0" fmla="*/ 26988 w 33"/>
                <a:gd name="T1" fmla="*/ 0 h 33"/>
                <a:gd name="T2" fmla="*/ 33338 w 33"/>
                <a:gd name="T3" fmla="*/ 17462 h 33"/>
                <a:gd name="T4" fmla="*/ 52388 w 33"/>
                <a:gd name="T5" fmla="*/ 17462 h 33"/>
                <a:gd name="T6" fmla="*/ 38100 w 33"/>
                <a:gd name="T7" fmla="*/ 33337 h 33"/>
                <a:gd name="T8" fmla="*/ 41275 w 33"/>
                <a:gd name="T9" fmla="*/ 52387 h 33"/>
                <a:gd name="T10" fmla="*/ 26988 w 33"/>
                <a:gd name="T11" fmla="*/ 41275 h 33"/>
                <a:gd name="T12" fmla="*/ 7938 w 33"/>
                <a:gd name="T13" fmla="*/ 52387 h 33"/>
                <a:gd name="T14" fmla="*/ 11113 w 33"/>
                <a:gd name="T15" fmla="*/ 33337 h 33"/>
                <a:gd name="T16" fmla="*/ 0 w 33"/>
                <a:gd name="T17" fmla="*/ 17462 h 33"/>
                <a:gd name="T18" fmla="*/ 19050 w 33"/>
                <a:gd name="T19" fmla="*/ 17462 h 33"/>
                <a:gd name="T20" fmla="*/ 26988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17" y="0"/>
                  </a:moveTo>
                  <a:lnTo>
                    <a:pt x="21" y="11"/>
                  </a:lnTo>
                  <a:lnTo>
                    <a:pt x="33" y="11"/>
                  </a:lnTo>
                  <a:lnTo>
                    <a:pt x="24" y="21"/>
                  </a:lnTo>
                  <a:lnTo>
                    <a:pt x="26" y="33"/>
                  </a:lnTo>
                  <a:lnTo>
                    <a:pt x="17" y="26"/>
                  </a:lnTo>
                  <a:lnTo>
                    <a:pt x="5" y="33"/>
                  </a:lnTo>
                  <a:lnTo>
                    <a:pt x="7" y="21"/>
                  </a:lnTo>
                  <a:lnTo>
                    <a:pt x="0" y="11"/>
                  </a:lnTo>
                  <a:lnTo>
                    <a:pt x="12" y="11"/>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95" name="Freeform 787"/>
            <p:cNvSpPr>
              <a:spLocks/>
            </p:cNvSpPr>
            <p:nvPr/>
          </p:nvSpPr>
          <p:spPr bwMode="auto">
            <a:xfrm>
              <a:off x="-1909762" y="6848475"/>
              <a:ext cx="52388" cy="49212"/>
            </a:xfrm>
            <a:custGeom>
              <a:avLst/>
              <a:gdLst>
                <a:gd name="T0" fmla="*/ 26988 w 33"/>
                <a:gd name="T1" fmla="*/ 0 h 31"/>
                <a:gd name="T2" fmla="*/ 34925 w 33"/>
                <a:gd name="T3" fmla="*/ 14287 h 31"/>
                <a:gd name="T4" fmla="*/ 52388 w 33"/>
                <a:gd name="T5" fmla="*/ 19050 h 31"/>
                <a:gd name="T6" fmla="*/ 41275 w 33"/>
                <a:gd name="T7" fmla="*/ 30162 h 31"/>
                <a:gd name="T8" fmla="*/ 46038 w 33"/>
                <a:gd name="T9" fmla="*/ 49212 h 31"/>
                <a:gd name="T10" fmla="*/ 26988 w 33"/>
                <a:gd name="T11" fmla="*/ 41275 h 31"/>
                <a:gd name="T12" fmla="*/ 11113 w 33"/>
                <a:gd name="T13" fmla="*/ 49212 h 31"/>
                <a:gd name="T14" fmla="*/ 15875 w 33"/>
                <a:gd name="T15" fmla="*/ 30162 h 31"/>
                <a:gd name="T16" fmla="*/ 0 w 33"/>
                <a:gd name="T17" fmla="*/ 19050 h 31"/>
                <a:gd name="T18" fmla="*/ 19050 w 33"/>
                <a:gd name="T19" fmla="*/ 14287 h 31"/>
                <a:gd name="T20" fmla="*/ 26988 w 3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7" y="0"/>
                  </a:moveTo>
                  <a:lnTo>
                    <a:pt x="22" y="9"/>
                  </a:lnTo>
                  <a:lnTo>
                    <a:pt x="33" y="12"/>
                  </a:lnTo>
                  <a:lnTo>
                    <a:pt x="26" y="19"/>
                  </a:lnTo>
                  <a:lnTo>
                    <a:pt x="29" y="31"/>
                  </a:lnTo>
                  <a:lnTo>
                    <a:pt x="17" y="26"/>
                  </a:lnTo>
                  <a:lnTo>
                    <a:pt x="7" y="31"/>
                  </a:lnTo>
                  <a:lnTo>
                    <a:pt x="10" y="19"/>
                  </a:lnTo>
                  <a:lnTo>
                    <a:pt x="0" y="12"/>
                  </a:lnTo>
                  <a:lnTo>
                    <a:pt x="12" y="9"/>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96" name="Freeform 788"/>
            <p:cNvSpPr>
              <a:spLocks/>
            </p:cNvSpPr>
            <p:nvPr/>
          </p:nvSpPr>
          <p:spPr bwMode="auto">
            <a:xfrm>
              <a:off x="-1593850" y="7107238"/>
              <a:ext cx="76200" cy="71437"/>
            </a:xfrm>
            <a:custGeom>
              <a:avLst/>
              <a:gdLst>
                <a:gd name="T0" fmla="*/ 38100 w 48"/>
                <a:gd name="T1" fmla="*/ 0 h 45"/>
                <a:gd name="T2" fmla="*/ 49213 w 48"/>
                <a:gd name="T3" fmla="*/ 23812 h 45"/>
                <a:gd name="T4" fmla="*/ 76200 w 48"/>
                <a:gd name="T5" fmla="*/ 26987 h 45"/>
                <a:gd name="T6" fmla="*/ 57150 w 48"/>
                <a:gd name="T7" fmla="*/ 46037 h 45"/>
                <a:gd name="T8" fmla="*/ 60325 w 48"/>
                <a:gd name="T9" fmla="*/ 71437 h 45"/>
                <a:gd name="T10" fmla="*/ 38100 w 48"/>
                <a:gd name="T11" fmla="*/ 60325 h 45"/>
                <a:gd name="T12" fmla="*/ 15875 w 48"/>
                <a:gd name="T13" fmla="*/ 71437 h 45"/>
                <a:gd name="T14" fmla="*/ 19050 w 48"/>
                <a:gd name="T15" fmla="*/ 46037 h 45"/>
                <a:gd name="T16" fmla="*/ 0 w 48"/>
                <a:gd name="T17" fmla="*/ 26987 h 45"/>
                <a:gd name="T18" fmla="*/ 26988 w 48"/>
                <a:gd name="T19" fmla="*/ 23812 h 45"/>
                <a:gd name="T20" fmla="*/ 38100 w 48"/>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45">
                  <a:moveTo>
                    <a:pt x="24" y="0"/>
                  </a:moveTo>
                  <a:lnTo>
                    <a:pt x="31" y="15"/>
                  </a:lnTo>
                  <a:lnTo>
                    <a:pt x="48" y="17"/>
                  </a:lnTo>
                  <a:lnTo>
                    <a:pt x="36" y="29"/>
                  </a:lnTo>
                  <a:lnTo>
                    <a:pt x="38" y="45"/>
                  </a:lnTo>
                  <a:lnTo>
                    <a:pt x="24" y="38"/>
                  </a:lnTo>
                  <a:lnTo>
                    <a:pt x="10" y="45"/>
                  </a:lnTo>
                  <a:lnTo>
                    <a:pt x="12" y="29"/>
                  </a:lnTo>
                  <a:lnTo>
                    <a:pt x="0" y="17"/>
                  </a:lnTo>
                  <a:lnTo>
                    <a:pt x="17" y="15"/>
                  </a:lnTo>
                  <a:lnTo>
                    <a:pt x="24"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97" name="Freeform 789"/>
            <p:cNvSpPr>
              <a:spLocks/>
            </p:cNvSpPr>
            <p:nvPr/>
          </p:nvSpPr>
          <p:spPr bwMode="auto">
            <a:xfrm>
              <a:off x="-2492375" y="5176838"/>
              <a:ext cx="74613" cy="71437"/>
            </a:xfrm>
            <a:custGeom>
              <a:avLst/>
              <a:gdLst>
                <a:gd name="T0" fmla="*/ 36513 w 47"/>
                <a:gd name="T1" fmla="*/ 0 h 45"/>
                <a:gd name="T2" fmla="*/ 49213 w 47"/>
                <a:gd name="T3" fmla="*/ 22225 h 45"/>
                <a:gd name="T4" fmla="*/ 74613 w 47"/>
                <a:gd name="T5" fmla="*/ 26987 h 45"/>
                <a:gd name="T6" fmla="*/ 55563 w 47"/>
                <a:gd name="T7" fmla="*/ 46037 h 45"/>
                <a:gd name="T8" fmla="*/ 63500 w 47"/>
                <a:gd name="T9" fmla="*/ 71437 h 45"/>
                <a:gd name="T10" fmla="*/ 36513 w 47"/>
                <a:gd name="T11" fmla="*/ 60325 h 45"/>
                <a:gd name="T12" fmla="*/ 14288 w 47"/>
                <a:gd name="T13" fmla="*/ 71437 h 45"/>
                <a:gd name="T14" fmla="*/ 19050 w 47"/>
                <a:gd name="T15" fmla="*/ 46037 h 45"/>
                <a:gd name="T16" fmla="*/ 0 w 47"/>
                <a:gd name="T17" fmla="*/ 26987 h 45"/>
                <a:gd name="T18" fmla="*/ 25400 w 47"/>
                <a:gd name="T19" fmla="*/ 22225 h 45"/>
                <a:gd name="T20" fmla="*/ 36513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3" y="0"/>
                  </a:moveTo>
                  <a:lnTo>
                    <a:pt x="31" y="14"/>
                  </a:lnTo>
                  <a:lnTo>
                    <a:pt x="47" y="17"/>
                  </a:lnTo>
                  <a:lnTo>
                    <a:pt x="35" y="29"/>
                  </a:lnTo>
                  <a:lnTo>
                    <a:pt x="40" y="45"/>
                  </a:lnTo>
                  <a:lnTo>
                    <a:pt x="23" y="38"/>
                  </a:lnTo>
                  <a:lnTo>
                    <a:pt x="9" y="45"/>
                  </a:lnTo>
                  <a:lnTo>
                    <a:pt x="12" y="29"/>
                  </a:lnTo>
                  <a:lnTo>
                    <a:pt x="0" y="17"/>
                  </a:lnTo>
                  <a:lnTo>
                    <a:pt x="16" y="14"/>
                  </a:lnTo>
                  <a:lnTo>
                    <a:pt x="23"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58" name="组合 955"/>
          <p:cNvGrpSpPr>
            <a:grpSpLocks/>
          </p:cNvGrpSpPr>
          <p:nvPr/>
        </p:nvGrpSpPr>
        <p:grpSpPr bwMode="auto">
          <a:xfrm>
            <a:off x="4607719" y="2215886"/>
            <a:ext cx="914135" cy="916781"/>
            <a:chOff x="7060411" y="-3257551"/>
            <a:chExt cx="3038475" cy="3046413"/>
          </a:xfrm>
        </p:grpSpPr>
        <p:sp>
          <p:nvSpPr>
            <p:cNvPr id="49645" name="Oval 793"/>
            <p:cNvSpPr>
              <a:spLocks noChangeArrowheads="1"/>
            </p:cNvSpPr>
            <p:nvPr/>
          </p:nvSpPr>
          <p:spPr bwMode="auto">
            <a:xfrm>
              <a:off x="7060411" y="-3257551"/>
              <a:ext cx="3038475" cy="3046413"/>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646" name="Freeform 794"/>
            <p:cNvSpPr>
              <a:spLocks/>
            </p:cNvSpPr>
            <p:nvPr/>
          </p:nvSpPr>
          <p:spPr bwMode="auto">
            <a:xfrm>
              <a:off x="7060411" y="-2786063"/>
              <a:ext cx="3038475" cy="1878013"/>
            </a:xfrm>
            <a:custGeom>
              <a:avLst/>
              <a:gdLst>
                <a:gd name="T0" fmla="*/ 1327453 w 808"/>
                <a:gd name="T1" fmla="*/ 0 h 499"/>
                <a:gd name="T2" fmla="*/ 1128147 w 808"/>
                <a:gd name="T3" fmla="*/ 402700 h 499"/>
                <a:gd name="T4" fmla="*/ 962685 w 808"/>
                <a:gd name="T5" fmla="*/ 176887 h 499"/>
                <a:gd name="T6" fmla="*/ 752098 w 808"/>
                <a:gd name="T7" fmla="*/ 594641 h 499"/>
                <a:gd name="T8" fmla="*/ 511426 w 808"/>
                <a:gd name="T9" fmla="*/ 267212 h 499"/>
                <a:gd name="T10" fmla="*/ 323402 w 808"/>
                <a:gd name="T11" fmla="*/ 643568 h 499"/>
                <a:gd name="T12" fmla="*/ 184264 w 808"/>
                <a:gd name="T13" fmla="*/ 455390 h 499"/>
                <a:gd name="T14" fmla="*/ 26323 w 808"/>
                <a:gd name="T15" fmla="*/ 771528 h 499"/>
                <a:gd name="T16" fmla="*/ 0 w 808"/>
                <a:gd name="T17" fmla="*/ 1050031 h 499"/>
                <a:gd name="T18" fmla="*/ 244432 w 808"/>
                <a:gd name="T19" fmla="*/ 1878013 h 499"/>
                <a:gd name="T20" fmla="*/ 1233440 w 808"/>
                <a:gd name="T21" fmla="*/ 1870486 h 499"/>
                <a:gd name="T22" fmla="*/ 1098063 w 808"/>
                <a:gd name="T23" fmla="*/ 1689835 h 499"/>
                <a:gd name="T24" fmla="*/ 1560603 w 808"/>
                <a:gd name="T25" fmla="*/ 1686072 h 499"/>
                <a:gd name="T26" fmla="*/ 1496675 w 808"/>
                <a:gd name="T27" fmla="*/ 1599510 h 499"/>
                <a:gd name="T28" fmla="*/ 1673418 w 808"/>
                <a:gd name="T29" fmla="*/ 1595747 h 499"/>
                <a:gd name="T30" fmla="*/ 1643334 w 808"/>
                <a:gd name="T31" fmla="*/ 1659727 h 499"/>
                <a:gd name="T32" fmla="*/ 2192365 w 808"/>
                <a:gd name="T33" fmla="*/ 1655963 h 499"/>
                <a:gd name="T34" fmla="*/ 2177323 w 808"/>
                <a:gd name="T35" fmla="*/ 1686072 h 499"/>
                <a:gd name="T36" fmla="*/ 2903097 w 808"/>
                <a:gd name="T37" fmla="*/ 1678545 h 499"/>
                <a:gd name="T38" fmla="*/ 3038475 w 808"/>
                <a:gd name="T39" fmla="*/ 1050031 h 499"/>
                <a:gd name="T40" fmla="*/ 2857972 w 808"/>
                <a:gd name="T41" fmla="*/ 327429 h 499"/>
                <a:gd name="T42" fmla="*/ 2684989 w 808"/>
                <a:gd name="T43" fmla="*/ 669912 h 499"/>
                <a:gd name="T44" fmla="*/ 2357827 w 808"/>
                <a:gd name="T45" fmla="*/ 229577 h 499"/>
                <a:gd name="T46" fmla="*/ 2271335 w 808"/>
                <a:gd name="T47" fmla="*/ 402700 h 499"/>
                <a:gd name="T48" fmla="*/ 2015622 w 808"/>
                <a:gd name="T49" fmla="*/ 56453 h 499"/>
                <a:gd name="T50" fmla="*/ 1756148 w 808"/>
                <a:gd name="T51" fmla="*/ 575824 h 499"/>
                <a:gd name="T52" fmla="*/ 1327453 w 808"/>
                <a:gd name="T53" fmla="*/ 0 h 4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8" h="499">
                  <a:moveTo>
                    <a:pt x="353" y="0"/>
                  </a:moveTo>
                  <a:cubicBezTo>
                    <a:pt x="300" y="107"/>
                    <a:pt x="300" y="107"/>
                    <a:pt x="300" y="107"/>
                  </a:cubicBezTo>
                  <a:cubicBezTo>
                    <a:pt x="256" y="47"/>
                    <a:pt x="256" y="47"/>
                    <a:pt x="256" y="47"/>
                  </a:cubicBezTo>
                  <a:cubicBezTo>
                    <a:pt x="200" y="158"/>
                    <a:pt x="200" y="158"/>
                    <a:pt x="200" y="158"/>
                  </a:cubicBezTo>
                  <a:cubicBezTo>
                    <a:pt x="136" y="71"/>
                    <a:pt x="136" y="71"/>
                    <a:pt x="136" y="71"/>
                  </a:cubicBezTo>
                  <a:cubicBezTo>
                    <a:pt x="86" y="171"/>
                    <a:pt x="86" y="171"/>
                    <a:pt x="86" y="171"/>
                  </a:cubicBezTo>
                  <a:cubicBezTo>
                    <a:pt x="49" y="121"/>
                    <a:pt x="49" y="121"/>
                    <a:pt x="49" y="121"/>
                  </a:cubicBezTo>
                  <a:cubicBezTo>
                    <a:pt x="7" y="205"/>
                    <a:pt x="7" y="205"/>
                    <a:pt x="7" y="205"/>
                  </a:cubicBezTo>
                  <a:cubicBezTo>
                    <a:pt x="3" y="229"/>
                    <a:pt x="0" y="254"/>
                    <a:pt x="0" y="279"/>
                  </a:cubicBezTo>
                  <a:cubicBezTo>
                    <a:pt x="0" y="360"/>
                    <a:pt x="24" y="436"/>
                    <a:pt x="65" y="499"/>
                  </a:cubicBezTo>
                  <a:cubicBezTo>
                    <a:pt x="328" y="497"/>
                    <a:pt x="328" y="497"/>
                    <a:pt x="328" y="497"/>
                  </a:cubicBezTo>
                  <a:cubicBezTo>
                    <a:pt x="292" y="449"/>
                    <a:pt x="292" y="449"/>
                    <a:pt x="292" y="449"/>
                  </a:cubicBezTo>
                  <a:cubicBezTo>
                    <a:pt x="415" y="448"/>
                    <a:pt x="415" y="448"/>
                    <a:pt x="415" y="448"/>
                  </a:cubicBezTo>
                  <a:cubicBezTo>
                    <a:pt x="398" y="425"/>
                    <a:pt x="398" y="425"/>
                    <a:pt x="398" y="425"/>
                  </a:cubicBezTo>
                  <a:cubicBezTo>
                    <a:pt x="445" y="424"/>
                    <a:pt x="445" y="424"/>
                    <a:pt x="445" y="424"/>
                  </a:cubicBezTo>
                  <a:cubicBezTo>
                    <a:pt x="437" y="441"/>
                    <a:pt x="437" y="441"/>
                    <a:pt x="437" y="441"/>
                  </a:cubicBezTo>
                  <a:cubicBezTo>
                    <a:pt x="583" y="440"/>
                    <a:pt x="583" y="440"/>
                    <a:pt x="583" y="440"/>
                  </a:cubicBezTo>
                  <a:cubicBezTo>
                    <a:pt x="579" y="448"/>
                    <a:pt x="579" y="448"/>
                    <a:pt x="579" y="448"/>
                  </a:cubicBezTo>
                  <a:cubicBezTo>
                    <a:pt x="772" y="446"/>
                    <a:pt x="772" y="446"/>
                    <a:pt x="772" y="446"/>
                  </a:cubicBezTo>
                  <a:cubicBezTo>
                    <a:pt x="795" y="395"/>
                    <a:pt x="808" y="339"/>
                    <a:pt x="808" y="279"/>
                  </a:cubicBezTo>
                  <a:cubicBezTo>
                    <a:pt x="808" y="210"/>
                    <a:pt x="791" y="144"/>
                    <a:pt x="760" y="87"/>
                  </a:cubicBezTo>
                  <a:cubicBezTo>
                    <a:pt x="714" y="178"/>
                    <a:pt x="714" y="178"/>
                    <a:pt x="714" y="178"/>
                  </a:cubicBezTo>
                  <a:cubicBezTo>
                    <a:pt x="627" y="61"/>
                    <a:pt x="627" y="61"/>
                    <a:pt x="627" y="61"/>
                  </a:cubicBezTo>
                  <a:cubicBezTo>
                    <a:pt x="604" y="107"/>
                    <a:pt x="604" y="107"/>
                    <a:pt x="604" y="107"/>
                  </a:cubicBezTo>
                  <a:cubicBezTo>
                    <a:pt x="536" y="15"/>
                    <a:pt x="536" y="15"/>
                    <a:pt x="536" y="15"/>
                  </a:cubicBezTo>
                  <a:cubicBezTo>
                    <a:pt x="467" y="153"/>
                    <a:pt x="467" y="153"/>
                    <a:pt x="467" y="153"/>
                  </a:cubicBezTo>
                  <a:cubicBezTo>
                    <a:pt x="353" y="0"/>
                    <a:pt x="353" y="0"/>
                    <a:pt x="353" y="0"/>
                  </a:cubicBezTo>
                </a:path>
              </a:pathLst>
            </a:custGeom>
            <a:solidFill>
              <a:srgbClr val="0049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47" name="Freeform 795"/>
            <p:cNvSpPr>
              <a:spLocks/>
            </p:cNvSpPr>
            <p:nvPr/>
          </p:nvSpPr>
          <p:spPr bwMode="auto">
            <a:xfrm>
              <a:off x="7741448" y="-2925763"/>
              <a:ext cx="2003425" cy="1882775"/>
            </a:xfrm>
            <a:custGeom>
              <a:avLst/>
              <a:gdLst>
                <a:gd name="T0" fmla="*/ 0 w 1262"/>
                <a:gd name="T1" fmla="*/ 1882775 h 1186"/>
                <a:gd name="T2" fmla="*/ 1022350 w 1262"/>
                <a:gd name="T3" fmla="*/ 0 h 1186"/>
                <a:gd name="T4" fmla="*/ 2003425 w 1262"/>
                <a:gd name="T5" fmla="*/ 1844675 h 1186"/>
                <a:gd name="T6" fmla="*/ 0 w 1262"/>
                <a:gd name="T7" fmla="*/ 1882775 h 1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2" h="1186">
                  <a:moveTo>
                    <a:pt x="0" y="1186"/>
                  </a:moveTo>
                  <a:lnTo>
                    <a:pt x="644" y="0"/>
                  </a:lnTo>
                  <a:lnTo>
                    <a:pt x="1262" y="1162"/>
                  </a:lnTo>
                  <a:lnTo>
                    <a:pt x="0" y="1186"/>
                  </a:lnTo>
                  <a:close/>
                </a:path>
              </a:pathLst>
            </a:custGeom>
            <a:solidFill>
              <a:srgbClr val="595A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48" name="Freeform 796"/>
            <p:cNvSpPr>
              <a:spLocks/>
            </p:cNvSpPr>
            <p:nvPr/>
          </p:nvSpPr>
          <p:spPr bwMode="auto">
            <a:xfrm>
              <a:off x="8354223" y="-2986088"/>
              <a:ext cx="774700" cy="806450"/>
            </a:xfrm>
            <a:custGeom>
              <a:avLst/>
              <a:gdLst>
                <a:gd name="T0" fmla="*/ 654358 w 206"/>
                <a:gd name="T1" fmla="*/ 471057 h 214"/>
                <a:gd name="T2" fmla="*/ 391111 w 206"/>
                <a:gd name="T3" fmla="*/ 0 h 214"/>
                <a:gd name="T4" fmla="*/ 165470 w 206"/>
                <a:gd name="T5" fmla="*/ 452215 h 214"/>
                <a:gd name="T6" fmla="*/ 124102 w 206"/>
                <a:gd name="T7" fmla="*/ 444678 h 214"/>
                <a:gd name="T8" fmla="*/ 0 w 206"/>
                <a:gd name="T9" fmla="*/ 569037 h 214"/>
                <a:gd name="T10" fmla="*/ 124102 w 206"/>
                <a:gd name="T11" fmla="*/ 693396 h 214"/>
                <a:gd name="T12" fmla="*/ 154188 w 206"/>
                <a:gd name="T13" fmla="*/ 689628 h 214"/>
                <a:gd name="T14" fmla="*/ 278290 w 206"/>
                <a:gd name="T15" fmla="*/ 806450 h 214"/>
                <a:gd name="T16" fmla="*/ 376068 w 206"/>
                <a:gd name="T17" fmla="*/ 757460 h 214"/>
                <a:gd name="T18" fmla="*/ 470085 w 206"/>
                <a:gd name="T19" fmla="*/ 798913 h 214"/>
                <a:gd name="T20" fmla="*/ 590427 w 206"/>
                <a:gd name="T21" fmla="*/ 708470 h 214"/>
                <a:gd name="T22" fmla="*/ 650598 w 206"/>
                <a:gd name="T23" fmla="*/ 719775 h 214"/>
                <a:gd name="T24" fmla="*/ 774700 w 206"/>
                <a:gd name="T25" fmla="*/ 595416 h 214"/>
                <a:gd name="T26" fmla="*/ 654358 w 206"/>
                <a:gd name="T27" fmla="*/ 471057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 h="214">
                  <a:moveTo>
                    <a:pt x="174" y="125"/>
                  </a:moveTo>
                  <a:cubicBezTo>
                    <a:pt x="104" y="0"/>
                    <a:pt x="104" y="0"/>
                    <a:pt x="104" y="0"/>
                  </a:cubicBezTo>
                  <a:cubicBezTo>
                    <a:pt x="44" y="120"/>
                    <a:pt x="44" y="120"/>
                    <a:pt x="44" y="120"/>
                  </a:cubicBezTo>
                  <a:cubicBezTo>
                    <a:pt x="41" y="118"/>
                    <a:pt x="37" y="118"/>
                    <a:pt x="33" y="118"/>
                  </a:cubicBezTo>
                  <a:cubicBezTo>
                    <a:pt x="15" y="118"/>
                    <a:pt x="0" y="132"/>
                    <a:pt x="0" y="151"/>
                  </a:cubicBezTo>
                  <a:cubicBezTo>
                    <a:pt x="0" y="169"/>
                    <a:pt x="15" y="184"/>
                    <a:pt x="33" y="184"/>
                  </a:cubicBezTo>
                  <a:cubicBezTo>
                    <a:pt x="36" y="184"/>
                    <a:pt x="38" y="183"/>
                    <a:pt x="41" y="183"/>
                  </a:cubicBezTo>
                  <a:cubicBezTo>
                    <a:pt x="41" y="200"/>
                    <a:pt x="56" y="214"/>
                    <a:pt x="74" y="214"/>
                  </a:cubicBezTo>
                  <a:cubicBezTo>
                    <a:pt x="85" y="214"/>
                    <a:pt x="94" y="209"/>
                    <a:pt x="100" y="201"/>
                  </a:cubicBezTo>
                  <a:cubicBezTo>
                    <a:pt x="106" y="208"/>
                    <a:pt x="115" y="212"/>
                    <a:pt x="125" y="212"/>
                  </a:cubicBezTo>
                  <a:cubicBezTo>
                    <a:pt x="141" y="212"/>
                    <a:pt x="154" y="202"/>
                    <a:pt x="157" y="188"/>
                  </a:cubicBezTo>
                  <a:cubicBezTo>
                    <a:pt x="162" y="190"/>
                    <a:pt x="167" y="191"/>
                    <a:pt x="173" y="191"/>
                  </a:cubicBezTo>
                  <a:cubicBezTo>
                    <a:pt x="191" y="191"/>
                    <a:pt x="206" y="177"/>
                    <a:pt x="206" y="158"/>
                  </a:cubicBezTo>
                  <a:cubicBezTo>
                    <a:pt x="206" y="141"/>
                    <a:pt x="192" y="126"/>
                    <a:pt x="174" y="125"/>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49" name="Rectangle 805"/>
            <p:cNvSpPr>
              <a:spLocks noChangeArrowheads="1"/>
            </p:cNvSpPr>
            <p:nvPr/>
          </p:nvSpPr>
          <p:spPr bwMode="auto">
            <a:xfrm>
              <a:off x="9151148" y="-927101"/>
              <a:ext cx="266700" cy="60325"/>
            </a:xfrm>
            <a:prstGeom prst="rect">
              <a:avLst/>
            </a:prstGeom>
            <a:solidFill>
              <a:srgbClr val="3530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650" name="Oval 806"/>
            <p:cNvSpPr>
              <a:spLocks noChangeArrowheads="1"/>
            </p:cNvSpPr>
            <p:nvPr/>
          </p:nvSpPr>
          <p:spPr bwMode="auto">
            <a:xfrm>
              <a:off x="7801773" y="-998538"/>
              <a:ext cx="101600" cy="106363"/>
            </a:xfrm>
            <a:prstGeom prst="ellipse">
              <a:avLst/>
            </a:pr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651" name="Freeform 807"/>
            <p:cNvSpPr>
              <a:spLocks/>
            </p:cNvSpPr>
            <p:nvPr/>
          </p:nvSpPr>
          <p:spPr bwMode="auto">
            <a:xfrm>
              <a:off x="7846223" y="-1682751"/>
              <a:ext cx="1349375" cy="887413"/>
            </a:xfrm>
            <a:custGeom>
              <a:avLst/>
              <a:gdLst>
                <a:gd name="T0" fmla="*/ 1349375 w 359"/>
                <a:gd name="T1" fmla="*/ 808448 h 236"/>
                <a:gd name="T2" fmla="*/ 1270442 w 359"/>
                <a:gd name="T3" fmla="*/ 887413 h 236"/>
                <a:gd name="T4" fmla="*/ 75174 w 359"/>
                <a:gd name="T5" fmla="*/ 887413 h 236"/>
                <a:gd name="T6" fmla="*/ 0 w 359"/>
                <a:gd name="T7" fmla="*/ 808448 h 236"/>
                <a:gd name="T8" fmla="*/ 0 w 359"/>
                <a:gd name="T9" fmla="*/ 75204 h 236"/>
                <a:gd name="T10" fmla="*/ 75174 w 359"/>
                <a:gd name="T11" fmla="*/ 0 h 236"/>
                <a:gd name="T12" fmla="*/ 1270442 w 359"/>
                <a:gd name="T13" fmla="*/ 0 h 236"/>
                <a:gd name="T14" fmla="*/ 1349375 w 359"/>
                <a:gd name="T15" fmla="*/ 75204 h 236"/>
                <a:gd name="T16" fmla="*/ 1349375 w 359"/>
                <a:gd name="T17" fmla="*/ 808448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 h="236">
                  <a:moveTo>
                    <a:pt x="359" y="215"/>
                  </a:moveTo>
                  <a:cubicBezTo>
                    <a:pt x="359" y="227"/>
                    <a:pt x="350" y="236"/>
                    <a:pt x="338" y="236"/>
                  </a:cubicBezTo>
                  <a:cubicBezTo>
                    <a:pt x="20" y="236"/>
                    <a:pt x="20" y="236"/>
                    <a:pt x="20" y="236"/>
                  </a:cubicBezTo>
                  <a:cubicBezTo>
                    <a:pt x="9" y="236"/>
                    <a:pt x="0" y="227"/>
                    <a:pt x="0" y="215"/>
                  </a:cubicBezTo>
                  <a:cubicBezTo>
                    <a:pt x="0" y="20"/>
                    <a:pt x="0" y="20"/>
                    <a:pt x="0" y="20"/>
                  </a:cubicBezTo>
                  <a:cubicBezTo>
                    <a:pt x="0" y="9"/>
                    <a:pt x="9" y="0"/>
                    <a:pt x="20" y="0"/>
                  </a:cubicBezTo>
                  <a:cubicBezTo>
                    <a:pt x="338" y="0"/>
                    <a:pt x="338" y="0"/>
                    <a:pt x="338" y="0"/>
                  </a:cubicBezTo>
                  <a:cubicBezTo>
                    <a:pt x="350" y="0"/>
                    <a:pt x="359" y="9"/>
                    <a:pt x="359" y="20"/>
                  </a:cubicBezTo>
                  <a:lnTo>
                    <a:pt x="359" y="215"/>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52" name="Freeform 808"/>
            <p:cNvSpPr>
              <a:spLocks noEditPoints="1"/>
            </p:cNvSpPr>
            <p:nvPr/>
          </p:nvSpPr>
          <p:spPr bwMode="auto">
            <a:xfrm>
              <a:off x="7963698" y="-976313"/>
              <a:ext cx="387350" cy="388938"/>
            </a:xfrm>
            <a:custGeom>
              <a:avLst/>
              <a:gdLst>
                <a:gd name="T0" fmla="*/ 0 w 103"/>
                <a:gd name="T1" fmla="*/ 192581 h 103"/>
                <a:gd name="T2" fmla="*/ 195555 w 103"/>
                <a:gd name="T3" fmla="*/ 388938 h 103"/>
                <a:gd name="T4" fmla="*/ 387350 w 103"/>
                <a:gd name="T5" fmla="*/ 192581 h 103"/>
                <a:gd name="T6" fmla="*/ 195555 w 103"/>
                <a:gd name="T7" fmla="*/ 0 h 103"/>
                <a:gd name="T8" fmla="*/ 0 w 103"/>
                <a:gd name="T9" fmla="*/ 192581 h 103"/>
                <a:gd name="T10" fmla="*/ 116581 w 103"/>
                <a:gd name="T11" fmla="*/ 192581 h 103"/>
                <a:gd name="T12" fmla="*/ 195555 w 103"/>
                <a:gd name="T13" fmla="*/ 113283 h 103"/>
                <a:gd name="T14" fmla="*/ 274530 w 103"/>
                <a:gd name="T15" fmla="*/ 192581 h 103"/>
                <a:gd name="T16" fmla="*/ 195555 w 103"/>
                <a:gd name="T17" fmla="*/ 271879 h 103"/>
                <a:gd name="T18" fmla="*/ 116581 w 103"/>
                <a:gd name="T19" fmla="*/ 192581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3">
                  <a:moveTo>
                    <a:pt x="0" y="51"/>
                  </a:moveTo>
                  <a:cubicBezTo>
                    <a:pt x="0" y="80"/>
                    <a:pt x="23" y="103"/>
                    <a:pt x="52" y="103"/>
                  </a:cubicBezTo>
                  <a:cubicBezTo>
                    <a:pt x="80" y="103"/>
                    <a:pt x="103" y="80"/>
                    <a:pt x="103" y="51"/>
                  </a:cubicBezTo>
                  <a:cubicBezTo>
                    <a:pt x="103" y="23"/>
                    <a:pt x="80" y="0"/>
                    <a:pt x="52" y="0"/>
                  </a:cubicBezTo>
                  <a:cubicBezTo>
                    <a:pt x="23" y="0"/>
                    <a:pt x="0" y="23"/>
                    <a:pt x="0" y="51"/>
                  </a:cubicBezTo>
                  <a:close/>
                  <a:moveTo>
                    <a:pt x="31" y="51"/>
                  </a:moveTo>
                  <a:cubicBezTo>
                    <a:pt x="31" y="40"/>
                    <a:pt x="40" y="30"/>
                    <a:pt x="52" y="30"/>
                  </a:cubicBezTo>
                  <a:cubicBezTo>
                    <a:pt x="63" y="30"/>
                    <a:pt x="73" y="40"/>
                    <a:pt x="73" y="51"/>
                  </a:cubicBezTo>
                  <a:cubicBezTo>
                    <a:pt x="73" y="63"/>
                    <a:pt x="63" y="72"/>
                    <a:pt x="52" y="72"/>
                  </a:cubicBezTo>
                  <a:cubicBezTo>
                    <a:pt x="40" y="72"/>
                    <a:pt x="31" y="63"/>
                    <a:pt x="31" y="51"/>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53" name="Oval 809"/>
            <p:cNvSpPr>
              <a:spLocks noChangeArrowheads="1"/>
            </p:cNvSpPr>
            <p:nvPr/>
          </p:nvSpPr>
          <p:spPr bwMode="auto">
            <a:xfrm>
              <a:off x="8079586" y="-862013"/>
              <a:ext cx="158750" cy="157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654" name="Freeform 810"/>
            <p:cNvSpPr>
              <a:spLocks noEditPoints="1"/>
            </p:cNvSpPr>
            <p:nvPr/>
          </p:nvSpPr>
          <p:spPr bwMode="auto">
            <a:xfrm>
              <a:off x="8689186" y="-979488"/>
              <a:ext cx="387350" cy="387350"/>
            </a:xfrm>
            <a:custGeom>
              <a:avLst/>
              <a:gdLst>
                <a:gd name="T0" fmla="*/ 0 w 103"/>
                <a:gd name="T1" fmla="*/ 195555 h 103"/>
                <a:gd name="T2" fmla="*/ 191795 w 103"/>
                <a:gd name="T3" fmla="*/ 387350 h 103"/>
                <a:gd name="T4" fmla="*/ 387350 w 103"/>
                <a:gd name="T5" fmla="*/ 195555 h 103"/>
                <a:gd name="T6" fmla="*/ 191795 w 103"/>
                <a:gd name="T7" fmla="*/ 0 h 103"/>
                <a:gd name="T8" fmla="*/ 0 w 103"/>
                <a:gd name="T9" fmla="*/ 195555 h 103"/>
                <a:gd name="T10" fmla="*/ 112820 w 103"/>
                <a:gd name="T11" fmla="*/ 195555 h 103"/>
                <a:gd name="T12" fmla="*/ 191795 w 103"/>
                <a:gd name="T13" fmla="*/ 116581 h 103"/>
                <a:gd name="T14" fmla="*/ 270769 w 103"/>
                <a:gd name="T15" fmla="*/ 195555 h 103"/>
                <a:gd name="T16" fmla="*/ 191795 w 103"/>
                <a:gd name="T17" fmla="*/ 270769 h 103"/>
                <a:gd name="T18" fmla="*/ 112820 w 103"/>
                <a:gd name="T19" fmla="*/ 195555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3">
                  <a:moveTo>
                    <a:pt x="0" y="52"/>
                  </a:moveTo>
                  <a:cubicBezTo>
                    <a:pt x="0" y="80"/>
                    <a:pt x="23" y="103"/>
                    <a:pt x="51" y="103"/>
                  </a:cubicBezTo>
                  <a:cubicBezTo>
                    <a:pt x="80" y="103"/>
                    <a:pt x="103" y="80"/>
                    <a:pt x="103" y="52"/>
                  </a:cubicBezTo>
                  <a:cubicBezTo>
                    <a:pt x="103" y="23"/>
                    <a:pt x="80" y="0"/>
                    <a:pt x="51" y="0"/>
                  </a:cubicBezTo>
                  <a:cubicBezTo>
                    <a:pt x="23" y="0"/>
                    <a:pt x="0" y="23"/>
                    <a:pt x="0" y="52"/>
                  </a:cubicBezTo>
                  <a:close/>
                  <a:moveTo>
                    <a:pt x="30" y="52"/>
                  </a:moveTo>
                  <a:cubicBezTo>
                    <a:pt x="30" y="40"/>
                    <a:pt x="40" y="31"/>
                    <a:pt x="51" y="31"/>
                  </a:cubicBezTo>
                  <a:cubicBezTo>
                    <a:pt x="63" y="31"/>
                    <a:pt x="72" y="40"/>
                    <a:pt x="72" y="52"/>
                  </a:cubicBezTo>
                  <a:cubicBezTo>
                    <a:pt x="72" y="63"/>
                    <a:pt x="63" y="72"/>
                    <a:pt x="51" y="72"/>
                  </a:cubicBezTo>
                  <a:cubicBezTo>
                    <a:pt x="40" y="72"/>
                    <a:pt x="30" y="63"/>
                    <a:pt x="30" y="52"/>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55" name="Oval 811"/>
            <p:cNvSpPr>
              <a:spLocks noChangeArrowheads="1"/>
            </p:cNvSpPr>
            <p:nvPr/>
          </p:nvSpPr>
          <p:spPr bwMode="auto">
            <a:xfrm>
              <a:off x="8801898" y="-866776"/>
              <a:ext cx="157163"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656" name="Freeform 812"/>
            <p:cNvSpPr>
              <a:spLocks/>
            </p:cNvSpPr>
            <p:nvPr/>
          </p:nvSpPr>
          <p:spPr bwMode="auto">
            <a:xfrm>
              <a:off x="7966873" y="-1514476"/>
              <a:ext cx="508000" cy="373063"/>
            </a:xfrm>
            <a:custGeom>
              <a:avLst/>
              <a:gdLst>
                <a:gd name="T0" fmla="*/ 508000 w 135"/>
                <a:gd name="T1" fmla="*/ 320307 h 99"/>
                <a:gd name="T2" fmla="*/ 455319 w 135"/>
                <a:gd name="T3" fmla="*/ 373063 h 99"/>
                <a:gd name="T4" fmla="*/ 52681 w 135"/>
                <a:gd name="T5" fmla="*/ 373063 h 99"/>
                <a:gd name="T6" fmla="*/ 0 w 135"/>
                <a:gd name="T7" fmla="*/ 320307 h 99"/>
                <a:gd name="T8" fmla="*/ 0 w 135"/>
                <a:gd name="T9" fmla="*/ 52756 h 99"/>
                <a:gd name="T10" fmla="*/ 52681 w 135"/>
                <a:gd name="T11" fmla="*/ 0 h 99"/>
                <a:gd name="T12" fmla="*/ 455319 w 135"/>
                <a:gd name="T13" fmla="*/ 0 h 99"/>
                <a:gd name="T14" fmla="*/ 508000 w 135"/>
                <a:gd name="T15" fmla="*/ 52756 h 99"/>
                <a:gd name="T16" fmla="*/ 508000 w 135"/>
                <a:gd name="T17" fmla="*/ 32030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99">
                  <a:moveTo>
                    <a:pt x="135" y="85"/>
                  </a:moveTo>
                  <a:cubicBezTo>
                    <a:pt x="135" y="93"/>
                    <a:pt x="129" y="99"/>
                    <a:pt x="121" y="99"/>
                  </a:cubicBezTo>
                  <a:cubicBezTo>
                    <a:pt x="14" y="99"/>
                    <a:pt x="14" y="99"/>
                    <a:pt x="14" y="99"/>
                  </a:cubicBezTo>
                  <a:cubicBezTo>
                    <a:pt x="6" y="99"/>
                    <a:pt x="0" y="93"/>
                    <a:pt x="0" y="85"/>
                  </a:cubicBezTo>
                  <a:cubicBezTo>
                    <a:pt x="0" y="14"/>
                    <a:pt x="0" y="14"/>
                    <a:pt x="0" y="14"/>
                  </a:cubicBezTo>
                  <a:cubicBezTo>
                    <a:pt x="0" y="6"/>
                    <a:pt x="6" y="0"/>
                    <a:pt x="14" y="0"/>
                  </a:cubicBezTo>
                  <a:cubicBezTo>
                    <a:pt x="121" y="0"/>
                    <a:pt x="121" y="0"/>
                    <a:pt x="121" y="0"/>
                  </a:cubicBezTo>
                  <a:cubicBezTo>
                    <a:pt x="129" y="0"/>
                    <a:pt x="135" y="6"/>
                    <a:pt x="135" y="14"/>
                  </a:cubicBezTo>
                  <a:lnTo>
                    <a:pt x="135"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57" name="Freeform 813"/>
            <p:cNvSpPr>
              <a:spLocks/>
            </p:cNvSpPr>
            <p:nvPr/>
          </p:nvSpPr>
          <p:spPr bwMode="auto">
            <a:xfrm>
              <a:off x="8590761" y="-1514476"/>
              <a:ext cx="508000" cy="373063"/>
            </a:xfrm>
            <a:custGeom>
              <a:avLst/>
              <a:gdLst>
                <a:gd name="T0" fmla="*/ 508000 w 135"/>
                <a:gd name="T1" fmla="*/ 320307 h 99"/>
                <a:gd name="T2" fmla="*/ 455319 w 135"/>
                <a:gd name="T3" fmla="*/ 373063 h 99"/>
                <a:gd name="T4" fmla="*/ 52681 w 135"/>
                <a:gd name="T5" fmla="*/ 373063 h 99"/>
                <a:gd name="T6" fmla="*/ 0 w 135"/>
                <a:gd name="T7" fmla="*/ 320307 h 99"/>
                <a:gd name="T8" fmla="*/ 0 w 135"/>
                <a:gd name="T9" fmla="*/ 52756 h 99"/>
                <a:gd name="T10" fmla="*/ 52681 w 135"/>
                <a:gd name="T11" fmla="*/ 0 h 99"/>
                <a:gd name="T12" fmla="*/ 455319 w 135"/>
                <a:gd name="T13" fmla="*/ 0 h 99"/>
                <a:gd name="T14" fmla="*/ 508000 w 135"/>
                <a:gd name="T15" fmla="*/ 52756 h 99"/>
                <a:gd name="T16" fmla="*/ 508000 w 135"/>
                <a:gd name="T17" fmla="*/ 32030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99">
                  <a:moveTo>
                    <a:pt x="135" y="85"/>
                  </a:moveTo>
                  <a:cubicBezTo>
                    <a:pt x="135" y="93"/>
                    <a:pt x="129" y="99"/>
                    <a:pt x="121" y="99"/>
                  </a:cubicBezTo>
                  <a:cubicBezTo>
                    <a:pt x="14" y="99"/>
                    <a:pt x="14" y="99"/>
                    <a:pt x="14" y="99"/>
                  </a:cubicBezTo>
                  <a:cubicBezTo>
                    <a:pt x="6" y="99"/>
                    <a:pt x="0" y="93"/>
                    <a:pt x="0" y="85"/>
                  </a:cubicBezTo>
                  <a:cubicBezTo>
                    <a:pt x="0" y="14"/>
                    <a:pt x="0" y="14"/>
                    <a:pt x="0" y="14"/>
                  </a:cubicBezTo>
                  <a:cubicBezTo>
                    <a:pt x="0" y="6"/>
                    <a:pt x="6" y="0"/>
                    <a:pt x="14" y="0"/>
                  </a:cubicBezTo>
                  <a:cubicBezTo>
                    <a:pt x="121" y="0"/>
                    <a:pt x="121" y="0"/>
                    <a:pt x="121" y="0"/>
                  </a:cubicBezTo>
                  <a:cubicBezTo>
                    <a:pt x="129" y="0"/>
                    <a:pt x="135" y="6"/>
                    <a:pt x="135" y="14"/>
                  </a:cubicBezTo>
                  <a:lnTo>
                    <a:pt x="135"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58" name="Freeform 814"/>
            <p:cNvSpPr>
              <a:spLocks/>
            </p:cNvSpPr>
            <p:nvPr/>
          </p:nvSpPr>
          <p:spPr bwMode="auto">
            <a:xfrm>
              <a:off x="7790661" y="-1736726"/>
              <a:ext cx="1446213" cy="158750"/>
            </a:xfrm>
            <a:custGeom>
              <a:avLst/>
              <a:gdLst>
                <a:gd name="T0" fmla="*/ 1446213 w 385"/>
                <a:gd name="T1" fmla="*/ 83155 h 42"/>
                <a:gd name="T2" fmla="*/ 1367329 w 385"/>
                <a:gd name="T3" fmla="*/ 158750 h 42"/>
                <a:gd name="T4" fmla="*/ 78884 w 385"/>
                <a:gd name="T5" fmla="*/ 158750 h 42"/>
                <a:gd name="T6" fmla="*/ 0 w 385"/>
                <a:gd name="T7" fmla="*/ 83155 h 42"/>
                <a:gd name="T8" fmla="*/ 0 w 385"/>
                <a:gd name="T9" fmla="*/ 79375 h 42"/>
                <a:gd name="T10" fmla="*/ 78884 w 385"/>
                <a:gd name="T11" fmla="*/ 0 h 42"/>
                <a:gd name="T12" fmla="*/ 1367329 w 385"/>
                <a:gd name="T13" fmla="*/ 0 h 42"/>
                <a:gd name="T14" fmla="*/ 1446213 w 385"/>
                <a:gd name="T15" fmla="*/ 79375 h 42"/>
                <a:gd name="T16" fmla="*/ 1446213 w 385"/>
                <a:gd name="T17" fmla="*/ 8315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5" h="42">
                  <a:moveTo>
                    <a:pt x="385" y="22"/>
                  </a:moveTo>
                  <a:cubicBezTo>
                    <a:pt x="385" y="33"/>
                    <a:pt x="376" y="42"/>
                    <a:pt x="364" y="42"/>
                  </a:cubicBezTo>
                  <a:cubicBezTo>
                    <a:pt x="21" y="42"/>
                    <a:pt x="21" y="42"/>
                    <a:pt x="21" y="42"/>
                  </a:cubicBezTo>
                  <a:cubicBezTo>
                    <a:pt x="9" y="42"/>
                    <a:pt x="0" y="33"/>
                    <a:pt x="0" y="22"/>
                  </a:cubicBezTo>
                  <a:cubicBezTo>
                    <a:pt x="0" y="21"/>
                    <a:pt x="0" y="21"/>
                    <a:pt x="0" y="21"/>
                  </a:cubicBezTo>
                  <a:cubicBezTo>
                    <a:pt x="0" y="9"/>
                    <a:pt x="9" y="0"/>
                    <a:pt x="21" y="0"/>
                  </a:cubicBezTo>
                  <a:cubicBezTo>
                    <a:pt x="364" y="0"/>
                    <a:pt x="364" y="0"/>
                    <a:pt x="364" y="0"/>
                  </a:cubicBezTo>
                  <a:cubicBezTo>
                    <a:pt x="376" y="0"/>
                    <a:pt x="385" y="9"/>
                    <a:pt x="385" y="21"/>
                  </a:cubicBezTo>
                  <a:lnTo>
                    <a:pt x="385" y="22"/>
                  </a:ln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59" name="Rectangle 815"/>
            <p:cNvSpPr>
              <a:spLocks noChangeArrowheads="1"/>
            </p:cNvSpPr>
            <p:nvPr/>
          </p:nvSpPr>
          <p:spPr bwMode="auto">
            <a:xfrm>
              <a:off x="7846223" y="-1095376"/>
              <a:ext cx="1346200" cy="63500"/>
            </a:xfrm>
            <a:prstGeom prst="rect">
              <a:avLst/>
            </a:prstGeom>
            <a:solidFill>
              <a:srgbClr val="3530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grpSp>
      <p:grpSp>
        <p:nvGrpSpPr>
          <p:cNvPr id="49159" name="组合 1029"/>
          <p:cNvGrpSpPr>
            <a:grpSpLocks/>
          </p:cNvGrpSpPr>
          <p:nvPr/>
        </p:nvGrpSpPr>
        <p:grpSpPr bwMode="auto">
          <a:xfrm>
            <a:off x="8553980" y="2215886"/>
            <a:ext cx="914136" cy="916781"/>
            <a:chOff x="2105025" y="3743325"/>
            <a:chExt cx="3038475" cy="3046413"/>
          </a:xfrm>
        </p:grpSpPr>
        <p:sp>
          <p:nvSpPr>
            <p:cNvPr id="49563" name="Oval 862"/>
            <p:cNvSpPr>
              <a:spLocks noChangeArrowheads="1"/>
            </p:cNvSpPr>
            <p:nvPr/>
          </p:nvSpPr>
          <p:spPr bwMode="auto">
            <a:xfrm>
              <a:off x="2105025" y="3743325"/>
              <a:ext cx="3038475" cy="3046413"/>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564" name="Freeform 863"/>
            <p:cNvSpPr>
              <a:spLocks noEditPoints="1"/>
            </p:cNvSpPr>
            <p:nvPr/>
          </p:nvSpPr>
          <p:spPr bwMode="auto">
            <a:xfrm>
              <a:off x="2154238" y="4387850"/>
              <a:ext cx="1154113" cy="493713"/>
            </a:xfrm>
            <a:custGeom>
              <a:avLst/>
              <a:gdLst>
                <a:gd name="T0" fmla="*/ 218041 w 307"/>
                <a:gd name="T1" fmla="*/ 271354 h 131"/>
                <a:gd name="T2" fmla="*/ 218041 w 307"/>
                <a:gd name="T3" fmla="*/ 271354 h 131"/>
                <a:gd name="T4" fmla="*/ 218041 w 307"/>
                <a:gd name="T5" fmla="*/ 271354 h 131"/>
                <a:gd name="T6" fmla="*/ 218041 w 307"/>
                <a:gd name="T7" fmla="*/ 271354 h 131"/>
                <a:gd name="T8" fmla="*/ 218041 w 307"/>
                <a:gd name="T9" fmla="*/ 271354 h 131"/>
                <a:gd name="T10" fmla="*/ 229319 w 307"/>
                <a:gd name="T11" fmla="*/ 0 h 131"/>
                <a:gd name="T12" fmla="*/ 0 w 307"/>
                <a:gd name="T13" fmla="*/ 493713 h 131"/>
                <a:gd name="T14" fmla="*/ 1154113 w 307"/>
                <a:gd name="T15" fmla="*/ 493713 h 131"/>
                <a:gd name="T16" fmla="*/ 1097723 w 307"/>
                <a:gd name="T17" fmla="*/ 452256 h 131"/>
                <a:gd name="T18" fmla="*/ 1109001 w 307"/>
                <a:gd name="T19" fmla="*/ 391955 h 131"/>
                <a:gd name="T20" fmla="*/ 973665 w 307"/>
                <a:gd name="T21" fmla="*/ 256279 h 131"/>
                <a:gd name="T22" fmla="*/ 962387 w 307"/>
                <a:gd name="T23" fmla="*/ 256279 h 131"/>
                <a:gd name="T24" fmla="*/ 834570 w 307"/>
                <a:gd name="T25" fmla="*/ 165827 h 131"/>
                <a:gd name="T26" fmla="*/ 714272 w 307"/>
                <a:gd name="T27" fmla="*/ 241203 h 131"/>
                <a:gd name="T28" fmla="*/ 676679 w 307"/>
                <a:gd name="T29" fmla="*/ 233666 h 131"/>
                <a:gd name="T30" fmla="*/ 541343 w 307"/>
                <a:gd name="T31" fmla="*/ 369343 h 131"/>
                <a:gd name="T32" fmla="*/ 545102 w 307"/>
                <a:gd name="T33" fmla="*/ 399493 h 131"/>
                <a:gd name="T34" fmla="*/ 481194 w 307"/>
                <a:gd name="T35" fmla="*/ 380649 h 131"/>
                <a:gd name="T36" fmla="*/ 462397 w 307"/>
                <a:gd name="T37" fmla="*/ 384418 h 131"/>
                <a:gd name="T38" fmla="*/ 484953 w 307"/>
                <a:gd name="T39" fmla="*/ 309042 h 131"/>
                <a:gd name="T40" fmla="*/ 349617 w 307"/>
                <a:gd name="T41" fmla="*/ 173365 h 131"/>
                <a:gd name="T42" fmla="*/ 345858 w 307"/>
                <a:gd name="T43" fmla="*/ 173365 h 131"/>
                <a:gd name="T44" fmla="*/ 353377 w 307"/>
                <a:gd name="T45" fmla="*/ 135677 h 131"/>
                <a:gd name="T46" fmla="*/ 229319 w 307"/>
                <a:gd name="T47" fmla="*/ 0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07" h="131">
                  <a:moveTo>
                    <a:pt x="58" y="72"/>
                  </a:moveTo>
                  <a:cubicBezTo>
                    <a:pt x="58" y="72"/>
                    <a:pt x="58" y="72"/>
                    <a:pt x="58" y="72"/>
                  </a:cubicBezTo>
                  <a:cubicBezTo>
                    <a:pt x="58" y="72"/>
                    <a:pt x="58" y="72"/>
                    <a:pt x="58" y="72"/>
                  </a:cubicBezTo>
                  <a:cubicBezTo>
                    <a:pt x="58" y="72"/>
                    <a:pt x="58" y="72"/>
                    <a:pt x="58" y="72"/>
                  </a:cubicBezTo>
                  <a:cubicBezTo>
                    <a:pt x="58" y="72"/>
                    <a:pt x="58" y="72"/>
                    <a:pt x="58" y="72"/>
                  </a:cubicBezTo>
                  <a:moveTo>
                    <a:pt x="61" y="0"/>
                  </a:moveTo>
                  <a:cubicBezTo>
                    <a:pt x="33" y="39"/>
                    <a:pt x="12" y="84"/>
                    <a:pt x="0" y="131"/>
                  </a:cubicBezTo>
                  <a:cubicBezTo>
                    <a:pt x="307" y="131"/>
                    <a:pt x="307" y="131"/>
                    <a:pt x="307" y="131"/>
                  </a:cubicBezTo>
                  <a:cubicBezTo>
                    <a:pt x="303" y="126"/>
                    <a:pt x="298" y="122"/>
                    <a:pt x="292" y="120"/>
                  </a:cubicBezTo>
                  <a:cubicBezTo>
                    <a:pt x="294" y="115"/>
                    <a:pt x="295" y="110"/>
                    <a:pt x="295" y="104"/>
                  </a:cubicBezTo>
                  <a:cubicBezTo>
                    <a:pt x="295" y="84"/>
                    <a:pt x="279" y="68"/>
                    <a:pt x="259" y="68"/>
                  </a:cubicBezTo>
                  <a:cubicBezTo>
                    <a:pt x="258" y="68"/>
                    <a:pt x="257" y="68"/>
                    <a:pt x="256" y="68"/>
                  </a:cubicBezTo>
                  <a:cubicBezTo>
                    <a:pt x="251" y="54"/>
                    <a:pt x="237" y="44"/>
                    <a:pt x="222" y="44"/>
                  </a:cubicBezTo>
                  <a:cubicBezTo>
                    <a:pt x="208" y="44"/>
                    <a:pt x="196" y="52"/>
                    <a:pt x="190" y="64"/>
                  </a:cubicBezTo>
                  <a:cubicBezTo>
                    <a:pt x="187" y="63"/>
                    <a:pt x="183" y="62"/>
                    <a:pt x="180" y="62"/>
                  </a:cubicBezTo>
                  <a:cubicBezTo>
                    <a:pt x="160" y="62"/>
                    <a:pt x="144" y="79"/>
                    <a:pt x="144" y="98"/>
                  </a:cubicBezTo>
                  <a:cubicBezTo>
                    <a:pt x="144" y="101"/>
                    <a:pt x="145" y="103"/>
                    <a:pt x="145" y="106"/>
                  </a:cubicBezTo>
                  <a:cubicBezTo>
                    <a:pt x="140" y="103"/>
                    <a:pt x="134" y="101"/>
                    <a:pt x="128" y="101"/>
                  </a:cubicBezTo>
                  <a:cubicBezTo>
                    <a:pt x="126" y="101"/>
                    <a:pt x="124" y="101"/>
                    <a:pt x="123" y="102"/>
                  </a:cubicBezTo>
                  <a:cubicBezTo>
                    <a:pt x="126" y="96"/>
                    <a:pt x="129" y="89"/>
                    <a:pt x="129" y="82"/>
                  </a:cubicBezTo>
                  <a:cubicBezTo>
                    <a:pt x="129" y="62"/>
                    <a:pt x="112" y="46"/>
                    <a:pt x="93" y="46"/>
                  </a:cubicBezTo>
                  <a:cubicBezTo>
                    <a:pt x="92" y="46"/>
                    <a:pt x="92" y="46"/>
                    <a:pt x="92" y="46"/>
                  </a:cubicBezTo>
                  <a:cubicBezTo>
                    <a:pt x="93" y="43"/>
                    <a:pt x="94" y="39"/>
                    <a:pt x="94" y="36"/>
                  </a:cubicBezTo>
                  <a:cubicBezTo>
                    <a:pt x="94" y="17"/>
                    <a:pt x="79" y="1"/>
                    <a:pt x="61" y="0"/>
                  </a:cubicBezTo>
                </a:path>
              </a:pathLst>
            </a:custGeom>
            <a:solidFill>
              <a:srgbClr val="006F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65" name="Freeform 864"/>
            <p:cNvSpPr>
              <a:spLocks/>
            </p:cNvSpPr>
            <p:nvPr/>
          </p:nvSpPr>
          <p:spPr bwMode="auto">
            <a:xfrm>
              <a:off x="4267200" y="4538663"/>
              <a:ext cx="827088" cy="342900"/>
            </a:xfrm>
            <a:custGeom>
              <a:avLst/>
              <a:gdLst>
                <a:gd name="T0" fmla="*/ 439860 w 220"/>
                <a:gd name="T1" fmla="*/ 0 h 91"/>
                <a:gd name="T2" fmla="*/ 428582 w 220"/>
                <a:gd name="T3" fmla="*/ 0 h 91"/>
                <a:gd name="T4" fmla="*/ 304519 w 220"/>
                <a:gd name="T5" fmla="*/ 124348 h 91"/>
                <a:gd name="T6" fmla="*/ 206772 w 220"/>
                <a:gd name="T7" fmla="*/ 82899 h 91"/>
                <a:gd name="T8" fmla="*/ 195494 w 220"/>
                <a:gd name="T9" fmla="*/ 82899 h 91"/>
                <a:gd name="T10" fmla="*/ 71430 w 220"/>
                <a:gd name="T11" fmla="*/ 226088 h 91"/>
                <a:gd name="T12" fmla="*/ 78949 w 220"/>
                <a:gd name="T13" fmla="*/ 260001 h 91"/>
                <a:gd name="T14" fmla="*/ 0 w 220"/>
                <a:gd name="T15" fmla="*/ 342900 h 91"/>
                <a:gd name="T16" fmla="*/ 827088 w 220"/>
                <a:gd name="T17" fmla="*/ 342900 h 91"/>
                <a:gd name="T18" fmla="*/ 744379 w 220"/>
                <a:gd name="T19" fmla="*/ 116812 h 91"/>
                <a:gd name="T20" fmla="*/ 736860 w 220"/>
                <a:gd name="T21" fmla="*/ 116812 h 91"/>
                <a:gd name="T22" fmla="*/ 601519 w 220"/>
                <a:gd name="T23" fmla="*/ 11304 h 91"/>
                <a:gd name="T24" fmla="*/ 594000 w 220"/>
                <a:gd name="T25" fmla="*/ 11304 h 91"/>
                <a:gd name="T26" fmla="*/ 526329 w 220"/>
                <a:gd name="T27" fmla="*/ 33913 h 91"/>
                <a:gd name="T28" fmla="*/ 439860 w 220"/>
                <a:gd name="T29" fmla="*/ 0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0" h="91">
                  <a:moveTo>
                    <a:pt x="117" y="0"/>
                  </a:moveTo>
                  <a:cubicBezTo>
                    <a:pt x="116" y="0"/>
                    <a:pt x="115" y="0"/>
                    <a:pt x="114" y="0"/>
                  </a:cubicBezTo>
                  <a:cubicBezTo>
                    <a:pt x="96" y="2"/>
                    <a:pt x="82" y="16"/>
                    <a:pt x="81" y="33"/>
                  </a:cubicBezTo>
                  <a:cubicBezTo>
                    <a:pt x="74" y="26"/>
                    <a:pt x="65" y="22"/>
                    <a:pt x="55" y="22"/>
                  </a:cubicBezTo>
                  <a:cubicBezTo>
                    <a:pt x="54" y="22"/>
                    <a:pt x="53" y="22"/>
                    <a:pt x="52" y="22"/>
                  </a:cubicBezTo>
                  <a:cubicBezTo>
                    <a:pt x="32" y="23"/>
                    <a:pt x="18" y="41"/>
                    <a:pt x="19" y="60"/>
                  </a:cubicBezTo>
                  <a:cubicBezTo>
                    <a:pt x="19" y="63"/>
                    <a:pt x="20" y="66"/>
                    <a:pt x="21" y="69"/>
                  </a:cubicBezTo>
                  <a:cubicBezTo>
                    <a:pt x="11" y="73"/>
                    <a:pt x="3" y="81"/>
                    <a:pt x="0" y="91"/>
                  </a:cubicBezTo>
                  <a:cubicBezTo>
                    <a:pt x="220" y="91"/>
                    <a:pt x="220" y="91"/>
                    <a:pt x="220" y="91"/>
                  </a:cubicBezTo>
                  <a:cubicBezTo>
                    <a:pt x="214" y="70"/>
                    <a:pt x="207" y="50"/>
                    <a:pt x="198" y="31"/>
                  </a:cubicBezTo>
                  <a:cubicBezTo>
                    <a:pt x="198" y="31"/>
                    <a:pt x="197" y="31"/>
                    <a:pt x="196" y="31"/>
                  </a:cubicBezTo>
                  <a:cubicBezTo>
                    <a:pt x="192" y="15"/>
                    <a:pt x="178" y="3"/>
                    <a:pt x="160" y="3"/>
                  </a:cubicBezTo>
                  <a:cubicBezTo>
                    <a:pt x="160" y="3"/>
                    <a:pt x="159" y="3"/>
                    <a:pt x="158" y="3"/>
                  </a:cubicBezTo>
                  <a:cubicBezTo>
                    <a:pt x="151" y="3"/>
                    <a:pt x="145" y="6"/>
                    <a:pt x="140" y="9"/>
                  </a:cubicBezTo>
                  <a:cubicBezTo>
                    <a:pt x="134" y="3"/>
                    <a:pt x="126" y="0"/>
                    <a:pt x="117" y="0"/>
                  </a:cubicBezTo>
                </a:path>
              </a:pathLst>
            </a:custGeom>
            <a:solidFill>
              <a:srgbClr val="006F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66" name="Freeform 867"/>
            <p:cNvSpPr>
              <a:spLocks/>
            </p:cNvSpPr>
            <p:nvPr/>
          </p:nvSpPr>
          <p:spPr bwMode="auto">
            <a:xfrm>
              <a:off x="2105025" y="5148263"/>
              <a:ext cx="3033713" cy="63500"/>
            </a:xfrm>
            <a:custGeom>
              <a:avLst/>
              <a:gdLst>
                <a:gd name="T0" fmla="*/ 3029954 w 807"/>
                <a:gd name="T1" fmla="*/ 0 h 17"/>
                <a:gd name="T2" fmla="*/ 2541252 w 807"/>
                <a:gd name="T3" fmla="*/ 0 h 17"/>
                <a:gd name="T4" fmla="*/ 1278144 w 807"/>
                <a:gd name="T5" fmla="*/ 0 h 17"/>
                <a:gd name="T6" fmla="*/ 135333 w 807"/>
                <a:gd name="T7" fmla="*/ 0 h 17"/>
                <a:gd name="T8" fmla="*/ 3759 w 807"/>
                <a:gd name="T9" fmla="*/ 0 h 17"/>
                <a:gd name="T10" fmla="*/ 0 w 807"/>
                <a:gd name="T11" fmla="*/ 63500 h 17"/>
                <a:gd name="T12" fmla="*/ 421036 w 807"/>
                <a:gd name="T13" fmla="*/ 63500 h 17"/>
                <a:gd name="T14" fmla="*/ 1680384 w 807"/>
                <a:gd name="T15" fmla="*/ 63500 h 17"/>
                <a:gd name="T16" fmla="*/ 2826954 w 807"/>
                <a:gd name="T17" fmla="*/ 63500 h 17"/>
                <a:gd name="T18" fmla="*/ 3033713 w 807"/>
                <a:gd name="T19" fmla="*/ 63500 h 17"/>
                <a:gd name="T20" fmla="*/ 3029954 w 80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7" h="17">
                  <a:moveTo>
                    <a:pt x="806" y="0"/>
                  </a:moveTo>
                  <a:cubicBezTo>
                    <a:pt x="763" y="0"/>
                    <a:pt x="719" y="0"/>
                    <a:pt x="676" y="0"/>
                  </a:cubicBezTo>
                  <a:cubicBezTo>
                    <a:pt x="564" y="0"/>
                    <a:pt x="452" y="0"/>
                    <a:pt x="340" y="0"/>
                  </a:cubicBezTo>
                  <a:cubicBezTo>
                    <a:pt x="239" y="0"/>
                    <a:pt x="138" y="0"/>
                    <a:pt x="36" y="0"/>
                  </a:cubicBezTo>
                  <a:cubicBezTo>
                    <a:pt x="24" y="0"/>
                    <a:pt x="13" y="0"/>
                    <a:pt x="1" y="0"/>
                  </a:cubicBezTo>
                  <a:cubicBezTo>
                    <a:pt x="0" y="5"/>
                    <a:pt x="0" y="11"/>
                    <a:pt x="0" y="17"/>
                  </a:cubicBezTo>
                  <a:cubicBezTo>
                    <a:pt x="37" y="17"/>
                    <a:pt x="74" y="17"/>
                    <a:pt x="112" y="17"/>
                  </a:cubicBezTo>
                  <a:cubicBezTo>
                    <a:pt x="224" y="17"/>
                    <a:pt x="335" y="17"/>
                    <a:pt x="447" y="17"/>
                  </a:cubicBezTo>
                  <a:cubicBezTo>
                    <a:pt x="549" y="17"/>
                    <a:pt x="650" y="17"/>
                    <a:pt x="752" y="17"/>
                  </a:cubicBezTo>
                  <a:cubicBezTo>
                    <a:pt x="770" y="17"/>
                    <a:pt x="789" y="17"/>
                    <a:pt x="807" y="17"/>
                  </a:cubicBezTo>
                  <a:cubicBezTo>
                    <a:pt x="807" y="11"/>
                    <a:pt x="807" y="5"/>
                    <a:pt x="806"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67" name="Freeform 868"/>
            <p:cNvSpPr>
              <a:spLocks/>
            </p:cNvSpPr>
            <p:nvPr/>
          </p:nvSpPr>
          <p:spPr bwMode="auto">
            <a:xfrm>
              <a:off x="2108200" y="5411788"/>
              <a:ext cx="3027363" cy="98425"/>
            </a:xfrm>
            <a:custGeom>
              <a:avLst/>
              <a:gdLst>
                <a:gd name="T0" fmla="*/ 3027363 w 805"/>
                <a:gd name="T1" fmla="*/ 0 h 26"/>
                <a:gd name="T2" fmla="*/ 2504626 w 805"/>
                <a:gd name="T3" fmla="*/ 0 h 26"/>
                <a:gd name="T4" fmla="*/ 1256074 w 805"/>
                <a:gd name="T5" fmla="*/ 0 h 26"/>
                <a:gd name="T6" fmla="*/ 127864 w 805"/>
                <a:gd name="T7" fmla="*/ 0 h 26"/>
                <a:gd name="T8" fmla="*/ 0 w 805"/>
                <a:gd name="T9" fmla="*/ 0 h 26"/>
                <a:gd name="T10" fmla="*/ 15043 w 805"/>
                <a:gd name="T11" fmla="*/ 98425 h 26"/>
                <a:gd name="T12" fmla="*/ 409916 w 805"/>
                <a:gd name="T13" fmla="*/ 98425 h 26"/>
                <a:gd name="T14" fmla="*/ 1654708 w 805"/>
                <a:gd name="T15" fmla="*/ 98425 h 26"/>
                <a:gd name="T16" fmla="*/ 2782918 w 805"/>
                <a:gd name="T17" fmla="*/ 98425 h 26"/>
                <a:gd name="T18" fmla="*/ 3016081 w 805"/>
                <a:gd name="T19" fmla="*/ 98425 h 26"/>
                <a:gd name="T20" fmla="*/ 3027363 w 805"/>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5" h="26">
                  <a:moveTo>
                    <a:pt x="805" y="0"/>
                  </a:moveTo>
                  <a:cubicBezTo>
                    <a:pt x="758" y="0"/>
                    <a:pt x="712" y="0"/>
                    <a:pt x="666" y="0"/>
                  </a:cubicBezTo>
                  <a:cubicBezTo>
                    <a:pt x="555" y="0"/>
                    <a:pt x="445" y="0"/>
                    <a:pt x="334" y="0"/>
                  </a:cubicBezTo>
                  <a:cubicBezTo>
                    <a:pt x="234" y="0"/>
                    <a:pt x="134" y="0"/>
                    <a:pt x="34" y="0"/>
                  </a:cubicBezTo>
                  <a:cubicBezTo>
                    <a:pt x="23" y="0"/>
                    <a:pt x="12" y="0"/>
                    <a:pt x="0" y="0"/>
                  </a:cubicBezTo>
                  <a:cubicBezTo>
                    <a:pt x="1" y="9"/>
                    <a:pt x="2" y="17"/>
                    <a:pt x="4" y="26"/>
                  </a:cubicBezTo>
                  <a:cubicBezTo>
                    <a:pt x="39" y="26"/>
                    <a:pt x="74" y="26"/>
                    <a:pt x="109" y="26"/>
                  </a:cubicBezTo>
                  <a:cubicBezTo>
                    <a:pt x="219" y="26"/>
                    <a:pt x="329" y="26"/>
                    <a:pt x="440" y="26"/>
                  </a:cubicBezTo>
                  <a:cubicBezTo>
                    <a:pt x="540" y="26"/>
                    <a:pt x="640" y="26"/>
                    <a:pt x="740" y="26"/>
                  </a:cubicBezTo>
                  <a:cubicBezTo>
                    <a:pt x="761" y="26"/>
                    <a:pt x="781" y="26"/>
                    <a:pt x="802" y="26"/>
                  </a:cubicBezTo>
                  <a:cubicBezTo>
                    <a:pt x="803" y="17"/>
                    <a:pt x="804" y="9"/>
                    <a:pt x="805"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68" name="Freeform 869"/>
            <p:cNvSpPr>
              <a:spLocks/>
            </p:cNvSpPr>
            <p:nvPr/>
          </p:nvSpPr>
          <p:spPr bwMode="auto">
            <a:xfrm>
              <a:off x="2165350" y="5689600"/>
              <a:ext cx="2917825" cy="98425"/>
            </a:xfrm>
            <a:custGeom>
              <a:avLst/>
              <a:gdLst>
                <a:gd name="T0" fmla="*/ 2917825 w 776"/>
                <a:gd name="T1" fmla="*/ 0 h 26"/>
                <a:gd name="T2" fmla="*/ 2365093 w 776"/>
                <a:gd name="T3" fmla="*/ 0 h 26"/>
                <a:gd name="T4" fmla="*/ 1158106 w 776"/>
                <a:gd name="T5" fmla="*/ 0 h 26"/>
                <a:gd name="T6" fmla="*/ 63921 w 776"/>
                <a:gd name="T7" fmla="*/ 0 h 26"/>
                <a:gd name="T8" fmla="*/ 0 w 776"/>
                <a:gd name="T9" fmla="*/ 0 h 26"/>
                <a:gd name="T10" fmla="*/ 30081 w 776"/>
                <a:gd name="T11" fmla="*/ 98425 h 26"/>
                <a:gd name="T12" fmla="*/ 334647 w 776"/>
                <a:gd name="T13" fmla="*/ 98425 h 26"/>
                <a:gd name="T14" fmla="*/ 1541634 w 776"/>
                <a:gd name="T15" fmla="*/ 98425 h 26"/>
                <a:gd name="T16" fmla="*/ 2639579 w 776"/>
                <a:gd name="T17" fmla="*/ 98425 h 26"/>
                <a:gd name="T18" fmla="*/ 2883984 w 776"/>
                <a:gd name="T19" fmla="*/ 98425 h 26"/>
                <a:gd name="T20" fmla="*/ 2917825 w 776"/>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6" h="26">
                  <a:moveTo>
                    <a:pt x="776" y="0"/>
                  </a:moveTo>
                  <a:cubicBezTo>
                    <a:pt x="727" y="0"/>
                    <a:pt x="678" y="0"/>
                    <a:pt x="629" y="0"/>
                  </a:cubicBezTo>
                  <a:cubicBezTo>
                    <a:pt x="522" y="0"/>
                    <a:pt x="415" y="0"/>
                    <a:pt x="308" y="0"/>
                  </a:cubicBezTo>
                  <a:cubicBezTo>
                    <a:pt x="211" y="0"/>
                    <a:pt x="114" y="0"/>
                    <a:pt x="17" y="0"/>
                  </a:cubicBezTo>
                  <a:cubicBezTo>
                    <a:pt x="11" y="0"/>
                    <a:pt x="5" y="0"/>
                    <a:pt x="0" y="0"/>
                  </a:cubicBezTo>
                  <a:cubicBezTo>
                    <a:pt x="2" y="9"/>
                    <a:pt x="5" y="18"/>
                    <a:pt x="8" y="26"/>
                  </a:cubicBezTo>
                  <a:cubicBezTo>
                    <a:pt x="35" y="26"/>
                    <a:pt x="62" y="26"/>
                    <a:pt x="89" y="26"/>
                  </a:cubicBezTo>
                  <a:cubicBezTo>
                    <a:pt x="196" y="26"/>
                    <a:pt x="303" y="26"/>
                    <a:pt x="410" y="26"/>
                  </a:cubicBezTo>
                  <a:cubicBezTo>
                    <a:pt x="507" y="26"/>
                    <a:pt x="604" y="26"/>
                    <a:pt x="702" y="26"/>
                  </a:cubicBezTo>
                  <a:cubicBezTo>
                    <a:pt x="723" y="26"/>
                    <a:pt x="745" y="26"/>
                    <a:pt x="767" y="26"/>
                  </a:cubicBezTo>
                  <a:cubicBezTo>
                    <a:pt x="770" y="18"/>
                    <a:pt x="773" y="9"/>
                    <a:pt x="776"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69" name="Freeform 870"/>
            <p:cNvSpPr>
              <a:spLocks/>
            </p:cNvSpPr>
            <p:nvPr/>
          </p:nvSpPr>
          <p:spPr bwMode="auto">
            <a:xfrm>
              <a:off x="2266950" y="5957888"/>
              <a:ext cx="2709863" cy="127000"/>
            </a:xfrm>
            <a:custGeom>
              <a:avLst/>
              <a:gdLst>
                <a:gd name="T0" fmla="*/ 2709863 w 721"/>
                <a:gd name="T1" fmla="*/ 0 h 34"/>
                <a:gd name="T2" fmla="*/ 2262604 w 721"/>
                <a:gd name="T3" fmla="*/ 0 h 34"/>
                <a:gd name="T4" fmla="*/ 1056132 w 721"/>
                <a:gd name="T5" fmla="*/ 0 h 34"/>
                <a:gd name="T6" fmla="*/ 0 w 721"/>
                <a:gd name="T7" fmla="*/ 0 h 34"/>
                <a:gd name="T8" fmla="*/ 75170 w 721"/>
                <a:gd name="T9" fmla="*/ 127000 h 34"/>
                <a:gd name="T10" fmla="*/ 233026 w 721"/>
                <a:gd name="T11" fmla="*/ 127000 h 34"/>
                <a:gd name="T12" fmla="*/ 1439497 w 721"/>
                <a:gd name="T13" fmla="*/ 127000 h 34"/>
                <a:gd name="T14" fmla="*/ 2536973 w 721"/>
                <a:gd name="T15" fmla="*/ 127000 h 34"/>
                <a:gd name="T16" fmla="*/ 2634693 w 721"/>
                <a:gd name="T17" fmla="*/ 127000 h 34"/>
                <a:gd name="T18" fmla="*/ 2709863 w 721"/>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34">
                  <a:moveTo>
                    <a:pt x="721" y="0"/>
                  </a:moveTo>
                  <a:cubicBezTo>
                    <a:pt x="681" y="0"/>
                    <a:pt x="642" y="0"/>
                    <a:pt x="602" y="0"/>
                  </a:cubicBezTo>
                  <a:cubicBezTo>
                    <a:pt x="495" y="0"/>
                    <a:pt x="388" y="0"/>
                    <a:pt x="281" y="0"/>
                  </a:cubicBezTo>
                  <a:cubicBezTo>
                    <a:pt x="187" y="0"/>
                    <a:pt x="94" y="0"/>
                    <a:pt x="0" y="0"/>
                  </a:cubicBezTo>
                  <a:cubicBezTo>
                    <a:pt x="6" y="12"/>
                    <a:pt x="13" y="23"/>
                    <a:pt x="20" y="34"/>
                  </a:cubicBezTo>
                  <a:cubicBezTo>
                    <a:pt x="34" y="34"/>
                    <a:pt x="48" y="34"/>
                    <a:pt x="62" y="34"/>
                  </a:cubicBezTo>
                  <a:cubicBezTo>
                    <a:pt x="169" y="34"/>
                    <a:pt x="276" y="34"/>
                    <a:pt x="383" y="34"/>
                  </a:cubicBezTo>
                  <a:cubicBezTo>
                    <a:pt x="480" y="34"/>
                    <a:pt x="577" y="34"/>
                    <a:pt x="675" y="34"/>
                  </a:cubicBezTo>
                  <a:cubicBezTo>
                    <a:pt x="683" y="34"/>
                    <a:pt x="692" y="34"/>
                    <a:pt x="701" y="34"/>
                  </a:cubicBezTo>
                  <a:cubicBezTo>
                    <a:pt x="708" y="23"/>
                    <a:pt x="715" y="12"/>
                    <a:pt x="721"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70" name="Freeform 871"/>
            <p:cNvSpPr>
              <a:spLocks/>
            </p:cNvSpPr>
            <p:nvPr/>
          </p:nvSpPr>
          <p:spPr bwMode="auto">
            <a:xfrm>
              <a:off x="2454275" y="6235700"/>
              <a:ext cx="2338388" cy="131763"/>
            </a:xfrm>
            <a:custGeom>
              <a:avLst/>
              <a:gdLst>
                <a:gd name="T0" fmla="*/ 2338388 w 622"/>
                <a:gd name="T1" fmla="*/ 0 h 35"/>
                <a:gd name="T2" fmla="*/ 2075225 w 622"/>
                <a:gd name="T3" fmla="*/ 0 h 35"/>
                <a:gd name="T4" fmla="*/ 868437 w 622"/>
                <a:gd name="T5" fmla="*/ 0 h 35"/>
                <a:gd name="T6" fmla="*/ 0 w 622"/>
                <a:gd name="T7" fmla="*/ 0 h 35"/>
                <a:gd name="T8" fmla="*/ 116543 w 622"/>
                <a:gd name="T9" fmla="*/ 131763 h 35"/>
                <a:gd name="T10" fmla="*/ 1251902 w 622"/>
                <a:gd name="T11" fmla="*/ 131763 h 35"/>
                <a:gd name="T12" fmla="*/ 2218085 w 622"/>
                <a:gd name="T13" fmla="*/ 131763 h 35"/>
                <a:gd name="T14" fmla="*/ 2338388 w 622"/>
                <a:gd name="T15" fmla="*/ 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2" h="35">
                  <a:moveTo>
                    <a:pt x="622" y="0"/>
                  </a:moveTo>
                  <a:cubicBezTo>
                    <a:pt x="599" y="0"/>
                    <a:pt x="575" y="0"/>
                    <a:pt x="552" y="0"/>
                  </a:cubicBezTo>
                  <a:cubicBezTo>
                    <a:pt x="445" y="0"/>
                    <a:pt x="338" y="0"/>
                    <a:pt x="231" y="0"/>
                  </a:cubicBezTo>
                  <a:cubicBezTo>
                    <a:pt x="154" y="0"/>
                    <a:pt x="77" y="0"/>
                    <a:pt x="0" y="0"/>
                  </a:cubicBezTo>
                  <a:cubicBezTo>
                    <a:pt x="9" y="12"/>
                    <a:pt x="20" y="24"/>
                    <a:pt x="31" y="35"/>
                  </a:cubicBezTo>
                  <a:cubicBezTo>
                    <a:pt x="132" y="35"/>
                    <a:pt x="233" y="35"/>
                    <a:pt x="333" y="35"/>
                  </a:cubicBezTo>
                  <a:cubicBezTo>
                    <a:pt x="419" y="35"/>
                    <a:pt x="504" y="35"/>
                    <a:pt x="590" y="35"/>
                  </a:cubicBezTo>
                  <a:cubicBezTo>
                    <a:pt x="601" y="24"/>
                    <a:pt x="612" y="12"/>
                    <a:pt x="622"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71" name="Freeform 872"/>
            <p:cNvSpPr>
              <a:spLocks/>
            </p:cNvSpPr>
            <p:nvPr/>
          </p:nvSpPr>
          <p:spPr bwMode="auto">
            <a:xfrm>
              <a:off x="2759075" y="6518275"/>
              <a:ext cx="1725613" cy="128588"/>
            </a:xfrm>
            <a:custGeom>
              <a:avLst/>
              <a:gdLst>
                <a:gd name="T0" fmla="*/ 1725613 w 459"/>
                <a:gd name="T1" fmla="*/ 0 h 34"/>
                <a:gd name="T2" fmla="*/ 563926 w 459"/>
                <a:gd name="T3" fmla="*/ 0 h 34"/>
                <a:gd name="T4" fmla="*/ 0 w 459"/>
                <a:gd name="T5" fmla="*/ 0 h 34"/>
                <a:gd name="T6" fmla="*/ 225570 w 459"/>
                <a:gd name="T7" fmla="*/ 128588 h 34"/>
                <a:gd name="T8" fmla="*/ 947395 w 459"/>
                <a:gd name="T9" fmla="*/ 128588 h 34"/>
                <a:gd name="T10" fmla="*/ 1503802 w 459"/>
                <a:gd name="T11" fmla="*/ 128588 h 34"/>
                <a:gd name="T12" fmla="*/ 1725613 w 45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9" h="34">
                  <a:moveTo>
                    <a:pt x="459" y="0"/>
                  </a:moveTo>
                  <a:cubicBezTo>
                    <a:pt x="356" y="0"/>
                    <a:pt x="253" y="0"/>
                    <a:pt x="150" y="0"/>
                  </a:cubicBezTo>
                  <a:cubicBezTo>
                    <a:pt x="100" y="0"/>
                    <a:pt x="50" y="0"/>
                    <a:pt x="0" y="0"/>
                  </a:cubicBezTo>
                  <a:cubicBezTo>
                    <a:pt x="19" y="13"/>
                    <a:pt x="39" y="24"/>
                    <a:pt x="60" y="34"/>
                  </a:cubicBezTo>
                  <a:cubicBezTo>
                    <a:pt x="124" y="34"/>
                    <a:pt x="188" y="34"/>
                    <a:pt x="252" y="34"/>
                  </a:cubicBezTo>
                  <a:cubicBezTo>
                    <a:pt x="301" y="34"/>
                    <a:pt x="351" y="34"/>
                    <a:pt x="400" y="34"/>
                  </a:cubicBezTo>
                  <a:cubicBezTo>
                    <a:pt x="421" y="24"/>
                    <a:pt x="441" y="13"/>
                    <a:pt x="459"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72" name="Freeform 873"/>
            <p:cNvSpPr>
              <a:spLocks/>
            </p:cNvSpPr>
            <p:nvPr/>
          </p:nvSpPr>
          <p:spPr bwMode="auto">
            <a:xfrm>
              <a:off x="4721225" y="5592763"/>
              <a:ext cx="109538" cy="79375"/>
            </a:xfrm>
            <a:custGeom>
              <a:avLst/>
              <a:gdLst>
                <a:gd name="T0" fmla="*/ 109538 w 29"/>
                <a:gd name="T1" fmla="*/ 34018 h 21"/>
                <a:gd name="T2" fmla="*/ 83098 w 29"/>
                <a:gd name="T3" fmla="*/ 79375 h 21"/>
                <a:gd name="T4" fmla="*/ 18886 w 29"/>
                <a:gd name="T5" fmla="*/ 34018 h 21"/>
                <a:gd name="T6" fmla="*/ 64212 w 29"/>
                <a:gd name="T7" fmla="*/ 0 h 21"/>
                <a:gd name="T8" fmla="*/ 109538 w 29"/>
                <a:gd name="T9" fmla="*/ 340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1">
                  <a:moveTo>
                    <a:pt x="29" y="9"/>
                  </a:moveTo>
                  <a:cubicBezTo>
                    <a:pt x="28" y="13"/>
                    <a:pt x="22" y="21"/>
                    <a:pt x="22" y="21"/>
                  </a:cubicBezTo>
                  <a:cubicBezTo>
                    <a:pt x="22" y="21"/>
                    <a:pt x="0" y="15"/>
                    <a:pt x="5" y="9"/>
                  </a:cubicBezTo>
                  <a:cubicBezTo>
                    <a:pt x="10" y="3"/>
                    <a:pt x="17" y="0"/>
                    <a:pt x="17" y="0"/>
                  </a:cubicBezTo>
                  <a:cubicBezTo>
                    <a:pt x="17" y="0"/>
                    <a:pt x="29" y="5"/>
                    <a:pt x="29" y="9"/>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73" name="Freeform 874"/>
            <p:cNvSpPr>
              <a:spLocks/>
            </p:cNvSpPr>
            <p:nvPr/>
          </p:nvSpPr>
          <p:spPr bwMode="auto">
            <a:xfrm>
              <a:off x="4597400" y="5348288"/>
              <a:ext cx="79375" cy="55563"/>
            </a:xfrm>
            <a:custGeom>
              <a:avLst/>
              <a:gdLst>
                <a:gd name="T0" fmla="*/ 79375 w 21"/>
                <a:gd name="T1" fmla="*/ 25929 h 15"/>
                <a:gd name="T2" fmla="*/ 60476 w 21"/>
                <a:gd name="T3" fmla="*/ 55563 h 15"/>
                <a:gd name="T4" fmla="*/ 15119 w 21"/>
                <a:gd name="T5" fmla="*/ 25929 h 15"/>
                <a:gd name="T6" fmla="*/ 45357 w 21"/>
                <a:gd name="T7" fmla="*/ 0 h 15"/>
                <a:gd name="T8" fmla="*/ 79375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74" name="Freeform 875"/>
            <p:cNvSpPr>
              <a:spLocks/>
            </p:cNvSpPr>
            <p:nvPr/>
          </p:nvSpPr>
          <p:spPr bwMode="auto">
            <a:xfrm>
              <a:off x="4248150" y="5656263"/>
              <a:ext cx="79375" cy="60325"/>
            </a:xfrm>
            <a:custGeom>
              <a:avLst/>
              <a:gdLst>
                <a:gd name="T0" fmla="*/ 79375 w 21"/>
                <a:gd name="T1" fmla="*/ 26392 h 16"/>
                <a:gd name="T2" fmla="*/ 60476 w 21"/>
                <a:gd name="T3" fmla="*/ 60325 h 16"/>
                <a:gd name="T4" fmla="*/ 15119 w 21"/>
                <a:gd name="T5" fmla="*/ 26392 h 16"/>
                <a:gd name="T6" fmla="*/ 45357 w 21"/>
                <a:gd name="T7" fmla="*/ 0 h 16"/>
                <a:gd name="T8" fmla="*/ 7937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1" y="7"/>
                  </a:moveTo>
                  <a:cubicBezTo>
                    <a:pt x="21" y="10"/>
                    <a:pt x="16" y="16"/>
                    <a:pt x="16" y="16"/>
                  </a:cubicBezTo>
                  <a:cubicBezTo>
                    <a:pt x="16" y="16"/>
                    <a:pt x="0" y="12"/>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75" name="Freeform 876"/>
            <p:cNvSpPr>
              <a:spLocks/>
            </p:cNvSpPr>
            <p:nvPr/>
          </p:nvSpPr>
          <p:spPr bwMode="auto">
            <a:xfrm>
              <a:off x="2717800" y="6092825"/>
              <a:ext cx="79375" cy="60325"/>
            </a:xfrm>
            <a:custGeom>
              <a:avLst/>
              <a:gdLst>
                <a:gd name="T0" fmla="*/ 79375 w 21"/>
                <a:gd name="T1" fmla="*/ 26392 h 16"/>
                <a:gd name="T2" fmla="*/ 60476 w 21"/>
                <a:gd name="T3" fmla="*/ 60325 h 16"/>
                <a:gd name="T4" fmla="*/ 15119 w 21"/>
                <a:gd name="T5" fmla="*/ 26392 h 16"/>
                <a:gd name="T6" fmla="*/ 45357 w 21"/>
                <a:gd name="T7" fmla="*/ 0 h 16"/>
                <a:gd name="T8" fmla="*/ 7937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1" y="7"/>
                  </a:moveTo>
                  <a:cubicBezTo>
                    <a:pt x="20" y="10"/>
                    <a:pt x="16" y="16"/>
                    <a:pt x="16" y="16"/>
                  </a:cubicBezTo>
                  <a:cubicBezTo>
                    <a:pt x="16" y="16"/>
                    <a:pt x="0" y="12"/>
                    <a:pt x="4" y="7"/>
                  </a:cubicBezTo>
                  <a:cubicBezTo>
                    <a:pt x="8" y="3"/>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76" name="Freeform 877"/>
            <p:cNvSpPr>
              <a:spLocks/>
            </p:cNvSpPr>
            <p:nvPr/>
          </p:nvSpPr>
          <p:spPr bwMode="auto">
            <a:xfrm>
              <a:off x="3297238" y="5641975"/>
              <a:ext cx="77788" cy="60325"/>
            </a:xfrm>
            <a:custGeom>
              <a:avLst/>
              <a:gdLst>
                <a:gd name="T0" fmla="*/ 74084 w 21"/>
                <a:gd name="T1" fmla="*/ 26392 h 16"/>
                <a:gd name="T2" fmla="*/ 55563 w 21"/>
                <a:gd name="T3" fmla="*/ 60325 h 16"/>
                <a:gd name="T4" fmla="*/ 11113 w 21"/>
                <a:gd name="T5" fmla="*/ 26392 h 16"/>
                <a:gd name="T6" fmla="*/ 44450 w 21"/>
                <a:gd name="T7" fmla="*/ 0 h 16"/>
                <a:gd name="T8" fmla="*/ 74084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77" name="Freeform 878"/>
            <p:cNvSpPr>
              <a:spLocks/>
            </p:cNvSpPr>
            <p:nvPr/>
          </p:nvSpPr>
          <p:spPr bwMode="auto">
            <a:xfrm>
              <a:off x="2608263" y="5068888"/>
              <a:ext cx="79375" cy="57150"/>
            </a:xfrm>
            <a:custGeom>
              <a:avLst/>
              <a:gdLst>
                <a:gd name="T0" fmla="*/ 79375 w 21"/>
                <a:gd name="T1" fmla="*/ 22860 h 15"/>
                <a:gd name="T2" fmla="*/ 60476 w 21"/>
                <a:gd name="T3" fmla="*/ 57150 h 15"/>
                <a:gd name="T4" fmla="*/ 15119 w 21"/>
                <a:gd name="T5" fmla="*/ 22860 h 15"/>
                <a:gd name="T6" fmla="*/ 49137 w 21"/>
                <a:gd name="T7" fmla="*/ 0 h 15"/>
                <a:gd name="T8" fmla="*/ 79375 w 21"/>
                <a:gd name="T9" fmla="*/ 2286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6"/>
                  </a:moveTo>
                  <a:cubicBezTo>
                    <a:pt x="21" y="10"/>
                    <a:pt x="16" y="15"/>
                    <a:pt x="16" y="15"/>
                  </a:cubicBezTo>
                  <a:cubicBezTo>
                    <a:pt x="16" y="15"/>
                    <a:pt x="0" y="11"/>
                    <a:pt x="4" y="6"/>
                  </a:cubicBezTo>
                  <a:cubicBezTo>
                    <a:pt x="8" y="2"/>
                    <a:pt x="13" y="0"/>
                    <a:pt x="13" y="0"/>
                  </a:cubicBezTo>
                  <a:cubicBezTo>
                    <a:pt x="13" y="0"/>
                    <a:pt x="21" y="3"/>
                    <a:pt x="21" y="6"/>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78" name="Freeform 879"/>
            <p:cNvSpPr>
              <a:spLocks/>
            </p:cNvSpPr>
            <p:nvPr/>
          </p:nvSpPr>
          <p:spPr bwMode="auto">
            <a:xfrm>
              <a:off x="2228850" y="5253038"/>
              <a:ext cx="79375" cy="60325"/>
            </a:xfrm>
            <a:custGeom>
              <a:avLst/>
              <a:gdLst>
                <a:gd name="T0" fmla="*/ 75595 w 21"/>
                <a:gd name="T1" fmla="*/ 26392 h 16"/>
                <a:gd name="T2" fmla="*/ 56696 w 21"/>
                <a:gd name="T3" fmla="*/ 60325 h 16"/>
                <a:gd name="T4" fmla="*/ 11339 w 21"/>
                <a:gd name="T5" fmla="*/ 26392 h 16"/>
                <a:gd name="T6" fmla="*/ 45357 w 21"/>
                <a:gd name="T7" fmla="*/ 0 h 16"/>
                <a:gd name="T8" fmla="*/ 7559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79" name="Freeform 880"/>
            <p:cNvSpPr>
              <a:spLocks/>
            </p:cNvSpPr>
            <p:nvPr/>
          </p:nvSpPr>
          <p:spPr bwMode="auto">
            <a:xfrm>
              <a:off x="2319338" y="5875338"/>
              <a:ext cx="79375" cy="60325"/>
            </a:xfrm>
            <a:custGeom>
              <a:avLst/>
              <a:gdLst>
                <a:gd name="T0" fmla="*/ 75595 w 21"/>
                <a:gd name="T1" fmla="*/ 26392 h 16"/>
                <a:gd name="T2" fmla="*/ 56696 w 21"/>
                <a:gd name="T3" fmla="*/ 60325 h 16"/>
                <a:gd name="T4" fmla="*/ 11339 w 21"/>
                <a:gd name="T5" fmla="*/ 26392 h 16"/>
                <a:gd name="T6" fmla="*/ 45357 w 21"/>
                <a:gd name="T7" fmla="*/ 0 h 16"/>
                <a:gd name="T8" fmla="*/ 7559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80" name="Freeform 881"/>
            <p:cNvSpPr>
              <a:spLocks/>
            </p:cNvSpPr>
            <p:nvPr/>
          </p:nvSpPr>
          <p:spPr bwMode="auto">
            <a:xfrm>
              <a:off x="4368800" y="5084763"/>
              <a:ext cx="77788" cy="55563"/>
            </a:xfrm>
            <a:custGeom>
              <a:avLst/>
              <a:gdLst>
                <a:gd name="T0" fmla="*/ 74084 w 21"/>
                <a:gd name="T1" fmla="*/ 25929 h 15"/>
                <a:gd name="T2" fmla="*/ 59267 w 21"/>
                <a:gd name="T3" fmla="*/ 55563 h 15"/>
                <a:gd name="T4" fmla="*/ 14817 w 21"/>
                <a:gd name="T5" fmla="*/ 25929 h 15"/>
                <a:gd name="T6" fmla="*/ 44450 w 21"/>
                <a:gd name="T7" fmla="*/ 0 h 15"/>
                <a:gd name="T8" fmla="*/ 74084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0" y="7"/>
                  </a:moveTo>
                  <a:cubicBezTo>
                    <a:pt x="20" y="10"/>
                    <a:pt x="16" y="15"/>
                    <a:pt x="16" y="15"/>
                  </a:cubicBezTo>
                  <a:cubicBezTo>
                    <a:pt x="16" y="15"/>
                    <a:pt x="0" y="11"/>
                    <a:pt x="4"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81" name="Freeform 882"/>
            <p:cNvSpPr>
              <a:spLocks/>
            </p:cNvSpPr>
            <p:nvPr/>
          </p:nvSpPr>
          <p:spPr bwMode="auto">
            <a:xfrm>
              <a:off x="3517900" y="5230813"/>
              <a:ext cx="79375" cy="57150"/>
            </a:xfrm>
            <a:custGeom>
              <a:avLst/>
              <a:gdLst>
                <a:gd name="T0" fmla="*/ 75595 w 21"/>
                <a:gd name="T1" fmla="*/ 26670 h 15"/>
                <a:gd name="T2" fmla="*/ 56696 w 21"/>
                <a:gd name="T3" fmla="*/ 57150 h 15"/>
                <a:gd name="T4" fmla="*/ 11339 w 21"/>
                <a:gd name="T5" fmla="*/ 26670 h 15"/>
                <a:gd name="T6" fmla="*/ 45357 w 21"/>
                <a:gd name="T7" fmla="*/ 0 h 15"/>
                <a:gd name="T8" fmla="*/ 75595 w 21"/>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0" y="7"/>
                  </a:moveTo>
                  <a:cubicBezTo>
                    <a:pt x="20" y="10"/>
                    <a:pt x="15" y="15"/>
                    <a:pt x="15" y="15"/>
                  </a:cubicBezTo>
                  <a:cubicBezTo>
                    <a:pt x="15" y="15"/>
                    <a:pt x="0" y="11"/>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82" name="Freeform 883"/>
            <p:cNvSpPr>
              <a:spLocks/>
            </p:cNvSpPr>
            <p:nvPr/>
          </p:nvSpPr>
          <p:spPr bwMode="auto">
            <a:xfrm>
              <a:off x="4375150" y="6183313"/>
              <a:ext cx="76200" cy="57150"/>
            </a:xfrm>
            <a:custGeom>
              <a:avLst/>
              <a:gdLst>
                <a:gd name="T0" fmla="*/ 76200 w 20"/>
                <a:gd name="T1" fmla="*/ 26670 h 15"/>
                <a:gd name="T2" fmla="*/ 57150 w 20"/>
                <a:gd name="T3" fmla="*/ 57150 h 15"/>
                <a:gd name="T4" fmla="*/ 11430 w 20"/>
                <a:gd name="T5" fmla="*/ 26670 h 15"/>
                <a:gd name="T6" fmla="*/ 45720 w 20"/>
                <a:gd name="T7" fmla="*/ 0 h 15"/>
                <a:gd name="T8" fmla="*/ 76200 w 20"/>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0" y="7"/>
                  </a:moveTo>
                  <a:cubicBezTo>
                    <a:pt x="20" y="10"/>
                    <a:pt x="15" y="15"/>
                    <a:pt x="15" y="15"/>
                  </a:cubicBezTo>
                  <a:cubicBezTo>
                    <a:pt x="15" y="15"/>
                    <a:pt x="0" y="11"/>
                    <a:pt x="3" y="7"/>
                  </a:cubicBezTo>
                  <a:cubicBezTo>
                    <a:pt x="7" y="2"/>
                    <a:pt x="12" y="0"/>
                    <a:pt x="12" y="0"/>
                  </a:cubicBezTo>
                  <a:cubicBezTo>
                    <a:pt x="12" y="0"/>
                    <a:pt x="20"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83" name="Freeform 884"/>
            <p:cNvSpPr>
              <a:spLocks/>
            </p:cNvSpPr>
            <p:nvPr/>
          </p:nvSpPr>
          <p:spPr bwMode="auto">
            <a:xfrm>
              <a:off x="3036888" y="6183313"/>
              <a:ext cx="79375" cy="57150"/>
            </a:xfrm>
            <a:custGeom>
              <a:avLst/>
              <a:gdLst>
                <a:gd name="T0" fmla="*/ 79375 w 21"/>
                <a:gd name="T1" fmla="*/ 26670 h 15"/>
                <a:gd name="T2" fmla="*/ 60476 w 21"/>
                <a:gd name="T3" fmla="*/ 57150 h 15"/>
                <a:gd name="T4" fmla="*/ 15119 w 21"/>
                <a:gd name="T5" fmla="*/ 26670 h 15"/>
                <a:gd name="T6" fmla="*/ 45357 w 21"/>
                <a:gd name="T7" fmla="*/ 0 h 15"/>
                <a:gd name="T8" fmla="*/ 79375 w 21"/>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84" name="Freeform 885"/>
            <p:cNvSpPr>
              <a:spLocks/>
            </p:cNvSpPr>
            <p:nvPr/>
          </p:nvSpPr>
          <p:spPr bwMode="auto">
            <a:xfrm>
              <a:off x="3965575" y="6462713"/>
              <a:ext cx="76200" cy="55563"/>
            </a:xfrm>
            <a:custGeom>
              <a:avLst/>
              <a:gdLst>
                <a:gd name="T0" fmla="*/ 76200 w 20"/>
                <a:gd name="T1" fmla="*/ 22225 h 15"/>
                <a:gd name="T2" fmla="*/ 57150 w 20"/>
                <a:gd name="T3" fmla="*/ 55563 h 15"/>
                <a:gd name="T4" fmla="*/ 11430 w 20"/>
                <a:gd name="T5" fmla="*/ 22225 h 15"/>
                <a:gd name="T6" fmla="*/ 45720 w 20"/>
                <a:gd name="T7" fmla="*/ 0 h 15"/>
                <a:gd name="T8" fmla="*/ 76200 w 20"/>
                <a:gd name="T9" fmla="*/ 2222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0" y="6"/>
                  </a:moveTo>
                  <a:cubicBezTo>
                    <a:pt x="20" y="9"/>
                    <a:pt x="15" y="15"/>
                    <a:pt x="15" y="15"/>
                  </a:cubicBezTo>
                  <a:cubicBezTo>
                    <a:pt x="15" y="15"/>
                    <a:pt x="0" y="11"/>
                    <a:pt x="3" y="6"/>
                  </a:cubicBezTo>
                  <a:cubicBezTo>
                    <a:pt x="7" y="2"/>
                    <a:pt x="12" y="0"/>
                    <a:pt x="12" y="0"/>
                  </a:cubicBezTo>
                  <a:cubicBezTo>
                    <a:pt x="12" y="0"/>
                    <a:pt x="20" y="3"/>
                    <a:pt x="20" y="6"/>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85" name="Freeform 886"/>
            <p:cNvSpPr>
              <a:spLocks/>
            </p:cNvSpPr>
            <p:nvPr/>
          </p:nvSpPr>
          <p:spPr bwMode="auto">
            <a:xfrm>
              <a:off x="3552825" y="6650038"/>
              <a:ext cx="77788" cy="57150"/>
            </a:xfrm>
            <a:custGeom>
              <a:avLst/>
              <a:gdLst>
                <a:gd name="T0" fmla="*/ 77788 w 21"/>
                <a:gd name="T1" fmla="*/ 26670 h 15"/>
                <a:gd name="T2" fmla="*/ 59267 w 21"/>
                <a:gd name="T3" fmla="*/ 57150 h 15"/>
                <a:gd name="T4" fmla="*/ 14817 w 21"/>
                <a:gd name="T5" fmla="*/ 26670 h 15"/>
                <a:gd name="T6" fmla="*/ 44450 w 21"/>
                <a:gd name="T7" fmla="*/ 0 h 15"/>
                <a:gd name="T8" fmla="*/ 77788 w 21"/>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86" name="Freeform 887"/>
            <p:cNvSpPr>
              <a:spLocks/>
            </p:cNvSpPr>
            <p:nvPr/>
          </p:nvSpPr>
          <p:spPr bwMode="auto">
            <a:xfrm>
              <a:off x="3251200" y="6473825"/>
              <a:ext cx="79375" cy="60325"/>
            </a:xfrm>
            <a:custGeom>
              <a:avLst/>
              <a:gdLst>
                <a:gd name="T0" fmla="*/ 75595 w 21"/>
                <a:gd name="T1" fmla="*/ 26392 h 16"/>
                <a:gd name="T2" fmla="*/ 56696 w 21"/>
                <a:gd name="T3" fmla="*/ 60325 h 16"/>
                <a:gd name="T4" fmla="*/ 11339 w 21"/>
                <a:gd name="T5" fmla="*/ 26392 h 16"/>
                <a:gd name="T6" fmla="*/ 45357 w 21"/>
                <a:gd name="T7" fmla="*/ 0 h 16"/>
                <a:gd name="T8" fmla="*/ 7559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3"/>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87" name="Freeform 888"/>
            <p:cNvSpPr>
              <a:spLocks/>
            </p:cNvSpPr>
            <p:nvPr/>
          </p:nvSpPr>
          <p:spPr bwMode="auto">
            <a:xfrm>
              <a:off x="3643313" y="6364288"/>
              <a:ext cx="77788" cy="55563"/>
            </a:xfrm>
            <a:custGeom>
              <a:avLst/>
              <a:gdLst>
                <a:gd name="T0" fmla="*/ 77788 w 21"/>
                <a:gd name="T1" fmla="*/ 25929 h 15"/>
                <a:gd name="T2" fmla="*/ 59267 w 21"/>
                <a:gd name="T3" fmla="*/ 55563 h 15"/>
                <a:gd name="T4" fmla="*/ 14817 w 21"/>
                <a:gd name="T5" fmla="*/ 25929 h 15"/>
                <a:gd name="T6" fmla="*/ 44450 w 21"/>
                <a:gd name="T7" fmla="*/ 0 h 15"/>
                <a:gd name="T8" fmla="*/ 77788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88" name="Freeform 889"/>
            <p:cNvSpPr>
              <a:spLocks/>
            </p:cNvSpPr>
            <p:nvPr/>
          </p:nvSpPr>
          <p:spPr bwMode="auto">
            <a:xfrm>
              <a:off x="3910013" y="6059488"/>
              <a:ext cx="77788" cy="55563"/>
            </a:xfrm>
            <a:custGeom>
              <a:avLst/>
              <a:gdLst>
                <a:gd name="T0" fmla="*/ 77788 w 21"/>
                <a:gd name="T1" fmla="*/ 25929 h 15"/>
                <a:gd name="T2" fmla="*/ 59267 w 21"/>
                <a:gd name="T3" fmla="*/ 55563 h 15"/>
                <a:gd name="T4" fmla="*/ 14817 w 21"/>
                <a:gd name="T5" fmla="*/ 25929 h 15"/>
                <a:gd name="T6" fmla="*/ 44450 w 21"/>
                <a:gd name="T7" fmla="*/ 0 h 15"/>
                <a:gd name="T8" fmla="*/ 77788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89" name="Freeform 890"/>
            <p:cNvSpPr>
              <a:spLocks/>
            </p:cNvSpPr>
            <p:nvPr/>
          </p:nvSpPr>
          <p:spPr bwMode="auto">
            <a:xfrm>
              <a:off x="4333875" y="5618163"/>
              <a:ext cx="52388" cy="41275"/>
            </a:xfrm>
            <a:custGeom>
              <a:avLst/>
              <a:gdLst>
                <a:gd name="T0" fmla="*/ 52388 w 14"/>
                <a:gd name="T1" fmla="*/ 18761 h 11"/>
                <a:gd name="T2" fmla="*/ 41162 w 14"/>
                <a:gd name="T3" fmla="*/ 41275 h 11"/>
                <a:gd name="T4" fmla="*/ 11226 w 14"/>
                <a:gd name="T5" fmla="*/ 18761 h 11"/>
                <a:gd name="T6" fmla="*/ 29936 w 14"/>
                <a:gd name="T7" fmla="*/ 0 h 11"/>
                <a:gd name="T8" fmla="*/ 52388 w 14"/>
                <a:gd name="T9" fmla="*/ 1876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1">
                  <a:moveTo>
                    <a:pt x="14" y="5"/>
                  </a:moveTo>
                  <a:cubicBezTo>
                    <a:pt x="14" y="7"/>
                    <a:pt x="11" y="11"/>
                    <a:pt x="11" y="11"/>
                  </a:cubicBezTo>
                  <a:cubicBezTo>
                    <a:pt x="11" y="11"/>
                    <a:pt x="0" y="8"/>
                    <a:pt x="3" y="5"/>
                  </a:cubicBezTo>
                  <a:cubicBezTo>
                    <a:pt x="5" y="2"/>
                    <a:pt x="8" y="0"/>
                    <a:pt x="8" y="0"/>
                  </a:cubicBezTo>
                  <a:cubicBezTo>
                    <a:pt x="8" y="0"/>
                    <a:pt x="14" y="3"/>
                    <a:pt x="14" y="5"/>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90" name="Freeform 891"/>
            <p:cNvSpPr>
              <a:spLocks/>
            </p:cNvSpPr>
            <p:nvPr/>
          </p:nvSpPr>
          <p:spPr bwMode="auto">
            <a:xfrm>
              <a:off x="4314825" y="5900738"/>
              <a:ext cx="46038" cy="41275"/>
            </a:xfrm>
            <a:custGeom>
              <a:avLst/>
              <a:gdLst>
                <a:gd name="T0" fmla="*/ 38365 w 12"/>
                <a:gd name="T1" fmla="*/ 37523 h 11"/>
                <a:gd name="T2" fmla="*/ 15346 w 12"/>
                <a:gd name="T3" fmla="*/ 37523 h 11"/>
                <a:gd name="T4" fmla="*/ 15346 w 12"/>
                <a:gd name="T5" fmla="*/ 0 h 11"/>
                <a:gd name="T6" fmla="*/ 42202 w 12"/>
                <a:gd name="T7" fmla="*/ 11257 h 11"/>
                <a:gd name="T8" fmla="*/ 38365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91" name="Freeform 892"/>
            <p:cNvSpPr>
              <a:spLocks/>
            </p:cNvSpPr>
            <p:nvPr/>
          </p:nvSpPr>
          <p:spPr bwMode="auto">
            <a:xfrm>
              <a:off x="3402013" y="5826125"/>
              <a:ext cx="44450" cy="41275"/>
            </a:xfrm>
            <a:custGeom>
              <a:avLst/>
              <a:gdLst>
                <a:gd name="T0" fmla="*/ 37042 w 12"/>
                <a:gd name="T1" fmla="*/ 37523 h 11"/>
                <a:gd name="T2" fmla="*/ 11113 w 12"/>
                <a:gd name="T3" fmla="*/ 37523 h 11"/>
                <a:gd name="T4" fmla="*/ 14817 w 12"/>
                <a:gd name="T5" fmla="*/ 3752 h 11"/>
                <a:gd name="T6" fmla="*/ 40746 w 12"/>
                <a:gd name="T7" fmla="*/ 11257 h 11"/>
                <a:gd name="T8" fmla="*/ 37042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3" y="10"/>
                    <a:pt x="3" y="10"/>
                  </a:cubicBezTo>
                  <a:cubicBezTo>
                    <a:pt x="3" y="10"/>
                    <a:pt x="0" y="0"/>
                    <a:pt x="4" y="1"/>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92" name="Freeform 893"/>
            <p:cNvSpPr>
              <a:spLocks/>
            </p:cNvSpPr>
            <p:nvPr/>
          </p:nvSpPr>
          <p:spPr bwMode="auto">
            <a:xfrm>
              <a:off x="3503613" y="5332413"/>
              <a:ext cx="41275" cy="41275"/>
            </a:xfrm>
            <a:custGeom>
              <a:avLst/>
              <a:gdLst>
                <a:gd name="T0" fmla="*/ 33770 w 11"/>
                <a:gd name="T1" fmla="*/ 37523 h 11"/>
                <a:gd name="T2" fmla="*/ 11257 w 11"/>
                <a:gd name="T3" fmla="*/ 37523 h 11"/>
                <a:gd name="T4" fmla="*/ 11257 w 11"/>
                <a:gd name="T5" fmla="*/ 0 h 11"/>
                <a:gd name="T6" fmla="*/ 37523 w 11"/>
                <a:gd name="T7" fmla="*/ 11257 h 11"/>
                <a:gd name="T8" fmla="*/ 33770 w 11"/>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9" y="10"/>
                  </a:moveTo>
                  <a:cubicBezTo>
                    <a:pt x="7" y="11"/>
                    <a:pt x="3" y="10"/>
                    <a:pt x="3" y="10"/>
                  </a:cubicBezTo>
                  <a:cubicBezTo>
                    <a:pt x="3" y="10"/>
                    <a:pt x="0" y="0"/>
                    <a:pt x="3" y="0"/>
                  </a:cubicBezTo>
                  <a:cubicBezTo>
                    <a:pt x="7" y="1"/>
                    <a:pt x="10" y="3"/>
                    <a:pt x="10" y="3"/>
                  </a:cubicBezTo>
                  <a:cubicBezTo>
                    <a:pt x="10" y="3"/>
                    <a:pt x="11" y="9"/>
                    <a:pt x="9"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93" name="Freeform 894"/>
            <p:cNvSpPr>
              <a:spLocks/>
            </p:cNvSpPr>
            <p:nvPr/>
          </p:nvSpPr>
          <p:spPr bwMode="auto">
            <a:xfrm>
              <a:off x="3201988" y="5565775"/>
              <a:ext cx="46038" cy="41275"/>
            </a:xfrm>
            <a:custGeom>
              <a:avLst/>
              <a:gdLst>
                <a:gd name="T0" fmla="*/ 38365 w 12"/>
                <a:gd name="T1" fmla="*/ 37523 h 11"/>
                <a:gd name="T2" fmla="*/ 15346 w 12"/>
                <a:gd name="T3" fmla="*/ 37523 h 11"/>
                <a:gd name="T4" fmla="*/ 15346 w 12"/>
                <a:gd name="T5" fmla="*/ 0 h 11"/>
                <a:gd name="T6" fmla="*/ 42202 w 12"/>
                <a:gd name="T7" fmla="*/ 11257 h 11"/>
                <a:gd name="T8" fmla="*/ 38365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94" name="Freeform 895"/>
            <p:cNvSpPr>
              <a:spLocks/>
            </p:cNvSpPr>
            <p:nvPr/>
          </p:nvSpPr>
          <p:spPr bwMode="auto">
            <a:xfrm>
              <a:off x="3957638" y="5659438"/>
              <a:ext cx="46038" cy="42863"/>
            </a:xfrm>
            <a:custGeom>
              <a:avLst/>
              <a:gdLst>
                <a:gd name="T0" fmla="*/ 38365 w 12"/>
                <a:gd name="T1" fmla="*/ 38966 h 11"/>
                <a:gd name="T2" fmla="*/ 15346 w 12"/>
                <a:gd name="T3" fmla="*/ 38966 h 11"/>
                <a:gd name="T4" fmla="*/ 15346 w 12"/>
                <a:gd name="T5" fmla="*/ 0 h 11"/>
                <a:gd name="T6" fmla="*/ 42202 w 12"/>
                <a:gd name="T7" fmla="*/ 11690 h 11"/>
                <a:gd name="T8" fmla="*/ 38365 w 12"/>
                <a:gd name="T9" fmla="*/ 3896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95" name="Freeform 896"/>
            <p:cNvSpPr>
              <a:spLocks/>
            </p:cNvSpPr>
            <p:nvPr/>
          </p:nvSpPr>
          <p:spPr bwMode="auto">
            <a:xfrm>
              <a:off x="3827463" y="6081713"/>
              <a:ext cx="44450" cy="41275"/>
            </a:xfrm>
            <a:custGeom>
              <a:avLst/>
              <a:gdLst>
                <a:gd name="T0" fmla="*/ 37042 w 12"/>
                <a:gd name="T1" fmla="*/ 37523 h 11"/>
                <a:gd name="T2" fmla="*/ 14817 w 12"/>
                <a:gd name="T3" fmla="*/ 37523 h 11"/>
                <a:gd name="T4" fmla="*/ 14817 w 12"/>
                <a:gd name="T5" fmla="*/ 3752 h 11"/>
                <a:gd name="T6" fmla="*/ 40746 w 12"/>
                <a:gd name="T7" fmla="*/ 11257 h 11"/>
                <a:gd name="T8" fmla="*/ 37042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1"/>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96" name="Freeform 897"/>
            <p:cNvSpPr>
              <a:spLocks/>
            </p:cNvSpPr>
            <p:nvPr/>
          </p:nvSpPr>
          <p:spPr bwMode="auto">
            <a:xfrm>
              <a:off x="3814763" y="6405563"/>
              <a:ext cx="60325" cy="41275"/>
            </a:xfrm>
            <a:custGeom>
              <a:avLst/>
              <a:gdLst>
                <a:gd name="T0" fmla="*/ 33933 w 16"/>
                <a:gd name="T1" fmla="*/ 37523 h 11"/>
                <a:gd name="T2" fmla="*/ 11311 w 16"/>
                <a:gd name="T3" fmla="*/ 37523 h 11"/>
                <a:gd name="T4" fmla="*/ 11311 w 16"/>
                <a:gd name="T5" fmla="*/ 0 h 11"/>
                <a:gd name="T6" fmla="*/ 60325 w 16"/>
                <a:gd name="T7" fmla="*/ 11257 h 11"/>
                <a:gd name="T8" fmla="*/ 3393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9" y="10"/>
                  </a:moveTo>
                  <a:cubicBezTo>
                    <a:pt x="7" y="11"/>
                    <a:pt x="3" y="10"/>
                    <a:pt x="3" y="10"/>
                  </a:cubicBezTo>
                  <a:cubicBezTo>
                    <a:pt x="3" y="10"/>
                    <a:pt x="0" y="0"/>
                    <a:pt x="3" y="0"/>
                  </a:cubicBezTo>
                  <a:cubicBezTo>
                    <a:pt x="7" y="1"/>
                    <a:pt x="16" y="3"/>
                    <a:pt x="16" y="3"/>
                  </a:cubicBezTo>
                  <a:cubicBezTo>
                    <a:pt x="16" y="3"/>
                    <a:pt x="11" y="9"/>
                    <a:pt x="9"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97" name="Freeform 898"/>
            <p:cNvSpPr>
              <a:spLocks/>
            </p:cNvSpPr>
            <p:nvPr/>
          </p:nvSpPr>
          <p:spPr bwMode="auto">
            <a:xfrm>
              <a:off x="3243263" y="6680200"/>
              <a:ext cx="65088" cy="41275"/>
            </a:xfrm>
            <a:custGeom>
              <a:avLst/>
              <a:gdLst>
                <a:gd name="T0" fmla="*/ 38287 w 17"/>
                <a:gd name="T1" fmla="*/ 37523 h 11"/>
                <a:gd name="T2" fmla="*/ 11486 w 17"/>
                <a:gd name="T3" fmla="*/ 37523 h 11"/>
                <a:gd name="T4" fmla="*/ 15315 w 17"/>
                <a:gd name="T5" fmla="*/ 3752 h 11"/>
                <a:gd name="T6" fmla="*/ 65088 w 17"/>
                <a:gd name="T7" fmla="*/ 15009 h 11"/>
                <a:gd name="T8" fmla="*/ 38287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3" y="10"/>
                    <a:pt x="3" y="10"/>
                  </a:cubicBezTo>
                  <a:cubicBezTo>
                    <a:pt x="3" y="10"/>
                    <a:pt x="0" y="0"/>
                    <a:pt x="4" y="1"/>
                  </a:cubicBezTo>
                  <a:cubicBezTo>
                    <a:pt x="8" y="1"/>
                    <a:pt x="17" y="4"/>
                    <a:pt x="17" y="4"/>
                  </a:cubicBezTo>
                  <a:cubicBezTo>
                    <a:pt x="17" y="4"/>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98" name="Freeform 899"/>
            <p:cNvSpPr>
              <a:spLocks/>
            </p:cNvSpPr>
            <p:nvPr/>
          </p:nvSpPr>
          <p:spPr bwMode="auto">
            <a:xfrm>
              <a:off x="2921000" y="5881688"/>
              <a:ext cx="60325" cy="41275"/>
            </a:xfrm>
            <a:custGeom>
              <a:avLst/>
              <a:gdLst>
                <a:gd name="T0" fmla="*/ 37703 w 16"/>
                <a:gd name="T1" fmla="*/ 37523 h 11"/>
                <a:gd name="T2" fmla="*/ 11311 w 16"/>
                <a:gd name="T3" fmla="*/ 37523 h 11"/>
                <a:gd name="T4" fmla="*/ 15081 w 16"/>
                <a:gd name="T5" fmla="*/ 3752 h 11"/>
                <a:gd name="T6" fmla="*/ 60325 w 16"/>
                <a:gd name="T7" fmla="*/ 15009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1"/>
                  </a:cubicBezTo>
                  <a:cubicBezTo>
                    <a:pt x="8" y="1"/>
                    <a:pt x="16" y="4"/>
                    <a:pt x="16" y="4"/>
                  </a:cubicBezTo>
                  <a:cubicBezTo>
                    <a:pt x="16" y="4"/>
                    <a:pt x="11"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99" name="Freeform 900"/>
            <p:cNvSpPr>
              <a:spLocks/>
            </p:cNvSpPr>
            <p:nvPr/>
          </p:nvSpPr>
          <p:spPr bwMode="auto">
            <a:xfrm>
              <a:off x="3751263" y="5637213"/>
              <a:ext cx="60325" cy="41275"/>
            </a:xfrm>
            <a:custGeom>
              <a:avLst/>
              <a:gdLst>
                <a:gd name="T0" fmla="*/ 37703 w 16"/>
                <a:gd name="T1" fmla="*/ 37523 h 11"/>
                <a:gd name="T2" fmla="*/ 11311 w 16"/>
                <a:gd name="T3" fmla="*/ 37523 h 11"/>
                <a:gd name="T4" fmla="*/ 15081 w 16"/>
                <a:gd name="T5" fmla="*/ 0 h 11"/>
                <a:gd name="T6" fmla="*/ 60325 w 16"/>
                <a:gd name="T7" fmla="*/ 11257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0"/>
                  </a:cubicBezTo>
                  <a:cubicBezTo>
                    <a:pt x="8" y="1"/>
                    <a:pt x="16" y="3"/>
                    <a:pt x="16" y="3"/>
                  </a:cubicBezTo>
                  <a:cubicBezTo>
                    <a:pt x="16"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00" name="Freeform 901"/>
            <p:cNvSpPr>
              <a:spLocks/>
            </p:cNvSpPr>
            <p:nvPr/>
          </p:nvSpPr>
          <p:spPr bwMode="auto">
            <a:xfrm>
              <a:off x="2860675" y="5370513"/>
              <a:ext cx="63500" cy="41275"/>
            </a:xfrm>
            <a:custGeom>
              <a:avLst/>
              <a:gdLst>
                <a:gd name="T0" fmla="*/ 37353 w 17"/>
                <a:gd name="T1" fmla="*/ 37523 h 11"/>
                <a:gd name="T2" fmla="*/ 11206 w 17"/>
                <a:gd name="T3" fmla="*/ 37523 h 11"/>
                <a:gd name="T4" fmla="*/ 14941 w 17"/>
                <a:gd name="T5" fmla="*/ 0 h 11"/>
                <a:gd name="T6" fmla="*/ 63500 w 17"/>
                <a:gd name="T7" fmla="*/ 11257 h 11"/>
                <a:gd name="T8" fmla="*/ 37353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3" y="10"/>
                    <a:pt x="3" y="10"/>
                  </a:cubicBezTo>
                  <a:cubicBezTo>
                    <a:pt x="3" y="10"/>
                    <a:pt x="0" y="0"/>
                    <a:pt x="4" y="0"/>
                  </a:cubicBezTo>
                  <a:cubicBezTo>
                    <a:pt x="8" y="1"/>
                    <a:pt x="17" y="3"/>
                    <a:pt x="17" y="3"/>
                  </a:cubicBezTo>
                  <a:cubicBezTo>
                    <a:pt x="17"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01" name="Freeform 902"/>
            <p:cNvSpPr>
              <a:spLocks/>
            </p:cNvSpPr>
            <p:nvPr/>
          </p:nvSpPr>
          <p:spPr bwMode="auto">
            <a:xfrm>
              <a:off x="2684463" y="5626100"/>
              <a:ext cx="58738" cy="41275"/>
            </a:xfrm>
            <a:custGeom>
              <a:avLst/>
              <a:gdLst>
                <a:gd name="T0" fmla="*/ 33040 w 16"/>
                <a:gd name="T1" fmla="*/ 37523 h 11"/>
                <a:gd name="T2" fmla="*/ 11013 w 16"/>
                <a:gd name="T3" fmla="*/ 37523 h 11"/>
                <a:gd name="T4" fmla="*/ 11013 w 16"/>
                <a:gd name="T5" fmla="*/ 3752 h 11"/>
                <a:gd name="T6" fmla="*/ 58738 w 16"/>
                <a:gd name="T7" fmla="*/ 15009 h 11"/>
                <a:gd name="T8" fmla="*/ 33040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9" y="10"/>
                  </a:moveTo>
                  <a:cubicBezTo>
                    <a:pt x="7" y="11"/>
                    <a:pt x="3" y="10"/>
                    <a:pt x="3" y="10"/>
                  </a:cubicBezTo>
                  <a:cubicBezTo>
                    <a:pt x="3" y="10"/>
                    <a:pt x="0" y="0"/>
                    <a:pt x="3" y="1"/>
                  </a:cubicBezTo>
                  <a:cubicBezTo>
                    <a:pt x="7" y="1"/>
                    <a:pt x="16" y="4"/>
                    <a:pt x="16" y="4"/>
                  </a:cubicBezTo>
                  <a:cubicBezTo>
                    <a:pt x="16" y="4"/>
                    <a:pt x="11" y="9"/>
                    <a:pt x="9"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02" name="Freeform 903"/>
            <p:cNvSpPr>
              <a:spLocks/>
            </p:cNvSpPr>
            <p:nvPr/>
          </p:nvSpPr>
          <p:spPr bwMode="auto">
            <a:xfrm>
              <a:off x="4127500" y="5378450"/>
              <a:ext cx="60325" cy="41275"/>
            </a:xfrm>
            <a:custGeom>
              <a:avLst/>
              <a:gdLst>
                <a:gd name="T0" fmla="*/ 37703 w 16"/>
                <a:gd name="T1" fmla="*/ 37523 h 11"/>
                <a:gd name="T2" fmla="*/ 11311 w 16"/>
                <a:gd name="T3" fmla="*/ 37523 h 11"/>
                <a:gd name="T4" fmla="*/ 15081 w 16"/>
                <a:gd name="T5" fmla="*/ 0 h 11"/>
                <a:gd name="T6" fmla="*/ 60325 w 16"/>
                <a:gd name="T7" fmla="*/ 15009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0"/>
                  </a:cubicBezTo>
                  <a:cubicBezTo>
                    <a:pt x="8" y="1"/>
                    <a:pt x="16" y="4"/>
                    <a:pt x="16" y="4"/>
                  </a:cubicBezTo>
                  <a:cubicBezTo>
                    <a:pt x="16" y="4"/>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03" name="Freeform 904"/>
            <p:cNvSpPr>
              <a:spLocks/>
            </p:cNvSpPr>
            <p:nvPr/>
          </p:nvSpPr>
          <p:spPr bwMode="auto">
            <a:xfrm>
              <a:off x="3781425" y="5268913"/>
              <a:ext cx="63500" cy="41275"/>
            </a:xfrm>
            <a:custGeom>
              <a:avLst/>
              <a:gdLst>
                <a:gd name="T0" fmla="*/ 37353 w 17"/>
                <a:gd name="T1" fmla="*/ 37523 h 11"/>
                <a:gd name="T2" fmla="*/ 14941 w 17"/>
                <a:gd name="T3" fmla="*/ 37523 h 11"/>
                <a:gd name="T4" fmla="*/ 14941 w 17"/>
                <a:gd name="T5" fmla="*/ 0 h 11"/>
                <a:gd name="T6" fmla="*/ 63500 w 17"/>
                <a:gd name="T7" fmla="*/ 11257 h 11"/>
                <a:gd name="T8" fmla="*/ 37353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4" y="10"/>
                    <a:pt x="4" y="10"/>
                  </a:cubicBezTo>
                  <a:cubicBezTo>
                    <a:pt x="4" y="10"/>
                    <a:pt x="0" y="0"/>
                    <a:pt x="4" y="0"/>
                  </a:cubicBezTo>
                  <a:cubicBezTo>
                    <a:pt x="8" y="1"/>
                    <a:pt x="17" y="3"/>
                    <a:pt x="17" y="3"/>
                  </a:cubicBezTo>
                  <a:cubicBezTo>
                    <a:pt x="17"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04" name="Freeform 905"/>
            <p:cNvSpPr>
              <a:spLocks/>
            </p:cNvSpPr>
            <p:nvPr/>
          </p:nvSpPr>
          <p:spPr bwMode="auto">
            <a:xfrm>
              <a:off x="4394200" y="5359400"/>
              <a:ext cx="60325" cy="41275"/>
            </a:xfrm>
            <a:custGeom>
              <a:avLst/>
              <a:gdLst>
                <a:gd name="T0" fmla="*/ 37703 w 16"/>
                <a:gd name="T1" fmla="*/ 37523 h 11"/>
                <a:gd name="T2" fmla="*/ 11311 w 16"/>
                <a:gd name="T3" fmla="*/ 37523 h 11"/>
                <a:gd name="T4" fmla="*/ 15081 w 16"/>
                <a:gd name="T5" fmla="*/ 0 h 11"/>
                <a:gd name="T6" fmla="*/ 60325 w 16"/>
                <a:gd name="T7" fmla="*/ 11257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0"/>
                  </a:cubicBezTo>
                  <a:cubicBezTo>
                    <a:pt x="8" y="1"/>
                    <a:pt x="16" y="3"/>
                    <a:pt x="16" y="3"/>
                  </a:cubicBezTo>
                  <a:cubicBezTo>
                    <a:pt x="16"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05" name="Freeform 906"/>
            <p:cNvSpPr>
              <a:spLocks/>
            </p:cNvSpPr>
            <p:nvPr/>
          </p:nvSpPr>
          <p:spPr bwMode="auto">
            <a:xfrm>
              <a:off x="3454400" y="6183313"/>
              <a:ext cx="63500" cy="41275"/>
            </a:xfrm>
            <a:custGeom>
              <a:avLst/>
              <a:gdLst>
                <a:gd name="T0" fmla="*/ 37353 w 17"/>
                <a:gd name="T1" fmla="*/ 37523 h 11"/>
                <a:gd name="T2" fmla="*/ 11206 w 17"/>
                <a:gd name="T3" fmla="*/ 37523 h 11"/>
                <a:gd name="T4" fmla="*/ 14941 w 17"/>
                <a:gd name="T5" fmla="*/ 0 h 11"/>
                <a:gd name="T6" fmla="*/ 63500 w 17"/>
                <a:gd name="T7" fmla="*/ 11257 h 11"/>
                <a:gd name="T8" fmla="*/ 37353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3" y="10"/>
                    <a:pt x="3" y="10"/>
                  </a:cubicBezTo>
                  <a:cubicBezTo>
                    <a:pt x="3" y="10"/>
                    <a:pt x="0" y="0"/>
                    <a:pt x="4" y="0"/>
                  </a:cubicBezTo>
                  <a:cubicBezTo>
                    <a:pt x="8" y="1"/>
                    <a:pt x="17" y="3"/>
                    <a:pt x="17" y="3"/>
                  </a:cubicBezTo>
                  <a:cubicBezTo>
                    <a:pt x="17"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06" name="Freeform 907"/>
            <p:cNvSpPr>
              <a:spLocks/>
            </p:cNvSpPr>
            <p:nvPr/>
          </p:nvSpPr>
          <p:spPr bwMode="auto">
            <a:xfrm>
              <a:off x="2973388" y="6450013"/>
              <a:ext cx="60325" cy="42863"/>
            </a:xfrm>
            <a:custGeom>
              <a:avLst/>
              <a:gdLst>
                <a:gd name="T0" fmla="*/ 37703 w 16"/>
                <a:gd name="T1" fmla="*/ 42863 h 11"/>
                <a:gd name="T2" fmla="*/ 11311 w 16"/>
                <a:gd name="T3" fmla="*/ 42863 h 11"/>
                <a:gd name="T4" fmla="*/ 15081 w 16"/>
                <a:gd name="T5" fmla="*/ 3897 h 11"/>
                <a:gd name="T6" fmla="*/ 60325 w 16"/>
                <a:gd name="T7" fmla="*/ 15587 h 11"/>
                <a:gd name="T8" fmla="*/ 37703 w 16"/>
                <a:gd name="T9" fmla="*/ 4286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1"/>
                  </a:moveTo>
                  <a:cubicBezTo>
                    <a:pt x="8" y="11"/>
                    <a:pt x="3" y="11"/>
                    <a:pt x="3" y="11"/>
                  </a:cubicBezTo>
                  <a:cubicBezTo>
                    <a:pt x="3" y="11"/>
                    <a:pt x="0" y="0"/>
                    <a:pt x="4" y="1"/>
                  </a:cubicBezTo>
                  <a:cubicBezTo>
                    <a:pt x="8" y="1"/>
                    <a:pt x="16" y="4"/>
                    <a:pt x="16" y="4"/>
                  </a:cubicBezTo>
                  <a:cubicBezTo>
                    <a:pt x="16" y="4"/>
                    <a:pt x="12" y="10"/>
                    <a:pt x="10" y="11"/>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07" name="Freeform 908"/>
            <p:cNvSpPr>
              <a:spLocks/>
            </p:cNvSpPr>
            <p:nvPr/>
          </p:nvSpPr>
          <p:spPr bwMode="auto">
            <a:xfrm>
              <a:off x="2740025" y="5953125"/>
              <a:ext cx="38100" cy="53975"/>
            </a:xfrm>
            <a:custGeom>
              <a:avLst/>
              <a:gdLst>
                <a:gd name="T0" fmla="*/ 11430 w 10"/>
                <a:gd name="T1" fmla="*/ 50120 h 14"/>
                <a:gd name="T2" fmla="*/ 0 w 10"/>
                <a:gd name="T3" fmla="*/ 23132 h 14"/>
                <a:gd name="T4" fmla="*/ 34290 w 10"/>
                <a:gd name="T5" fmla="*/ 15421 h 14"/>
                <a:gd name="T6" fmla="*/ 38100 w 10"/>
                <a:gd name="T7" fmla="*/ 42409 h 14"/>
                <a:gd name="T8" fmla="*/ 11430 w 10"/>
                <a:gd name="T9" fmla="*/ 5012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3" y="13"/>
                  </a:moveTo>
                  <a:cubicBezTo>
                    <a:pt x="1" y="11"/>
                    <a:pt x="0" y="6"/>
                    <a:pt x="0" y="6"/>
                  </a:cubicBezTo>
                  <a:cubicBezTo>
                    <a:pt x="0" y="6"/>
                    <a:pt x="9" y="0"/>
                    <a:pt x="9" y="4"/>
                  </a:cubicBezTo>
                  <a:cubicBezTo>
                    <a:pt x="10" y="7"/>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08" name="Freeform 909"/>
            <p:cNvSpPr>
              <a:spLocks/>
            </p:cNvSpPr>
            <p:nvPr/>
          </p:nvSpPr>
          <p:spPr bwMode="auto">
            <a:xfrm>
              <a:off x="2559050" y="5359400"/>
              <a:ext cx="38100" cy="52388"/>
            </a:xfrm>
            <a:custGeom>
              <a:avLst/>
              <a:gdLst>
                <a:gd name="T0" fmla="*/ 7620 w 10"/>
                <a:gd name="T1" fmla="*/ 44904 h 14"/>
                <a:gd name="T2" fmla="*/ 0 w 10"/>
                <a:gd name="T3" fmla="*/ 22452 h 14"/>
                <a:gd name="T4" fmla="*/ 34290 w 10"/>
                <a:gd name="T5" fmla="*/ 11226 h 14"/>
                <a:gd name="T6" fmla="*/ 34290 w 10"/>
                <a:gd name="T7" fmla="*/ 41162 h 14"/>
                <a:gd name="T8" fmla="*/ 7620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2"/>
                  </a:moveTo>
                  <a:cubicBezTo>
                    <a:pt x="1" y="11"/>
                    <a:pt x="0" y="6"/>
                    <a:pt x="0" y="6"/>
                  </a:cubicBezTo>
                  <a:cubicBezTo>
                    <a:pt x="0" y="6"/>
                    <a:pt x="8" y="0"/>
                    <a:pt x="9" y="3"/>
                  </a:cubicBezTo>
                  <a:cubicBezTo>
                    <a:pt x="10" y="7"/>
                    <a:pt x="9" y="11"/>
                    <a:pt x="9" y="11"/>
                  </a:cubicBezTo>
                  <a:cubicBezTo>
                    <a:pt x="9" y="11"/>
                    <a:pt x="4" y="14"/>
                    <a:pt x="2"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09" name="Freeform 910"/>
            <p:cNvSpPr>
              <a:spLocks/>
            </p:cNvSpPr>
            <p:nvPr/>
          </p:nvSpPr>
          <p:spPr bwMode="auto">
            <a:xfrm>
              <a:off x="2932113" y="5065713"/>
              <a:ext cx="41275" cy="52388"/>
            </a:xfrm>
            <a:custGeom>
              <a:avLst/>
              <a:gdLst>
                <a:gd name="T0" fmla="*/ 11257 w 11"/>
                <a:gd name="T1" fmla="*/ 44904 h 14"/>
                <a:gd name="T2" fmla="*/ 0 w 11"/>
                <a:gd name="T3" fmla="*/ 22452 h 14"/>
                <a:gd name="T4" fmla="*/ 37523 w 11"/>
                <a:gd name="T5" fmla="*/ 11226 h 14"/>
                <a:gd name="T6" fmla="*/ 37523 w 11"/>
                <a:gd name="T7" fmla="*/ 41162 h 14"/>
                <a:gd name="T8" fmla="*/ 11257 w 11"/>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10" name="Freeform 911"/>
            <p:cNvSpPr>
              <a:spLocks/>
            </p:cNvSpPr>
            <p:nvPr/>
          </p:nvSpPr>
          <p:spPr bwMode="auto">
            <a:xfrm>
              <a:off x="2503488" y="5664200"/>
              <a:ext cx="38100" cy="52388"/>
            </a:xfrm>
            <a:custGeom>
              <a:avLst/>
              <a:gdLst>
                <a:gd name="T0" fmla="*/ 7620 w 10"/>
                <a:gd name="T1" fmla="*/ 44904 h 14"/>
                <a:gd name="T2" fmla="*/ 0 w 10"/>
                <a:gd name="T3" fmla="*/ 22452 h 14"/>
                <a:gd name="T4" fmla="*/ 34290 w 10"/>
                <a:gd name="T5" fmla="*/ 14968 h 14"/>
                <a:gd name="T6" fmla="*/ 34290 w 10"/>
                <a:gd name="T7" fmla="*/ 41162 h 14"/>
                <a:gd name="T8" fmla="*/ 7620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2"/>
                  </a:moveTo>
                  <a:cubicBezTo>
                    <a:pt x="1" y="11"/>
                    <a:pt x="0" y="6"/>
                    <a:pt x="0" y="6"/>
                  </a:cubicBezTo>
                  <a:cubicBezTo>
                    <a:pt x="0" y="6"/>
                    <a:pt x="8" y="0"/>
                    <a:pt x="9" y="4"/>
                  </a:cubicBezTo>
                  <a:cubicBezTo>
                    <a:pt x="10" y="7"/>
                    <a:pt x="9" y="11"/>
                    <a:pt x="9" y="11"/>
                  </a:cubicBezTo>
                  <a:cubicBezTo>
                    <a:pt x="9" y="11"/>
                    <a:pt x="4" y="14"/>
                    <a:pt x="2"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11" name="Freeform 912"/>
            <p:cNvSpPr>
              <a:spLocks/>
            </p:cNvSpPr>
            <p:nvPr/>
          </p:nvSpPr>
          <p:spPr bwMode="auto">
            <a:xfrm>
              <a:off x="2300288" y="4945063"/>
              <a:ext cx="41275" cy="52388"/>
            </a:xfrm>
            <a:custGeom>
              <a:avLst/>
              <a:gdLst>
                <a:gd name="T0" fmla="*/ 11257 w 11"/>
                <a:gd name="T1" fmla="*/ 44904 h 14"/>
                <a:gd name="T2" fmla="*/ 0 w 11"/>
                <a:gd name="T3" fmla="*/ 22452 h 14"/>
                <a:gd name="T4" fmla="*/ 37523 w 11"/>
                <a:gd name="T5" fmla="*/ 11226 h 14"/>
                <a:gd name="T6" fmla="*/ 37523 w 11"/>
                <a:gd name="T7" fmla="*/ 41162 h 14"/>
                <a:gd name="T8" fmla="*/ 11257 w 11"/>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12" name="Freeform 913"/>
            <p:cNvSpPr>
              <a:spLocks/>
            </p:cNvSpPr>
            <p:nvPr/>
          </p:nvSpPr>
          <p:spPr bwMode="auto">
            <a:xfrm>
              <a:off x="2360613" y="5095875"/>
              <a:ext cx="41275" cy="52388"/>
            </a:xfrm>
            <a:custGeom>
              <a:avLst/>
              <a:gdLst>
                <a:gd name="T0" fmla="*/ 11257 w 11"/>
                <a:gd name="T1" fmla="*/ 48646 h 14"/>
                <a:gd name="T2" fmla="*/ 0 w 11"/>
                <a:gd name="T3" fmla="*/ 22452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2" y="11"/>
                    <a:pt x="0" y="6"/>
                    <a:pt x="0" y="6"/>
                  </a:cubicBezTo>
                  <a:cubicBezTo>
                    <a:pt x="0" y="6"/>
                    <a:pt x="9" y="0"/>
                    <a:pt x="10" y="4"/>
                  </a:cubicBezTo>
                  <a:cubicBezTo>
                    <a:pt x="11" y="7"/>
                    <a:pt x="10" y="11"/>
                    <a:pt x="10" y="11"/>
                  </a:cubicBezTo>
                  <a:cubicBezTo>
                    <a:pt x="10" y="11"/>
                    <a:pt x="5"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13" name="Freeform 914"/>
            <p:cNvSpPr>
              <a:spLocks/>
            </p:cNvSpPr>
            <p:nvPr/>
          </p:nvSpPr>
          <p:spPr bwMode="auto">
            <a:xfrm>
              <a:off x="2398713" y="5546725"/>
              <a:ext cx="36513" cy="57150"/>
            </a:xfrm>
            <a:custGeom>
              <a:avLst/>
              <a:gdLst>
                <a:gd name="T0" fmla="*/ 7303 w 10"/>
                <a:gd name="T1" fmla="*/ 49530 h 15"/>
                <a:gd name="T2" fmla="*/ 0 w 10"/>
                <a:gd name="T3" fmla="*/ 26670 h 15"/>
                <a:gd name="T4" fmla="*/ 32862 w 10"/>
                <a:gd name="T5" fmla="*/ 15240 h 15"/>
                <a:gd name="T6" fmla="*/ 36513 w 10"/>
                <a:gd name="T7" fmla="*/ 41910 h 15"/>
                <a:gd name="T8" fmla="*/ 7303 w 10"/>
                <a:gd name="T9" fmla="*/ 4953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2" y="13"/>
                  </a:moveTo>
                  <a:cubicBezTo>
                    <a:pt x="1" y="12"/>
                    <a:pt x="0" y="7"/>
                    <a:pt x="0" y="7"/>
                  </a:cubicBezTo>
                  <a:cubicBezTo>
                    <a:pt x="0" y="7"/>
                    <a:pt x="8" y="0"/>
                    <a:pt x="9" y="4"/>
                  </a:cubicBezTo>
                  <a:cubicBezTo>
                    <a:pt x="10" y="8"/>
                    <a:pt x="10" y="11"/>
                    <a:pt x="10" y="11"/>
                  </a:cubicBezTo>
                  <a:cubicBezTo>
                    <a:pt x="10" y="11"/>
                    <a:pt x="4" y="15"/>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14" name="Freeform 915"/>
            <p:cNvSpPr>
              <a:spLocks/>
            </p:cNvSpPr>
            <p:nvPr/>
          </p:nvSpPr>
          <p:spPr bwMode="auto">
            <a:xfrm>
              <a:off x="2803525" y="6303963"/>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2"/>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15" name="Freeform 916"/>
            <p:cNvSpPr>
              <a:spLocks/>
            </p:cNvSpPr>
            <p:nvPr/>
          </p:nvSpPr>
          <p:spPr bwMode="auto">
            <a:xfrm>
              <a:off x="4879975" y="5969000"/>
              <a:ext cx="36513" cy="55563"/>
            </a:xfrm>
            <a:custGeom>
              <a:avLst/>
              <a:gdLst>
                <a:gd name="T0" fmla="*/ 10954 w 10"/>
                <a:gd name="T1" fmla="*/ 48155 h 15"/>
                <a:gd name="T2" fmla="*/ 0 w 10"/>
                <a:gd name="T3" fmla="*/ 25929 h 15"/>
                <a:gd name="T4" fmla="*/ 36513 w 10"/>
                <a:gd name="T5" fmla="*/ 14817 h 15"/>
                <a:gd name="T6" fmla="*/ 36513 w 10"/>
                <a:gd name="T7" fmla="*/ 40746 h 15"/>
                <a:gd name="T8" fmla="*/ 10954 w 10"/>
                <a:gd name="T9" fmla="*/ 4815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3" y="13"/>
                  </a:moveTo>
                  <a:cubicBezTo>
                    <a:pt x="1" y="12"/>
                    <a:pt x="0" y="7"/>
                    <a:pt x="0" y="7"/>
                  </a:cubicBezTo>
                  <a:cubicBezTo>
                    <a:pt x="0" y="7"/>
                    <a:pt x="9" y="0"/>
                    <a:pt x="10" y="4"/>
                  </a:cubicBezTo>
                  <a:cubicBezTo>
                    <a:pt x="10" y="8"/>
                    <a:pt x="10" y="11"/>
                    <a:pt x="10" y="11"/>
                  </a:cubicBezTo>
                  <a:cubicBezTo>
                    <a:pt x="10" y="11"/>
                    <a:pt x="4" y="15"/>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16" name="Freeform 917"/>
            <p:cNvSpPr>
              <a:spLocks/>
            </p:cNvSpPr>
            <p:nvPr/>
          </p:nvSpPr>
          <p:spPr bwMode="auto">
            <a:xfrm>
              <a:off x="4529138" y="6265863"/>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17" name="Freeform 918"/>
            <p:cNvSpPr>
              <a:spLocks/>
            </p:cNvSpPr>
            <p:nvPr/>
          </p:nvSpPr>
          <p:spPr bwMode="auto">
            <a:xfrm>
              <a:off x="4600575" y="6062663"/>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2"/>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18" name="Freeform 919"/>
            <p:cNvSpPr>
              <a:spLocks/>
            </p:cNvSpPr>
            <p:nvPr/>
          </p:nvSpPr>
          <p:spPr bwMode="auto">
            <a:xfrm>
              <a:off x="4800600" y="5713413"/>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19" name="Freeform 920"/>
            <p:cNvSpPr>
              <a:spLocks/>
            </p:cNvSpPr>
            <p:nvPr/>
          </p:nvSpPr>
          <p:spPr bwMode="auto">
            <a:xfrm>
              <a:off x="4932363" y="5430838"/>
              <a:ext cx="38100" cy="52388"/>
            </a:xfrm>
            <a:custGeom>
              <a:avLst/>
              <a:gdLst>
                <a:gd name="T0" fmla="*/ 7620 w 10"/>
                <a:gd name="T1" fmla="*/ 44904 h 14"/>
                <a:gd name="T2" fmla="*/ 0 w 10"/>
                <a:gd name="T3" fmla="*/ 22452 h 14"/>
                <a:gd name="T4" fmla="*/ 34290 w 10"/>
                <a:gd name="T5" fmla="*/ 14968 h 14"/>
                <a:gd name="T6" fmla="*/ 34290 w 10"/>
                <a:gd name="T7" fmla="*/ 41162 h 14"/>
                <a:gd name="T8" fmla="*/ 7620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2"/>
                  </a:moveTo>
                  <a:cubicBezTo>
                    <a:pt x="1" y="11"/>
                    <a:pt x="0" y="6"/>
                    <a:pt x="0" y="6"/>
                  </a:cubicBezTo>
                  <a:cubicBezTo>
                    <a:pt x="0" y="6"/>
                    <a:pt x="8" y="0"/>
                    <a:pt x="9" y="4"/>
                  </a:cubicBezTo>
                  <a:cubicBezTo>
                    <a:pt x="10" y="7"/>
                    <a:pt x="9" y="11"/>
                    <a:pt x="9" y="11"/>
                  </a:cubicBezTo>
                  <a:cubicBezTo>
                    <a:pt x="9" y="11"/>
                    <a:pt x="4" y="14"/>
                    <a:pt x="2"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20" name="Freeform 921"/>
            <p:cNvSpPr>
              <a:spLocks/>
            </p:cNvSpPr>
            <p:nvPr/>
          </p:nvSpPr>
          <p:spPr bwMode="auto">
            <a:xfrm>
              <a:off x="4627563" y="5159375"/>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21" name="Freeform 922"/>
            <p:cNvSpPr>
              <a:spLocks/>
            </p:cNvSpPr>
            <p:nvPr/>
          </p:nvSpPr>
          <p:spPr bwMode="auto">
            <a:xfrm>
              <a:off x="4916488" y="4994275"/>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2"/>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22" name="Freeform 923"/>
            <p:cNvSpPr>
              <a:spLocks/>
            </p:cNvSpPr>
            <p:nvPr/>
          </p:nvSpPr>
          <p:spPr bwMode="auto">
            <a:xfrm>
              <a:off x="4857750" y="5230813"/>
              <a:ext cx="36513" cy="52388"/>
            </a:xfrm>
            <a:custGeom>
              <a:avLst/>
              <a:gdLst>
                <a:gd name="T0" fmla="*/ 10954 w 10"/>
                <a:gd name="T1" fmla="*/ 44904 h 14"/>
                <a:gd name="T2" fmla="*/ 0 w 10"/>
                <a:gd name="T3" fmla="*/ 22452 h 14"/>
                <a:gd name="T4" fmla="*/ 36513 w 10"/>
                <a:gd name="T5" fmla="*/ 11226 h 14"/>
                <a:gd name="T6" fmla="*/ 36513 w 10"/>
                <a:gd name="T7" fmla="*/ 41162 h 14"/>
                <a:gd name="T8" fmla="*/ 10954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3" y="12"/>
                  </a:moveTo>
                  <a:cubicBezTo>
                    <a:pt x="1" y="11"/>
                    <a:pt x="0" y="6"/>
                    <a:pt x="0" y="6"/>
                  </a:cubicBezTo>
                  <a:cubicBezTo>
                    <a:pt x="0" y="6"/>
                    <a:pt x="9" y="0"/>
                    <a:pt x="10" y="3"/>
                  </a:cubicBezTo>
                  <a:cubicBezTo>
                    <a:pt x="10"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23" name="Freeform 924"/>
            <p:cNvSpPr>
              <a:spLocks/>
            </p:cNvSpPr>
            <p:nvPr/>
          </p:nvSpPr>
          <p:spPr bwMode="auto">
            <a:xfrm>
              <a:off x="3852863" y="5024438"/>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1"/>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24" name="Freeform 925"/>
            <p:cNvSpPr>
              <a:spLocks/>
            </p:cNvSpPr>
            <p:nvPr/>
          </p:nvSpPr>
          <p:spPr bwMode="auto">
            <a:xfrm>
              <a:off x="4171950" y="6251575"/>
              <a:ext cx="38100" cy="52388"/>
            </a:xfrm>
            <a:custGeom>
              <a:avLst/>
              <a:gdLst>
                <a:gd name="T0" fmla="*/ 7620 w 10"/>
                <a:gd name="T1" fmla="*/ 48646 h 14"/>
                <a:gd name="T2" fmla="*/ 0 w 10"/>
                <a:gd name="T3" fmla="*/ 22452 h 14"/>
                <a:gd name="T4" fmla="*/ 34290 w 10"/>
                <a:gd name="T5" fmla="*/ 14968 h 14"/>
                <a:gd name="T6" fmla="*/ 3810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6"/>
                    <a:pt x="0" y="6"/>
                  </a:cubicBezTo>
                  <a:cubicBezTo>
                    <a:pt x="0" y="6"/>
                    <a:pt x="8" y="0"/>
                    <a:pt x="9" y="4"/>
                  </a:cubicBezTo>
                  <a:cubicBezTo>
                    <a:pt x="10" y="7"/>
                    <a:pt x="10" y="11"/>
                    <a:pt x="10" y="11"/>
                  </a:cubicBezTo>
                  <a:cubicBezTo>
                    <a:pt x="10"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25" name="Freeform 926"/>
            <p:cNvSpPr>
              <a:spLocks/>
            </p:cNvSpPr>
            <p:nvPr/>
          </p:nvSpPr>
          <p:spPr bwMode="auto">
            <a:xfrm>
              <a:off x="4160838" y="6499225"/>
              <a:ext cx="41275" cy="52388"/>
            </a:xfrm>
            <a:custGeom>
              <a:avLst/>
              <a:gdLst>
                <a:gd name="T0" fmla="*/ 11257 w 11"/>
                <a:gd name="T1" fmla="*/ 44904 h 14"/>
                <a:gd name="T2" fmla="*/ 0 w 11"/>
                <a:gd name="T3" fmla="*/ 22452 h 14"/>
                <a:gd name="T4" fmla="*/ 37523 w 11"/>
                <a:gd name="T5" fmla="*/ 11226 h 14"/>
                <a:gd name="T6" fmla="*/ 37523 w 11"/>
                <a:gd name="T7" fmla="*/ 41162 h 14"/>
                <a:gd name="T8" fmla="*/ 11257 w 11"/>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26" name="Freeform 927"/>
            <p:cNvSpPr>
              <a:spLocks/>
            </p:cNvSpPr>
            <p:nvPr/>
          </p:nvSpPr>
          <p:spPr bwMode="auto">
            <a:xfrm>
              <a:off x="3643313" y="6624638"/>
              <a:ext cx="36513" cy="52388"/>
            </a:xfrm>
            <a:custGeom>
              <a:avLst/>
              <a:gdLst>
                <a:gd name="T0" fmla="*/ 7303 w 10"/>
                <a:gd name="T1" fmla="*/ 48646 h 14"/>
                <a:gd name="T2" fmla="*/ 0 w 10"/>
                <a:gd name="T3" fmla="*/ 26194 h 14"/>
                <a:gd name="T4" fmla="*/ 32862 w 10"/>
                <a:gd name="T5" fmla="*/ 14968 h 14"/>
                <a:gd name="T6" fmla="*/ 32862 w 10"/>
                <a:gd name="T7" fmla="*/ 41162 h 14"/>
                <a:gd name="T8" fmla="*/ 7303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27" name="Freeform 928"/>
            <p:cNvSpPr>
              <a:spLocks/>
            </p:cNvSpPr>
            <p:nvPr/>
          </p:nvSpPr>
          <p:spPr bwMode="auto">
            <a:xfrm>
              <a:off x="3465513" y="6419850"/>
              <a:ext cx="38100" cy="53975"/>
            </a:xfrm>
            <a:custGeom>
              <a:avLst/>
              <a:gdLst>
                <a:gd name="T0" fmla="*/ 7620 w 10"/>
                <a:gd name="T1" fmla="*/ 50120 h 14"/>
                <a:gd name="T2" fmla="*/ 0 w 10"/>
                <a:gd name="T3" fmla="*/ 26988 h 14"/>
                <a:gd name="T4" fmla="*/ 34290 w 10"/>
                <a:gd name="T5" fmla="*/ 15421 h 14"/>
                <a:gd name="T6" fmla="*/ 34290 w 10"/>
                <a:gd name="T7" fmla="*/ 42409 h 14"/>
                <a:gd name="T8" fmla="*/ 7620 w 10"/>
                <a:gd name="T9" fmla="*/ 5012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28" name="Freeform 929"/>
            <p:cNvSpPr>
              <a:spLocks/>
            </p:cNvSpPr>
            <p:nvPr/>
          </p:nvSpPr>
          <p:spPr bwMode="auto">
            <a:xfrm>
              <a:off x="3255963" y="6326188"/>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2"/>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29" name="Freeform 930"/>
            <p:cNvSpPr>
              <a:spLocks/>
            </p:cNvSpPr>
            <p:nvPr/>
          </p:nvSpPr>
          <p:spPr bwMode="auto">
            <a:xfrm>
              <a:off x="3660775" y="6202363"/>
              <a:ext cx="38100" cy="52388"/>
            </a:xfrm>
            <a:custGeom>
              <a:avLst/>
              <a:gdLst>
                <a:gd name="T0" fmla="*/ 11430 w 10"/>
                <a:gd name="T1" fmla="*/ 48646 h 14"/>
                <a:gd name="T2" fmla="*/ 0 w 10"/>
                <a:gd name="T3" fmla="*/ 26194 h 14"/>
                <a:gd name="T4" fmla="*/ 34290 w 10"/>
                <a:gd name="T5" fmla="*/ 14968 h 14"/>
                <a:gd name="T6" fmla="*/ 38100 w 10"/>
                <a:gd name="T7" fmla="*/ 41162 h 14"/>
                <a:gd name="T8" fmla="*/ 1143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3" y="13"/>
                  </a:moveTo>
                  <a:cubicBezTo>
                    <a:pt x="1" y="11"/>
                    <a:pt x="0" y="7"/>
                    <a:pt x="0" y="7"/>
                  </a:cubicBezTo>
                  <a:cubicBezTo>
                    <a:pt x="0" y="7"/>
                    <a:pt x="8" y="0"/>
                    <a:pt x="9" y="4"/>
                  </a:cubicBezTo>
                  <a:cubicBezTo>
                    <a:pt x="10"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30" name="Freeform 931"/>
            <p:cNvSpPr>
              <a:spLocks/>
            </p:cNvSpPr>
            <p:nvPr/>
          </p:nvSpPr>
          <p:spPr bwMode="auto">
            <a:xfrm>
              <a:off x="3721100" y="6021388"/>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1"/>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31" name="Freeform 932"/>
            <p:cNvSpPr>
              <a:spLocks/>
            </p:cNvSpPr>
            <p:nvPr/>
          </p:nvSpPr>
          <p:spPr bwMode="auto">
            <a:xfrm>
              <a:off x="4041775" y="4440238"/>
              <a:ext cx="307975" cy="519113"/>
            </a:xfrm>
            <a:custGeom>
              <a:avLst/>
              <a:gdLst>
                <a:gd name="T0" fmla="*/ 296708 w 82"/>
                <a:gd name="T1" fmla="*/ 124136 h 138"/>
                <a:gd name="T2" fmla="*/ 304219 w 82"/>
                <a:gd name="T3" fmla="*/ 90281 h 138"/>
                <a:gd name="T4" fmla="*/ 251638 w 82"/>
                <a:gd name="T5" fmla="*/ 37617 h 138"/>
                <a:gd name="T6" fmla="*/ 236615 w 82"/>
                <a:gd name="T7" fmla="*/ 37617 h 138"/>
                <a:gd name="T8" fmla="*/ 184034 w 82"/>
                <a:gd name="T9" fmla="*/ 0 h 138"/>
                <a:gd name="T10" fmla="*/ 138964 w 82"/>
                <a:gd name="T11" fmla="*/ 26332 h 138"/>
                <a:gd name="T12" fmla="*/ 101406 w 82"/>
                <a:gd name="T13" fmla="*/ 11285 h 138"/>
                <a:gd name="T14" fmla="*/ 45070 w 82"/>
                <a:gd name="T15" fmla="*/ 67710 h 138"/>
                <a:gd name="T16" fmla="*/ 48825 w 82"/>
                <a:gd name="T17" fmla="*/ 82757 h 138"/>
                <a:gd name="T18" fmla="*/ 0 w 82"/>
                <a:gd name="T19" fmla="*/ 139182 h 138"/>
                <a:gd name="T20" fmla="*/ 41314 w 82"/>
                <a:gd name="T21" fmla="*/ 191846 h 138"/>
                <a:gd name="T22" fmla="*/ 30046 w 82"/>
                <a:gd name="T23" fmla="*/ 225701 h 138"/>
                <a:gd name="T24" fmla="*/ 82627 w 82"/>
                <a:gd name="T25" fmla="*/ 278365 h 138"/>
                <a:gd name="T26" fmla="*/ 112674 w 82"/>
                <a:gd name="T27" fmla="*/ 504066 h 138"/>
                <a:gd name="T28" fmla="*/ 199057 w 82"/>
                <a:gd name="T29" fmla="*/ 519113 h 138"/>
                <a:gd name="T30" fmla="*/ 221592 w 82"/>
                <a:gd name="T31" fmla="*/ 293412 h 138"/>
                <a:gd name="T32" fmla="*/ 266661 w 82"/>
                <a:gd name="T33" fmla="*/ 236986 h 138"/>
                <a:gd name="T34" fmla="*/ 259150 w 82"/>
                <a:gd name="T35" fmla="*/ 210655 h 138"/>
                <a:gd name="T36" fmla="*/ 304219 w 82"/>
                <a:gd name="T37" fmla="*/ 154229 h 138"/>
                <a:gd name="T38" fmla="*/ 296708 w 82"/>
                <a:gd name="T39" fmla="*/ 124136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 h="138">
                  <a:moveTo>
                    <a:pt x="79" y="33"/>
                  </a:moveTo>
                  <a:cubicBezTo>
                    <a:pt x="80" y="30"/>
                    <a:pt x="81" y="27"/>
                    <a:pt x="81" y="24"/>
                  </a:cubicBezTo>
                  <a:cubicBezTo>
                    <a:pt x="81" y="16"/>
                    <a:pt x="75" y="10"/>
                    <a:pt x="67" y="10"/>
                  </a:cubicBezTo>
                  <a:cubicBezTo>
                    <a:pt x="66" y="10"/>
                    <a:pt x="64" y="10"/>
                    <a:pt x="63" y="10"/>
                  </a:cubicBezTo>
                  <a:cubicBezTo>
                    <a:pt x="61" y="4"/>
                    <a:pt x="56" y="0"/>
                    <a:pt x="49" y="0"/>
                  </a:cubicBezTo>
                  <a:cubicBezTo>
                    <a:pt x="44" y="0"/>
                    <a:pt x="39" y="3"/>
                    <a:pt x="37" y="7"/>
                  </a:cubicBezTo>
                  <a:cubicBezTo>
                    <a:pt x="34" y="5"/>
                    <a:pt x="30" y="3"/>
                    <a:pt x="27" y="3"/>
                  </a:cubicBezTo>
                  <a:cubicBezTo>
                    <a:pt x="19" y="3"/>
                    <a:pt x="12" y="10"/>
                    <a:pt x="12" y="18"/>
                  </a:cubicBezTo>
                  <a:cubicBezTo>
                    <a:pt x="12" y="19"/>
                    <a:pt x="12" y="21"/>
                    <a:pt x="13" y="22"/>
                  </a:cubicBezTo>
                  <a:cubicBezTo>
                    <a:pt x="6" y="23"/>
                    <a:pt x="0" y="29"/>
                    <a:pt x="0" y="37"/>
                  </a:cubicBezTo>
                  <a:cubicBezTo>
                    <a:pt x="0" y="44"/>
                    <a:pt x="5" y="49"/>
                    <a:pt x="11" y="51"/>
                  </a:cubicBezTo>
                  <a:cubicBezTo>
                    <a:pt x="9" y="53"/>
                    <a:pt x="8" y="56"/>
                    <a:pt x="8" y="60"/>
                  </a:cubicBezTo>
                  <a:cubicBezTo>
                    <a:pt x="8" y="67"/>
                    <a:pt x="14" y="74"/>
                    <a:pt x="22" y="74"/>
                  </a:cubicBezTo>
                  <a:cubicBezTo>
                    <a:pt x="30" y="134"/>
                    <a:pt x="30" y="134"/>
                    <a:pt x="30" y="134"/>
                  </a:cubicBezTo>
                  <a:cubicBezTo>
                    <a:pt x="53" y="138"/>
                    <a:pt x="53" y="138"/>
                    <a:pt x="53" y="138"/>
                  </a:cubicBezTo>
                  <a:cubicBezTo>
                    <a:pt x="59" y="78"/>
                    <a:pt x="59" y="78"/>
                    <a:pt x="59" y="78"/>
                  </a:cubicBezTo>
                  <a:cubicBezTo>
                    <a:pt x="66" y="76"/>
                    <a:pt x="71" y="70"/>
                    <a:pt x="71" y="63"/>
                  </a:cubicBezTo>
                  <a:cubicBezTo>
                    <a:pt x="71" y="60"/>
                    <a:pt x="70" y="58"/>
                    <a:pt x="69" y="56"/>
                  </a:cubicBezTo>
                  <a:cubicBezTo>
                    <a:pt x="76" y="55"/>
                    <a:pt x="82" y="48"/>
                    <a:pt x="81" y="41"/>
                  </a:cubicBezTo>
                  <a:cubicBezTo>
                    <a:pt x="81" y="38"/>
                    <a:pt x="80" y="35"/>
                    <a:pt x="79" y="33"/>
                  </a:cubicBezTo>
                  <a:close/>
                </a:path>
              </a:pathLst>
            </a:custGeom>
            <a:solidFill>
              <a:srgbClr val="CED0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32" name="Freeform 933"/>
            <p:cNvSpPr>
              <a:spLocks/>
            </p:cNvSpPr>
            <p:nvPr/>
          </p:nvSpPr>
          <p:spPr bwMode="auto">
            <a:xfrm>
              <a:off x="2671763" y="5659438"/>
              <a:ext cx="361950" cy="174625"/>
            </a:xfrm>
            <a:custGeom>
              <a:avLst/>
              <a:gdLst>
                <a:gd name="T0" fmla="*/ 79177 w 96"/>
                <a:gd name="T1" fmla="*/ 94905 h 46"/>
                <a:gd name="T2" fmla="*/ 79177 w 96"/>
                <a:gd name="T3" fmla="*/ 37962 h 46"/>
                <a:gd name="T4" fmla="*/ 45244 w 96"/>
                <a:gd name="T5" fmla="*/ 0 h 46"/>
                <a:gd name="T6" fmla="*/ 33933 w 96"/>
                <a:gd name="T7" fmla="*/ 0 h 46"/>
                <a:gd name="T8" fmla="*/ 0 w 96"/>
                <a:gd name="T9" fmla="*/ 37962 h 46"/>
                <a:gd name="T10" fmla="*/ 0 w 96"/>
                <a:gd name="T11" fmla="*/ 94905 h 46"/>
                <a:gd name="T12" fmla="*/ 0 w 96"/>
                <a:gd name="T13" fmla="*/ 140459 h 46"/>
                <a:gd name="T14" fmla="*/ 0 w 96"/>
                <a:gd name="T15" fmla="*/ 174625 h 46"/>
                <a:gd name="T16" fmla="*/ 33933 w 96"/>
                <a:gd name="T17" fmla="*/ 174625 h 46"/>
                <a:gd name="T18" fmla="*/ 45244 w 96"/>
                <a:gd name="T19" fmla="*/ 174625 h 46"/>
                <a:gd name="T20" fmla="*/ 361950 w 96"/>
                <a:gd name="T21" fmla="*/ 174625 h 46"/>
                <a:gd name="T22" fmla="*/ 361950 w 96"/>
                <a:gd name="T23" fmla="*/ 94905 h 46"/>
                <a:gd name="T24" fmla="*/ 79177 w 96"/>
                <a:gd name="T25" fmla="*/ 94905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46">
                  <a:moveTo>
                    <a:pt x="21" y="25"/>
                  </a:moveTo>
                  <a:cubicBezTo>
                    <a:pt x="21" y="10"/>
                    <a:pt x="21" y="10"/>
                    <a:pt x="21" y="10"/>
                  </a:cubicBezTo>
                  <a:cubicBezTo>
                    <a:pt x="21" y="5"/>
                    <a:pt x="17" y="0"/>
                    <a:pt x="12" y="0"/>
                  </a:cubicBezTo>
                  <a:cubicBezTo>
                    <a:pt x="9" y="0"/>
                    <a:pt x="9" y="0"/>
                    <a:pt x="9" y="0"/>
                  </a:cubicBezTo>
                  <a:cubicBezTo>
                    <a:pt x="4" y="0"/>
                    <a:pt x="0" y="5"/>
                    <a:pt x="0" y="10"/>
                  </a:cubicBezTo>
                  <a:cubicBezTo>
                    <a:pt x="0" y="25"/>
                    <a:pt x="0" y="25"/>
                    <a:pt x="0" y="25"/>
                  </a:cubicBezTo>
                  <a:cubicBezTo>
                    <a:pt x="0" y="37"/>
                    <a:pt x="0" y="37"/>
                    <a:pt x="0" y="37"/>
                  </a:cubicBezTo>
                  <a:cubicBezTo>
                    <a:pt x="0" y="46"/>
                    <a:pt x="0" y="46"/>
                    <a:pt x="0" y="46"/>
                  </a:cubicBezTo>
                  <a:cubicBezTo>
                    <a:pt x="9" y="46"/>
                    <a:pt x="9" y="46"/>
                    <a:pt x="9" y="46"/>
                  </a:cubicBezTo>
                  <a:cubicBezTo>
                    <a:pt x="12" y="46"/>
                    <a:pt x="12" y="46"/>
                    <a:pt x="12" y="46"/>
                  </a:cubicBezTo>
                  <a:cubicBezTo>
                    <a:pt x="96" y="46"/>
                    <a:pt x="96" y="46"/>
                    <a:pt x="96" y="46"/>
                  </a:cubicBezTo>
                  <a:cubicBezTo>
                    <a:pt x="96" y="25"/>
                    <a:pt x="96" y="25"/>
                    <a:pt x="96" y="25"/>
                  </a:cubicBezTo>
                  <a:lnTo>
                    <a:pt x="21" y="25"/>
                  </a:ln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33" name="Freeform 934"/>
            <p:cNvSpPr>
              <a:spLocks/>
            </p:cNvSpPr>
            <p:nvPr/>
          </p:nvSpPr>
          <p:spPr bwMode="auto">
            <a:xfrm>
              <a:off x="4143375" y="4937125"/>
              <a:ext cx="107950" cy="425450"/>
            </a:xfrm>
            <a:custGeom>
              <a:avLst/>
              <a:gdLst>
                <a:gd name="T0" fmla="*/ 107950 w 29"/>
                <a:gd name="T1" fmla="*/ 372739 h 113"/>
                <a:gd name="T2" fmla="*/ 55836 w 29"/>
                <a:gd name="T3" fmla="*/ 425450 h 113"/>
                <a:gd name="T4" fmla="*/ 0 w 29"/>
                <a:gd name="T5" fmla="*/ 372739 h 113"/>
                <a:gd name="T6" fmla="*/ 0 w 29"/>
                <a:gd name="T7" fmla="*/ 52711 h 113"/>
                <a:gd name="T8" fmla="*/ 55836 w 29"/>
                <a:gd name="T9" fmla="*/ 0 h 113"/>
                <a:gd name="T10" fmla="*/ 107950 w 29"/>
                <a:gd name="T11" fmla="*/ 52711 h 113"/>
                <a:gd name="T12" fmla="*/ 107950 w 29"/>
                <a:gd name="T13" fmla="*/ 372739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13">
                  <a:moveTo>
                    <a:pt x="29" y="99"/>
                  </a:moveTo>
                  <a:cubicBezTo>
                    <a:pt x="29" y="107"/>
                    <a:pt x="23" y="113"/>
                    <a:pt x="15" y="113"/>
                  </a:cubicBezTo>
                  <a:cubicBezTo>
                    <a:pt x="7" y="113"/>
                    <a:pt x="0" y="107"/>
                    <a:pt x="0" y="99"/>
                  </a:cubicBezTo>
                  <a:cubicBezTo>
                    <a:pt x="0" y="14"/>
                    <a:pt x="0" y="14"/>
                    <a:pt x="0" y="14"/>
                  </a:cubicBezTo>
                  <a:cubicBezTo>
                    <a:pt x="0" y="6"/>
                    <a:pt x="7" y="0"/>
                    <a:pt x="15" y="0"/>
                  </a:cubicBezTo>
                  <a:cubicBezTo>
                    <a:pt x="23" y="0"/>
                    <a:pt x="29" y="6"/>
                    <a:pt x="29" y="14"/>
                  </a:cubicBezTo>
                  <a:lnTo>
                    <a:pt x="29" y="99"/>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34" name="Freeform 935"/>
            <p:cNvSpPr>
              <a:spLocks noEditPoints="1"/>
            </p:cNvSpPr>
            <p:nvPr/>
          </p:nvSpPr>
          <p:spPr bwMode="auto">
            <a:xfrm>
              <a:off x="2976563" y="4605338"/>
              <a:ext cx="1481138" cy="1084263"/>
            </a:xfrm>
            <a:custGeom>
              <a:avLst/>
              <a:gdLst>
                <a:gd name="T0" fmla="*/ 1447305 w 394"/>
                <a:gd name="T1" fmla="*/ 583544 h 288"/>
                <a:gd name="T2" fmla="*/ 763124 w 394"/>
                <a:gd name="T3" fmla="*/ 583544 h 288"/>
                <a:gd name="T4" fmla="*/ 763124 w 394"/>
                <a:gd name="T5" fmla="*/ 33883 h 288"/>
                <a:gd name="T6" fmla="*/ 721773 w 394"/>
                <a:gd name="T7" fmla="*/ 0 h 288"/>
                <a:gd name="T8" fmla="*/ 37592 w 394"/>
                <a:gd name="T9" fmla="*/ 0 h 288"/>
                <a:gd name="T10" fmla="*/ 0 w 394"/>
                <a:gd name="T11" fmla="*/ 33883 h 288"/>
                <a:gd name="T12" fmla="*/ 0 w 394"/>
                <a:gd name="T13" fmla="*/ 722842 h 288"/>
                <a:gd name="T14" fmla="*/ 15037 w 394"/>
                <a:gd name="T15" fmla="*/ 752960 h 288"/>
                <a:gd name="T16" fmla="*/ 15037 w 394"/>
                <a:gd name="T17" fmla="*/ 786844 h 288"/>
                <a:gd name="T18" fmla="*/ 665384 w 394"/>
                <a:gd name="T19" fmla="*/ 786844 h 288"/>
                <a:gd name="T20" fmla="*/ 665384 w 394"/>
                <a:gd name="T21" fmla="*/ 1050380 h 288"/>
                <a:gd name="T22" fmla="*/ 699217 w 394"/>
                <a:gd name="T23" fmla="*/ 1084263 h 288"/>
                <a:gd name="T24" fmla="*/ 1447305 w 394"/>
                <a:gd name="T25" fmla="*/ 1084263 h 288"/>
                <a:gd name="T26" fmla="*/ 1481138 w 394"/>
                <a:gd name="T27" fmla="*/ 1050380 h 288"/>
                <a:gd name="T28" fmla="*/ 1481138 w 394"/>
                <a:gd name="T29" fmla="*/ 617428 h 288"/>
                <a:gd name="T30" fmla="*/ 1447305 w 394"/>
                <a:gd name="T31" fmla="*/ 583544 h 288"/>
                <a:gd name="T32" fmla="*/ 642829 w 394"/>
                <a:gd name="T33" fmla="*/ 124238 h 288"/>
                <a:gd name="T34" fmla="*/ 642829 w 394"/>
                <a:gd name="T35" fmla="*/ 572250 h 288"/>
                <a:gd name="T36" fmla="*/ 109018 w 394"/>
                <a:gd name="T37" fmla="*/ 572250 h 288"/>
                <a:gd name="T38" fmla="*/ 109018 w 394"/>
                <a:gd name="T39" fmla="*/ 124238 h 288"/>
                <a:gd name="T40" fmla="*/ 642829 w 394"/>
                <a:gd name="T41" fmla="*/ 124238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4" h="288">
                  <a:moveTo>
                    <a:pt x="385" y="155"/>
                  </a:moveTo>
                  <a:cubicBezTo>
                    <a:pt x="203" y="155"/>
                    <a:pt x="203" y="155"/>
                    <a:pt x="203" y="155"/>
                  </a:cubicBezTo>
                  <a:cubicBezTo>
                    <a:pt x="203" y="9"/>
                    <a:pt x="203" y="9"/>
                    <a:pt x="203" y="9"/>
                  </a:cubicBezTo>
                  <a:cubicBezTo>
                    <a:pt x="203" y="4"/>
                    <a:pt x="198" y="0"/>
                    <a:pt x="192" y="0"/>
                  </a:cubicBezTo>
                  <a:cubicBezTo>
                    <a:pt x="10" y="0"/>
                    <a:pt x="10" y="0"/>
                    <a:pt x="10" y="0"/>
                  </a:cubicBezTo>
                  <a:cubicBezTo>
                    <a:pt x="4" y="0"/>
                    <a:pt x="0" y="4"/>
                    <a:pt x="0" y="9"/>
                  </a:cubicBezTo>
                  <a:cubicBezTo>
                    <a:pt x="0" y="192"/>
                    <a:pt x="0" y="192"/>
                    <a:pt x="0" y="192"/>
                  </a:cubicBezTo>
                  <a:cubicBezTo>
                    <a:pt x="0" y="195"/>
                    <a:pt x="1" y="198"/>
                    <a:pt x="4" y="200"/>
                  </a:cubicBezTo>
                  <a:cubicBezTo>
                    <a:pt x="4" y="209"/>
                    <a:pt x="4" y="209"/>
                    <a:pt x="4" y="209"/>
                  </a:cubicBezTo>
                  <a:cubicBezTo>
                    <a:pt x="177" y="209"/>
                    <a:pt x="177" y="209"/>
                    <a:pt x="177" y="209"/>
                  </a:cubicBezTo>
                  <a:cubicBezTo>
                    <a:pt x="177" y="279"/>
                    <a:pt x="177" y="279"/>
                    <a:pt x="177" y="279"/>
                  </a:cubicBezTo>
                  <a:cubicBezTo>
                    <a:pt x="177" y="284"/>
                    <a:pt x="181" y="288"/>
                    <a:pt x="186" y="288"/>
                  </a:cubicBezTo>
                  <a:cubicBezTo>
                    <a:pt x="385" y="288"/>
                    <a:pt x="385" y="288"/>
                    <a:pt x="385" y="288"/>
                  </a:cubicBezTo>
                  <a:cubicBezTo>
                    <a:pt x="390" y="288"/>
                    <a:pt x="394" y="284"/>
                    <a:pt x="394" y="279"/>
                  </a:cubicBezTo>
                  <a:cubicBezTo>
                    <a:pt x="394" y="164"/>
                    <a:pt x="394" y="164"/>
                    <a:pt x="394" y="164"/>
                  </a:cubicBezTo>
                  <a:cubicBezTo>
                    <a:pt x="394" y="159"/>
                    <a:pt x="390" y="155"/>
                    <a:pt x="385" y="155"/>
                  </a:cubicBezTo>
                  <a:close/>
                  <a:moveTo>
                    <a:pt x="171" y="33"/>
                  </a:moveTo>
                  <a:cubicBezTo>
                    <a:pt x="171" y="152"/>
                    <a:pt x="171" y="152"/>
                    <a:pt x="171" y="152"/>
                  </a:cubicBezTo>
                  <a:cubicBezTo>
                    <a:pt x="29" y="152"/>
                    <a:pt x="29" y="152"/>
                    <a:pt x="29" y="152"/>
                  </a:cubicBezTo>
                  <a:cubicBezTo>
                    <a:pt x="29" y="33"/>
                    <a:pt x="29" y="33"/>
                    <a:pt x="29" y="33"/>
                  </a:cubicBezTo>
                  <a:lnTo>
                    <a:pt x="171" y="33"/>
                  </a:ln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35" name="Rectangle 936"/>
            <p:cNvSpPr>
              <a:spLocks noChangeArrowheads="1"/>
            </p:cNvSpPr>
            <p:nvPr/>
          </p:nvSpPr>
          <p:spPr bwMode="auto">
            <a:xfrm>
              <a:off x="3665538" y="5659438"/>
              <a:ext cx="304800" cy="233363"/>
            </a:xfrm>
            <a:prstGeom prst="rect">
              <a:avLst/>
            </a:prstGeom>
            <a:solidFill>
              <a:srgbClr val="BE20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636" name="Freeform 937"/>
            <p:cNvSpPr>
              <a:spLocks noEditPoints="1"/>
            </p:cNvSpPr>
            <p:nvPr/>
          </p:nvSpPr>
          <p:spPr bwMode="auto">
            <a:xfrm>
              <a:off x="2894013" y="5280025"/>
              <a:ext cx="868363" cy="865188"/>
            </a:xfrm>
            <a:custGeom>
              <a:avLst/>
              <a:gdLst>
                <a:gd name="T0" fmla="*/ 432302 w 231"/>
                <a:gd name="T1" fmla="*/ 0 h 230"/>
                <a:gd name="T2" fmla="*/ 0 w 231"/>
                <a:gd name="T3" fmla="*/ 432594 h 230"/>
                <a:gd name="T4" fmla="*/ 432302 w 231"/>
                <a:gd name="T5" fmla="*/ 865188 h 230"/>
                <a:gd name="T6" fmla="*/ 868363 w 231"/>
                <a:gd name="T7" fmla="*/ 432594 h 230"/>
                <a:gd name="T8" fmla="*/ 432302 w 231"/>
                <a:gd name="T9" fmla="*/ 0 h 230"/>
                <a:gd name="T10" fmla="*/ 432302 w 231"/>
                <a:gd name="T11" fmla="*/ 609393 h 230"/>
                <a:gd name="T12" fmla="*/ 255622 w 231"/>
                <a:gd name="T13" fmla="*/ 432594 h 230"/>
                <a:gd name="T14" fmla="*/ 432302 w 231"/>
                <a:gd name="T15" fmla="*/ 255795 h 230"/>
                <a:gd name="T16" fmla="*/ 608982 w 231"/>
                <a:gd name="T17" fmla="*/ 432594 h 230"/>
                <a:gd name="T18" fmla="*/ 432302 w 231"/>
                <a:gd name="T19" fmla="*/ 609393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230">
                  <a:moveTo>
                    <a:pt x="115" y="0"/>
                  </a:moveTo>
                  <a:cubicBezTo>
                    <a:pt x="52" y="0"/>
                    <a:pt x="0" y="51"/>
                    <a:pt x="0" y="115"/>
                  </a:cubicBezTo>
                  <a:cubicBezTo>
                    <a:pt x="0" y="179"/>
                    <a:pt x="52" y="230"/>
                    <a:pt x="115" y="230"/>
                  </a:cubicBezTo>
                  <a:cubicBezTo>
                    <a:pt x="179" y="230"/>
                    <a:pt x="231" y="179"/>
                    <a:pt x="231" y="115"/>
                  </a:cubicBezTo>
                  <a:cubicBezTo>
                    <a:pt x="231" y="51"/>
                    <a:pt x="179" y="0"/>
                    <a:pt x="115" y="0"/>
                  </a:cubicBezTo>
                  <a:close/>
                  <a:moveTo>
                    <a:pt x="115" y="162"/>
                  </a:moveTo>
                  <a:cubicBezTo>
                    <a:pt x="89" y="162"/>
                    <a:pt x="68" y="141"/>
                    <a:pt x="68" y="115"/>
                  </a:cubicBezTo>
                  <a:cubicBezTo>
                    <a:pt x="68" y="89"/>
                    <a:pt x="89" y="68"/>
                    <a:pt x="115" y="68"/>
                  </a:cubicBezTo>
                  <a:cubicBezTo>
                    <a:pt x="141" y="68"/>
                    <a:pt x="162" y="89"/>
                    <a:pt x="162" y="115"/>
                  </a:cubicBezTo>
                  <a:cubicBezTo>
                    <a:pt x="162" y="141"/>
                    <a:pt x="141" y="162"/>
                    <a:pt x="115" y="162"/>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37" name="Freeform 938"/>
            <p:cNvSpPr>
              <a:spLocks noEditPoints="1"/>
            </p:cNvSpPr>
            <p:nvPr/>
          </p:nvSpPr>
          <p:spPr bwMode="auto">
            <a:xfrm>
              <a:off x="3860800" y="5516563"/>
              <a:ext cx="631825" cy="633413"/>
            </a:xfrm>
            <a:custGeom>
              <a:avLst/>
              <a:gdLst>
                <a:gd name="T0" fmla="*/ 315913 w 168"/>
                <a:gd name="T1" fmla="*/ 0 h 168"/>
                <a:gd name="T2" fmla="*/ 0 w 168"/>
                <a:gd name="T3" fmla="*/ 316707 h 168"/>
                <a:gd name="T4" fmla="*/ 315913 w 168"/>
                <a:gd name="T5" fmla="*/ 633413 h 168"/>
                <a:gd name="T6" fmla="*/ 631825 w 168"/>
                <a:gd name="T7" fmla="*/ 316707 h 168"/>
                <a:gd name="T8" fmla="*/ 315913 w 168"/>
                <a:gd name="T9" fmla="*/ 0 h 168"/>
                <a:gd name="T10" fmla="*/ 315913 w 168"/>
                <a:gd name="T11" fmla="*/ 444897 h 168"/>
                <a:gd name="T12" fmla="*/ 188043 w 168"/>
                <a:gd name="T13" fmla="*/ 316707 h 168"/>
                <a:gd name="T14" fmla="*/ 315913 w 168"/>
                <a:gd name="T15" fmla="*/ 188516 h 168"/>
                <a:gd name="T16" fmla="*/ 443782 w 168"/>
                <a:gd name="T17" fmla="*/ 316707 h 168"/>
                <a:gd name="T18" fmla="*/ 315913 w 168"/>
                <a:gd name="T19" fmla="*/ 44489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68">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18"/>
                  </a:moveTo>
                  <a:cubicBezTo>
                    <a:pt x="65" y="118"/>
                    <a:pt x="50" y="103"/>
                    <a:pt x="50" y="84"/>
                  </a:cubicBezTo>
                  <a:cubicBezTo>
                    <a:pt x="50" y="65"/>
                    <a:pt x="65" y="50"/>
                    <a:pt x="84" y="50"/>
                  </a:cubicBezTo>
                  <a:cubicBezTo>
                    <a:pt x="103" y="50"/>
                    <a:pt x="118" y="65"/>
                    <a:pt x="118" y="84"/>
                  </a:cubicBezTo>
                  <a:cubicBezTo>
                    <a:pt x="118" y="103"/>
                    <a:pt x="103" y="118"/>
                    <a:pt x="84" y="118"/>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38" name="Freeform 939"/>
            <p:cNvSpPr>
              <a:spLocks/>
            </p:cNvSpPr>
            <p:nvPr/>
          </p:nvSpPr>
          <p:spPr bwMode="auto">
            <a:xfrm>
              <a:off x="2755900" y="5175250"/>
              <a:ext cx="1154113" cy="533400"/>
            </a:xfrm>
            <a:custGeom>
              <a:avLst/>
              <a:gdLst>
                <a:gd name="T0" fmla="*/ 75187 w 307"/>
                <a:gd name="T1" fmla="*/ 533400 h 142"/>
                <a:gd name="T2" fmla="*/ 142854 w 307"/>
                <a:gd name="T3" fmla="*/ 484568 h 142"/>
                <a:gd name="T4" fmla="*/ 578936 w 307"/>
                <a:gd name="T5" fmla="*/ 138985 h 142"/>
                <a:gd name="T6" fmla="*/ 996221 w 307"/>
                <a:gd name="T7" fmla="*/ 469542 h 142"/>
                <a:gd name="T8" fmla="*/ 1097723 w 307"/>
                <a:gd name="T9" fmla="*/ 514618 h 142"/>
                <a:gd name="T10" fmla="*/ 1142835 w 307"/>
                <a:gd name="T11" fmla="*/ 428223 h 142"/>
                <a:gd name="T12" fmla="*/ 578936 w 307"/>
                <a:gd name="T13" fmla="*/ 0 h 142"/>
                <a:gd name="T14" fmla="*/ 11278 w 307"/>
                <a:gd name="T15" fmla="*/ 447004 h 142"/>
                <a:gd name="T16" fmla="*/ 60149 w 307"/>
                <a:gd name="T17" fmla="*/ 533400 h 142"/>
                <a:gd name="T18" fmla="*/ 75187 w 307"/>
                <a:gd name="T19" fmla="*/ 53340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7" h="142">
                  <a:moveTo>
                    <a:pt x="20" y="142"/>
                  </a:moveTo>
                  <a:cubicBezTo>
                    <a:pt x="28" y="142"/>
                    <a:pt x="36" y="137"/>
                    <a:pt x="38" y="129"/>
                  </a:cubicBezTo>
                  <a:cubicBezTo>
                    <a:pt x="53" y="75"/>
                    <a:pt x="100" y="37"/>
                    <a:pt x="154" y="37"/>
                  </a:cubicBezTo>
                  <a:cubicBezTo>
                    <a:pt x="207" y="37"/>
                    <a:pt x="249" y="73"/>
                    <a:pt x="265" y="125"/>
                  </a:cubicBezTo>
                  <a:cubicBezTo>
                    <a:pt x="268" y="135"/>
                    <a:pt x="282" y="140"/>
                    <a:pt x="292" y="137"/>
                  </a:cubicBezTo>
                  <a:cubicBezTo>
                    <a:pt x="302" y="134"/>
                    <a:pt x="307" y="124"/>
                    <a:pt x="304" y="114"/>
                  </a:cubicBezTo>
                  <a:cubicBezTo>
                    <a:pt x="284" y="46"/>
                    <a:pt x="224" y="0"/>
                    <a:pt x="154" y="0"/>
                  </a:cubicBezTo>
                  <a:cubicBezTo>
                    <a:pt x="84" y="0"/>
                    <a:pt x="21" y="49"/>
                    <a:pt x="3" y="119"/>
                  </a:cubicBezTo>
                  <a:cubicBezTo>
                    <a:pt x="0" y="129"/>
                    <a:pt x="6" y="139"/>
                    <a:pt x="16" y="142"/>
                  </a:cubicBezTo>
                  <a:cubicBezTo>
                    <a:pt x="17" y="142"/>
                    <a:pt x="19" y="142"/>
                    <a:pt x="20" y="142"/>
                  </a:cubicBezTo>
                  <a:close/>
                </a:path>
              </a:pathLst>
            </a:custGeom>
            <a:solidFill>
              <a:srgbClr val="C42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39" name="Freeform 940"/>
            <p:cNvSpPr>
              <a:spLocks/>
            </p:cNvSpPr>
            <p:nvPr/>
          </p:nvSpPr>
          <p:spPr bwMode="auto">
            <a:xfrm>
              <a:off x="3759200" y="5414963"/>
              <a:ext cx="835025" cy="388938"/>
            </a:xfrm>
            <a:custGeom>
              <a:avLst/>
              <a:gdLst>
                <a:gd name="T0" fmla="*/ 56421 w 222"/>
                <a:gd name="T1" fmla="*/ 388938 h 103"/>
                <a:gd name="T2" fmla="*/ 105318 w 222"/>
                <a:gd name="T3" fmla="*/ 351177 h 103"/>
                <a:gd name="T4" fmla="*/ 421274 w 222"/>
                <a:gd name="T5" fmla="*/ 101955 h 103"/>
                <a:gd name="T6" fmla="*/ 722184 w 222"/>
                <a:gd name="T7" fmla="*/ 343625 h 103"/>
                <a:gd name="T8" fmla="*/ 793650 w 222"/>
                <a:gd name="T9" fmla="*/ 373834 h 103"/>
                <a:gd name="T10" fmla="*/ 827502 w 222"/>
                <a:gd name="T11" fmla="*/ 313416 h 103"/>
                <a:gd name="T12" fmla="*/ 421274 w 222"/>
                <a:gd name="T13" fmla="*/ 0 h 103"/>
                <a:gd name="T14" fmla="*/ 7523 w 222"/>
                <a:gd name="T15" fmla="*/ 324744 h 103"/>
                <a:gd name="T16" fmla="*/ 45136 w 222"/>
                <a:gd name="T17" fmla="*/ 388938 h 103"/>
                <a:gd name="T18" fmla="*/ 56421 w 222"/>
                <a:gd name="T19" fmla="*/ 388938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103">
                  <a:moveTo>
                    <a:pt x="15" y="103"/>
                  </a:moveTo>
                  <a:cubicBezTo>
                    <a:pt x="21" y="103"/>
                    <a:pt x="26" y="99"/>
                    <a:pt x="28" y="93"/>
                  </a:cubicBezTo>
                  <a:cubicBezTo>
                    <a:pt x="38" y="54"/>
                    <a:pt x="73" y="27"/>
                    <a:pt x="112" y="27"/>
                  </a:cubicBezTo>
                  <a:cubicBezTo>
                    <a:pt x="150" y="27"/>
                    <a:pt x="180" y="53"/>
                    <a:pt x="192" y="91"/>
                  </a:cubicBezTo>
                  <a:cubicBezTo>
                    <a:pt x="194" y="98"/>
                    <a:pt x="204" y="102"/>
                    <a:pt x="211" y="99"/>
                  </a:cubicBezTo>
                  <a:cubicBezTo>
                    <a:pt x="218" y="97"/>
                    <a:pt x="222" y="90"/>
                    <a:pt x="220" y="83"/>
                  </a:cubicBezTo>
                  <a:cubicBezTo>
                    <a:pt x="205" y="34"/>
                    <a:pt x="162" y="0"/>
                    <a:pt x="112" y="0"/>
                  </a:cubicBezTo>
                  <a:cubicBezTo>
                    <a:pt x="61" y="0"/>
                    <a:pt x="16" y="36"/>
                    <a:pt x="2" y="86"/>
                  </a:cubicBezTo>
                  <a:cubicBezTo>
                    <a:pt x="0" y="93"/>
                    <a:pt x="4" y="101"/>
                    <a:pt x="12" y="103"/>
                  </a:cubicBezTo>
                  <a:cubicBezTo>
                    <a:pt x="13" y="103"/>
                    <a:pt x="14" y="103"/>
                    <a:pt x="15" y="103"/>
                  </a:cubicBezTo>
                  <a:close/>
                </a:path>
              </a:pathLst>
            </a:custGeom>
            <a:solidFill>
              <a:srgbClr val="C42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40" name="Freeform 941"/>
            <p:cNvSpPr>
              <a:spLocks/>
            </p:cNvSpPr>
            <p:nvPr/>
          </p:nvSpPr>
          <p:spPr bwMode="auto">
            <a:xfrm>
              <a:off x="2935288" y="4587875"/>
              <a:ext cx="838200" cy="63500"/>
            </a:xfrm>
            <a:custGeom>
              <a:avLst/>
              <a:gdLst>
                <a:gd name="T0" fmla="*/ 838200 w 223"/>
                <a:gd name="T1" fmla="*/ 33618 h 17"/>
                <a:gd name="T2" fmla="*/ 800613 w 223"/>
                <a:gd name="T3" fmla="*/ 63500 h 17"/>
                <a:gd name="T4" fmla="*/ 37587 w 223"/>
                <a:gd name="T5" fmla="*/ 63500 h 17"/>
                <a:gd name="T6" fmla="*/ 0 w 223"/>
                <a:gd name="T7" fmla="*/ 33618 h 17"/>
                <a:gd name="T8" fmla="*/ 37587 w 223"/>
                <a:gd name="T9" fmla="*/ 0 h 17"/>
                <a:gd name="T10" fmla="*/ 800613 w 223"/>
                <a:gd name="T11" fmla="*/ 0 h 17"/>
                <a:gd name="T12" fmla="*/ 838200 w 223"/>
                <a:gd name="T13" fmla="*/ 3361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17">
                  <a:moveTo>
                    <a:pt x="223" y="9"/>
                  </a:moveTo>
                  <a:cubicBezTo>
                    <a:pt x="223" y="13"/>
                    <a:pt x="219" y="17"/>
                    <a:pt x="213" y="17"/>
                  </a:cubicBezTo>
                  <a:cubicBezTo>
                    <a:pt x="10" y="17"/>
                    <a:pt x="10" y="17"/>
                    <a:pt x="10" y="17"/>
                  </a:cubicBezTo>
                  <a:cubicBezTo>
                    <a:pt x="5" y="17"/>
                    <a:pt x="0" y="13"/>
                    <a:pt x="0" y="9"/>
                  </a:cubicBezTo>
                  <a:cubicBezTo>
                    <a:pt x="0" y="4"/>
                    <a:pt x="5" y="0"/>
                    <a:pt x="10" y="0"/>
                  </a:cubicBezTo>
                  <a:cubicBezTo>
                    <a:pt x="213" y="0"/>
                    <a:pt x="213" y="0"/>
                    <a:pt x="213" y="0"/>
                  </a:cubicBezTo>
                  <a:cubicBezTo>
                    <a:pt x="219" y="0"/>
                    <a:pt x="223" y="4"/>
                    <a:pt x="223" y="9"/>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41" name="Freeform 942"/>
            <p:cNvSpPr>
              <a:spLocks/>
            </p:cNvSpPr>
            <p:nvPr/>
          </p:nvSpPr>
          <p:spPr bwMode="auto">
            <a:xfrm>
              <a:off x="4108450" y="4918075"/>
              <a:ext cx="177800" cy="82550"/>
            </a:xfrm>
            <a:custGeom>
              <a:avLst/>
              <a:gdLst>
                <a:gd name="T0" fmla="*/ 177800 w 47"/>
                <a:gd name="T1" fmla="*/ 41275 h 22"/>
                <a:gd name="T2" fmla="*/ 136187 w 47"/>
                <a:gd name="T3" fmla="*/ 82550 h 22"/>
                <a:gd name="T4" fmla="*/ 41613 w 47"/>
                <a:gd name="T5" fmla="*/ 82550 h 22"/>
                <a:gd name="T6" fmla="*/ 0 w 47"/>
                <a:gd name="T7" fmla="*/ 41275 h 22"/>
                <a:gd name="T8" fmla="*/ 41613 w 47"/>
                <a:gd name="T9" fmla="*/ 0 h 22"/>
                <a:gd name="T10" fmla="*/ 136187 w 47"/>
                <a:gd name="T11" fmla="*/ 0 h 22"/>
                <a:gd name="T12" fmla="*/ 177800 w 47"/>
                <a:gd name="T13" fmla="*/ 41275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7" y="11"/>
                  </a:moveTo>
                  <a:cubicBezTo>
                    <a:pt x="47" y="17"/>
                    <a:pt x="42" y="22"/>
                    <a:pt x="36" y="22"/>
                  </a:cubicBezTo>
                  <a:cubicBezTo>
                    <a:pt x="11" y="22"/>
                    <a:pt x="11" y="22"/>
                    <a:pt x="11" y="22"/>
                  </a:cubicBezTo>
                  <a:cubicBezTo>
                    <a:pt x="5" y="22"/>
                    <a:pt x="0" y="17"/>
                    <a:pt x="0" y="11"/>
                  </a:cubicBezTo>
                  <a:cubicBezTo>
                    <a:pt x="0" y="5"/>
                    <a:pt x="5" y="0"/>
                    <a:pt x="11" y="0"/>
                  </a:cubicBezTo>
                  <a:cubicBezTo>
                    <a:pt x="36" y="0"/>
                    <a:pt x="36" y="0"/>
                    <a:pt x="36" y="0"/>
                  </a:cubicBezTo>
                  <a:cubicBezTo>
                    <a:pt x="42" y="0"/>
                    <a:pt x="47" y="5"/>
                    <a:pt x="47" y="11"/>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642" name="Oval 943"/>
            <p:cNvSpPr>
              <a:spLocks noChangeArrowheads="1"/>
            </p:cNvSpPr>
            <p:nvPr/>
          </p:nvSpPr>
          <p:spPr bwMode="auto">
            <a:xfrm>
              <a:off x="3149600" y="5535613"/>
              <a:ext cx="354013" cy="354013"/>
            </a:xfrm>
            <a:prstGeom prst="ellipse">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643" name="Oval 944"/>
            <p:cNvSpPr>
              <a:spLocks noChangeArrowheads="1"/>
            </p:cNvSpPr>
            <p:nvPr/>
          </p:nvSpPr>
          <p:spPr bwMode="auto">
            <a:xfrm>
              <a:off x="4048125" y="5705475"/>
              <a:ext cx="255588" cy="255588"/>
            </a:xfrm>
            <a:prstGeom prst="ellipse">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644" name="Rectangle 945"/>
            <p:cNvSpPr>
              <a:spLocks noChangeArrowheads="1"/>
            </p:cNvSpPr>
            <p:nvPr/>
          </p:nvSpPr>
          <p:spPr bwMode="auto">
            <a:xfrm>
              <a:off x="3086100" y="4730750"/>
              <a:ext cx="533400" cy="447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grpSp>
      <p:grpSp>
        <p:nvGrpSpPr>
          <p:cNvPr id="49160" name="组合 1005"/>
          <p:cNvGrpSpPr>
            <a:grpSpLocks/>
          </p:cNvGrpSpPr>
          <p:nvPr/>
        </p:nvGrpSpPr>
        <p:grpSpPr bwMode="auto">
          <a:xfrm>
            <a:off x="5922698" y="2217209"/>
            <a:ext cx="914135" cy="915458"/>
            <a:chOff x="7131050" y="2660650"/>
            <a:chExt cx="3036888" cy="3041650"/>
          </a:xfrm>
        </p:grpSpPr>
        <p:sp>
          <p:nvSpPr>
            <p:cNvPr id="49518" name="Oval 949"/>
            <p:cNvSpPr>
              <a:spLocks noChangeArrowheads="1"/>
            </p:cNvSpPr>
            <p:nvPr/>
          </p:nvSpPr>
          <p:spPr bwMode="auto">
            <a:xfrm>
              <a:off x="7131050" y="2660650"/>
              <a:ext cx="3036888" cy="3041650"/>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519" name="Freeform 950"/>
            <p:cNvSpPr>
              <a:spLocks/>
            </p:cNvSpPr>
            <p:nvPr/>
          </p:nvSpPr>
          <p:spPr bwMode="auto">
            <a:xfrm>
              <a:off x="7131050" y="3143250"/>
              <a:ext cx="3036888" cy="2559050"/>
            </a:xfrm>
            <a:custGeom>
              <a:avLst/>
              <a:gdLst>
                <a:gd name="T0" fmla="*/ 2431766 w 808"/>
                <a:gd name="T1" fmla="*/ 0 h 680"/>
                <a:gd name="T2" fmla="*/ 2198737 w 808"/>
                <a:gd name="T3" fmla="*/ 79029 h 680"/>
                <a:gd name="T4" fmla="*/ 1965708 w 808"/>
                <a:gd name="T5" fmla="*/ 0 h 680"/>
                <a:gd name="T6" fmla="*/ 1728921 w 808"/>
                <a:gd name="T7" fmla="*/ 79029 h 680"/>
                <a:gd name="T8" fmla="*/ 1495893 w 808"/>
                <a:gd name="T9" fmla="*/ 0 h 680"/>
                <a:gd name="T10" fmla="*/ 1262864 w 808"/>
                <a:gd name="T11" fmla="*/ 79029 h 680"/>
                <a:gd name="T12" fmla="*/ 1026077 w 808"/>
                <a:gd name="T13" fmla="*/ 0 h 680"/>
                <a:gd name="T14" fmla="*/ 793049 w 808"/>
                <a:gd name="T15" fmla="*/ 79029 h 680"/>
                <a:gd name="T16" fmla="*/ 560020 w 808"/>
                <a:gd name="T17" fmla="*/ 0 h 680"/>
                <a:gd name="T18" fmla="*/ 342026 w 808"/>
                <a:gd name="T19" fmla="*/ 79029 h 680"/>
                <a:gd name="T20" fmla="*/ 0 w 808"/>
                <a:gd name="T21" fmla="*/ 1038673 h 680"/>
                <a:gd name="T22" fmla="*/ 1443274 w 808"/>
                <a:gd name="T23" fmla="*/ 2555287 h 680"/>
                <a:gd name="T24" fmla="*/ 1495893 w 808"/>
                <a:gd name="T25" fmla="*/ 2551523 h 680"/>
                <a:gd name="T26" fmla="*/ 1556029 w 808"/>
                <a:gd name="T27" fmla="*/ 2559050 h 680"/>
                <a:gd name="T28" fmla="*/ 3036888 w 808"/>
                <a:gd name="T29" fmla="*/ 1038673 h 680"/>
                <a:gd name="T30" fmla="*/ 2694862 w 808"/>
                <a:gd name="T31" fmla="*/ 75266 h 680"/>
                <a:gd name="T32" fmla="*/ 2668553 w 808"/>
                <a:gd name="T33" fmla="*/ 79029 h 680"/>
                <a:gd name="T34" fmla="*/ 2431766 w 808"/>
                <a:gd name="T35" fmla="*/ 0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680">
                  <a:moveTo>
                    <a:pt x="647" y="0"/>
                  </a:moveTo>
                  <a:cubicBezTo>
                    <a:pt x="616" y="0"/>
                    <a:pt x="616" y="21"/>
                    <a:pt x="585" y="21"/>
                  </a:cubicBezTo>
                  <a:cubicBezTo>
                    <a:pt x="554" y="21"/>
                    <a:pt x="554" y="0"/>
                    <a:pt x="523" y="0"/>
                  </a:cubicBezTo>
                  <a:cubicBezTo>
                    <a:pt x="491" y="0"/>
                    <a:pt x="491" y="21"/>
                    <a:pt x="460" y="21"/>
                  </a:cubicBezTo>
                  <a:cubicBezTo>
                    <a:pt x="429" y="21"/>
                    <a:pt x="429" y="0"/>
                    <a:pt x="398" y="0"/>
                  </a:cubicBezTo>
                  <a:cubicBezTo>
                    <a:pt x="367" y="0"/>
                    <a:pt x="367" y="21"/>
                    <a:pt x="336" y="21"/>
                  </a:cubicBezTo>
                  <a:cubicBezTo>
                    <a:pt x="305" y="21"/>
                    <a:pt x="305" y="0"/>
                    <a:pt x="273" y="0"/>
                  </a:cubicBezTo>
                  <a:cubicBezTo>
                    <a:pt x="242" y="0"/>
                    <a:pt x="242" y="21"/>
                    <a:pt x="211" y="21"/>
                  </a:cubicBezTo>
                  <a:cubicBezTo>
                    <a:pt x="180" y="21"/>
                    <a:pt x="180" y="0"/>
                    <a:pt x="149" y="0"/>
                  </a:cubicBezTo>
                  <a:cubicBezTo>
                    <a:pt x="119" y="0"/>
                    <a:pt x="118" y="19"/>
                    <a:pt x="91" y="21"/>
                  </a:cubicBezTo>
                  <a:cubicBezTo>
                    <a:pt x="34" y="90"/>
                    <a:pt x="0" y="179"/>
                    <a:pt x="0" y="276"/>
                  </a:cubicBezTo>
                  <a:cubicBezTo>
                    <a:pt x="0" y="492"/>
                    <a:pt x="170" y="669"/>
                    <a:pt x="384" y="679"/>
                  </a:cubicBezTo>
                  <a:cubicBezTo>
                    <a:pt x="388" y="678"/>
                    <a:pt x="392" y="678"/>
                    <a:pt x="398" y="678"/>
                  </a:cubicBezTo>
                  <a:cubicBezTo>
                    <a:pt x="404" y="678"/>
                    <a:pt x="409" y="678"/>
                    <a:pt x="414" y="680"/>
                  </a:cubicBezTo>
                  <a:cubicBezTo>
                    <a:pt x="632" y="675"/>
                    <a:pt x="808" y="496"/>
                    <a:pt x="808" y="276"/>
                  </a:cubicBezTo>
                  <a:cubicBezTo>
                    <a:pt x="808" y="179"/>
                    <a:pt x="774" y="90"/>
                    <a:pt x="717" y="20"/>
                  </a:cubicBezTo>
                  <a:cubicBezTo>
                    <a:pt x="715" y="21"/>
                    <a:pt x="712" y="21"/>
                    <a:pt x="710" y="21"/>
                  </a:cubicBezTo>
                  <a:cubicBezTo>
                    <a:pt x="678" y="21"/>
                    <a:pt x="678" y="0"/>
                    <a:pt x="647" y="0"/>
                  </a:cubicBezTo>
                </a:path>
              </a:pathLst>
            </a:custGeom>
            <a:solidFill>
              <a:srgbClr val="008B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20" name="Freeform 952"/>
            <p:cNvSpPr>
              <a:spLocks/>
            </p:cNvSpPr>
            <p:nvPr/>
          </p:nvSpPr>
          <p:spPr bwMode="auto">
            <a:xfrm>
              <a:off x="7950200" y="4840288"/>
              <a:ext cx="139700" cy="117475"/>
            </a:xfrm>
            <a:custGeom>
              <a:avLst/>
              <a:gdLst>
                <a:gd name="T0" fmla="*/ 139700 w 37"/>
                <a:gd name="T1" fmla="*/ 0 h 31"/>
                <a:gd name="T2" fmla="*/ 109495 w 37"/>
                <a:gd name="T3" fmla="*/ 37895 h 31"/>
                <a:gd name="T4" fmla="*/ 60411 w 37"/>
                <a:gd name="T5" fmla="*/ 15158 h 31"/>
                <a:gd name="T6" fmla="*/ 0 w 37"/>
                <a:gd name="T7" fmla="*/ 60632 h 31"/>
                <a:gd name="T8" fmla="*/ 60411 w 37"/>
                <a:gd name="T9" fmla="*/ 102317 h 31"/>
                <a:gd name="T10" fmla="*/ 109495 w 37"/>
                <a:gd name="T11" fmla="*/ 79580 h 31"/>
                <a:gd name="T12" fmla="*/ 139700 w 37"/>
                <a:gd name="T13" fmla="*/ 117475 h 31"/>
                <a:gd name="T14" fmla="*/ 139700 w 37"/>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1">
                  <a:moveTo>
                    <a:pt x="37" y="0"/>
                  </a:moveTo>
                  <a:cubicBezTo>
                    <a:pt x="29" y="10"/>
                    <a:pt x="29" y="10"/>
                    <a:pt x="29" y="10"/>
                  </a:cubicBezTo>
                  <a:cubicBezTo>
                    <a:pt x="27" y="7"/>
                    <a:pt x="21" y="4"/>
                    <a:pt x="16" y="4"/>
                  </a:cubicBezTo>
                  <a:cubicBezTo>
                    <a:pt x="7" y="4"/>
                    <a:pt x="0" y="9"/>
                    <a:pt x="0" y="16"/>
                  </a:cubicBezTo>
                  <a:cubicBezTo>
                    <a:pt x="0" y="22"/>
                    <a:pt x="7" y="27"/>
                    <a:pt x="16" y="27"/>
                  </a:cubicBezTo>
                  <a:cubicBezTo>
                    <a:pt x="21" y="27"/>
                    <a:pt x="27" y="24"/>
                    <a:pt x="29" y="21"/>
                  </a:cubicBezTo>
                  <a:cubicBezTo>
                    <a:pt x="37" y="31"/>
                    <a:pt x="37" y="31"/>
                    <a:pt x="37" y="31"/>
                  </a:cubicBezTo>
                  <a:lnTo>
                    <a:pt x="37" y="0"/>
                  </a:ln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21" name="Freeform 953"/>
            <p:cNvSpPr>
              <a:spLocks/>
            </p:cNvSpPr>
            <p:nvPr/>
          </p:nvSpPr>
          <p:spPr bwMode="auto">
            <a:xfrm>
              <a:off x="9626600" y="4675188"/>
              <a:ext cx="139700" cy="112713"/>
            </a:xfrm>
            <a:custGeom>
              <a:avLst/>
              <a:gdLst>
                <a:gd name="T0" fmla="*/ 139700 w 37"/>
                <a:gd name="T1" fmla="*/ 0 h 30"/>
                <a:gd name="T2" fmla="*/ 109495 w 37"/>
                <a:gd name="T3" fmla="*/ 37571 h 30"/>
                <a:gd name="T4" fmla="*/ 56635 w 37"/>
                <a:gd name="T5" fmla="*/ 15028 h 30"/>
                <a:gd name="T6" fmla="*/ 0 w 37"/>
                <a:gd name="T7" fmla="*/ 56357 h 30"/>
                <a:gd name="T8" fmla="*/ 56635 w 37"/>
                <a:gd name="T9" fmla="*/ 97685 h 30"/>
                <a:gd name="T10" fmla="*/ 109495 w 37"/>
                <a:gd name="T11" fmla="*/ 75142 h 30"/>
                <a:gd name="T12" fmla="*/ 139700 w 37"/>
                <a:gd name="T13" fmla="*/ 112713 h 30"/>
                <a:gd name="T14" fmla="*/ 139700 w 37"/>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0">
                  <a:moveTo>
                    <a:pt x="37" y="0"/>
                  </a:moveTo>
                  <a:cubicBezTo>
                    <a:pt x="29" y="10"/>
                    <a:pt x="29" y="10"/>
                    <a:pt x="29" y="10"/>
                  </a:cubicBezTo>
                  <a:cubicBezTo>
                    <a:pt x="26" y="6"/>
                    <a:pt x="21" y="4"/>
                    <a:pt x="15" y="4"/>
                  </a:cubicBezTo>
                  <a:cubicBezTo>
                    <a:pt x="7" y="4"/>
                    <a:pt x="0" y="9"/>
                    <a:pt x="0" y="15"/>
                  </a:cubicBezTo>
                  <a:cubicBezTo>
                    <a:pt x="0" y="21"/>
                    <a:pt x="7" y="26"/>
                    <a:pt x="15" y="26"/>
                  </a:cubicBezTo>
                  <a:cubicBezTo>
                    <a:pt x="21" y="26"/>
                    <a:pt x="26" y="24"/>
                    <a:pt x="29" y="20"/>
                  </a:cubicBezTo>
                  <a:cubicBezTo>
                    <a:pt x="37" y="30"/>
                    <a:pt x="37" y="30"/>
                    <a:pt x="37" y="30"/>
                  </a:cubicBezTo>
                  <a:lnTo>
                    <a:pt x="37" y="0"/>
                  </a:ln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22" name="Freeform 954"/>
            <p:cNvSpPr>
              <a:spLocks/>
            </p:cNvSpPr>
            <p:nvPr/>
          </p:nvSpPr>
          <p:spPr bwMode="auto">
            <a:xfrm>
              <a:off x="9277350" y="3617913"/>
              <a:ext cx="139700" cy="115888"/>
            </a:xfrm>
            <a:custGeom>
              <a:avLst/>
              <a:gdLst>
                <a:gd name="T0" fmla="*/ 0 w 37"/>
                <a:gd name="T1" fmla="*/ 0 h 31"/>
                <a:gd name="T2" fmla="*/ 30205 w 37"/>
                <a:gd name="T3" fmla="*/ 41122 h 31"/>
                <a:gd name="T4" fmla="*/ 83065 w 37"/>
                <a:gd name="T5" fmla="*/ 14953 h 31"/>
                <a:gd name="T6" fmla="*/ 139700 w 37"/>
                <a:gd name="T7" fmla="*/ 59813 h 31"/>
                <a:gd name="T8" fmla="*/ 83065 w 37"/>
                <a:gd name="T9" fmla="*/ 100935 h 31"/>
                <a:gd name="T10" fmla="*/ 30205 w 37"/>
                <a:gd name="T11" fmla="*/ 78505 h 31"/>
                <a:gd name="T12" fmla="*/ 0 w 37"/>
                <a:gd name="T13" fmla="*/ 115888 h 31"/>
                <a:gd name="T14" fmla="*/ 0 w 37"/>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1">
                  <a:moveTo>
                    <a:pt x="0" y="0"/>
                  </a:moveTo>
                  <a:cubicBezTo>
                    <a:pt x="8" y="11"/>
                    <a:pt x="8" y="11"/>
                    <a:pt x="8" y="11"/>
                  </a:cubicBezTo>
                  <a:cubicBezTo>
                    <a:pt x="11" y="7"/>
                    <a:pt x="16" y="4"/>
                    <a:pt x="22" y="4"/>
                  </a:cubicBezTo>
                  <a:cubicBezTo>
                    <a:pt x="30" y="4"/>
                    <a:pt x="37" y="9"/>
                    <a:pt x="37" y="16"/>
                  </a:cubicBezTo>
                  <a:cubicBezTo>
                    <a:pt x="37" y="22"/>
                    <a:pt x="30" y="27"/>
                    <a:pt x="22" y="27"/>
                  </a:cubicBezTo>
                  <a:cubicBezTo>
                    <a:pt x="16" y="27"/>
                    <a:pt x="11" y="24"/>
                    <a:pt x="8" y="21"/>
                  </a:cubicBezTo>
                  <a:cubicBezTo>
                    <a:pt x="0" y="31"/>
                    <a:pt x="0" y="31"/>
                    <a:pt x="0" y="31"/>
                  </a:cubicBezTo>
                  <a:lnTo>
                    <a:pt x="0" y="0"/>
                  </a:ln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23" name="Freeform 955"/>
            <p:cNvSpPr>
              <a:spLocks/>
            </p:cNvSpPr>
            <p:nvPr/>
          </p:nvSpPr>
          <p:spPr bwMode="auto">
            <a:xfrm>
              <a:off x="7573963" y="3797300"/>
              <a:ext cx="139700" cy="117475"/>
            </a:xfrm>
            <a:custGeom>
              <a:avLst/>
              <a:gdLst>
                <a:gd name="T0" fmla="*/ 0 w 37"/>
                <a:gd name="T1" fmla="*/ 0 h 31"/>
                <a:gd name="T2" fmla="*/ 30205 w 37"/>
                <a:gd name="T3" fmla="*/ 37895 h 31"/>
                <a:gd name="T4" fmla="*/ 83065 w 37"/>
                <a:gd name="T5" fmla="*/ 15158 h 31"/>
                <a:gd name="T6" fmla="*/ 139700 w 37"/>
                <a:gd name="T7" fmla="*/ 56843 h 31"/>
                <a:gd name="T8" fmla="*/ 83065 w 37"/>
                <a:gd name="T9" fmla="*/ 102317 h 31"/>
                <a:gd name="T10" fmla="*/ 30205 w 37"/>
                <a:gd name="T11" fmla="*/ 79580 h 31"/>
                <a:gd name="T12" fmla="*/ 0 w 37"/>
                <a:gd name="T13" fmla="*/ 117475 h 31"/>
                <a:gd name="T14" fmla="*/ 0 w 37"/>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1">
                  <a:moveTo>
                    <a:pt x="0" y="0"/>
                  </a:moveTo>
                  <a:cubicBezTo>
                    <a:pt x="8" y="10"/>
                    <a:pt x="8" y="10"/>
                    <a:pt x="8" y="10"/>
                  </a:cubicBezTo>
                  <a:cubicBezTo>
                    <a:pt x="11" y="7"/>
                    <a:pt x="16" y="4"/>
                    <a:pt x="22" y="4"/>
                  </a:cubicBezTo>
                  <a:cubicBezTo>
                    <a:pt x="30" y="4"/>
                    <a:pt x="37" y="9"/>
                    <a:pt x="37" y="15"/>
                  </a:cubicBezTo>
                  <a:cubicBezTo>
                    <a:pt x="37" y="22"/>
                    <a:pt x="30" y="27"/>
                    <a:pt x="22" y="27"/>
                  </a:cubicBezTo>
                  <a:cubicBezTo>
                    <a:pt x="16" y="27"/>
                    <a:pt x="11" y="24"/>
                    <a:pt x="8" y="21"/>
                  </a:cubicBezTo>
                  <a:cubicBezTo>
                    <a:pt x="0" y="31"/>
                    <a:pt x="0" y="31"/>
                    <a:pt x="0" y="31"/>
                  </a:cubicBezTo>
                  <a:lnTo>
                    <a:pt x="0" y="0"/>
                  </a:ln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24" name="Freeform 956"/>
            <p:cNvSpPr>
              <a:spLocks/>
            </p:cNvSpPr>
            <p:nvPr/>
          </p:nvSpPr>
          <p:spPr bwMode="auto">
            <a:xfrm>
              <a:off x="8593138" y="4941888"/>
              <a:ext cx="341313" cy="342900"/>
            </a:xfrm>
            <a:custGeom>
              <a:avLst/>
              <a:gdLst>
                <a:gd name="T0" fmla="*/ 0 w 215"/>
                <a:gd name="T1" fmla="*/ 323850 h 216"/>
                <a:gd name="T2" fmla="*/ 25400 w 215"/>
                <a:gd name="T3" fmla="*/ 134938 h 216"/>
                <a:gd name="T4" fmla="*/ 79375 w 215"/>
                <a:gd name="T5" fmla="*/ 71438 h 216"/>
                <a:gd name="T6" fmla="*/ 211138 w 215"/>
                <a:gd name="T7" fmla="*/ 0 h 216"/>
                <a:gd name="T8" fmla="*/ 338138 w 215"/>
                <a:gd name="T9" fmla="*/ 71438 h 216"/>
                <a:gd name="T10" fmla="*/ 315913 w 215"/>
                <a:gd name="T11" fmla="*/ 192088 h 216"/>
                <a:gd name="T12" fmla="*/ 341313 w 215"/>
                <a:gd name="T13" fmla="*/ 285750 h 216"/>
                <a:gd name="T14" fmla="*/ 198438 w 215"/>
                <a:gd name="T15" fmla="*/ 342900 h 216"/>
                <a:gd name="T16" fmla="*/ 0 w 215"/>
                <a:gd name="T17" fmla="*/ 32385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216">
                  <a:moveTo>
                    <a:pt x="0" y="204"/>
                  </a:moveTo>
                  <a:lnTo>
                    <a:pt x="16" y="85"/>
                  </a:lnTo>
                  <a:lnTo>
                    <a:pt x="50" y="45"/>
                  </a:lnTo>
                  <a:lnTo>
                    <a:pt x="133" y="0"/>
                  </a:lnTo>
                  <a:lnTo>
                    <a:pt x="213" y="45"/>
                  </a:lnTo>
                  <a:lnTo>
                    <a:pt x="199" y="121"/>
                  </a:lnTo>
                  <a:lnTo>
                    <a:pt x="215" y="180"/>
                  </a:lnTo>
                  <a:lnTo>
                    <a:pt x="125" y="216"/>
                  </a:lnTo>
                  <a:lnTo>
                    <a:pt x="0" y="204"/>
                  </a:lnTo>
                  <a:close/>
                </a:path>
              </a:pathLst>
            </a:custGeom>
            <a:solidFill>
              <a:srgbClr val="BCB3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25" name="Freeform 957"/>
            <p:cNvSpPr>
              <a:spLocks/>
            </p:cNvSpPr>
            <p:nvPr/>
          </p:nvSpPr>
          <p:spPr bwMode="auto">
            <a:xfrm>
              <a:off x="8447088" y="5046663"/>
              <a:ext cx="363538" cy="249238"/>
            </a:xfrm>
            <a:custGeom>
              <a:avLst/>
              <a:gdLst>
                <a:gd name="T0" fmla="*/ 58738 w 229"/>
                <a:gd name="T1" fmla="*/ 238125 h 157"/>
                <a:gd name="T2" fmla="*/ 0 w 229"/>
                <a:gd name="T3" fmla="*/ 158750 h 157"/>
                <a:gd name="T4" fmla="*/ 58738 w 229"/>
                <a:gd name="T5" fmla="*/ 38100 h 157"/>
                <a:gd name="T6" fmla="*/ 209550 w 229"/>
                <a:gd name="T7" fmla="*/ 0 h 157"/>
                <a:gd name="T8" fmla="*/ 266700 w 229"/>
                <a:gd name="T9" fmla="*/ 49213 h 157"/>
                <a:gd name="T10" fmla="*/ 363538 w 229"/>
                <a:gd name="T11" fmla="*/ 109538 h 157"/>
                <a:gd name="T12" fmla="*/ 307975 w 229"/>
                <a:gd name="T13" fmla="*/ 207963 h 157"/>
                <a:gd name="T14" fmla="*/ 201613 w 229"/>
                <a:gd name="T15" fmla="*/ 249238 h 157"/>
                <a:gd name="T16" fmla="*/ 58738 w 229"/>
                <a:gd name="T17" fmla="*/ 238125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157">
                  <a:moveTo>
                    <a:pt x="37" y="150"/>
                  </a:moveTo>
                  <a:lnTo>
                    <a:pt x="0" y="100"/>
                  </a:lnTo>
                  <a:lnTo>
                    <a:pt x="37" y="24"/>
                  </a:lnTo>
                  <a:lnTo>
                    <a:pt x="132" y="0"/>
                  </a:lnTo>
                  <a:lnTo>
                    <a:pt x="168" y="31"/>
                  </a:lnTo>
                  <a:lnTo>
                    <a:pt x="229" y="69"/>
                  </a:lnTo>
                  <a:lnTo>
                    <a:pt x="194" y="131"/>
                  </a:lnTo>
                  <a:lnTo>
                    <a:pt x="127" y="157"/>
                  </a:lnTo>
                  <a:lnTo>
                    <a:pt x="37" y="150"/>
                  </a:lnTo>
                  <a:close/>
                </a:path>
              </a:pathLst>
            </a:custGeom>
            <a:solidFill>
              <a:srgbClr val="DAC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26" name="Freeform 958"/>
            <p:cNvSpPr>
              <a:spLocks/>
            </p:cNvSpPr>
            <p:nvPr/>
          </p:nvSpPr>
          <p:spPr bwMode="auto">
            <a:xfrm>
              <a:off x="8796338" y="5035550"/>
              <a:ext cx="247650" cy="249238"/>
            </a:xfrm>
            <a:custGeom>
              <a:avLst/>
              <a:gdLst>
                <a:gd name="T0" fmla="*/ 0 w 156"/>
                <a:gd name="T1" fmla="*/ 233363 h 157"/>
                <a:gd name="T2" fmla="*/ 36513 w 156"/>
                <a:gd name="T3" fmla="*/ 120650 h 157"/>
                <a:gd name="T4" fmla="*/ 55563 w 156"/>
                <a:gd name="T5" fmla="*/ 53975 h 157"/>
                <a:gd name="T6" fmla="*/ 150813 w 156"/>
                <a:gd name="T7" fmla="*/ 0 h 157"/>
                <a:gd name="T8" fmla="*/ 195263 w 156"/>
                <a:gd name="T9" fmla="*/ 68263 h 157"/>
                <a:gd name="T10" fmla="*/ 228600 w 156"/>
                <a:gd name="T11" fmla="*/ 139700 h 157"/>
                <a:gd name="T12" fmla="*/ 247650 w 156"/>
                <a:gd name="T13" fmla="*/ 207963 h 157"/>
                <a:gd name="T14" fmla="*/ 142875 w 156"/>
                <a:gd name="T15" fmla="*/ 249238 h 157"/>
                <a:gd name="T16" fmla="*/ 0 w 156"/>
                <a:gd name="T17" fmla="*/ 23336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157">
                  <a:moveTo>
                    <a:pt x="0" y="147"/>
                  </a:moveTo>
                  <a:lnTo>
                    <a:pt x="23" y="76"/>
                  </a:lnTo>
                  <a:lnTo>
                    <a:pt x="35" y="34"/>
                  </a:lnTo>
                  <a:lnTo>
                    <a:pt x="95" y="0"/>
                  </a:lnTo>
                  <a:lnTo>
                    <a:pt x="123" y="43"/>
                  </a:lnTo>
                  <a:lnTo>
                    <a:pt x="144" y="88"/>
                  </a:lnTo>
                  <a:lnTo>
                    <a:pt x="156" y="131"/>
                  </a:lnTo>
                  <a:lnTo>
                    <a:pt x="90" y="157"/>
                  </a:lnTo>
                  <a:lnTo>
                    <a:pt x="0" y="147"/>
                  </a:lnTo>
                  <a:close/>
                </a:path>
              </a:pathLst>
            </a:custGeom>
            <a:solidFill>
              <a:srgbClr val="DAC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27" name="Freeform 959"/>
            <p:cNvSpPr>
              <a:spLocks/>
            </p:cNvSpPr>
            <p:nvPr/>
          </p:nvSpPr>
          <p:spPr bwMode="auto">
            <a:xfrm>
              <a:off x="8224838" y="5111750"/>
              <a:ext cx="244475" cy="165100"/>
            </a:xfrm>
            <a:custGeom>
              <a:avLst/>
              <a:gdLst>
                <a:gd name="T0" fmla="*/ 0 w 154"/>
                <a:gd name="T1" fmla="*/ 150813 h 104"/>
                <a:gd name="T2" fmla="*/ 25400 w 154"/>
                <a:gd name="T3" fmla="*/ 66675 h 104"/>
                <a:gd name="T4" fmla="*/ 63500 w 154"/>
                <a:gd name="T5" fmla="*/ 25400 h 104"/>
                <a:gd name="T6" fmla="*/ 127000 w 154"/>
                <a:gd name="T7" fmla="*/ 0 h 104"/>
                <a:gd name="T8" fmla="*/ 222250 w 154"/>
                <a:gd name="T9" fmla="*/ 36513 h 104"/>
                <a:gd name="T10" fmla="*/ 217488 w 154"/>
                <a:gd name="T11" fmla="*/ 104775 h 104"/>
                <a:gd name="T12" fmla="*/ 244475 w 154"/>
                <a:gd name="T13" fmla="*/ 127000 h 104"/>
                <a:gd name="T14" fmla="*/ 146050 w 154"/>
                <a:gd name="T15" fmla="*/ 165100 h 104"/>
                <a:gd name="T16" fmla="*/ 0 w 154"/>
                <a:gd name="T17" fmla="*/ 150813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104">
                  <a:moveTo>
                    <a:pt x="0" y="95"/>
                  </a:moveTo>
                  <a:lnTo>
                    <a:pt x="16" y="42"/>
                  </a:lnTo>
                  <a:lnTo>
                    <a:pt x="40" y="16"/>
                  </a:lnTo>
                  <a:lnTo>
                    <a:pt x="80" y="0"/>
                  </a:lnTo>
                  <a:lnTo>
                    <a:pt x="140" y="23"/>
                  </a:lnTo>
                  <a:lnTo>
                    <a:pt x="137" y="66"/>
                  </a:lnTo>
                  <a:lnTo>
                    <a:pt x="154" y="80"/>
                  </a:lnTo>
                  <a:lnTo>
                    <a:pt x="92" y="104"/>
                  </a:lnTo>
                  <a:lnTo>
                    <a:pt x="0" y="95"/>
                  </a:lnTo>
                  <a:close/>
                </a:path>
              </a:pathLst>
            </a:custGeom>
            <a:solidFill>
              <a:srgbClr val="DAC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28" name="Freeform 960"/>
            <p:cNvSpPr>
              <a:spLocks/>
            </p:cNvSpPr>
            <p:nvPr/>
          </p:nvSpPr>
          <p:spPr bwMode="auto">
            <a:xfrm>
              <a:off x="9021763" y="5183188"/>
              <a:ext cx="96838" cy="112713"/>
            </a:xfrm>
            <a:custGeom>
              <a:avLst/>
              <a:gdLst>
                <a:gd name="T0" fmla="*/ 0 w 61"/>
                <a:gd name="T1" fmla="*/ 85725 h 71"/>
                <a:gd name="T2" fmla="*/ 3175 w 61"/>
                <a:gd name="T3" fmla="*/ 52388 h 71"/>
                <a:gd name="T4" fmla="*/ 11113 w 61"/>
                <a:gd name="T5" fmla="*/ 22225 h 71"/>
                <a:gd name="T6" fmla="*/ 55563 w 61"/>
                <a:gd name="T7" fmla="*/ 0 h 71"/>
                <a:gd name="T8" fmla="*/ 74613 w 61"/>
                <a:gd name="T9" fmla="*/ 30163 h 71"/>
                <a:gd name="T10" fmla="*/ 90488 w 61"/>
                <a:gd name="T11" fmla="*/ 63500 h 71"/>
                <a:gd name="T12" fmla="*/ 96838 w 61"/>
                <a:gd name="T13" fmla="*/ 93663 h 71"/>
                <a:gd name="T14" fmla="*/ 52388 w 61"/>
                <a:gd name="T15" fmla="*/ 112713 h 71"/>
                <a:gd name="T16" fmla="*/ 0 w 61"/>
                <a:gd name="T17" fmla="*/ 85725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71">
                  <a:moveTo>
                    <a:pt x="0" y="54"/>
                  </a:moveTo>
                  <a:lnTo>
                    <a:pt x="2" y="33"/>
                  </a:lnTo>
                  <a:lnTo>
                    <a:pt x="7" y="14"/>
                  </a:lnTo>
                  <a:lnTo>
                    <a:pt x="35" y="0"/>
                  </a:lnTo>
                  <a:lnTo>
                    <a:pt x="47" y="19"/>
                  </a:lnTo>
                  <a:lnTo>
                    <a:pt x="57" y="40"/>
                  </a:lnTo>
                  <a:lnTo>
                    <a:pt x="61" y="59"/>
                  </a:lnTo>
                  <a:lnTo>
                    <a:pt x="33" y="71"/>
                  </a:lnTo>
                  <a:lnTo>
                    <a:pt x="0" y="54"/>
                  </a:lnTo>
                  <a:close/>
                </a:path>
              </a:pathLst>
            </a:custGeom>
            <a:solidFill>
              <a:srgbClr val="DAC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29" name="Freeform 961"/>
            <p:cNvSpPr>
              <a:spLocks/>
            </p:cNvSpPr>
            <p:nvPr/>
          </p:nvSpPr>
          <p:spPr bwMode="auto">
            <a:xfrm>
              <a:off x="8732838" y="5205413"/>
              <a:ext cx="100013" cy="109538"/>
            </a:xfrm>
            <a:custGeom>
              <a:avLst/>
              <a:gdLst>
                <a:gd name="T0" fmla="*/ 0 w 63"/>
                <a:gd name="T1" fmla="*/ 79375 h 69"/>
                <a:gd name="T2" fmla="*/ 11113 w 63"/>
                <a:gd name="T3" fmla="*/ 49213 h 69"/>
                <a:gd name="T4" fmla="*/ 11113 w 63"/>
                <a:gd name="T5" fmla="*/ 19050 h 69"/>
                <a:gd name="T6" fmla="*/ 44450 w 63"/>
                <a:gd name="T7" fmla="*/ 0 h 69"/>
                <a:gd name="T8" fmla="*/ 74613 w 63"/>
                <a:gd name="T9" fmla="*/ 22225 h 69"/>
                <a:gd name="T10" fmla="*/ 93663 w 63"/>
                <a:gd name="T11" fmla="*/ 57150 h 69"/>
                <a:gd name="T12" fmla="*/ 100013 w 63"/>
                <a:gd name="T13" fmla="*/ 90488 h 69"/>
                <a:gd name="T14" fmla="*/ 52388 w 63"/>
                <a:gd name="T15" fmla="*/ 109538 h 69"/>
                <a:gd name="T16" fmla="*/ 0 w 63"/>
                <a:gd name="T17" fmla="*/ 79375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69">
                  <a:moveTo>
                    <a:pt x="0" y="50"/>
                  </a:moveTo>
                  <a:lnTo>
                    <a:pt x="7" y="31"/>
                  </a:lnTo>
                  <a:lnTo>
                    <a:pt x="7" y="12"/>
                  </a:lnTo>
                  <a:lnTo>
                    <a:pt x="28" y="0"/>
                  </a:lnTo>
                  <a:lnTo>
                    <a:pt x="47" y="14"/>
                  </a:lnTo>
                  <a:lnTo>
                    <a:pt x="59" y="36"/>
                  </a:lnTo>
                  <a:lnTo>
                    <a:pt x="63" y="57"/>
                  </a:lnTo>
                  <a:lnTo>
                    <a:pt x="33" y="69"/>
                  </a:lnTo>
                  <a:lnTo>
                    <a:pt x="0" y="50"/>
                  </a:lnTo>
                  <a:close/>
                </a:path>
              </a:pathLst>
            </a:custGeom>
            <a:solidFill>
              <a:srgbClr val="C7B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30" name="Freeform 962"/>
            <p:cNvSpPr>
              <a:spLocks/>
            </p:cNvSpPr>
            <p:nvPr/>
          </p:nvSpPr>
          <p:spPr bwMode="auto">
            <a:xfrm>
              <a:off x="8005763" y="5227638"/>
              <a:ext cx="101600" cy="109538"/>
            </a:xfrm>
            <a:custGeom>
              <a:avLst/>
              <a:gdLst>
                <a:gd name="T0" fmla="*/ 0 w 64"/>
                <a:gd name="T1" fmla="*/ 79375 h 69"/>
                <a:gd name="T2" fmla="*/ 12700 w 64"/>
                <a:gd name="T3" fmla="*/ 49213 h 69"/>
                <a:gd name="T4" fmla="*/ 12700 w 64"/>
                <a:gd name="T5" fmla="*/ 19050 h 69"/>
                <a:gd name="T6" fmla="*/ 46038 w 64"/>
                <a:gd name="T7" fmla="*/ 0 h 69"/>
                <a:gd name="T8" fmla="*/ 76200 w 64"/>
                <a:gd name="T9" fmla="*/ 22225 h 69"/>
                <a:gd name="T10" fmla="*/ 90488 w 64"/>
                <a:gd name="T11" fmla="*/ 57150 h 69"/>
                <a:gd name="T12" fmla="*/ 101600 w 64"/>
                <a:gd name="T13" fmla="*/ 90488 h 69"/>
                <a:gd name="T14" fmla="*/ 53975 w 64"/>
                <a:gd name="T15" fmla="*/ 109538 h 69"/>
                <a:gd name="T16" fmla="*/ 0 w 64"/>
                <a:gd name="T17" fmla="*/ 79375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69">
                  <a:moveTo>
                    <a:pt x="0" y="50"/>
                  </a:moveTo>
                  <a:lnTo>
                    <a:pt x="8" y="31"/>
                  </a:lnTo>
                  <a:lnTo>
                    <a:pt x="8" y="12"/>
                  </a:lnTo>
                  <a:lnTo>
                    <a:pt x="29" y="0"/>
                  </a:lnTo>
                  <a:lnTo>
                    <a:pt x="48" y="14"/>
                  </a:lnTo>
                  <a:lnTo>
                    <a:pt x="57" y="36"/>
                  </a:lnTo>
                  <a:lnTo>
                    <a:pt x="64" y="57"/>
                  </a:lnTo>
                  <a:lnTo>
                    <a:pt x="34" y="69"/>
                  </a:lnTo>
                  <a:lnTo>
                    <a:pt x="0" y="50"/>
                  </a:lnTo>
                  <a:close/>
                </a:path>
              </a:pathLst>
            </a:custGeom>
            <a:solidFill>
              <a:srgbClr val="C7B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31" name="Freeform 963"/>
            <p:cNvSpPr>
              <a:spLocks/>
            </p:cNvSpPr>
            <p:nvPr/>
          </p:nvSpPr>
          <p:spPr bwMode="auto">
            <a:xfrm>
              <a:off x="8389938" y="5208588"/>
              <a:ext cx="115888" cy="101600"/>
            </a:xfrm>
            <a:custGeom>
              <a:avLst/>
              <a:gdLst>
                <a:gd name="T0" fmla="*/ 22225 w 73"/>
                <a:gd name="T1" fmla="*/ 0 h 64"/>
                <a:gd name="T2" fmla="*/ 52388 w 73"/>
                <a:gd name="T3" fmla="*/ 0 h 64"/>
                <a:gd name="T4" fmla="*/ 85725 w 73"/>
                <a:gd name="T5" fmla="*/ 4763 h 64"/>
                <a:gd name="T6" fmla="*/ 115888 w 73"/>
                <a:gd name="T7" fmla="*/ 46038 h 64"/>
                <a:gd name="T8" fmla="*/ 90488 w 73"/>
                <a:gd name="T9" fmla="*/ 68263 h 64"/>
                <a:gd name="T10" fmla="*/ 57150 w 73"/>
                <a:gd name="T11" fmla="*/ 90488 h 64"/>
                <a:gd name="T12" fmla="*/ 26988 w 73"/>
                <a:gd name="T13" fmla="*/ 101600 h 64"/>
                <a:gd name="T14" fmla="*/ 0 w 73"/>
                <a:gd name="T15" fmla="*/ 57150 h 64"/>
                <a:gd name="T16" fmla="*/ 22225 w 7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64">
                  <a:moveTo>
                    <a:pt x="14" y="0"/>
                  </a:moveTo>
                  <a:lnTo>
                    <a:pt x="33" y="0"/>
                  </a:lnTo>
                  <a:lnTo>
                    <a:pt x="54" y="3"/>
                  </a:lnTo>
                  <a:lnTo>
                    <a:pt x="73" y="29"/>
                  </a:lnTo>
                  <a:lnTo>
                    <a:pt x="57" y="43"/>
                  </a:lnTo>
                  <a:lnTo>
                    <a:pt x="36" y="57"/>
                  </a:lnTo>
                  <a:lnTo>
                    <a:pt x="17" y="64"/>
                  </a:lnTo>
                  <a:lnTo>
                    <a:pt x="0" y="36"/>
                  </a:lnTo>
                  <a:lnTo>
                    <a:pt x="14" y="0"/>
                  </a:lnTo>
                  <a:close/>
                </a:path>
              </a:pathLst>
            </a:custGeom>
            <a:solidFill>
              <a:srgbClr val="C7B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32" name="Freeform 964"/>
            <p:cNvSpPr>
              <a:spLocks/>
            </p:cNvSpPr>
            <p:nvPr/>
          </p:nvSpPr>
          <p:spPr bwMode="auto">
            <a:xfrm>
              <a:off x="8277225" y="5243513"/>
              <a:ext cx="85725" cy="74613"/>
            </a:xfrm>
            <a:custGeom>
              <a:avLst/>
              <a:gdLst>
                <a:gd name="T0" fmla="*/ 19050 w 54"/>
                <a:gd name="T1" fmla="*/ 0 h 47"/>
                <a:gd name="T2" fmla="*/ 41275 w 54"/>
                <a:gd name="T3" fmla="*/ 6350 h 47"/>
                <a:gd name="T4" fmla="*/ 82550 w 54"/>
                <a:gd name="T5" fmla="*/ 6350 h 47"/>
                <a:gd name="T6" fmla="*/ 85725 w 54"/>
                <a:gd name="T7" fmla="*/ 49213 h 47"/>
                <a:gd name="T8" fmla="*/ 55563 w 54"/>
                <a:gd name="T9" fmla="*/ 52388 h 47"/>
                <a:gd name="T10" fmla="*/ 41275 w 54"/>
                <a:gd name="T11" fmla="*/ 66675 h 47"/>
                <a:gd name="T12" fmla="*/ 19050 w 54"/>
                <a:gd name="T13" fmla="*/ 74613 h 47"/>
                <a:gd name="T14" fmla="*/ 0 w 54"/>
                <a:gd name="T15" fmla="*/ 41275 h 47"/>
                <a:gd name="T16" fmla="*/ 19050 w 54"/>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47">
                  <a:moveTo>
                    <a:pt x="12" y="0"/>
                  </a:moveTo>
                  <a:lnTo>
                    <a:pt x="26" y="4"/>
                  </a:lnTo>
                  <a:lnTo>
                    <a:pt x="52" y="4"/>
                  </a:lnTo>
                  <a:lnTo>
                    <a:pt x="54" y="31"/>
                  </a:lnTo>
                  <a:lnTo>
                    <a:pt x="35" y="33"/>
                  </a:lnTo>
                  <a:lnTo>
                    <a:pt x="26" y="42"/>
                  </a:lnTo>
                  <a:lnTo>
                    <a:pt x="12" y="47"/>
                  </a:lnTo>
                  <a:lnTo>
                    <a:pt x="0" y="26"/>
                  </a:lnTo>
                  <a:lnTo>
                    <a:pt x="12" y="0"/>
                  </a:lnTo>
                  <a:close/>
                </a:path>
              </a:pathLst>
            </a:custGeom>
            <a:solidFill>
              <a:srgbClr val="C7B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33" name="Freeform 965"/>
            <p:cNvSpPr>
              <a:spLocks/>
            </p:cNvSpPr>
            <p:nvPr/>
          </p:nvSpPr>
          <p:spPr bwMode="auto">
            <a:xfrm>
              <a:off x="9142413" y="5254625"/>
              <a:ext cx="66675" cy="60325"/>
            </a:xfrm>
            <a:custGeom>
              <a:avLst/>
              <a:gdLst>
                <a:gd name="T0" fmla="*/ 11113 w 42"/>
                <a:gd name="T1" fmla="*/ 0 h 38"/>
                <a:gd name="T2" fmla="*/ 30163 w 42"/>
                <a:gd name="T3" fmla="*/ 7938 h 38"/>
                <a:gd name="T4" fmla="*/ 63500 w 42"/>
                <a:gd name="T5" fmla="*/ 7938 h 38"/>
                <a:gd name="T6" fmla="*/ 66675 w 42"/>
                <a:gd name="T7" fmla="*/ 38100 h 38"/>
                <a:gd name="T8" fmla="*/ 41275 w 42"/>
                <a:gd name="T9" fmla="*/ 41275 h 38"/>
                <a:gd name="T10" fmla="*/ 33338 w 42"/>
                <a:gd name="T11" fmla="*/ 52388 h 38"/>
                <a:gd name="T12" fmla="*/ 14288 w 42"/>
                <a:gd name="T13" fmla="*/ 60325 h 38"/>
                <a:gd name="T14" fmla="*/ 0 w 42"/>
                <a:gd name="T15" fmla="*/ 33338 h 38"/>
                <a:gd name="T16" fmla="*/ 11113 w 42"/>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38">
                  <a:moveTo>
                    <a:pt x="7" y="0"/>
                  </a:moveTo>
                  <a:lnTo>
                    <a:pt x="19" y="5"/>
                  </a:lnTo>
                  <a:lnTo>
                    <a:pt x="40" y="5"/>
                  </a:lnTo>
                  <a:lnTo>
                    <a:pt x="42" y="24"/>
                  </a:lnTo>
                  <a:lnTo>
                    <a:pt x="26" y="26"/>
                  </a:lnTo>
                  <a:lnTo>
                    <a:pt x="21" y="33"/>
                  </a:lnTo>
                  <a:lnTo>
                    <a:pt x="9" y="38"/>
                  </a:lnTo>
                  <a:lnTo>
                    <a:pt x="0" y="21"/>
                  </a:lnTo>
                  <a:lnTo>
                    <a:pt x="7" y="0"/>
                  </a:lnTo>
                  <a:close/>
                </a:path>
              </a:pathLst>
            </a:custGeom>
            <a:solidFill>
              <a:srgbClr val="C7B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34" name="Freeform 966"/>
            <p:cNvSpPr>
              <a:spLocks/>
            </p:cNvSpPr>
            <p:nvPr/>
          </p:nvSpPr>
          <p:spPr bwMode="auto">
            <a:xfrm>
              <a:off x="9326563" y="4975225"/>
              <a:ext cx="85725" cy="323850"/>
            </a:xfrm>
            <a:custGeom>
              <a:avLst/>
              <a:gdLst>
                <a:gd name="T0" fmla="*/ 55908 w 23"/>
                <a:gd name="T1" fmla="*/ 323850 h 86"/>
                <a:gd name="T2" fmla="*/ 59635 w 23"/>
                <a:gd name="T3" fmla="*/ 308787 h 86"/>
                <a:gd name="T4" fmla="*/ 67089 w 23"/>
                <a:gd name="T5" fmla="*/ 271130 h 86"/>
                <a:gd name="T6" fmla="*/ 67089 w 23"/>
                <a:gd name="T7" fmla="*/ 248536 h 86"/>
                <a:gd name="T8" fmla="*/ 63362 w 23"/>
                <a:gd name="T9" fmla="*/ 233473 h 86"/>
                <a:gd name="T10" fmla="*/ 63362 w 23"/>
                <a:gd name="T11" fmla="*/ 222176 h 86"/>
                <a:gd name="T12" fmla="*/ 59635 w 23"/>
                <a:gd name="T13" fmla="*/ 207113 h 86"/>
                <a:gd name="T14" fmla="*/ 55908 w 23"/>
                <a:gd name="T15" fmla="*/ 199582 h 86"/>
                <a:gd name="T16" fmla="*/ 52180 w 23"/>
                <a:gd name="T17" fmla="*/ 195816 h 86"/>
                <a:gd name="T18" fmla="*/ 44726 w 23"/>
                <a:gd name="T19" fmla="*/ 180753 h 86"/>
                <a:gd name="T20" fmla="*/ 37272 w 23"/>
                <a:gd name="T21" fmla="*/ 169456 h 86"/>
                <a:gd name="T22" fmla="*/ 29817 w 23"/>
                <a:gd name="T23" fmla="*/ 158159 h 86"/>
                <a:gd name="T24" fmla="*/ 18636 w 23"/>
                <a:gd name="T25" fmla="*/ 143097 h 86"/>
                <a:gd name="T26" fmla="*/ 14909 w 23"/>
                <a:gd name="T27" fmla="*/ 128034 h 86"/>
                <a:gd name="T28" fmla="*/ 7454 w 23"/>
                <a:gd name="T29" fmla="*/ 112971 h 86"/>
                <a:gd name="T30" fmla="*/ 3727 w 23"/>
                <a:gd name="T31" fmla="*/ 97908 h 86"/>
                <a:gd name="T32" fmla="*/ 3727 w 23"/>
                <a:gd name="T33" fmla="*/ 82845 h 86"/>
                <a:gd name="T34" fmla="*/ 0 w 23"/>
                <a:gd name="T35" fmla="*/ 67783 h 86"/>
                <a:gd name="T36" fmla="*/ 0 w 23"/>
                <a:gd name="T37" fmla="*/ 56485 h 86"/>
                <a:gd name="T38" fmla="*/ 3727 w 23"/>
                <a:gd name="T39" fmla="*/ 33891 h 86"/>
                <a:gd name="T40" fmla="*/ 7454 w 23"/>
                <a:gd name="T41" fmla="*/ 15063 h 86"/>
                <a:gd name="T42" fmla="*/ 11182 w 23"/>
                <a:gd name="T43" fmla="*/ 0 h 86"/>
                <a:gd name="T44" fmla="*/ 11182 w 23"/>
                <a:gd name="T45" fmla="*/ 3766 h 86"/>
                <a:gd name="T46" fmla="*/ 11182 w 23"/>
                <a:gd name="T47" fmla="*/ 15063 h 86"/>
                <a:gd name="T48" fmla="*/ 11182 w 23"/>
                <a:gd name="T49" fmla="*/ 33891 h 86"/>
                <a:gd name="T50" fmla="*/ 14909 w 23"/>
                <a:gd name="T51" fmla="*/ 52720 h 86"/>
                <a:gd name="T52" fmla="*/ 22363 w 23"/>
                <a:gd name="T53" fmla="*/ 79080 h 86"/>
                <a:gd name="T54" fmla="*/ 26090 w 23"/>
                <a:gd name="T55" fmla="*/ 90377 h 86"/>
                <a:gd name="T56" fmla="*/ 29817 w 23"/>
                <a:gd name="T57" fmla="*/ 105440 h 86"/>
                <a:gd name="T58" fmla="*/ 37272 w 23"/>
                <a:gd name="T59" fmla="*/ 116737 h 86"/>
                <a:gd name="T60" fmla="*/ 40999 w 23"/>
                <a:gd name="T61" fmla="*/ 131799 h 86"/>
                <a:gd name="T62" fmla="*/ 48453 w 23"/>
                <a:gd name="T63" fmla="*/ 143097 h 86"/>
                <a:gd name="T64" fmla="*/ 59635 w 23"/>
                <a:gd name="T65" fmla="*/ 154394 h 86"/>
                <a:gd name="T66" fmla="*/ 67089 w 23"/>
                <a:gd name="T67" fmla="*/ 169456 h 86"/>
                <a:gd name="T68" fmla="*/ 70816 w 23"/>
                <a:gd name="T69" fmla="*/ 176988 h 86"/>
                <a:gd name="T70" fmla="*/ 74543 w 23"/>
                <a:gd name="T71" fmla="*/ 184519 h 86"/>
                <a:gd name="T72" fmla="*/ 81998 w 23"/>
                <a:gd name="T73" fmla="*/ 199582 h 86"/>
                <a:gd name="T74" fmla="*/ 85725 w 23"/>
                <a:gd name="T75" fmla="*/ 214645 h 86"/>
                <a:gd name="T76" fmla="*/ 85725 w 23"/>
                <a:gd name="T77" fmla="*/ 233473 h 86"/>
                <a:gd name="T78" fmla="*/ 85725 w 23"/>
                <a:gd name="T79" fmla="*/ 248536 h 86"/>
                <a:gd name="T80" fmla="*/ 81998 w 23"/>
                <a:gd name="T81" fmla="*/ 259833 h 86"/>
                <a:gd name="T82" fmla="*/ 81998 w 23"/>
                <a:gd name="T83" fmla="*/ 274896 h 86"/>
                <a:gd name="T84" fmla="*/ 74543 w 23"/>
                <a:gd name="T85" fmla="*/ 293724 h 86"/>
                <a:gd name="T86" fmla="*/ 67089 w 23"/>
                <a:gd name="T87" fmla="*/ 308787 h 86"/>
                <a:gd name="T88" fmla="*/ 55908 w 23"/>
                <a:gd name="T89" fmla="*/ 323850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 h="86">
                  <a:moveTo>
                    <a:pt x="15" y="86"/>
                  </a:moveTo>
                  <a:cubicBezTo>
                    <a:pt x="15" y="86"/>
                    <a:pt x="16" y="84"/>
                    <a:pt x="16" y="82"/>
                  </a:cubicBezTo>
                  <a:cubicBezTo>
                    <a:pt x="17" y="80"/>
                    <a:pt x="17" y="76"/>
                    <a:pt x="18" y="72"/>
                  </a:cubicBezTo>
                  <a:cubicBezTo>
                    <a:pt x="18" y="70"/>
                    <a:pt x="18" y="68"/>
                    <a:pt x="18" y="66"/>
                  </a:cubicBezTo>
                  <a:cubicBezTo>
                    <a:pt x="18" y="64"/>
                    <a:pt x="18" y="63"/>
                    <a:pt x="17" y="62"/>
                  </a:cubicBezTo>
                  <a:cubicBezTo>
                    <a:pt x="17" y="61"/>
                    <a:pt x="17" y="60"/>
                    <a:pt x="17" y="59"/>
                  </a:cubicBezTo>
                  <a:cubicBezTo>
                    <a:pt x="16" y="57"/>
                    <a:pt x="16" y="56"/>
                    <a:pt x="16" y="55"/>
                  </a:cubicBezTo>
                  <a:cubicBezTo>
                    <a:pt x="15" y="55"/>
                    <a:pt x="15" y="54"/>
                    <a:pt x="15" y="53"/>
                  </a:cubicBezTo>
                  <a:cubicBezTo>
                    <a:pt x="15" y="53"/>
                    <a:pt x="15" y="52"/>
                    <a:pt x="14" y="52"/>
                  </a:cubicBezTo>
                  <a:cubicBezTo>
                    <a:pt x="14" y="51"/>
                    <a:pt x="13" y="50"/>
                    <a:pt x="12" y="48"/>
                  </a:cubicBezTo>
                  <a:cubicBezTo>
                    <a:pt x="12" y="47"/>
                    <a:pt x="11" y="46"/>
                    <a:pt x="10" y="45"/>
                  </a:cubicBezTo>
                  <a:cubicBezTo>
                    <a:pt x="9" y="44"/>
                    <a:pt x="8" y="43"/>
                    <a:pt x="8" y="42"/>
                  </a:cubicBezTo>
                  <a:cubicBezTo>
                    <a:pt x="7" y="40"/>
                    <a:pt x="6" y="39"/>
                    <a:pt x="5" y="38"/>
                  </a:cubicBezTo>
                  <a:cubicBezTo>
                    <a:pt x="5" y="36"/>
                    <a:pt x="4" y="35"/>
                    <a:pt x="4" y="34"/>
                  </a:cubicBezTo>
                  <a:cubicBezTo>
                    <a:pt x="3" y="32"/>
                    <a:pt x="3" y="31"/>
                    <a:pt x="2" y="30"/>
                  </a:cubicBezTo>
                  <a:cubicBezTo>
                    <a:pt x="2" y="28"/>
                    <a:pt x="2" y="27"/>
                    <a:pt x="1" y="26"/>
                  </a:cubicBezTo>
                  <a:cubicBezTo>
                    <a:pt x="1" y="24"/>
                    <a:pt x="1" y="23"/>
                    <a:pt x="1" y="22"/>
                  </a:cubicBezTo>
                  <a:cubicBezTo>
                    <a:pt x="1" y="20"/>
                    <a:pt x="0" y="19"/>
                    <a:pt x="0" y="18"/>
                  </a:cubicBezTo>
                  <a:cubicBezTo>
                    <a:pt x="0" y="17"/>
                    <a:pt x="0" y="16"/>
                    <a:pt x="0" y="15"/>
                  </a:cubicBezTo>
                  <a:cubicBezTo>
                    <a:pt x="0" y="12"/>
                    <a:pt x="1" y="10"/>
                    <a:pt x="1" y="9"/>
                  </a:cubicBezTo>
                  <a:cubicBezTo>
                    <a:pt x="1" y="7"/>
                    <a:pt x="1" y="5"/>
                    <a:pt x="2" y="4"/>
                  </a:cubicBezTo>
                  <a:cubicBezTo>
                    <a:pt x="2" y="2"/>
                    <a:pt x="3" y="0"/>
                    <a:pt x="3" y="0"/>
                  </a:cubicBezTo>
                  <a:cubicBezTo>
                    <a:pt x="3" y="0"/>
                    <a:pt x="3" y="1"/>
                    <a:pt x="3" y="1"/>
                  </a:cubicBezTo>
                  <a:cubicBezTo>
                    <a:pt x="3" y="2"/>
                    <a:pt x="3" y="3"/>
                    <a:pt x="3" y="4"/>
                  </a:cubicBezTo>
                  <a:cubicBezTo>
                    <a:pt x="3" y="6"/>
                    <a:pt x="3" y="7"/>
                    <a:pt x="3" y="9"/>
                  </a:cubicBezTo>
                  <a:cubicBezTo>
                    <a:pt x="4" y="10"/>
                    <a:pt x="4" y="12"/>
                    <a:pt x="4" y="14"/>
                  </a:cubicBezTo>
                  <a:cubicBezTo>
                    <a:pt x="5" y="16"/>
                    <a:pt x="5" y="19"/>
                    <a:pt x="6" y="21"/>
                  </a:cubicBezTo>
                  <a:cubicBezTo>
                    <a:pt x="6" y="22"/>
                    <a:pt x="6" y="23"/>
                    <a:pt x="7" y="24"/>
                  </a:cubicBezTo>
                  <a:cubicBezTo>
                    <a:pt x="7" y="25"/>
                    <a:pt x="8" y="26"/>
                    <a:pt x="8" y="28"/>
                  </a:cubicBezTo>
                  <a:cubicBezTo>
                    <a:pt x="9" y="29"/>
                    <a:pt x="9" y="30"/>
                    <a:pt x="10" y="31"/>
                  </a:cubicBezTo>
                  <a:cubicBezTo>
                    <a:pt x="10" y="32"/>
                    <a:pt x="11" y="33"/>
                    <a:pt x="11" y="35"/>
                  </a:cubicBezTo>
                  <a:cubicBezTo>
                    <a:pt x="12" y="36"/>
                    <a:pt x="13" y="37"/>
                    <a:pt x="13" y="38"/>
                  </a:cubicBezTo>
                  <a:cubicBezTo>
                    <a:pt x="14" y="39"/>
                    <a:pt x="15" y="40"/>
                    <a:pt x="16" y="41"/>
                  </a:cubicBezTo>
                  <a:cubicBezTo>
                    <a:pt x="16" y="42"/>
                    <a:pt x="17" y="44"/>
                    <a:pt x="18" y="45"/>
                  </a:cubicBezTo>
                  <a:cubicBezTo>
                    <a:pt x="19" y="45"/>
                    <a:pt x="19" y="46"/>
                    <a:pt x="19" y="47"/>
                  </a:cubicBezTo>
                  <a:cubicBezTo>
                    <a:pt x="20" y="49"/>
                    <a:pt x="20" y="49"/>
                    <a:pt x="20" y="49"/>
                  </a:cubicBezTo>
                  <a:cubicBezTo>
                    <a:pt x="21" y="50"/>
                    <a:pt x="21" y="52"/>
                    <a:pt x="22" y="53"/>
                  </a:cubicBezTo>
                  <a:cubicBezTo>
                    <a:pt x="22" y="55"/>
                    <a:pt x="22" y="56"/>
                    <a:pt x="23" y="57"/>
                  </a:cubicBezTo>
                  <a:cubicBezTo>
                    <a:pt x="23" y="59"/>
                    <a:pt x="23" y="60"/>
                    <a:pt x="23" y="62"/>
                  </a:cubicBezTo>
                  <a:cubicBezTo>
                    <a:pt x="23" y="63"/>
                    <a:pt x="23" y="64"/>
                    <a:pt x="23" y="66"/>
                  </a:cubicBezTo>
                  <a:cubicBezTo>
                    <a:pt x="23" y="67"/>
                    <a:pt x="23" y="68"/>
                    <a:pt x="22" y="69"/>
                  </a:cubicBezTo>
                  <a:cubicBezTo>
                    <a:pt x="22" y="71"/>
                    <a:pt x="22" y="72"/>
                    <a:pt x="22" y="73"/>
                  </a:cubicBezTo>
                  <a:cubicBezTo>
                    <a:pt x="21" y="75"/>
                    <a:pt x="20" y="77"/>
                    <a:pt x="20" y="78"/>
                  </a:cubicBezTo>
                  <a:cubicBezTo>
                    <a:pt x="19" y="80"/>
                    <a:pt x="18" y="81"/>
                    <a:pt x="18" y="82"/>
                  </a:cubicBezTo>
                  <a:cubicBezTo>
                    <a:pt x="16" y="85"/>
                    <a:pt x="15" y="86"/>
                    <a:pt x="15" y="86"/>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35" name="Freeform 967"/>
            <p:cNvSpPr>
              <a:spLocks/>
            </p:cNvSpPr>
            <p:nvPr/>
          </p:nvSpPr>
          <p:spPr bwMode="auto">
            <a:xfrm>
              <a:off x="9382125" y="4972050"/>
              <a:ext cx="65088" cy="323850"/>
            </a:xfrm>
            <a:custGeom>
              <a:avLst/>
              <a:gdLst>
                <a:gd name="T0" fmla="*/ 0 w 17"/>
                <a:gd name="T1" fmla="*/ 323850 h 86"/>
                <a:gd name="T2" fmla="*/ 7657 w 17"/>
                <a:gd name="T3" fmla="*/ 308787 h 86"/>
                <a:gd name="T4" fmla="*/ 19144 w 17"/>
                <a:gd name="T5" fmla="*/ 293724 h 86"/>
                <a:gd name="T6" fmla="*/ 22972 w 17"/>
                <a:gd name="T7" fmla="*/ 286193 h 86"/>
                <a:gd name="T8" fmla="*/ 26801 w 17"/>
                <a:gd name="T9" fmla="*/ 274896 h 86"/>
                <a:gd name="T10" fmla="*/ 30630 w 17"/>
                <a:gd name="T11" fmla="*/ 263599 h 86"/>
                <a:gd name="T12" fmla="*/ 34458 w 17"/>
                <a:gd name="T13" fmla="*/ 259833 h 86"/>
                <a:gd name="T14" fmla="*/ 34458 w 17"/>
                <a:gd name="T15" fmla="*/ 252302 h 86"/>
                <a:gd name="T16" fmla="*/ 38287 w 17"/>
                <a:gd name="T17" fmla="*/ 244770 h 86"/>
                <a:gd name="T18" fmla="*/ 38287 w 17"/>
                <a:gd name="T19" fmla="*/ 241005 h 86"/>
                <a:gd name="T20" fmla="*/ 38287 w 17"/>
                <a:gd name="T21" fmla="*/ 233473 h 86"/>
                <a:gd name="T22" fmla="*/ 42116 w 17"/>
                <a:gd name="T23" fmla="*/ 225942 h 86"/>
                <a:gd name="T24" fmla="*/ 42116 w 17"/>
                <a:gd name="T25" fmla="*/ 210879 h 86"/>
                <a:gd name="T26" fmla="*/ 42116 w 17"/>
                <a:gd name="T27" fmla="*/ 199582 h 86"/>
                <a:gd name="T28" fmla="*/ 34458 w 17"/>
                <a:gd name="T29" fmla="*/ 169456 h 86"/>
                <a:gd name="T30" fmla="*/ 26801 w 17"/>
                <a:gd name="T31" fmla="*/ 139331 h 86"/>
                <a:gd name="T32" fmla="*/ 22972 w 17"/>
                <a:gd name="T33" fmla="*/ 124268 h 86"/>
                <a:gd name="T34" fmla="*/ 22972 w 17"/>
                <a:gd name="T35" fmla="*/ 105440 h 86"/>
                <a:gd name="T36" fmla="*/ 22972 w 17"/>
                <a:gd name="T37" fmla="*/ 75314 h 86"/>
                <a:gd name="T38" fmla="*/ 26801 w 17"/>
                <a:gd name="T39" fmla="*/ 48954 h 86"/>
                <a:gd name="T40" fmla="*/ 34458 w 17"/>
                <a:gd name="T41" fmla="*/ 30126 h 86"/>
                <a:gd name="T42" fmla="*/ 42116 w 17"/>
                <a:gd name="T43" fmla="*/ 15063 h 86"/>
                <a:gd name="T44" fmla="*/ 49773 w 17"/>
                <a:gd name="T45" fmla="*/ 0 h 86"/>
                <a:gd name="T46" fmla="*/ 49773 w 17"/>
                <a:gd name="T47" fmla="*/ 3766 h 86"/>
                <a:gd name="T48" fmla="*/ 45944 w 17"/>
                <a:gd name="T49" fmla="*/ 15063 h 86"/>
                <a:gd name="T50" fmla="*/ 45944 w 17"/>
                <a:gd name="T51" fmla="*/ 30126 h 86"/>
                <a:gd name="T52" fmla="*/ 42116 w 17"/>
                <a:gd name="T53" fmla="*/ 52720 h 86"/>
                <a:gd name="T54" fmla="*/ 42116 w 17"/>
                <a:gd name="T55" fmla="*/ 79080 h 86"/>
                <a:gd name="T56" fmla="*/ 45944 w 17"/>
                <a:gd name="T57" fmla="*/ 105440 h 86"/>
                <a:gd name="T58" fmla="*/ 45944 w 17"/>
                <a:gd name="T59" fmla="*/ 120502 h 86"/>
                <a:gd name="T60" fmla="*/ 49773 w 17"/>
                <a:gd name="T61" fmla="*/ 131799 h 86"/>
                <a:gd name="T62" fmla="*/ 61259 w 17"/>
                <a:gd name="T63" fmla="*/ 161925 h 86"/>
                <a:gd name="T64" fmla="*/ 65088 w 17"/>
                <a:gd name="T65" fmla="*/ 195816 h 86"/>
                <a:gd name="T66" fmla="*/ 65088 w 17"/>
                <a:gd name="T67" fmla="*/ 214645 h 86"/>
                <a:gd name="T68" fmla="*/ 65088 w 17"/>
                <a:gd name="T69" fmla="*/ 229708 h 86"/>
                <a:gd name="T70" fmla="*/ 57431 w 17"/>
                <a:gd name="T71" fmla="*/ 244770 h 86"/>
                <a:gd name="T72" fmla="*/ 57431 w 17"/>
                <a:gd name="T73" fmla="*/ 252302 h 86"/>
                <a:gd name="T74" fmla="*/ 53602 w 17"/>
                <a:gd name="T75" fmla="*/ 259833 h 86"/>
                <a:gd name="T76" fmla="*/ 49773 w 17"/>
                <a:gd name="T77" fmla="*/ 267365 h 86"/>
                <a:gd name="T78" fmla="*/ 45944 w 17"/>
                <a:gd name="T79" fmla="*/ 271130 h 86"/>
                <a:gd name="T80" fmla="*/ 38287 w 17"/>
                <a:gd name="T81" fmla="*/ 282427 h 86"/>
                <a:gd name="T82" fmla="*/ 30630 w 17"/>
                <a:gd name="T83" fmla="*/ 293724 h 86"/>
                <a:gd name="T84" fmla="*/ 26801 w 17"/>
                <a:gd name="T85" fmla="*/ 301256 h 86"/>
                <a:gd name="T86" fmla="*/ 11486 w 17"/>
                <a:gd name="T87" fmla="*/ 312553 h 86"/>
                <a:gd name="T88" fmla="*/ 0 w 17"/>
                <a:gd name="T89" fmla="*/ 323850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 h="86">
                  <a:moveTo>
                    <a:pt x="0" y="86"/>
                  </a:moveTo>
                  <a:cubicBezTo>
                    <a:pt x="0" y="86"/>
                    <a:pt x="1" y="84"/>
                    <a:pt x="2" y="82"/>
                  </a:cubicBezTo>
                  <a:cubicBezTo>
                    <a:pt x="3" y="81"/>
                    <a:pt x="4" y="80"/>
                    <a:pt x="5" y="78"/>
                  </a:cubicBezTo>
                  <a:cubicBezTo>
                    <a:pt x="5" y="78"/>
                    <a:pt x="5" y="77"/>
                    <a:pt x="6" y="76"/>
                  </a:cubicBezTo>
                  <a:cubicBezTo>
                    <a:pt x="6" y="75"/>
                    <a:pt x="7" y="74"/>
                    <a:pt x="7" y="73"/>
                  </a:cubicBezTo>
                  <a:cubicBezTo>
                    <a:pt x="7" y="72"/>
                    <a:pt x="8" y="71"/>
                    <a:pt x="8" y="70"/>
                  </a:cubicBezTo>
                  <a:cubicBezTo>
                    <a:pt x="8" y="70"/>
                    <a:pt x="8" y="69"/>
                    <a:pt x="9" y="69"/>
                  </a:cubicBezTo>
                  <a:cubicBezTo>
                    <a:pt x="9" y="68"/>
                    <a:pt x="9" y="68"/>
                    <a:pt x="9" y="67"/>
                  </a:cubicBezTo>
                  <a:cubicBezTo>
                    <a:pt x="9" y="66"/>
                    <a:pt x="9" y="66"/>
                    <a:pt x="10" y="65"/>
                  </a:cubicBezTo>
                  <a:cubicBezTo>
                    <a:pt x="10" y="65"/>
                    <a:pt x="10" y="64"/>
                    <a:pt x="10" y="64"/>
                  </a:cubicBezTo>
                  <a:cubicBezTo>
                    <a:pt x="10" y="63"/>
                    <a:pt x="10" y="62"/>
                    <a:pt x="10" y="62"/>
                  </a:cubicBezTo>
                  <a:cubicBezTo>
                    <a:pt x="10" y="61"/>
                    <a:pt x="10" y="61"/>
                    <a:pt x="11" y="60"/>
                  </a:cubicBezTo>
                  <a:cubicBezTo>
                    <a:pt x="11" y="59"/>
                    <a:pt x="11" y="58"/>
                    <a:pt x="11" y="56"/>
                  </a:cubicBezTo>
                  <a:cubicBezTo>
                    <a:pt x="11" y="55"/>
                    <a:pt x="11" y="54"/>
                    <a:pt x="11" y="53"/>
                  </a:cubicBezTo>
                  <a:cubicBezTo>
                    <a:pt x="10" y="50"/>
                    <a:pt x="10" y="48"/>
                    <a:pt x="9" y="45"/>
                  </a:cubicBezTo>
                  <a:cubicBezTo>
                    <a:pt x="8" y="43"/>
                    <a:pt x="7" y="40"/>
                    <a:pt x="7" y="37"/>
                  </a:cubicBezTo>
                  <a:cubicBezTo>
                    <a:pt x="6" y="36"/>
                    <a:pt x="6" y="34"/>
                    <a:pt x="6" y="33"/>
                  </a:cubicBezTo>
                  <a:cubicBezTo>
                    <a:pt x="6" y="31"/>
                    <a:pt x="6" y="30"/>
                    <a:pt x="6" y="28"/>
                  </a:cubicBezTo>
                  <a:cubicBezTo>
                    <a:pt x="5" y="26"/>
                    <a:pt x="6" y="23"/>
                    <a:pt x="6" y="20"/>
                  </a:cubicBezTo>
                  <a:cubicBezTo>
                    <a:pt x="6" y="18"/>
                    <a:pt x="7" y="16"/>
                    <a:pt x="7" y="13"/>
                  </a:cubicBezTo>
                  <a:cubicBezTo>
                    <a:pt x="8" y="11"/>
                    <a:pt x="9" y="9"/>
                    <a:pt x="9" y="8"/>
                  </a:cubicBezTo>
                  <a:cubicBezTo>
                    <a:pt x="10" y="6"/>
                    <a:pt x="11" y="5"/>
                    <a:pt x="11" y="4"/>
                  </a:cubicBezTo>
                  <a:cubicBezTo>
                    <a:pt x="12" y="1"/>
                    <a:pt x="13" y="0"/>
                    <a:pt x="13" y="0"/>
                  </a:cubicBezTo>
                  <a:cubicBezTo>
                    <a:pt x="13" y="0"/>
                    <a:pt x="13" y="1"/>
                    <a:pt x="13" y="1"/>
                  </a:cubicBezTo>
                  <a:cubicBezTo>
                    <a:pt x="13" y="2"/>
                    <a:pt x="13" y="3"/>
                    <a:pt x="12" y="4"/>
                  </a:cubicBezTo>
                  <a:cubicBezTo>
                    <a:pt x="12" y="5"/>
                    <a:pt x="12" y="7"/>
                    <a:pt x="12" y="8"/>
                  </a:cubicBezTo>
                  <a:cubicBezTo>
                    <a:pt x="11" y="10"/>
                    <a:pt x="11" y="12"/>
                    <a:pt x="11" y="14"/>
                  </a:cubicBezTo>
                  <a:cubicBezTo>
                    <a:pt x="11" y="16"/>
                    <a:pt x="11" y="18"/>
                    <a:pt x="11" y="21"/>
                  </a:cubicBezTo>
                  <a:cubicBezTo>
                    <a:pt x="11" y="23"/>
                    <a:pt x="11" y="25"/>
                    <a:pt x="12" y="28"/>
                  </a:cubicBezTo>
                  <a:cubicBezTo>
                    <a:pt x="12" y="29"/>
                    <a:pt x="12" y="30"/>
                    <a:pt x="12" y="32"/>
                  </a:cubicBezTo>
                  <a:cubicBezTo>
                    <a:pt x="13" y="33"/>
                    <a:pt x="13" y="34"/>
                    <a:pt x="13" y="35"/>
                  </a:cubicBezTo>
                  <a:cubicBezTo>
                    <a:pt x="14" y="38"/>
                    <a:pt x="15" y="41"/>
                    <a:pt x="16" y="43"/>
                  </a:cubicBezTo>
                  <a:cubicBezTo>
                    <a:pt x="17" y="46"/>
                    <a:pt x="17" y="49"/>
                    <a:pt x="17" y="52"/>
                  </a:cubicBezTo>
                  <a:cubicBezTo>
                    <a:pt x="17" y="54"/>
                    <a:pt x="17" y="55"/>
                    <a:pt x="17" y="57"/>
                  </a:cubicBezTo>
                  <a:cubicBezTo>
                    <a:pt x="17" y="58"/>
                    <a:pt x="17" y="60"/>
                    <a:pt x="17" y="61"/>
                  </a:cubicBezTo>
                  <a:cubicBezTo>
                    <a:pt x="16" y="63"/>
                    <a:pt x="16" y="64"/>
                    <a:pt x="15" y="65"/>
                  </a:cubicBezTo>
                  <a:cubicBezTo>
                    <a:pt x="15" y="66"/>
                    <a:pt x="15" y="66"/>
                    <a:pt x="15" y="67"/>
                  </a:cubicBezTo>
                  <a:cubicBezTo>
                    <a:pt x="14" y="68"/>
                    <a:pt x="14" y="68"/>
                    <a:pt x="14" y="69"/>
                  </a:cubicBezTo>
                  <a:cubicBezTo>
                    <a:pt x="14" y="69"/>
                    <a:pt x="13" y="70"/>
                    <a:pt x="13" y="71"/>
                  </a:cubicBezTo>
                  <a:cubicBezTo>
                    <a:pt x="13" y="71"/>
                    <a:pt x="12" y="72"/>
                    <a:pt x="12" y="72"/>
                  </a:cubicBezTo>
                  <a:cubicBezTo>
                    <a:pt x="12" y="73"/>
                    <a:pt x="11" y="74"/>
                    <a:pt x="10" y="75"/>
                  </a:cubicBezTo>
                  <a:cubicBezTo>
                    <a:pt x="10" y="76"/>
                    <a:pt x="9" y="77"/>
                    <a:pt x="8" y="78"/>
                  </a:cubicBezTo>
                  <a:cubicBezTo>
                    <a:pt x="8" y="78"/>
                    <a:pt x="7" y="79"/>
                    <a:pt x="7" y="80"/>
                  </a:cubicBezTo>
                  <a:cubicBezTo>
                    <a:pt x="6" y="81"/>
                    <a:pt x="4" y="82"/>
                    <a:pt x="3" y="83"/>
                  </a:cubicBezTo>
                  <a:cubicBezTo>
                    <a:pt x="2" y="85"/>
                    <a:pt x="0" y="86"/>
                    <a:pt x="0" y="86"/>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36" name="Freeform 968"/>
            <p:cNvSpPr>
              <a:spLocks/>
            </p:cNvSpPr>
            <p:nvPr/>
          </p:nvSpPr>
          <p:spPr bwMode="auto">
            <a:xfrm>
              <a:off x="9386888" y="5002213"/>
              <a:ext cx="138113" cy="290513"/>
            </a:xfrm>
            <a:custGeom>
              <a:avLst/>
              <a:gdLst>
                <a:gd name="T0" fmla="*/ 0 w 37"/>
                <a:gd name="T1" fmla="*/ 290513 h 77"/>
                <a:gd name="T2" fmla="*/ 7466 w 37"/>
                <a:gd name="T3" fmla="*/ 282967 h 77"/>
                <a:gd name="T4" fmla="*/ 33595 w 37"/>
                <a:gd name="T5" fmla="*/ 256557 h 77"/>
                <a:gd name="T6" fmla="*/ 48526 w 37"/>
                <a:gd name="T7" fmla="*/ 233920 h 77"/>
                <a:gd name="T8" fmla="*/ 55992 w 37"/>
                <a:gd name="T9" fmla="*/ 222601 h 77"/>
                <a:gd name="T10" fmla="*/ 59725 w 37"/>
                <a:gd name="T11" fmla="*/ 211282 h 77"/>
                <a:gd name="T12" fmla="*/ 63457 w 37"/>
                <a:gd name="T13" fmla="*/ 196191 h 77"/>
                <a:gd name="T14" fmla="*/ 63457 w 37"/>
                <a:gd name="T15" fmla="*/ 192418 h 77"/>
                <a:gd name="T16" fmla="*/ 67190 w 37"/>
                <a:gd name="T17" fmla="*/ 184872 h 77"/>
                <a:gd name="T18" fmla="*/ 67190 w 37"/>
                <a:gd name="T19" fmla="*/ 169780 h 77"/>
                <a:gd name="T20" fmla="*/ 67190 w 37"/>
                <a:gd name="T21" fmla="*/ 154689 h 77"/>
                <a:gd name="T22" fmla="*/ 67190 w 37"/>
                <a:gd name="T23" fmla="*/ 139597 h 77"/>
                <a:gd name="T24" fmla="*/ 67190 w 37"/>
                <a:gd name="T25" fmla="*/ 120733 h 77"/>
                <a:gd name="T26" fmla="*/ 70923 w 37"/>
                <a:gd name="T27" fmla="*/ 105641 h 77"/>
                <a:gd name="T28" fmla="*/ 74656 w 37"/>
                <a:gd name="T29" fmla="*/ 90550 h 77"/>
                <a:gd name="T30" fmla="*/ 82121 w 37"/>
                <a:gd name="T31" fmla="*/ 75458 h 77"/>
                <a:gd name="T32" fmla="*/ 89587 w 37"/>
                <a:gd name="T33" fmla="*/ 60366 h 77"/>
                <a:gd name="T34" fmla="*/ 93320 w 37"/>
                <a:gd name="T35" fmla="*/ 49048 h 77"/>
                <a:gd name="T36" fmla="*/ 100785 w 37"/>
                <a:gd name="T37" fmla="*/ 37729 h 77"/>
                <a:gd name="T38" fmla="*/ 115716 w 37"/>
                <a:gd name="T39" fmla="*/ 22637 h 77"/>
                <a:gd name="T40" fmla="*/ 126915 w 37"/>
                <a:gd name="T41" fmla="*/ 7546 h 77"/>
                <a:gd name="T42" fmla="*/ 138113 w 37"/>
                <a:gd name="T43" fmla="*/ 0 h 77"/>
                <a:gd name="T44" fmla="*/ 138113 w 37"/>
                <a:gd name="T45" fmla="*/ 3773 h 77"/>
                <a:gd name="T46" fmla="*/ 130647 w 37"/>
                <a:gd name="T47" fmla="*/ 11319 h 77"/>
                <a:gd name="T48" fmla="*/ 123182 w 37"/>
                <a:gd name="T49" fmla="*/ 26410 h 77"/>
                <a:gd name="T50" fmla="*/ 115716 w 37"/>
                <a:gd name="T51" fmla="*/ 45275 h 77"/>
                <a:gd name="T52" fmla="*/ 104518 w 37"/>
                <a:gd name="T53" fmla="*/ 67912 h 77"/>
                <a:gd name="T54" fmla="*/ 100785 w 37"/>
                <a:gd name="T55" fmla="*/ 83004 h 77"/>
                <a:gd name="T56" fmla="*/ 97052 w 37"/>
                <a:gd name="T57" fmla="*/ 94322 h 77"/>
                <a:gd name="T58" fmla="*/ 97052 w 37"/>
                <a:gd name="T59" fmla="*/ 109414 h 77"/>
                <a:gd name="T60" fmla="*/ 93320 w 37"/>
                <a:gd name="T61" fmla="*/ 124506 h 77"/>
                <a:gd name="T62" fmla="*/ 93320 w 37"/>
                <a:gd name="T63" fmla="*/ 139597 h 77"/>
                <a:gd name="T64" fmla="*/ 93320 w 37"/>
                <a:gd name="T65" fmla="*/ 154689 h 77"/>
                <a:gd name="T66" fmla="*/ 93320 w 37"/>
                <a:gd name="T67" fmla="*/ 169780 h 77"/>
                <a:gd name="T68" fmla="*/ 93320 w 37"/>
                <a:gd name="T69" fmla="*/ 177326 h 77"/>
                <a:gd name="T70" fmla="*/ 89587 w 37"/>
                <a:gd name="T71" fmla="*/ 188645 h 77"/>
                <a:gd name="T72" fmla="*/ 85854 w 37"/>
                <a:gd name="T73" fmla="*/ 203736 h 77"/>
                <a:gd name="T74" fmla="*/ 82121 w 37"/>
                <a:gd name="T75" fmla="*/ 218828 h 77"/>
                <a:gd name="T76" fmla="*/ 74656 w 37"/>
                <a:gd name="T77" fmla="*/ 233920 h 77"/>
                <a:gd name="T78" fmla="*/ 63457 w 37"/>
                <a:gd name="T79" fmla="*/ 245238 h 77"/>
                <a:gd name="T80" fmla="*/ 55992 w 37"/>
                <a:gd name="T81" fmla="*/ 256557 h 77"/>
                <a:gd name="T82" fmla="*/ 44793 w 37"/>
                <a:gd name="T83" fmla="*/ 264103 h 77"/>
                <a:gd name="T84" fmla="*/ 26129 w 37"/>
                <a:gd name="T85" fmla="*/ 279194 h 77"/>
                <a:gd name="T86" fmla="*/ 11198 w 37"/>
                <a:gd name="T87" fmla="*/ 286740 h 77"/>
                <a:gd name="T88" fmla="*/ 0 w 37"/>
                <a:gd name="T89" fmla="*/ 290513 h 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 h="77">
                  <a:moveTo>
                    <a:pt x="0" y="77"/>
                  </a:moveTo>
                  <a:cubicBezTo>
                    <a:pt x="0" y="77"/>
                    <a:pt x="1" y="76"/>
                    <a:pt x="2" y="75"/>
                  </a:cubicBezTo>
                  <a:cubicBezTo>
                    <a:pt x="4" y="73"/>
                    <a:pt x="7" y="71"/>
                    <a:pt x="9" y="68"/>
                  </a:cubicBezTo>
                  <a:cubicBezTo>
                    <a:pt x="11" y="66"/>
                    <a:pt x="12" y="64"/>
                    <a:pt x="13" y="62"/>
                  </a:cubicBezTo>
                  <a:cubicBezTo>
                    <a:pt x="14" y="61"/>
                    <a:pt x="14" y="60"/>
                    <a:pt x="15" y="59"/>
                  </a:cubicBezTo>
                  <a:cubicBezTo>
                    <a:pt x="15" y="58"/>
                    <a:pt x="16" y="57"/>
                    <a:pt x="16" y="56"/>
                  </a:cubicBezTo>
                  <a:cubicBezTo>
                    <a:pt x="16" y="55"/>
                    <a:pt x="17" y="54"/>
                    <a:pt x="17" y="52"/>
                  </a:cubicBezTo>
                  <a:cubicBezTo>
                    <a:pt x="17" y="52"/>
                    <a:pt x="17" y="51"/>
                    <a:pt x="17" y="51"/>
                  </a:cubicBezTo>
                  <a:cubicBezTo>
                    <a:pt x="18" y="50"/>
                    <a:pt x="18" y="49"/>
                    <a:pt x="18" y="49"/>
                  </a:cubicBezTo>
                  <a:cubicBezTo>
                    <a:pt x="18" y="47"/>
                    <a:pt x="18" y="46"/>
                    <a:pt x="18" y="45"/>
                  </a:cubicBezTo>
                  <a:cubicBezTo>
                    <a:pt x="18" y="44"/>
                    <a:pt x="18" y="42"/>
                    <a:pt x="18" y="41"/>
                  </a:cubicBezTo>
                  <a:cubicBezTo>
                    <a:pt x="18" y="39"/>
                    <a:pt x="18" y="38"/>
                    <a:pt x="18" y="37"/>
                  </a:cubicBezTo>
                  <a:cubicBezTo>
                    <a:pt x="18" y="35"/>
                    <a:pt x="18" y="34"/>
                    <a:pt x="18" y="32"/>
                  </a:cubicBezTo>
                  <a:cubicBezTo>
                    <a:pt x="19" y="31"/>
                    <a:pt x="19" y="29"/>
                    <a:pt x="19" y="28"/>
                  </a:cubicBezTo>
                  <a:cubicBezTo>
                    <a:pt x="20" y="26"/>
                    <a:pt x="20" y="25"/>
                    <a:pt x="20" y="24"/>
                  </a:cubicBezTo>
                  <a:cubicBezTo>
                    <a:pt x="21" y="22"/>
                    <a:pt x="21" y="21"/>
                    <a:pt x="22" y="20"/>
                  </a:cubicBezTo>
                  <a:cubicBezTo>
                    <a:pt x="22" y="19"/>
                    <a:pt x="23" y="17"/>
                    <a:pt x="24" y="16"/>
                  </a:cubicBezTo>
                  <a:cubicBezTo>
                    <a:pt x="24" y="15"/>
                    <a:pt x="25" y="14"/>
                    <a:pt x="25" y="13"/>
                  </a:cubicBezTo>
                  <a:cubicBezTo>
                    <a:pt x="26" y="12"/>
                    <a:pt x="27" y="11"/>
                    <a:pt x="27" y="10"/>
                  </a:cubicBezTo>
                  <a:cubicBezTo>
                    <a:pt x="28" y="8"/>
                    <a:pt x="30" y="7"/>
                    <a:pt x="31" y="6"/>
                  </a:cubicBezTo>
                  <a:cubicBezTo>
                    <a:pt x="32" y="4"/>
                    <a:pt x="33" y="3"/>
                    <a:pt x="34" y="2"/>
                  </a:cubicBezTo>
                  <a:cubicBezTo>
                    <a:pt x="36" y="1"/>
                    <a:pt x="37" y="0"/>
                    <a:pt x="37" y="0"/>
                  </a:cubicBezTo>
                  <a:cubicBezTo>
                    <a:pt x="37" y="0"/>
                    <a:pt x="37" y="0"/>
                    <a:pt x="37" y="1"/>
                  </a:cubicBezTo>
                  <a:cubicBezTo>
                    <a:pt x="36" y="1"/>
                    <a:pt x="36" y="2"/>
                    <a:pt x="35" y="3"/>
                  </a:cubicBezTo>
                  <a:cubicBezTo>
                    <a:pt x="35" y="4"/>
                    <a:pt x="34" y="6"/>
                    <a:pt x="33" y="7"/>
                  </a:cubicBezTo>
                  <a:cubicBezTo>
                    <a:pt x="32" y="9"/>
                    <a:pt x="32" y="10"/>
                    <a:pt x="31" y="12"/>
                  </a:cubicBezTo>
                  <a:cubicBezTo>
                    <a:pt x="30" y="14"/>
                    <a:pt x="29" y="16"/>
                    <a:pt x="28" y="18"/>
                  </a:cubicBezTo>
                  <a:cubicBezTo>
                    <a:pt x="28" y="19"/>
                    <a:pt x="28" y="21"/>
                    <a:pt x="27" y="22"/>
                  </a:cubicBezTo>
                  <a:cubicBezTo>
                    <a:pt x="27" y="23"/>
                    <a:pt x="27" y="24"/>
                    <a:pt x="26" y="25"/>
                  </a:cubicBezTo>
                  <a:cubicBezTo>
                    <a:pt x="26" y="27"/>
                    <a:pt x="26" y="28"/>
                    <a:pt x="26" y="29"/>
                  </a:cubicBezTo>
                  <a:cubicBezTo>
                    <a:pt x="25" y="30"/>
                    <a:pt x="25" y="32"/>
                    <a:pt x="25" y="33"/>
                  </a:cubicBezTo>
                  <a:cubicBezTo>
                    <a:pt x="25" y="34"/>
                    <a:pt x="25" y="35"/>
                    <a:pt x="25" y="37"/>
                  </a:cubicBezTo>
                  <a:cubicBezTo>
                    <a:pt x="25" y="38"/>
                    <a:pt x="25" y="39"/>
                    <a:pt x="25" y="41"/>
                  </a:cubicBezTo>
                  <a:cubicBezTo>
                    <a:pt x="25" y="42"/>
                    <a:pt x="25" y="44"/>
                    <a:pt x="25" y="45"/>
                  </a:cubicBezTo>
                  <a:cubicBezTo>
                    <a:pt x="25" y="46"/>
                    <a:pt x="25" y="47"/>
                    <a:pt x="25" y="47"/>
                  </a:cubicBezTo>
                  <a:cubicBezTo>
                    <a:pt x="24" y="50"/>
                    <a:pt x="24" y="50"/>
                    <a:pt x="24" y="50"/>
                  </a:cubicBezTo>
                  <a:cubicBezTo>
                    <a:pt x="24" y="51"/>
                    <a:pt x="24" y="53"/>
                    <a:pt x="23" y="54"/>
                  </a:cubicBezTo>
                  <a:cubicBezTo>
                    <a:pt x="23" y="56"/>
                    <a:pt x="22" y="57"/>
                    <a:pt x="22" y="58"/>
                  </a:cubicBezTo>
                  <a:cubicBezTo>
                    <a:pt x="21" y="60"/>
                    <a:pt x="20" y="61"/>
                    <a:pt x="20" y="62"/>
                  </a:cubicBezTo>
                  <a:cubicBezTo>
                    <a:pt x="19" y="63"/>
                    <a:pt x="18" y="64"/>
                    <a:pt x="17" y="65"/>
                  </a:cubicBezTo>
                  <a:cubicBezTo>
                    <a:pt x="16" y="66"/>
                    <a:pt x="16" y="67"/>
                    <a:pt x="15" y="68"/>
                  </a:cubicBezTo>
                  <a:cubicBezTo>
                    <a:pt x="14" y="69"/>
                    <a:pt x="13" y="70"/>
                    <a:pt x="12" y="70"/>
                  </a:cubicBezTo>
                  <a:cubicBezTo>
                    <a:pt x="10" y="72"/>
                    <a:pt x="9" y="73"/>
                    <a:pt x="7" y="74"/>
                  </a:cubicBezTo>
                  <a:cubicBezTo>
                    <a:pt x="6" y="75"/>
                    <a:pt x="4" y="75"/>
                    <a:pt x="3" y="76"/>
                  </a:cubicBezTo>
                  <a:cubicBezTo>
                    <a:pt x="1" y="77"/>
                    <a:pt x="0" y="77"/>
                    <a:pt x="0" y="77"/>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37" name="Freeform 969"/>
            <p:cNvSpPr>
              <a:spLocks/>
            </p:cNvSpPr>
            <p:nvPr/>
          </p:nvSpPr>
          <p:spPr bwMode="auto">
            <a:xfrm>
              <a:off x="9247188" y="5024438"/>
              <a:ext cx="146050" cy="268288"/>
            </a:xfrm>
            <a:custGeom>
              <a:avLst/>
              <a:gdLst>
                <a:gd name="T0" fmla="*/ 138560 w 39"/>
                <a:gd name="T1" fmla="*/ 268288 h 71"/>
                <a:gd name="T2" fmla="*/ 138560 w 39"/>
                <a:gd name="T3" fmla="*/ 256952 h 71"/>
                <a:gd name="T4" fmla="*/ 131071 w 39"/>
                <a:gd name="T5" fmla="*/ 222944 h 71"/>
                <a:gd name="T6" fmla="*/ 108601 w 39"/>
                <a:gd name="T7" fmla="*/ 181378 h 71"/>
                <a:gd name="T8" fmla="*/ 93622 w 39"/>
                <a:gd name="T9" fmla="*/ 158706 h 71"/>
                <a:gd name="T10" fmla="*/ 71153 w 39"/>
                <a:gd name="T11" fmla="*/ 143591 h 71"/>
                <a:gd name="T12" fmla="*/ 67408 w 39"/>
                <a:gd name="T13" fmla="*/ 139812 h 71"/>
                <a:gd name="T14" fmla="*/ 59918 w 39"/>
                <a:gd name="T15" fmla="*/ 132255 h 71"/>
                <a:gd name="T16" fmla="*/ 48683 w 39"/>
                <a:gd name="T17" fmla="*/ 124697 h 71"/>
                <a:gd name="T18" fmla="*/ 29959 w 39"/>
                <a:gd name="T19" fmla="*/ 98246 h 71"/>
                <a:gd name="T20" fmla="*/ 14979 w 39"/>
                <a:gd name="T21" fmla="*/ 75574 h 71"/>
                <a:gd name="T22" fmla="*/ 7490 w 39"/>
                <a:gd name="T23" fmla="*/ 52902 h 71"/>
                <a:gd name="T24" fmla="*/ 0 w 39"/>
                <a:gd name="T25" fmla="*/ 15115 h 71"/>
                <a:gd name="T26" fmla="*/ 3745 w 39"/>
                <a:gd name="T27" fmla="*/ 0 h 71"/>
                <a:gd name="T28" fmla="*/ 7490 w 39"/>
                <a:gd name="T29" fmla="*/ 15115 h 71"/>
                <a:gd name="T30" fmla="*/ 22469 w 39"/>
                <a:gd name="T31" fmla="*/ 45344 h 71"/>
                <a:gd name="T32" fmla="*/ 48683 w 39"/>
                <a:gd name="T33" fmla="*/ 86910 h 71"/>
                <a:gd name="T34" fmla="*/ 67408 w 39"/>
                <a:gd name="T35" fmla="*/ 105804 h 71"/>
                <a:gd name="T36" fmla="*/ 74897 w 39"/>
                <a:gd name="T37" fmla="*/ 113361 h 71"/>
                <a:gd name="T38" fmla="*/ 82387 w 39"/>
                <a:gd name="T39" fmla="*/ 117140 h 71"/>
                <a:gd name="T40" fmla="*/ 86132 w 39"/>
                <a:gd name="T41" fmla="*/ 120919 h 71"/>
                <a:gd name="T42" fmla="*/ 112346 w 39"/>
                <a:gd name="T43" fmla="*/ 143591 h 71"/>
                <a:gd name="T44" fmla="*/ 131071 w 39"/>
                <a:gd name="T45" fmla="*/ 166263 h 71"/>
                <a:gd name="T46" fmla="*/ 146050 w 39"/>
                <a:gd name="T47" fmla="*/ 219165 h 71"/>
                <a:gd name="T48" fmla="*/ 142305 w 39"/>
                <a:gd name="T49" fmla="*/ 256952 h 71"/>
                <a:gd name="T50" fmla="*/ 138560 w 39"/>
                <a:gd name="T51" fmla="*/ 268288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71">
                  <a:moveTo>
                    <a:pt x="37" y="71"/>
                  </a:moveTo>
                  <a:cubicBezTo>
                    <a:pt x="37" y="71"/>
                    <a:pt x="37" y="70"/>
                    <a:pt x="37" y="68"/>
                  </a:cubicBezTo>
                  <a:cubicBezTo>
                    <a:pt x="36" y="66"/>
                    <a:pt x="36" y="62"/>
                    <a:pt x="35" y="59"/>
                  </a:cubicBezTo>
                  <a:cubicBezTo>
                    <a:pt x="34" y="55"/>
                    <a:pt x="32" y="51"/>
                    <a:pt x="29" y="48"/>
                  </a:cubicBezTo>
                  <a:cubicBezTo>
                    <a:pt x="28" y="46"/>
                    <a:pt x="27" y="44"/>
                    <a:pt x="25" y="42"/>
                  </a:cubicBezTo>
                  <a:cubicBezTo>
                    <a:pt x="23" y="41"/>
                    <a:pt x="22" y="39"/>
                    <a:pt x="19" y="38"/>
                  </a:cubicBezTo>
                  <a:cubicBezTo>
                    <a:pt x="18" y="37"/>
                    <a:pt x="18" y="37"/>
                    <a:pt x="18" y="37"/>
                  </a:cubicBezTo>
                  <a:cubicBezTo>
                    <a:pt x="17" y="36"/>
                    <a:pt x="17" y="36"/>
                    <a:pt x="16" y="35"/>
                  </a:cubicBezTo>
                  <a:cubicBezTo>
                    <a:pt x="15" y="35"/>
                    <a:pt x="14" y="34"/>
                    <a:pt x="13" y="33"/>
                  </a:cubicBezTo>
                  <a:cubicBezTo>
                    <a:pt x="11" y="31"/>
                    <a:pt x="9" y="29"/>
                    <a:pt x="8" y="26"/>
                  </a:cubicBezTo>
                  <a:cubicBezTo>
                    <a:pt x="6" y="24"/>
                    <a:pt x="5" y="22"/>
                    <a:pt x="4" y="20"/>
                  </a:cubicBezTo>
                  <a:cubicBezTo>
                    <a:pt x="3" y="18"/>
                    <a:pt x="2" y="16"/>
                    <a:pt x="2" y="14"/>
                  </a:cubicBezTo>
                  <a:cubicBezTo>
                    <a:pt x="1" y="10"/>
                    <a:pt x="1" y="6"/>
                    <a:pt x="0" y="4"/>
                  </a:cubicBezTo>
                  <a:cubicBezTo>
                    <a:pt x="0" y="2"/>
                    <a:pt x="1" y="0"/>
                    <a:pt x="1" y="0"/>
                  </a:cubicBezTo>
                  <a:cubicBezTo>
                    <a:pt x="1" y="0"/>
                    <a:pt x="1" y="2"/>
                    <a:pt x="2" y="4"/>
                  </a:cubicBezTo>
                  <a:cubicBezTo>
                    <a:pt x="3" y="6"/>
                    <a:pt x="4" y="9"/>
                    <a:pt x="6" y="12"/>
                  </a:cubicBezTo>
                  <a:cubicBezTo>
                    <a:pt x="7" y="16"/>
                    <a:pt x="10" y="19"/>
                    <a:pt x="13" y="23"/>
                  </a:cubicBezTo>
                  <a:cubicBezTo>
                    <a:pt x="14" y="25"/>
                    <a:pt x="16" y="26"/>
                    <a:pt x="18" y="28"/>
                  </a:cubicBezTo>
                  <a:cubicBezTo>
                    <a:pt x="19" y="29"/>
                    <a:pt x="20" y="29"/>
                    <a:pt x="20" y="30"/>
                  </a:cubicBezTo>
                  <a:cubicBezTo>
                    <a:pt x="21" y="30"/>
                    <a:pt x="21" y="31"/>
                    <a:pt x="22" y="31"/>
                  </a:cubicBezTo>
                  <a:cubicBezTo>
                    <a:pt x="23" y="32"/>
                    <a:pt x="23" y="32"/>
                    <a:pt x="23" y="32"/>
                  </a:cubicBezTo>
                  <a:cubicBezTo>
                    <a:pt x="26" y="34"/>
                    <a:pt x="28" y="36"/>
                    <a:pt x="30" y="38"/>
                  </a:cubicBezTo>
                  <a:cubicBezTo>
                    <a:pt x="32" y="40"/>
                    <a:pt x="33" y="42"/>
                    <a:pt x="35" y="44"/>
                  </a:cubicBezTo>
                  <a:cubicBezTo>
                    <a:pt x="37" y="49"/>
                    <a:pt x="38" y="54"/>
                    <a:pt x="39" y="58"/>
                  </a:cubicBezTo>
                  <a:cubicBezTo>
                    <a:pt x="39" y="62"/>
                    <a:pt x="39" y="66"/>
                    <a:pt x="38" y="68"/>
                  </a:cubicBezTo>
                  <a:cubicBezTo>
                    <a:pt x="38" y="70"/>
                    <a:pt x="37" y="71"/>
                    <a:pt x="37" y="71"/>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38" name="Freeform 970"/>
            <p:cNvSpPr>
              <a:spLocks/>
            </p:cNvSpPr>
            <p:nvPr/>
          </p:nvSpPr>
          <p:spPr bwMode="auto">
            <a:xfrm>
              <a:off x="9386888" y="5054600"/>
              <a:ext cx="217488" cy="241300"/>
            </a:xfrm>
            <a:custGeom>
              <a:avLst/>
              <a:gdLst>
                <a:gd name="T0" fmla="*/ 0 w 58"/>
                <a:gd name="T1" fmla="*/ 241300 h 64"/>
                <a:gd name="T2" fmla="*/ 11249 w 58"/>
                <a:gd name="T3" fmla="*/ 233759 h 64"/>
                <a:gd name="T4" fmla="*/ 44998 w 58"/>
                <a:gd name="T5" fmla="*/ 214908 h 64"/>
                <a:gd name="T6" fmla="*/ 63746 w 58"/>
                <a:gd name="T7" fmla="*/ 199827 h 64"/>
                <a:gd name="T8" fmla="*/ 71246 w 58"/>
                <a:gd name="T9" fmla="*/ 188516 h 64"/>
                <a:gd name="T10" fmla="*/ 82495 w 58"/>
                <a:gd name="T11" fmla="*/ 180975 h 64"/>
                <a:gd name="T12" fmla="*/ 89995 w 58"/>
                <a:gd name="T13" fmla="*/ 169664 h 64"/>
                <a:gd name="T14" fmla="*/ 93745 w 58"/>
                <a:gd name="T15" fmla="*/ 162123 h 64"/>
                <a:gd name="T16" fmla="*/ 93745 w 58"/>
                <a:gd name="T17" fmla="*/ 154583 h 64"/>
                <a:gd name="T18" fmla="*/ 101244 w 58"/>
                <a:gd name="T19" fmla="*/ 143272 h 64"/>
                <a:gd name="T20" fmla="*/ 104994 w 58"/>
                <a:gd name="T21" fmla="*/ 128191 h 64"/>
                <a:gd name="T22" fmla="*/ 108744 w 58"/>
                <a:gd name="T23" fmla="*/ 113109 h 64"/>
                <a:gd name="T24" fmla="*/ 116244 w 58"/>
                <a:gd name="T25" fmla="*/ 98028 h 64"/>
                <a:gd name="T26" fmla="*/ 123743 w 58"/>
                <a:gd name="T27" fmla="*/ 82947 h 64"/>
                <a:gd name="T28" fmla="*/ 131243 w 58"/>
                <a:gd name="T29" fmla="*/ 67866 h 64"/>
                <a:gd name="T30" fmla="*/ 142492 w 58"/>
                <a:gd name="T31" fmla="*/ 56555 h 64"/>
                <a:gd name="T32" fmla="*/ 149992 w 58"/>
                <a:gd name="T33" fmla="*/ 45244 h 64"/>
                <a:gd name="T34" fmla="*/ 161241 w 58"/>
                <a:gd name="T35" fmla="*/ 33933 h 64"/>
                <a:gd name="T36" fmla="*/ 168741 w 58"/>
                <a:gd name="T37" fmla="*/ 26392 h 64"/>
                <a:gd name="T38" fmla="*/ 187490 w 58"/>
                <a:gd name="T39" fmla="*/ 15081 h 64"/>
                <a:gd name="T40" fmla="*/ 202489 w 58"/>
                <a:gd name="T41" fmla="*/ 7541 h 64"/>
                <a:gd name="T42" fmla="*/ 217488 w 58"/>
                <a:gd name="T43" fmla="*/ 0 h 64"/>
                <a:gd name="T44" fmla="*/ 213738 w 58"/>
                <a:gd name="T45" fmla="*/ 3770 h 64"/>
                <a:gd name="T46" fmla="*/ 206239 w 58"/>
                <a:gd name="T47" fmla="*/ 11311 h 64"/>
                <a:gd name="T48" fmla="*/ 194989 w 58"/>
                <a:gd name="T49" fmla="*/ 22622 h 64"/>
                <a:gd name="T50" fmla="*/ 179990 w 58"/>
                <a:gd name="T51" fmla="*/ 37703 h 64"/>
                <a:gd name="T52" fmla="*/ 164991 w 58"/>
                <a:gd name="T53" fmla="*/ 56555 h 64"/>
                <a:gd name="T54" fmla="*/ 157491 w 58"/>
                <a:gd name="T55" fmla="*/ 67866 h 64"/>
                <a:gd name="T56" fmla="*/ 149992 w 58"/>
                <a:gd name="T57" fmla="*/ 79177 h 64"/>
                <a:gd name="T58" fmla="*/ 142492 w 58"/>
                <a:gd name="T59" fmla="*/ 94258 h 64"/>
                <a:gd name="T60" fmla="*/ 138742 w 58"/>
                <a:gd name="T61" fmla="*/ 105569 h 64"/>
                <a:gd name="T62" fmla="*/ 134993 w 58"/>
                <a:gd name="T63" fmla="*/ 120650 h 64"/>
                <a:gd name="T64" fmla="*/ 127493 w 58"/>
                <a:gd name="T65" fmla="*/ 135731 h 64"/>
                <a:gd name="T66" fmla="*/ 123743 w 58"/>
                <a:gd name="T67" fmla="*/ 150813 h 64"/>
                <a:gd name="T68" fmla="*/ 119993 w 58"/>
                <a:gd name="T69" fmla="*/ 158353 h 64"/>
                <a:gd name="T70" fmla="*/ 116244 w 58"/>
                <a:gd name="T71" fmla="*/ 165894 h 64"/>
                <a:gd name="T72" fmla="*/ 108744 w 58"/>
                <a:gd name="T73" fmla="*/ 180975 h 64"/>
                <a:gd name="T74" fmla="*/ 97495 w 58"/>
                <a:gd name="T75" fmla="*/ 196056 h 64"/>
                <a:gd name="T76" fmla="*/ 86245 w 58"/>
                <a:gd name="T77" fmla="*/ 207367 h 64"/>
                <a:gd name="T78" fmla="*/ 74996 w 58"/>
                <a:gd name="T79" fmla="*/ 214908 h 64"/>
                <a:gd name="T80" fmla="*/ 63746 w 58"/>
                <a:gd name="T81" fmla="*/ 222448 h 64"/>
                <a:gd name="T82" fmla="*/ 52497 w 58"/>
                <a:gd name="T83" fmla="*/ 226219 h 64"/>
                <a:gd name="T84" fmla="*/ 29998 w 58"/>
                <a:gd name="T85" fmla="*/ 233759 h 64"/>
                <a:gd name="T86" fmla="*/ 14999 w 58"/>
                <a:gd name="T87" fmla="*/ 237530 h 64"/>
                <a:gd name="T88" fmla="*/ 0 w 58"/>
                <a:gd name="T89" fmla="*/ 24130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 h="64">
                  <a:moveTo>
                    <a:pt x="0" y="64"/>
                  </a:moveTo>
                  <a:cubicBezTo>
                    <a:pt x="0" y="64"/>
                    <a:pt x="1" y="63"/>
                    <a:pt x="3" y="62"/>
                  </a:cubicBezTo>
                  <a:cubicBezTo>
                    <a:pt x="5" y="61"/>
                    <a:pt x="9" y="59"/>
                    <a:pt x="12" y="57"/>
                  </a:cubicBezTo>
                  <a:cubicBezTo>
                    <a:pt x="14" y="56"/>
                    <a:pt x="15" y="54"/>
                    <a:pt x="17" y="53"/>
                  </a:cubicBezTo>
                  <a:cubicBezTo>
                    <a:pt x="18" y="52"/>
                    <a:pt x="19" y="51"/>
                    <a:pt x="19" y="50"/>
                  </a:cubicBezTo>
                  <a:cubicBezTo>
                    <a:pt x="20" y="50"/>
                    <a:pt x="21" y="49"/>
                    <a:pt x="22" y="48"/>
                  </a:cubicBezTo>
                  <a:cubicBezTo>
                    <a:pt x="22" y="47"/>
                    <a:pt x="23" y="46"/>
                    <a:pt x="24" y="45"/>
                  </a:cubicBezTo>
                  <a:cubicBezTo>
                    <a:pt x="24" y="44"/>
                    <a:pt x="24" y="44"/>
                    <a:pt x="25" y="43"/>
                  </a:cubicBezTo>
                  <a:cubicBezTo>
                    <a:pt x="25" y="42"/>
                    <a:pt x="25" y="42"/>
                    <a:pt x="25" y="41"/>
                  </a:cubicBezTo>
                  <a:cubicBezTo>
                    <a:pt x="26" y="40"/>
                    <a:pt x="26" y="39"/>
                    <a:pt x="27" y="38"/>
                  </a:cubicBezTo>
                  <a:cubicBezTo>
                    <a:pt x="27" y="37"/>
                    <a:pt x="27" y="35"/>
                    <a:pt x="28" y="34"/>
                  </a:cubicBezTo>
                  <a:cubicBezTo>
                    <a:pt x="28" y="33"/>
                    <a:pt x="29" y="31"/>
                    <a:pt x="29" y="30"/>
                  </a:cubicBezTo>
                  <a:cubicBezTo>
                    <a:pt x="30" y="28"/>
                    <a:pt x="30" y="27"/>
                    <a:pt x="31" y="26"/>
                  </a:cubicBezTo>
                  <a:cubicBezTo>
                    <a:pt x="31" y="24"/>
                    <a:pt x="32" y="23"/>
                    <a:pt x="33" y="22"/>
                  </a:cubicBezTo>
                  <a:cubicBezTo>
                    <a:pt x="34" y="21"/>
                    <a:pt x="34" y="19"/>
                    <a:pt x="35" y="18"/>
                  </a:cubicBezTo>
                  <a:cubicBezTo>
                    <a:pt x="36" y="17"/>
                    <a:pt x="37" y="16"/>
                    <a:pt x="38" y="15"/>
                  </a:cubicBezTo>
                  <a:cubicBezTo>
                    <a:pt x="38" y="14"/>
                    <a:pt x="39" y="13"/>
                    <a:pt x="40" y="12"/>
                  </a:cubicBezTo>
                  <a:cubicBezTo>
                    <a:pt x="41" y="11"/>
                    <a:pt x="42" y="10"/>
                    <a:pt x="43" y="9"/>
                  </a:cubicBezTo>
                  <a:cubicBezTo>
                    <a:pt x="44" y="9"/>
                    <a:pt x="45" y="8"/>
                    <a:pt x="45" y="7"/>
                  </a:cubicBezTo>
                  <a:cubicBezTo>
                    <a:pt x="47" y="6"/>
                    <a:pt x="49" y="5"/>
                    <a:pt x="50" y="4"/>
                  </a:cubicBezTo>
                  <a:cubicBezTo>
                    <a:pt x="52" y="3"/>
                    <a:pt x="53" y="2"/>
                    <a:pt x="54" y="2"/>
                  </a:cubicBezTo>
                  <a:cubicBezTo>
                    <a:pt x="57" y="0"/>
                    <a:pt x="58" y="0"/>
                    <a:pt x="58" y="0"/>
                  </a:cubicBezTo>
                  <a:cubicBezTo>
                    <a:pt x="58" y="0"/>
                    <a:pt x="58" y="0"/>
                    <a:pt x="57" y="1"/>
                  </a:cubicBezTo>
                  <a:cubicBezTo>
                    <a:pt x="57" y="1"/>
                    <a:pt x="56" y="2"/>
                    <a:pt x="55" y="3"/>
                  </a:cubicBezTo>
                  <a:cubicBezTo>
                    <a:pt x="54" y="4"/>
                    <a:pt x="53" y="5"/>
                    <a:pt x="52" y="6"/>
                  </a:cubicBezTo>
                  <a:cubicBezTo>
                    <a:pt x="51" y="7"/>
                    <a:pt x="50" y="9"/>
                    <a:pt x="48" y="10"/>
                  </a:cubicBezTo>
                  <a:cubicBezTo>
                    <a:pt x="47" y="12"/>
                    <a:pt x="45" y="13"/>
                    <a:pt x="44" y="15"/>
                  </a:cubicBezTo>
                  <a:cubicBezTo>
                    <a:pt x="43" y="16"/>
                    <a:pt x="43" y="17"/>
                    <a:pt x="42" y="18"/>
                  </a:cubicBezTo>
                  <a:cubicBezTo>
                    <a:pt x="41" y="19"/>
                    <a:pt x="41" y="20"/>
                    <a:pt x="40" y="21"/>
                  </a:cubicBezTo>
                  <a:cubicBezTo>
                    <a:pt x="40" y="22"/>
                    <a:pt x="39" y="24"/>
                    <a:pt x="38" y="25"/>
                  </a:cubicBezTo>
                  <a:cubicBezTo>
                    <a:pt x="38" y="26"/>
                    <a:pt x="37" y="27"/>
                    <a:pt x="37" y="28"/>
                  </a:cubicBezTo>
                  <a:cubicBezTo>
                    <a:pt x="36" y="29"/>
                    <a:pt x="36" y="31"/>
                    <a:pt x="36" y="32"/>
                  </a:cubicBezTo>
                  <a:cubicBezTo>
                    <a:pt x="35" y="33"/>
                    <a:pt x="35" y="34"/>
                    <a:pt x="34" y="36"/>
                  </a:cubicBezTo>
                  <a:cubicBezTo>
                    <a:pt x="34" y="37"/>
                    <a:pt x="34" y="39"/>
                    <a:pt x="33" y="40"/>
                  </a:cubicBezTo>
                  <a:cubicBezTo>
                    <a:pt x="33" y="41"/>
                    <a:pt x="33" y="41"/>
                    <a:pt x="32" y="42"/>
                  </a:cubicBezTo>
                  <a:cubicBezTo>
                    <a:pt x="31" y="44"/>
                    <a:pt x="31" y="44"/>
                    <a:pt x="31" y="44"/>
                  </a:cubicBezTo>
                  <a:cubicBezTo>
                    <a:pt x="31" y="46"/>
                    <a:pt x="30" y="47"/>
                    <a:pt x="29" y="48"/>
                  </a:cubicBezTo>
                  <a:cubicBezTo>
                    <a:pt x="28" y="49"/>
                    <a:pt x="27" y="50"/>
                    <a:pt x="26" y="52"/>
                  </a:cubicBezTo>
                  <a:cubicBezTo>
                    <a:pt x="25" y="53"/>
                    <a:pt x="24" y="54"/>
                    <a:pt x="23" y="55"/>
                  </a:cubicBezTo>
                  <a:cubicBezTo>
                    <a:pt x="22" y="55"/>
                    <a:pt x="21" y="56"/>
                    <a:pt x="20" y="57"/>
                  </a:cubicBezTo>
                  <a:cubicBezTo>
                    <a:pt x="19" y="58"/>
                    <a:pt x="18" y="58"/>
                    <a:pt x="17" y="59"/>
                  </a:cubicBezTo>
                  <a:cubicBezTo>
                    <a:pt x="16" y="59"/>
                    <a:pt x="15" y="60"/>
                    <a:pt x="14" y="60"/>
                  </a:cubicBezTo>
                  <a:cubicBezTo>
                    <a:pt x="12" y="61"/>
                    <a:pt x="10" y="62"/>
                    <a:pt x="8" y="62"/>
                  </a:cubicBezTo>
                  <a:cubicBezTo>
                    <a:pt x="6" y="63"/>
                    <a:pt x="5" y="63"/>
                    <a:pt x="4" y="63"/>
                  </a:cubicBezTo>
                  <a:cubicBezTo>
                    <a:pt x="1" y="64"/>
                    <a:pt x="0" y="64"/>
                    <a:pt x="0" y="64"/>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39" name="Freeform 971"/>
            <p:cNvSpPr>
              <a:spLocks/>
            </p:cNvSpPr>
            <p:nvPr/>
          </p:nvSpPr>
          <p:spPr bwMode="auto">
            <a:xfrm>
              <a:off x="8582025" y="5178425"/>
              <a:ext cx="74613" cy="279400"/>
            </a:xfrm>
            <a:custGeom>
              <a:avLst/>
              <a:gdLst>
                <a:gd name="T0" fmla="*/ 48498 w 20"/>
                <a:gd name="T1" fmla="*/ 279400 h 74"/>
                <a:gd name="T2" fmla="*/ 52229 w 20"/>
                <a:gd name="T3" fmla="*/ 268073 h 74"/>
                <a:gd name="T4" fmla="*/ 55960 w 20"/>
                <a:gd name="T5" fmla="*/ 237868 h 74"/>
                <a:gd name="T6" fmla="*/ 55960 w 20"/>
                <a:gd name="T7" fmla="*/ 215214 h 74"/>
                <a:gd name="T8" fmla="*/ 55960 w 20"/>
                <a:gd name="T9" fmla="*/ 203886 h 74"/>
                <a:gd name="T10" fmla="*/ 52229 w 20"/>
                <a:gd name="T11" fmla="*/ 192559 h 74"/>
                <a:gd name="T12" fmla="*/ 48498 w 20"/>
                <a:gd name="T13" fmla="*/ 181232 h 74"/>
                <a:gd name="T14" fmla="*/ 44768 w 20"/>
                <a:gd name="T15" fmla="*/ 169905 h 74"/>
                <a:gd name="T16" fmla="*/ 37307 w 20"/>
                <a:gd name="T17" fmla="*/ 158578 h 74"/>
                <a:gd name="T18" fmla="*/ 29845 w 20"/>
                <a:gd name="T19" fmla="*/ 151027 h 74"/>
                <a:gd name="T20" fmla="*/ 22384 w 20"/>
                <a:gd name="T21" fmla="*/ 135924 h 74"/>
                <a:gd name="T22" fmla="*/ 14923 w 20"/>
                <a:gd name="T23" fmla="*/ 124597 h 74"/>
                <a:gd name="T24" fmla="*/ 11192 w 20"/>
                <a:gd name="T25" fmla="*/ 109495 h 74"/>
                <a:gd name="T26" fmla="*/ 3731 w 20"/>
                <a:gd name="T27" fmla="*/ 98168 h 74"/>
                <a:gd name="T28" fmla="*/ 3731 w 20"/>
                <a:gd name="T29" fmla="*/ 83065 h 74"/>
                <a:gd name="T30" fmla="*/ 0 w 20"/>
                <a:gd name="T31" fmla="*/ 71738 h 74"/>
                <a:gd name="T32" fmla="*/ 0 w 20"/>
                <a:gd name="T33" fmla="*/ 60411 h 74"/>
                <a:gd name="T34" fmla="*/ 0 w 20"/>
                <a:gd name="T35" fmla="*/ 49084 h 74"/>
                <a:gd name="T36" fmla="*/ 0 w 20"/>
                <a:gd name="T37" fmla="*/ 30205 h 74"/>
                <a:gd name="T38" fmla="*/ 3731 w 20"/>
                <a:gd name="T39" fmla="*/ 15103 h 74"/>
                <a:gd name="T40" fmla="*/ 7461 w 20"/>
                <a:gd name="T41" fmla="*/ 0 h 74"/>
                <a:gd name="T42" fmla="*/ 7461 w 20"/>
                <a:gd name="T43" fmla="*/ 3776 h 74"/>
                <a:gd name="T44" fmla="*/ 7461 w 20"/>
                <a:gd name="T45" fmla="*/ 15103 h 74"/>
                <a:gd name="T46" fmla="*/ 11192 w 20"/>
                <a:gd name="T47" fmla="*/ 30205 h 74"/>
                <a:gd name="T48" fmla="*/ 14923 w 20"/>
                <a:gd name="T49" fmla="*/ 45308 h 74"/>
                <a:gd name="T50" fmla="*/ 18653 w 20"/>
                <a:gd name="T51" fmla="*/ 67962 h 74"/>
                <a:gd name="T52" fmla="*/ 22384 w 20"/>
                <a:gd name="T53" fmla="*/ 79289 h 74"/>
                <a:gd name="T54" fmla="*/ 26115 w 20"/>
                <a:gd name="T55" fmla="*/ 90616 h 74"/>
                <a:gd name="T56" fmla="*/ 29845 w 20"/>
                <a:gd name="T57" fmla="*/ 101943 h 74"/>
                <a:gd name="T58" fmla="*/ 37307 w 20"/>
                <a:gd name="T59" fmla="*/ 113270 h 74"/>
                <a:gd name="T60" fmla="*/ 44768 w 20"/>
                <a:gd name="T61" fmla="*/ 124597 h 74"/>
                <a:gd name="T62" fmla="*/ 52229 w 20"/>
                <a:gd name="T63" fmla="*/ 135924 h 74"/>
                <a:gd name="T64" fmla="*/ 59690 w 20"/>
                <a:gd name="T65" fmla="*/ 147251 h 74"/>
                <a:gd name="T66" fmla="*/ 67152 w 20"/>
                <a:gd name="T67" fmla="*/ 158578 h 74"/>
                <a:gd name="T68" fmla="*/ 70882 w 20"/>
                <a:gd name="T69" fmla="*/ 173681 h 74"/>
                <a:gd name="T70" fmla="*/ 74613 w 20"/>
                <a:gd name="T71" fmla="*/ 188784 h 74"/>
                <a:gd name="T72" fmla="*/ 74613 w 20"/>
                <a:gd name="T73" fmla="*/ 203886 h 74"/>
                <a:gd name="T74" fmla="*/ 74613 w 20"/>
                <a:gd name="T75" fmla="*/ 215214 h 74"/>
                <a:gd name="T76" fmla="*/ 74613 w 20"/>
                <a:gd name="T77" fmla="*/ 226541 h 74"/>
                <a:gd name="T78" fmla="*/ 70882 w 20"/>
                <a:gd name="T79" fmla="*/ 237868 h 74"/>
                <a:gd name="T80" fmla="*/ 63421 w 20"/>
                <a:gd name="T81" fmla="*/ 256746 h 74"/>
                <a:gd name="T82" fmla="*/ 55960 w 20"/>
                <a:gd name="T83" fmla="*/ 271849 h 74"/>
                <a:gd name="T84" fmla="*/ 48498 w 20"/>
                <a:gd name="T85" fmla="*/ 279400 h 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 h="74">
                  <a:moveTo>
                    <a:pt x="13" y="74"/>
                  </a:moveTo>
                  <a:cubicBezTo>
                    <a:pt x="13" y="74"/>
                    <a:pt x="13" y="73"/>
                    <a:pt x="14" y="71"/>
                  </a:cubicBezTo>
                  <a:cubicBezTo>
                    <a:pt x="14" y="69"/>
                    <a:pt x="15" y="66"/>
                    <a:pt x="15" y="63"/>
                  </a:cubicBezTo>
                  <a:cubicBezTo>
                    <a:pt x="15" y="61"/>
                    <a:pt x="15" y="59"/>
                    <a:pt x="15" y="57"/>
                  </a:cubicBezTo>
                  <a:cubicBezTo>
                    <a:pt x="15" y="56"/>
                    <a:pt x="15" y="55"/>
                    <a:pt x="15" y="54"/>
                  </a:cubicBezTo>
                  <a:cubicBezTo>
                    <a:pt x="14" y="53"/>
                    <a:pt x="14" y="52"/>
                    <a:pt x="14" y="51"/>
                  </a:cubicBezTo>
                  <a:cubicBezTo>
                    <a:pt x="14" y="50"/>
                    <a:pt x="13" y="49"/>
                    <a:pt x="13" y="48"/>
                  </a:cubicBezTo>
                  <a:cubicBezTo>
                    <a:pt x="13" y="47"/>
                    <a:pt x="12" y="46"/>
                    <a:pt x="12" y="45"/>
                  </a:cubicBezTo>
                  <a:cubicBezTo>
                    <a:pt x="11" y="44"/>
                    <a:pt x="11" y="43"/>
                    <a:pt x="10" y="42"/>
                  </a:cubicBezTo>
                  <a:cubicBezTo>
                    <a:pt x="8" y="40"/>
                    <a:pt x="8" y="40"/>
                    <a:pt x="8" y="40"/>
                  </a:cubicBezTo>
                  <a:cubicBezTo>
                    <a:pt x="7" y="39"/>
                    <a:pt x="7" y="38"/>
                    <a:pt x="6" y="36"/>
                  </a:cubicBezTo>
                  <a:cubicBezTo>
                    <a:pt x="5" y="35"/>
                    <a:pt x="5" y="34"/>
                    <a:pt x="4" y="33"/>
                  </a:cubicBezTo>
                  <a:cubicBezTo>
                    <a:pt x="4" y="32"/>
                    <a:pt x="3" y="31"/>
                    <a:pt x="3" y="29"/>
                  </a:cubicBezTo>
                  <a:cubicBezTo>
                    <a:pt x="2" y="28"/>
                    <a:pt x="2" y="27"/>
                    <a:pt x="1" y="26"/>
                  </a:cubicBezTo>
                  <a:cubicBezTo>
                    <a:pt x="1" y="25"/>
                    <a:pt x="1" y="24"/>
                    <a:pt x="1" y="22"/>
                  </a:cubicBezTo>
                  <a:cubicBezTo>
                    <a:pt x="0" y="21"/>
                    <a:pt x="0" y="20"/>
                    <a:pt x="0" y="19"/>
                  </a:cubicBezTo>
                  <a:cubicBezTo>
                    <a:pt x="0" y="18"/>
                    <a:pt x="0" y="17"/>
                    <a:pt x="0" y="16"/>
                  </a:cubicBezTo>
                  <a:cubicBezTo>
                    <a:pt x="0" y="15"/>
                    <a:pt x="0" y="14"/>
                    <a:pt x="0" y="13"/>
                  </a:cubicBezTo>
                  <a:cubicBezTo>
                    <a:pt x="0" y="11"/>
                    <a:pt x="0" y="9"/>
                    <a:pt x="0" y="8"/>
                  </a:cubicBezTo>
                  <a:cubicBezTo>
                    <a:pt x="0" y="6"/>
                    <a:pt x="1" y="5"/>
                    <a:pt x="1" y="4"/>
                  </a:cubicBezTo>
                  <a:cubicBezTo>
                    <a:pt x="2" y="2"/>
                    <a:pt x="2" y="0"/>
                    <a:pt x="2" y="0"/>
                  </a:cubicBezTo>
                  <a:cubicBezTo>
                    <a:pt x="2" y="0"/>
                    <a:pt x="2" y="1"/>
                    <a:pt x="2" y="1"/>
                  </a:cubicBezTo>
                  <a:cubicBezTo>
                    <a:pt x="2" y="2"/>
                    <a:pt x="2" y="3"/>
                    <a:pt x="2" y="4"/>
                  </a:cubicBezTo>
                  <a:cubicBezTo>
                    <a:pt x="3" y="5"/>
                    <a:pt x="3" y="6"/>
                    <a:pt x="3" y="8"/>
                  </a:cubicBezTo>
                  <a:cubicBezTo>
                    <a:pt x="3" y="9"/>
                    <a:pt x="3" y="11"/>
                    <a:pt x="4" y="12"/>
                  </a:cubicBezTo>
                  <a:cubicBezTo>
                    <a:pt x="4" y="14"/>
                    <a:pt x="5" y="16"/>
                    <a:pt x="5" y="18"/>
                  </a:cubicBezTo>
                  <a:cubicBezTo>
                    <a:pt x="5" y="19"/>
                    <a:pt x="6" y="20"/>
                    <a:pt x="6" y="21"/>
                  </a:cubicBezTo>
                  <a:cubicBezTo>
                    <a:pt x="6" y="22"/>
                    <a:pt x="7" y="23"/>
                    <a:pt x="7" y="24"/>
                  </a:cubicBezTo>
                  <a:cubicBezTo>
                    <a:pt x="8" y="25"/>
                    <a:pt x="8" y="26"/>
                    <a:pt x="8" y="27"/>
                  </a:cubicBezTo>
                  <a:cubicBezTo>
                    <a:pt x="9" y="28"/>
                    <a:pt x="9" y="29"/>
                    <a:pt x="10" y="30"/>
                  </a:cubicBezTo>
                  <a:cubicBezTo>
                    <a:pt x="10" y="31"/>
                    <a:pt x="11" y="32"/>
                    <a:pt x="12" y="33"/>
                  </a:cubicBezTo>
                  <a:cubicBezTo>
                    <a:pt x="12" y="34"/>
                    <a:pt x="13" y="35"/>
                    <a:pt x="14" y="36"/>
                  </a:cubicBezTo>
                  <a:cubicBezTo>
                    <a:pt x="16" y="39"/>
                    <a:pt x="16" y="39"/>
                    <a:pt x="16" y="39"/>
                  </a:cubicBezTo>
                  <a:cubicBezTo>
                    <a:pt x="17" y="40"/>
                    <a:pt x="17" y="41"/>
                    <a:pt x="18" y="42"/>
                  </a:cubicBezTo>
                  <a:cubicBezTo>
                    <a:pt x="18" y="44"/>
                    <a:pt x="19" y="45"/>
                    <a:pt x="19" y="46"/>
                  </a:cubicBezTo>
                  <a:cubicBezTo>
                    <a:pt x="19" y="47"/>
                    <a:pt x="20" y="49"/>
                    <a:pt x="20" y="50"/>
                  </a:cubicBezTo>
                  <a:cubicBezTo>
                    <a:pt x="20" y="51"/>
                    <a:pt x="20" y="52"/>
                    <a:pt x="20" y="54"/>
                  </a:cubicBezTo>
                  <a:cubicBezTo>
                    <a:pt x="20" y="55"/>
                    <a:pt x="20" y="56"/>
                    <a:pt x="20" y="57"/>
                  </a:cubicBezTo>
                  <a:cubicBezTo>
                    <a:pt x="20" y="58"/>
                    <a:pt x="20" y="59"/>
                    <a:pt x="20" y="60"/>
                  </a:cubicBezTo>
                  <a:cubicBezTo>
                    <a:pt x="19" y="61"/>
                    <a:pt x="19" y="62"/>
                    <a:pt x="19" y="63"/>
                  </a:cubicBezTo>
                  <a:cubicBezTo>
                    <a:pt x="18" y="65"/>
                    <a:pt x="18" y="67"/>
                    <a:pt x="17" y="68"/>
                  </a:cubicBezTo>
                  <a:cubicBezTo>
                    <a:pt x="16" y="70"/>
                    <a:pt x="16" y="71"/>
                    <a:pt x="15" y="72"/>
                  </a:cubicBezTo>
                  <a:cubicBezTo>
                    <a:pt x="14" y="74"/>
                    <a:pt x="13" y="74"/>
                    <a:pt x="13" y="74"/>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40" name="Freeform 972"/>
            <p:cNvSpPr>
              <a:spLocks/>
            </p:cNvSpPr>
            <p:nvPr/>
          </p:nvSpPr>
          <p:spPr bwMode="auto">
            <a:xfrm>
              <a:off x="8631238" y="5175250"/>
              <a:ext cx="55563" cy="277813"/>
            </a:xfrm>
            <a:custGeom>
              <a:avLst/>
              <a:gdLst>
                <a:gd name="T0" fmla="*/ 0 w 15"/>
                <a:gd name="T1" fmla="*/ 277813 h 74"/>
                <a:gd name="T2" fmla="*/ 7408 w 15"/>
                <a:gd name="T3" fmla="*/ 266550 h 74"/>
                <a:gd name="T4" fmla="*/ 14817 w 15"/>
                <a:gd name="T5" fmla="*/ 255288 h 74"/>
                <a:gd name="T6" fmla="*/ 18521 w 15"/>
                <a:gd name="T7" fmla="*/ 247779 h 74"/>
                <a:gd name="T8" fmla="*/ 22225 w 15"/>
                <a:gd name="T9" fmla="*/ 240271 h 74"/>
                <a:gd name="T10" fmla="*/ 25929 w 15"/>
                <a:gd name="T11" fmla="*/ 229008 h 74"/>
                <a:gd name="T12" fmla="*/ 25929 w 15"/>
                <a:gd name="T13" fmla="*/ 225254 h 74"/>
                <a:gd name="T14" fmla="*/ 25929 w 15"/>
                <a:gd name="T15" fmla="*/ 217745 h 74"/>
                <a:gd name="T16" fmla="*/ 29634 w 15"/>
                <a:gd name="T17" fmla="*/ 213991 h 74"/>
                <a:gd name="T18" fmla="*/ 29634 w 15"/>
                <a:gd name="T19" fmla="*/ 206483 h 74"/>
                <a:gd name="T20" fmla="*/ 33338 w 15"/>
                <a:gd name="T21" fmla="*/ 195220 h 74"/>
                <a:gd name="T22" fmla="*/ 33338 w 15"/>
                <a:gd name="T23" fmla="*/ 172695 h 74"/>
                <a:gd name="T24" fmla="*/ 25929 w 15"/>
                <a:gd name="T25" fmla="*/ 150169 h 74"/>
                <a:gd name="T26" fmla="*/ 18521 w 15"/>
                <a:gd name="T27" fmla="*/ 120135 h 74"/>
                <a:gd name="T28" fmla="*/ 18521 w 15"/>
                <a:gd name="T29" fmla="*/ 108873 h 74"/>
                <a:gd name="T30" fmla="*/ 14817 w 15"/>
                <a:gd name="T31" fmla="*/ 93856 h 74"/>
                <a:gd name="T32" fmla="*/ 18521 w 15"/>
                <a:gd name="T33" fmla="*/ 67576 h 74"/>
                <a:gd name="T34" fmla="*/ 22225 w 15"/>
                <a:gd name="T35" fmla="*/ 45051 h 74"/>
                <a:gd name="T36" fmla="*/ 29634 w 15"/>
                <a:gd name="T37" fmla="*/ 26280 h 74"/>
                <a:gd name="T38" fmla="*/ 33338 w 15"/>
                <a:gd name="T39" fmla="*/ 11263 h 74"/>
                <a:gd name="T40" fmla="*/ 40746 w 15"/>
                <a:gd name="T41" fmla="*/ 0 h 74"/>
                <a:gd name="T42" fmla="*/ 40746 w 15"/>
                <a:gd name="T43" fmla="*/ 3754 h 74"/>
                <a:gd name="T44" fmla="*/ 40746 w 15"/>
                <a:gd name="T45" fmla="*/ 15017 h 74"/>
                <a:gd name="T46" fmla="*/ 37042 w 15"/>
                <a:gd name="T47" fmla="*/ 30034 h 74"/>
                <a:gd name="T48" fmla="*/ 37042 w 15"/>
                <a:gd name="T49" fmla="*/ 45051 h 74"/>
                <a:gd name="T50" fmla="*/ 37042 w 15"/>
                <a:gd name="T51" fmla="*/ 67576 h 74"/>
                <a:gd name="T52" fmla="*/ 37042 w 15"/>
                <a:gd name="T53" fmla="*/ 90102 h 74"/>
                <a:gd name="T54" fmla="*/ 40746 w 15"/>
                <a:gd name="T55" fmla="*/ 105118 h 74"/>
                <a:gd name="T56" fmla="*/ 44450 w 15"/>
                <a:gd name="T57" fmla="*/ 116381 h 74"/>
                <a:gd name="T58" fmla="*/ 51859 w 15"/>
                <a:gd name="T59" fmla="*/ 142661 h 74"/>
                <a:gd name="T60" fmla="*/ 55563 w 15"/>
                <a:gd name="T61" fmla="*/ 172695 h 74"/>
                <a:gd name="T62" fmla="*/ 55563 w 15"/>
                <a:gd name="T63" fmla="*/ 187711 h 74"/>
                <a:gd name="T64" fmla="*/ 55563 w 15"/>
                <a:gd name="T65" fmla="*/ 198974 h 74"/>
                <a:gd name="T66" fmla="*/ 51859 w 15"/>
                <a:gd name="T67" fmla="*/ 213991 h 74"/>
                <a:gd name="T68" fmla="*/ 44450 w 15"/>
                <a:gd name="T69" fmla="*/ 225254 h 74"/>
                <a:gd name="T70" fmla="*/ 40746 w 15"/>
                <a:gd name="T71" fmla="*/ 236516 h 74"/>
                <a:gd name="T72" fmla="*/ 33338 w 15"/>
                <a:gd name="T73" fmla="*/ 244025 h 74"/>
                <a:gd name="T74" fmla="*/ 22225 w 15"/>
                <a:gd name="T75" fmla="*/ 262796 h 74"/>
                <a:gd name="T76" fmla="*/ 11113 w 15"/>
                <a:gd name="T77" fmla="*/ 270305 h 74"/>
                <a:gd name="T78" fmla="*/ 0 w 15"/>
                <a:gd name="T79" fmla="*/ 277813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 h="74">
                  <a:moveTo>
                    <a:pt x="0" y="74"/>
                  </a:moveTo>
                  <a:cubicBezTo>
                    <a:pt x="0" y="74"/>
                    <a:pt x="1" y="73"/>
                    <a:pt x="2" y="71"/>
                  </a:cubicBezTo>
                  <a:cubicBezTo>
                    <a:pt x="2" y="71"/>
                    <a:pt x="3" y="69"/>
                    <a:pt x="4" y="68"/>
                  </a:cubicBezTo>
                  <a:cubicBezTo>
                    <a:pt x="4" y="67"/>
                    <a:pt x="4" y="67"/>
                    <a:pt x="5" y="66"/>
                  </a:cubicBezTo>
                  <a:cubicBezTo>
                    <a:pt x="5" y="65"/>
                    <a:pt x="5" y="64"/>
                    <a:pt x="6" y="64"/>
                  </a:cubicBezTo>
                  <a:cubicBezTo>
                    <a:pt x="6" y="63"/>
                    <a:pt x="6" y="62"/>
                    <a:pt x="7" y="61"/>
                  </a:cubicBezTo>
                  <a:cubicBezTo>
                    <a:pt x="7" y="61"/>
                    <a:pt x="7" y="60"/>
                    <a:pt x="7" y="60"/>
                  </a:cubicBezTo>
                  <a:cubicBezTo>
                    <a:pt x="7" y="59"/>
                    <a:pt x="7" y="59"/>
                    <a:pt x="7" y="58"/>
                  </a:cubicBezTo>
                  <a:cubicBezTo>
                    <a:pt x="8" y="58"/>
                    <a:pt x="8" y="57"/>
                    <a:pt x="8" y="57"/>
                  </a:cubicBezTo>
                  <a:cubicBezTo>
                    <a:pt x="8" y="56"/>
                    <a:pt x="8" y="56"/>
                    <a:pt x="8" y="55"/>
                  </a:cubicBezTo>
                  <a:cubicBezTo>
                    <a:pt x="8" y="54"/>
                    <a:pt x="8" y="53"/>
                    <a:pt x="9" y="52"/>
                  </a:cubicBezTo>
                  <a:cubicBezTo>
                    <a:pt x="9" y="50"/>
                    <a:pt x="9" y="48"/>
                    <a:pt x="9" y="46"/>
                  </a:cubicBezTo>
                  <a:cubicBezTo>
                    <a:pt x="8" y="44"/>
                    <a:pt x="8" y="42"/>
                    <a:pt x="7" y="40"/>
                  </a:cubicBezTo>
                  <a:cubicBezTo>
                    <a:pt x="7" y="37"/>
                    <a:pt x="6" y="35"/>
                    <a:pt x="5" y="32"/>
                  </a:cubicBezTo>
                  <a:cubicBezTo>
                    <a:pt x="5" y="31"/>
                    <a:pt x="5" y="30"/>
                    <a:pt x="5" y="29"/>
                  </a:cubicBezTo>
                  <a:cubicBezTo>
                    <a:pt x="4" y="27"/>
                    <a:pt x="4" y="26"/>
                    <a:pt x="4" y="25"/>
                  </a:cubicBezTo>
                  <a:cubicBezTo>
                    <a:pt x="4" y="22"/>
                    <a:pt x="4" y="20"/>
                    <a:pt x="5" y="18"/>
                  </a:cubicBezTo>
                  <a:cubicBezTo>
                    <a:pt x="5" y="16"/>
                    <a:pt x="5" y="14"/>
                    <a:pt x="6" y="12"/>
                  </a:cubicBezTo>
                  <a:cubicBezTo>
                    <a:pt x="6" y="10"/>
                    <a:pt x="7" y="8"/>
                    <a:pt x="8" y="7"/>
                  </a:cubicBezTo>
                  <a:cubicBezTo>
                    <a:pt x="8" y="5"/>
                    <a:pt x="9" y="4"/>
                    <a:pt x="9" y="3"/>
                  </a:cubicBezTo>
                  <a:cubicBezTo>
                    <a:pt x="10" y="1"/>
                    <a:pt x="11" y="0"/>
                    <a:pt x="11" y="0"/>
                  </a:cubicBezTo>
                  <a:cubicBezTo>
                    <a:pt x="11" y="0"/>
                    <a:pt x="11" y="1"/>
                    <a:pt x="11" y="1"/>
                  </a:cubicBezTo>
                  <a:cubicBezTo>
                    <a:pt x="11" y="2"/>
                    <a:pt x="11" y="3"/>
                    <a:pt x="11" y="4"/>
                  </a:cubicBezTo>
                  <a:cubicBezTo>
                    <a:pt x="10" y="5"/>
                    <a:pt x="10" y="6"/>
                    <a:pt x="10" y="8"/>
                  </a:cubicBezTo>
                  <a:cubicBezTo>
                    <a:pt x="10" y="9"/>
                    <a:pt x="10" y="11"/>
                    <a:pt x="10" y="12"/>
                  </a:cubicBezTo>
                  <a:cubicBezTo>
                    <a:pt x="10" y="14"/>
                    <a:pt x="10" y="16"/>
                    <a:pt x="10" y="18"/>
                  </a:cubicBezTo>
                  <a:cubicBezTo>
                    <a:pt x="10" y="20"/>
                    <a:pt x="10" y="22"/>
                    <a:pt x="10" y="24"/>
                  </a:cubicBezTo>
                  <a:cubicBezTo>
                    <a:pt x="10" y="25"/>
                    <a:pt x="11" y="27"/>
                    <a:pt x="11" y="28"/>
                  </a:cubicBezTo>
                  <a:cubicBezTo>
                    <a:pt x="11" y="29"/>
                    <a:pt x="11" y="30"/>
                    <a:pt x="12" y="31"/>
                  </a:cubicBezTo>
                  <a:cubicBezTo>
                    <a:pt x="12" y="33"/>
                    <a:pt x="13" y="35"/>
                    <a:pt x="14" y="38"/>
                  </a:cubicBezTo>
                  <a:cubicBezTo>
                    <a:pt x="15" y="40"/>
                    <a:pt x="15" y="43"/>
                    <a:pt x="15" y="46"/>
                  </a:cubicBezTo>
                  <a:cubicBezTo>
                    <a:pt x="15" y="47"/>
                    <a:pt x="15" y="48"/>
                    <a:pt x="15" y="50"/>
                  </a:cubicBezTo>
                  <a:cubicBezTo>
                    <a:pt x="15" y="51"/>
                    <a:pt x="15" y="52"/>
                    <a:pt x="15" y="53"/>
                  </a:cubicBezTo>
                  <a:cubicBezTo>
                    <a:pt x="14" y="55"/>
                    <a:pt x="14" y="56"/>
                    <a:pt x="14" y="57"/>
                  </a:cubicBezTo>
                  <a:cubicBezTo>
                    <a:pt x="13" y="58"/>
                    <a:pt x="13" y="59"/>
                    <a:pt x="12" y="60"/>
                  </a:cubicBezTo>
                  <a:cubicBezTo>
                    <a:pt x="12" y="61"/>
                    <a:pt x="11" y="62"/>
                    <a:pt x="11" y="63"/>
                  </a:cubicBezTo>
                  <a:cubicBezTo>
                    <a:pt x="10" y="64"/>
                    <a:pt x="10" y="65"/>
                    <a:pt x="9" y="65"/>
                  </a:cubicBezTo>
                  <a:cubicBezTo>
                    <a:pt x="8" y="67"/>
                    <a:pt x="7" y="68"/>
                    <a:pt x="6" y="70"/>
                  </a:cubicBezTo>
                  <a:cubicBezTo>
                    <a:pt x="5" y="71"/>
                    <a:pt x="4" y="72"/>
                    <a:pt x="3" y="72"/>
                  </a:cubicBezTo>
                  <a:cubicBezTo>
                    <a:pt x="1" y="74"/>
                    <a:pt x="0" y="74"/>
                    <a:pt x="0" y="74"/>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41" name="Freeform 973"/>
            <p:cNvSpPr>
              <a:spLocks/>
            </p:cNvSpPr>
            <p:nvPr/>
          </p:nvSpPr>
          <p:spPr bwMode="auto">
            <a:xfrm>
              <a:off x="8631238" y="5202238"/>
              <a:ext cx="123825" cy="250825"/>
            </a:xfrm>
            <a:custGeom>
              <a:avLst/>
              <a:gdLst>
                <a:gd name="T0" fmla="*/ 0 w 33"/>
                <a:gd name="T1" fmla="*/ 250825 h 67"/>
                <a:gd name="T2" fmla="*/ 11257 w 33"/>
                <a:gd name="T3" fmla="*/ 243338 h 67"/>
                <a:gd name="T4" fmla="*/ 33770 w 33"/>
                <a:gd name="T5" fmla="*/ 220876 h 67"/>
                <a:gd name="T6" fmla="*/ 45027 w 33"/>
                <a:gd name="T7" fmla="*/ 202157 h 67"/>
                <a:gd name="T8" fmla="*/ 48780 w 33"/>
                <a:gd name="T9" fmla="*/ 190926 h 67"/>
                <a:gd name="T10" fmla="*/ 52532 w 33"/>
                <a:gd name="T11" fmla="*/ 179696 h 67"/>
                <a:gd name="T12" fmla="*/ 56284 w 33"/>
                <a:gd name="T13" fmla="*/ 168465 h 67"/>
                <a:gd name="T14" fmla="*/ 60036 w 33"/>
                <a:gd name="T15" fmla="*/ 157234 h 67"/>
                <a:gd name="T16" fmla="*/ 60036 w 33"/>
                <a:gd name="T17" fmla="*/ 146003 h 67"/>
                <a:gd name="T18" fmla="*/ 60036 w 33"/>
                <a:gd name="T19" fmla="*/ 134772 h 67"/>
                <a:gd name="T20" fmla="*/ 60036 w 33"/>
                <a:gd name="T21" fmla="*/ 119797 h 67"/>
                <a:gd name="T22" fmla="*/ 60036 w 33"/>
                <a:gd name="T23" fmla="*/ 104822 h 67"/>
                <a:gd name="T24" fmla="*/ 63789 w 33"/>
                <a:gd name="T25" fmla="*/ 89848 h 67"/>
                <a:gd name="T26" fmla="*/ 67541 w 33"/>
                <a:gd name="T27" fmla="*/ 78617 h 67"/>
                <a:gd name="T28" fmla="*/ 71293 w 33"/>
                <a:gd name="T29" fmla="*/ 63642 h 67"/>
                <a:gd name="T30" fmla="*/ 78798 w 33"/>
                <a:gd name="T31" fmla="*/ 52411 h 67"/>
                <a:gd name="T32" fmla="*/ 82550 w 33"/>
                <a:gd name="T33" fmla="*/ 41180 h 67"/>
                <a:gd name="T34" fmla="*/ 90055 w 33"/>
                <a:gd name="T35" fmla="*/ 33693 h 67"/>
                <a:gd name="T36" fmla="*/ 101311 w 33"/>
                <a:gd name="T37" fmla="*/ 18718 h 67"/>
                <a:gd name="T38" fmla="*/ 112568 w 33"/>
                <a:gd name="T39" fmla="*/ 7487 h 67"/>
                <a:gd name="T40" fmla="*/ 123825 w 33"/>
                <a:gd name="T41" fmla="*/ 0 h 67"/>
                <a:gd name="T42" fmla="*/ 120073 w 33"/>
                <a:gd name="T43" fmla="*/ 3744 h 67"/>
                <a:gd name="T44" fmla="*/ 116320 w 33"/>
                <a:gd name="T45" fmla="*/ 11231 h 67"/>
                <a:gd name="T46" fmla="*/ 112568 w 33"/>
                <a:gd name="T47" fmla="*/ 22462 h 67"/>
                <a:gd name="T48" fmla="*/ 105064 w 33"/>
                <a:gd name="T49" fmla="*/ 41180 h 67"/>
                <a:gd name="T50" fmla="*/ 97559 w 33"/>
                <a:gd name="T51" fmla="*/ 59899 h 67"/>
                <a:gd name="T52" fmla="*/ 93807 w 33"/>
                <a:gd name="T53" fmla="*/ 71129 h 67"/>
                <a:gd name="T54" fmla="*/ 90055 w 33"/>
                <a:gd name="T55" fmla="*/ 82360 h 67"/>
                <a:gd name="T56" fmla="*/ 86302 w 33"/>
                <a:gd name="T57" fmla="*/ 93591 h 67"/>
                <a:gd name="T58" fmla="*/ 86302 w 33"/>
                <a:gd name="T59" fmla="*/ 108566 h 67"/>
                <a:gd name="T60" fmla="*/ 86302 w 33"/>
                <a:gd name="T61" fmla="*/ 119797 h 67"/>
                <a:gd name="T62" fmla="*/ 86302 w 33"/>
                <a:gd name="T63" fmla="*/ 134772 h 67"/>
                <a:gd name="T64" fmla="*/ 86302 w 33"/>
                <a:gd name="T65" fmla="*/ 146003 h 67"/>
                <a:gd name="T66" fmla="*/ 82550 w 33"/>
                <a:gd name="T67" fmla="*/ 160977 h 67"/>
                <a:gd name="T68" fmla="*/ 78798 w 33"/>
                <a:gd name="T69" fmla="*/ 175952 h 67"/>
                <a:gd name="T70" fmla="*/ 75045 w 33"/>
                <a:gd name="T71" fmla="*/ 190926 h 67"/>
                <a:gd name="T72" fmla="*/ 67541 w 33"/>
                <a:gd name="T73" fmla="*/ 202157 h 67"/>
                <a:gd name="T74" fmla="*/ 60036 w 33"/>
                <a:gd name="T75" fmla="*/ 213388 h 67"/>
                <a:gd name="T76" fmla="*/ 52532 w 33"/>
                <a:gd name="T77" fmla="*/ 220876 h 67"/>
                <a:gd name="T78" fmla="*/ 41275 w 33"/>
                <a:gd name="T79" fmla="*/ 228363 h 67"/>
                <a:gd name="T80" fmla="*/ 26266 w 33"/>
                <a:gd name="T81" fmla="*/ 239594 h 67"/>
                <a:gd name="T82" fmla="*/ 15009 w 33"/>
                <a:gd name="T83" fmla="*/ 247081 h 67"/>
                <a:gd name="T84" fmla="*/ 0 w 33"/>
                <a:gd name="T85" fmla="*/ 250825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67">
                  <a:moveTo>
                    <a:pt x="0" y="67"/>
                  </a:moveTo>
                  <a:cubicBezTo>
                    <a:pt x="0" y="67"/>
                    <a:pt x="1" y="67"/>
                    <a:pt x="3" y="65"/>
                  </a:cubicBezTo>
                  <a:cubicBezTo>
                    <a:pt x="4" y="64"/>
                    <a:pt x="6" y="61"/>
                    <a:pt x="9" y="59"/>
                  </a:cubicBezTo>
                  <a:cubicBezTo>
                    <a:pt x="10" y="57"/>
                    <a:pt x="11" y="56"/>
                    <a:pt x="12" y="54"/>
                  </a:cubicBezTo>
                  <a:cubicBezTo>
                    <a:pt x="12" y="53"/>
                    <a:pt x="13" y="52"/>
                    <a:pt x="13" y="51"/>
                  </a:cubicBezTo>
                  <a:cubicBezTo>
                    <a:pt x="13" y="50"/>
                    <a:pt x="14" y="49"/>
                    <a:pt x="14" y="48"/>
                  </a:cubicBezTo>
                  <a:cubicBezTo>
                    <a:pt x="14" y="47"/>
                    <a:pt x="15" y="46"/>
                    <a:pt x="15" y="45"/>
                  </a:cubicBezTo>
                  <a:cubicBezTo>
                    <a:pt x="15" y="44"/>
                    <a:pt x="16" y="43"/>
                    <a:pt x="16" y="42"/>
                  </a:cubicBezTo>
                  <a:cubicBezTo>
                    <a:pt x="16" y="41"/>
                    <a:pt x="16" y="40"/>
                    <a:pt x="16" y="39"/>
                  </a:cubicBezTo>
                  <a:cubicBezTo>
                    <a:pt x="16" y="38"/>
                    <a:pt x="16" y="37"/>
                    <a:pt x="16" y="36"/>
                  </a:cubicBezTo>
                  <a:cubicBezTo>
                    <a:pt x="16" y="34"/>
                    <a:pt x="16" y="33"/>
                    <a:pt x="16" y="32"/>
                  </a:cubicBezTo>
                  <a:cubicBezTo>
                    <a:pt x="16" y="31"/>
                    <a:pt x="16" y="29"/>
                    <a:pt x="16" y="28"/>
                  </a:cubicBezTo>
                  <a:cubicBezTo>
                    <a:pt x="16" y="27"/>
                    <a:pt x="17" y="25"/>
                    <a:pt x="17" y="24"/>
                  </a:cubicBezTo>
                  <a:cubicBezTo>
                    <a:pt x="17" y="23"/>
                    <a:pt x="18" y="22"/>
                    <a:pt x="18" y="21"/>
                  </a:cubicBezTo>
                  <a:cubicBezTo>
                    <a:pt x="18" y="19"/>
                    <a:pt x="19" y="18"/>
                    <a:pt x="19" y="17"/>
                  </a:cubicBezTo>
                  <a:cubicBezTo>
                    <a:pt x="20" y="16"/>
                    <a:pt x="20" y="15"/>
                    <a:pt x="21" y="14"/>
                  </a:cubicBezTo>
                  <a:cubicBezTo>
                    <a:pt x="21" y="13"/>
                    <a:pt x="22" y="12"/>
                    <a:pt x="22" y="11"/>
                  </a:cubicBezTo>
                  <a:cubicBezTo>
                    <a:pt x="23" y="11"/>
                    <a:pt x="24" y="10"/>
                    <a:pt x="24" y="9"/>
                  </a:cubicBezTo>
                  <a:cubicBezTo>
                    <a:pt x="25" y="7"/>
                    <a:pt x="26" y="6"/>
                    <a:pt x="27" y="5"/>
                  </a:cubicBezTo>
                  <a:cubicBezTo>
                    <a:pt x="28" y="4"/>
                    <a:pt x="29" y="3"/>
                    <a:pt x="30" y="2"/>
                  </a:cubicBezTo>
                  <a:cubicBezTo>
                    <a:pt x="32" y="1"/>
                    <a:pt x="33" y="0"/>
                    <a:pt x="33" y="0"/>
                  </a:cubicBezTo>
                  <a:cubicBezTo>
                    <a:pt x="33" y="0"/>
                    <a:pt x="33" y="0"/>
                    <a:pt x="32" y="1"/>
                  </a:cubicBezTo>
                  <a:cubicBezTo>
                    <a:pt x="32" y="1"/>
                    <a:pt x="32" y="2"/>
                    <a:pt x="31" y="3"/>
                  </a:cubicBezTo>
                  <a:cubicBezTo>
                    <a:pt x="31" y="4"/>
                    <a:pt x="30" y="5"/>
                    <a:pt x="30" y="6"/>
                  </a:cubicBezTo>
                  <a:cubicBezTo>
                    <a:pt x="29" y="8"/>
                    <a:pt x="28" y="9"/>
                    <a:pt x="28" y="11"/>
                  </a:cubicBezTo>
                  <a:cubicBezTo>
                    <a:pt x="27" y="12"/>
                    <a:pt x="26" y="14"/>
                    <a:pt x="26" y="16"/>
                  </a:cubicBezTo>
                  <a:cubicBezTo>
                    <a:pt x="25" y="17"/>
                    <a:pt x="25" y="18"/>
                    <a:pt x="25" y="19"/>
                  </a:cubicBezTo>
                  <a:cubicBezTo>
                    <a:pt x="24" y="20"/>
                    <a:pt x="24" y="21"/>
                    <a:pt x="24" y="22"/>
                  </a:cubicBezTo>
                  <a:cubicBezTo>
                    <a:pt x="24" y="23"/>
                    <a:pt x="23" y="24"/>
                    <a:pt x="23" y="25"/>
                  </a:cubicBezTo>
                  <a:cubicBezTo>
                    <a:pt x="23" y="27"/>
                    <a:pt x="23" y="28"/>
                    <a:pt x="23" y="29"/>
                  </a:cubicBezTo>
                  <a:cubicBezTo>
                    <a:pt x="23" y="30"/>
                    <a:pt x="23" y="31"/>
                    <a:pt x="23" y="32"/>
                  </a:cubicBezTo>
                  <a:cubicBezTo>
                    <a:pt x="23" y="33"/>
                    <a:pt x="23" y="34"/>
                    <a:pt x="23" y="36"/>
                  </a:cubicBezTo>
                  <a:cubicBezTo>
                    <a:pt x="23" y="37"/>
                    <a:pt x="23" y="38"/>
                    <a:pt x="23" y="39"/>
                  </a:cubicBezTo>
                  <a:cubicBezTo>
                    <a:pt x="23" y="41"/>
                    <a:pt x="22" y="42"/>
                    <a:pt x="22" y="43"/>
                  </a:cubicBezTo>
                  <a:cubicBezTo>
                    <a:pt x="22" y="45"/>
                    <a:pt x="22" y="46"/>
                    <a:pt x="21" y="47"/>
                  </a:cubicBezTo>
                  <a:cubicBezTo>
                    <a:pt x="21" y="49"/>
                    <a:pt x="20" y="50"/>
                    <a:pt x="20" y="51"/>
                  </a:cubicBezTo>
                  <a:cubicBezTo>
                    <a:pt x="19" y="52"/>
                    <a:pt x="19" y="53"/>
                    <a:pt x="18" y="54"/>
                  </a:cubicBezTo>
                  <a:cubicBezTo>
                    <a:pt x="17" y="55"/>
                    <a:pt x="17" y="56"/>
                    <a:pt x="16" y="57"/>
                  </a:cubicBezTo>
                  <a:cubicBezTo>
                    <a:pt x="15" y="58"/>
                    <a:pt x="14" y="59"/>
                    <a:pt x="14" y="59"/>
                  </a:cubicBezTo>
                  <a:cubicBezTo>
                    <a:pt x="13" y="60"/>
                    <a:pt x="12" y="61"/>
                    <a:pt x="11" y="61"/>
                  </a:cubicBezTo>
                  <a:cubicBezTo>
                    <a:pt x="10" y="63"/>
                    <a:pt x="8" y="64"/>
                    <a:pt x="7" y="64"/>
                  </a:cubicBezTo>
                  <a:cubicBezTo>
                    <a:pt x="6" y="65"/>
                    <a:pt x="5" y="66"/>
                    <a:pt x="4" y="66"/>
                  </a:cubicBezTo>
                  <a:cubicBezTo>
                    <a:pt x="2" y="67"/>
                    <a:pt x="0" y="67"/>
                    <a:pt x="0" y="67"/>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42" name="Freeform 974"/>
            <p:cNvSpPr>
              <a:spLocks/>
            </p:cNvSpPr>
            <p:nvPr/>
          </p:nvSpPr>
          <p:spPr bwMode="auto">
            <a:xfrm>
              <a:off x="8513763" y="5224463"/>
              <a:ext cx="128588" cy="228600"/>
            </a:xfrm>
            <a:custGeom>
              <a:avLst/>
              <a:gdLst>
                <a:gd name="T0" fmla="*/ 121024 w 34"/>
                <a:gd name="T1" fmla="*/ 228600 h 61"/>
                <a:gd name="T2" fmla="*/ 117242 w 34"/>
                <a:gd name="T3" fmla="*/ 217357 h 61"/>
                <a:gd name="T4" fmla="*/ 109678 w 34"/>
                <a:gd name="T5" fmla="*/ 187377 h 61"/>
                <a:gd name="T6" fmla="*/ 94550 w 34"/>
                <a:gd name="T7" fmla="*/ 153649 h 61"/>
                <a:gd name="T8" fmla="*/ 79422 w 34"/>
                <a:gd name="T9" fmla="*/ 134911 h 61"/>
                <a:gd name="T10" fmla="*/ 60512 w 34"/>
                <a:gd name="T11" fmla="*/ 123669 h 61"/>
                <a:gd name="T12" fmla="*/ 56730 w 34"/>
                <a:gd name="T13" fmla="*/ 119921 h 61"/>
                <a:gd name="T14" fmla="*/ 49166 w 34"/>
                <a:gd name="T15" fmla="*/ 112426 h 61"/>
                <a:gd name="T16" fmla="*/ 41602 w 34"/>
                <a:gd name="T17" fmla="*/ 104931 h 61"/>
                <a:gd name="T18" fmla="*/ 22692 w 34"/>
                <a:gd name="T19" fmla="*/ 86193 h 61"/>
                <a:gd name="T20" fmla="*/ 3782 w 34"/>
                <a:gd name="T21" fmla="*/ 41223 h 61"/>
                <a:gd name="T22" fmla="*/ 0 w 34"/>
                <a:gd name="T23" fmla="*/ 11243 h 61"/>
                <a:gd name="T24" fmla="*/ 0 w 34"/>
                <a:gd name="T25" fmla="*/ 0 h 61"/>
                <a:gd name="T26" fmla="*/ 3782 w 34"/>
                <a:gd name="T27" fmla="*/ 11243 h 61"/>
                <a:gd name="T28" fmla="*/ 18910 w 34"/>
                <a:gd name="T29" fmla="*/ 37475 h 61"/>
                <a:gd name="T30" fmla="*/ 41602 w 34"/>
                <a:gd name="T31" fmla="*/ 71203 h 61"/>
                <a:gd name="T32" fmla="*/ 56730 w 34"/>
                <a:gd name="T33" fmla="*/ 86193 h 61"/>
                <a:gd name="T34" fmla="*/ 68076 w 34"/>
                <a:gd name="T35" fmla="*/ 93689 h 61"/>
                <a:gd name="T36" fmla="*/ 71858 w 34"/>
                <a:gd name="T37" fmla="*/ 97436 h 61"/>
                <a:gd name="T38" fmla="*/ 75640 w 34"/>
                <a:gd name="T39" fmla="*/ 101184 h 61"/>
                <a:gd name="T40" fmla="*/ 98332 w 34"/>
                <a:gd name="T41" fmla="*/ 119921 h 61"/>
                <a:gd name="T42" fmla="*/ 113460 w 34"/>
                <a:gd name="T43" fmla="*/ 142407 h 61"/>
                <a:gd name="T44" fmla="*/ 124806 w 34"/>
                <a:gd name="T45" fmla="*/ 187377 h 61"/>
                <a:gd name="T46" fmla="*/ 124806 w 34"/>
                <a:gd name="T47" fmla="*/ 217357 h 61"/>
                <a:gd name="T48" fmla="*/ 121024 w 34"/>
                <a:gd name="T49" fmla="*/ 22860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61">
                  <a:moveTo>
                    <a:pt x="32" y="61"/>
                  </a:moveTo>
                  <a:cubicBezTo>
                    <a:pt x="32" y="61"/>
                    <a:pt x="32" y="60"/>
                    <a:pt x="31" y="58"/>
                  </a:cubicBezTo>
                  <a:cubicBezTo>
                    <a:pt x="31" y="56"/>
                    <a:pt x="31" y="54"/>
                    <a:pt x="29" y="50"/>
                  </a:cubicBezTo>
                  <a:cubicBezTo>
                    <a:pt x="28" y="47"/>
                    <a:pt x="27" y="44"/>
                    <a:pt x="25" y="41"/>
                  </a:cubicBezTo>
                  <a:cubicBezTo>
                    <a:pt x="24" y="39"/>
                    <a:pt x="22" y="38"/>
                    <a:pt x="21" y="36"/>
                  </a:cubicBezTo>
                  <a:cubicBezTo>
                    <a:pt x="19" y="35"/>
                    <a:pt x="18" y="34"/>
                    <a:pt x="16" y="33"/>
                  </a:cubicBezTo>
                  <a:cubicBezTo>
                    <a:pt x="15" y="32"/>
                    <a:pt x="15" y="32"/>
                    <a:pt x="15" y="32"/>
                  </a:cubicBezTo>
                  <a:cubicBezTo>
                    <a:pt x="13" y="30"/>
                    <a:pt x="13" y="30"/>
                    <a:pt x="13" y="30"/>
                  </a:cubicBezTo>
                  <a:cubicBezTo>
                    <a:pt x="12" y="30"/>
                    <a:pt x="11" y="29"/>
                    <a:pt x="11" y="28"/>
                  </a:cubicBezTo>
                  <a:cubicBezTo>
                    <a:pt x="9" y="26"/>
                    <a:pt x="7" y="24"/>
                    <a:pt x="6" y="23"/>
                  </a:cubicBezTo>
                  <a:cubicBezTo>
                    <a:pt x="4" y="19"/>
                    <a:pt x="2" y="15"/>
                    <a:pt x="1" y="11"/>
                  </a:cubicBezTo>
                  <a:cubicBezTo>
                    <a:pt x="0" y="8"/>
                    <a:pt x="0" y="5"/>
                    <a:pt x="0" y="3"/>
                  </a:cubicBezTo>
                  <a:cubicBezTo>
                    <a:pt x="0" y="1"/>
                    <a:pt x="0" y="0"/>
                    <a:pt x="0" y="0"/>
                  </a:cubicBezTo>
                  <a:cubicBezTo>
                    <a:pt x="0" y="0"/>
                    <a:pt x="1" y="1"/>
                    <a:pt x="1" y="3"/>
                  </a:cubicBezTo>
                  <a:cubicBezTo>
                    <a:pt x="2" y="5"/>
                    <a:pt x="3" y="7"/>
                    <a:pt x="5" y="10"/>
                  </a:cubicBezTo>
                  <a:cubicBezTo>
                    <a:pt x="6" y="13"/>
                    <a:pt x="8" y="16"/>
                    <a:pt x="11" y="19"/>
                  </a:cubicBezTo>
                  <a:cubicBezTo>
                    <a:pt x="12" y="20"/>
                    <a:pt x="14" y="22"/>
                    <a:pt x="15" y="23"/>
                  </a:cubicBezTo>
                  <a:cubicBezTo>
                    <a:pt x="16" y="24"/>
                    <a:pt x="17" y="25"/>
                    <a:pt x="18" y="25"/>
                  </a:cubicBezTo>
                  <a:cubicBezTo>
                    <a:pt x="19" y="26"/>
                    <a:pt x="19" y="26"/>
                    <a:pt x="19" y="26"/>
                  </a:cubicBezTo>
                  <a:cubicBezTo>
                    <a:pt x="20" y="27"/>
                    <a:pt x="20" y="27"/>
                    <a:pt x="20" y="27"/>
                  </a:cubicBezTo>
                  <a:cubicBezTo>
                    <a:pt x="22" y="28"/>
                    <a:pt x="24" y="30"/>
                    <a:pt x="26" y="32"/>
                  </a:cubicBezTo>
                  <a:cubicBezTo>
                    <a:pt x="27" y="34"/>
                    <a:pt x="29" y="36"/>
                    <a:pt x="30" y="38"/>
                  </a:cubicBezTo>
                  <a:cubicBezTo>
                    <a:pt x="32" y="42"/>
                    <a:pt x="33" y="46"/>
                    <a:pt x="33" y="50"/>
                  </a:cubicBezTo>
                  <a:cubicBezTo>
                    <a:pt x="34" y="53"/>
                    <a:pt x="33" y="56"/>
                    <a:pt x="33" y="58"/>
                  </a:cubicBezTo>
                  <a:cubicBezTo>
                    <a:pt x="32" y="60"/>
                    <a:pt x="32" y="61"/>
                    <a:pt x="32" y="61"/>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43" name="Freeform 975"/>
            <p:cNvSpPr>
              <a:spLocks/>
            </p:cNvSpPr>
            <p:nvPr/>
          </p:nvSpPr>
          <p:spPr bwMode="auto">
            <a:xfrm>
              <a:off x="8631238" y="5246688"/>
              <a:ext cx="190500" cy="211138"/>
            </a:xfrm>
            <a:custGeom>
              <a:avLst/>
              <a:gdLst>
                <a:gd name="T0" fmla="*/ 0 w 51"/>
                <a:gd name="T1" fmla="*/ 211138 h 56"/>
                <a:gd name="T2" fmla="*/ 11206 w 51"/>
                <a:gd name="T3" fmla="*/ 203597 h 56"/>
                <a:gd name="T4" fmla="*/ 41088 w 51"/>
                <a:gd name="T5" fmla="*/ 188516 h 56"/>
                <a:gd name="T6" fmla="*/ 56029 w 51"/>
                <a:gd name="T7" fmla="*/ 173435 h 56"/>
                <a:gd name="T8" fmla="*/ 63500 w 51"/>
                <a:gd name="T9" fmla="*/ 165894 h 56"/>
                <a:gd name="T10" fmla="*/ 70971 w 51"/>
                <a:gd name="T11" fmla="*/ 154583 h 56"/>
                <a:gd name="T12" fmla="*/ 78441 w 51"/>
                <a:gd name="T13" fmla="*/ 147043 h 56"/>
                <a:gd name="T14" fmla="*/ 82176 w 51"/>
                <a:gd name="T15" fmla="*/ 135732 h 56"/>
                <a:gd name="T16" fmla="*/ 85912 w 51"/>
                <a:gd name="T17" fmla="*/ 124421 h 56"/>
                <a:gd name="T18" fmla="*/ 89647 w 51"/>
                <a:gd name="T19" fmla="*/ 113110 h 56"/>
                <a:gd name="T20" fmla="*/ 93382 w 51"/>
                <a:gd name="T21" fmla="*/ 98028 h 56"/>
                <a:gd name="T22" fmla="*/ 100853 w 51"/>
                <a:gd name="T23" fmla="*/ 82947 h 56"/>
                <a:gd name="T24" fmla="*/ 108324 w 51"/>
                <a:gd name="T25" fmla="*/ 71636 h 56"/>
                <a:gd name="T26" fmla="*/ 115794 w 51"/>
                <a:gd name="T27" fmla="*/ 60325 h 56"/>
                <a:gd name="T28" fmla="*/ 123265 w 51"/>
                <a:gd name="T29" fmla="*/ 49014 h 56"/>
                <a:gd name="T30" fmla="*/ 130735 w 51"/>
                <a:gd name="T31" fmla="*/ 37703 h 56"/>
                <a:gd name="T32" fmla="*/ 141941 w 51"/>
                <a:gd name="T33" fmla="*/ 30163 h 56"/>
                <a:gd name="T34" fmla="*/ 149412 w 51"/>
                <a:gd name="T35" fmla="*/ 22622 h 56"/>
                <a:gd name="T36" fmla="*/ 164353 w 51"/>
                <a:gd name="T37" fmla="*/ 11311 h 56"/>
                <a:gd name="T38" fmla="*/ 179294 w 51"/>
                <a:gd name="T39" fmla="*/ 7541 h 56"/>
                <a:gd name="T40" fmla="*/ 190500 w 51"/>
                <a:gd name="T41" fmla="*/ 0 h 56"/>
                <a:gd name="T42" fmla="*/ 186765 w 51"/>
                <a:gd name="T43" fmla="*/ 3770 h 56"/>
                <a:gd name="T44" fmla="*/ 183029 w 51"/>
                <a:gd name="T45" fmla="*/ 11311 h 56"/>
                <a:gd name="T46" fmla="*/ 171824 w 51"/>
                <a:gd name="T47" fmla="*/ 22622 h 56"/>
                <a:gd name="T48" fmla="*/ 160618 w 51"/>
                <a:gd name="T49" fmla="*/ 33933 h 56"/>
                <a:gd name="T50" fmla="*/ 145676 w 51"/>
                <a:gd name="T51" fmla="*/ 52785 h 56"/>
                <a:gd name="T52" fmla="*/ 141941 w 51"/>
                <a:gd name="T53" fmla="*/ 60325 h 56"/>
                <a:gd name="T54" fmla="*/ 134471 w 51"/>
                <a:gd name="T55" fmla="*/ 71636 h 56"/>
                <a:gd name="T56" fmla="*/ 127000 w 51"/>
                <a:gd name="T57" fmla="*/ 82947 h 56"/>
                <a:gd name="T58" fmla="*/ 123265 w 51"/>
                <a:gd name="T59" fmla="*/ 94258 h 56"/>
                <a:gd name="T60" fmla="*/ 119529 w 51"/>
                <a:gd name="T61" fmla="*/ 105569 h 56"/>
                <a:gd name="T62" fmla="*/ 115794 w 51"/>
                <a:gd name="T63" fmla="*/ 120650 h 56"/>
                <a:gd name="T64" fmla="*/ 112059 w 51"/>
                <a:gd name="T65" fmla="*/ 131961 h 56"/>
                <a:gd name="T66" fmla="*/ 104588 w 51"/>
                <a:gd name="T67" fmla="*/ 147043 h 56"/>
                <a:gd name="T68" fmla="*/ 97118 w 51"/>
                <a:gd name="T69" fmla="*/ 158354 h 56"/>
                <a:gd name="T70" fmla="*/ 89647 w 51"/>
                <a:gd name="T71" fmla="*/ 169664 h 56"/>
                <a:gd name="T72" fmla="*/ 78441 w 51"/>
                <a:gd name="T73" fmla="*/ 180975 h 56"/>
                <a:gd name="T74" fmla="*/ 67235 w 51"/>
                <a:gd name="T75" fmla="*/ 188516 h 56"/>
                <a:gd name="T76" fmla="*/ 56029 w 51"/>
                <a:gd name="T77" fmla="*/ 196057 h 56"/>
                <a:gd name="T78" fmla="*/ 48559 w 51"/>
                <a:gd name="T79" fmla="*/ 199827 h 56"/>
                <a:gd name="T80" fmla="*/ 29882 w 51"/>
                <a:gd name="T81" fmla="*/ 207368 h 56"/>
                <a:gd name="T82" fmla="*/ 14941 w 51"/>
                <a:gd name="T83" fmla="*/ 207368 h 56"/>
                <a:gd name="T84" fmla="*/ 0 w 51"/>
                <a:gd name="T85" fmla="*/ 211138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 h="56">
                  <a:moveTo>
                    <a:pt x="0" y="56"/>
                  </a:moveTo>
                  <a:cubicBezTo>
                    <a:pt x="0" y="56"/>
                    <a:pt x="2" y="55"/>
                    <a:pt x="3" y="54"/>
                  </a:cubicBezTo>
                  <a:cubicBezTo>
                    <a:pt x="5" y="53"/>
                    <a:pt x="8" y="52"/>
                    <a:pt x="11" y="50"/>
                  </a:cubicBezTo>
                  <a:cubicBezTo>
                    <a:pt x="12" y="48"/>
                    <a:pt x="14" y="47"/>
                    <a:pt x="15" y="46"/>
                  </a:cubicBezTo>
                  <a:cubicBezTo>
                    <a:pt x="16" y="45"/>
                    <a:pt x="17" y="45"/>
                    <a:pt x="17" y="44"/>
                  </a:cubicBezTo>
                  <a:cubicBezTo>
                    <a:pt x="18" y="43"/>
                    <a:pt x="19" y="42"/>
                    <a:pt x="19" y="41"/>
                  </a:cubicBezTo>
                  <a:cubicBezTo>
                    <a:pt x="20" y="41"/>
                    <a:pt x="20" y="40"/>
                    <a:pt x="21" y="39"/>
                  </a:cubicBezTo>
                  <a:cubicBezTo>
                    <a:pt x="21" y="38"/>
                    <a:pt x="22" y="37"/>
                    <a:pt x="22" y="36"/>
                  </a:cubicBezTo>
                  <a:cubicBezTo>
                    <a:pt x="23" y="35"/>
                    <a:pt x="23" y="34"/>
                    <a:pt x="23" y="33"/>
                  </a:cubicBezTo>
                  <a:cubicBezTo>
                    <a:pt x="24" y="32"/>
                    <a:pt x="24" y="31"/>
                    <a:pt x="24" y="30"/>
                  </a:cubicBezTo>
                  <a:cubicBezTo>
                    <a:pt x="25" y="28"/>
                    <a:pt x="25" y="27"/>
                    <a:pt x="25" y="26"/>
                  </a:cubicBezTo>
                  <a:cubicBezTo>
                    <a:pt x="26" y="25"/>
                    <a:pt x="26" y="24"/>
                    <a:pt x="27" y="22"/>
                  </a:cubicBezTo>
                  <a:cubicBezTo>
                    <a:pt x="28" y="21"/>
                    <a:pt x="28" y="20"/>
                    <a:pt x="29" y="19"/>
                  </a:cubicBezTo>
                  <a:cubicBezTo>
                    <a:pt x="29" y="18"/>
                    <a:pt x="30" y="17"/>
                    <a:pt x="31" y="16"/>
                  </a:cubicBezTo>
                  <a:cubicBezTo>
                    <a:pt x="32" y="15"/>
                    <a:pt x="32" y="14"/>
                    <a:pt x="33" y="13"/>
                  </a:cubicBezTo>
                  <a:cubicBezTo>
                    <a:pt x="34" y="12"/>
                    <a:pt x="34" y="11"/>
                    <a:pt x="35" y="10"/>
                  </a:cubicBezTo>
                  <a:cubicBezTo>
                    <a:pt x="36" y="10"/>
                    <a:pt x="37" y="9"/>
                    <a:pt x="38" y="8"/>
                  </a:cubicBezTo>
                  <a:cubicBezTo>
                    <a:pt x="38" y="8"/>
                    <a:pt x="39" y="7"/>
                    <a:pt x="40" y="6"/>
                  </a:cubicBezTo>
                  <a:cubicBezTo>
                    <a:pt x="41" y="5"/>
                    <a:pt x="43" y="4"/>
                    <a:pt x="44" y="3"/>
                  </a:cubicBezTo>
                  <a:cubicBezTo>
                    <a:pt x="46" y="3"/>
                    <a:pt x="47" y="2"/>
                    <a:pt x="48" y="2"/>
                  </a:cubicBezTo>
                  <a:cubicBezTo>
                    <a:pt x="50" y="1"/>
                    <a:pt x="51" y="0"/>
                    <a:pt x="51" y="0"/>
                  </a:cubicBezTo>
                  <a:cubicBezTo>
                    <a:pt x="51" y="0"/>
                    <a:pt x="51" y="1"/>
                    <a:pt x="50" y="1"/>
                  </a:cubicBezTo>
                  <a:cubicBezTo>
                    <a:pt x="50" y="1"/>
                    <a:pt x="49" y="2"/>
                    <a:pt x="49" y="3"/>
                  </a:cubicBezTo>
                  <a:cubicBezTo>
                    <a:pt x="48" y="4"/>
                    <a:pt x="47" y="4"/>
                    <a:pt x="46" y="6"/>
                  </a:cubicBezTo>
                  <a:cubicBezTo>
                    <a:pt x="45" y="7"/>
                    <a:pt x="44" y="8"/>
                    <a:pt x="43" y="9"/>
                  </a:cubicBezTo>
                  <a:cubicBezTo>
                    <a:pt x="42" y="11"/>
                    <a:pt x="40" y="12"/>
                    <a:pt x="39" y="14"/>
                  </a:cubicBezTo>
                  <a:cubicBezTo>
                    <a:pt x="39" y="15"/>
                    <a:pt x="38" y="15"/>
                    <a:pt x="38" y="16"/>
                  </a:cubicBezTo>
                  <a:cubicBezTo>
                    <a:pt x="37" y="17"/>
                    <a:pt x="36" y="18"/>
                    <a:pt x="36" y="19"/>
                  </a:cubicBezTo>
                  <a:cubicBezTo>
                    <a:pt x="35" y="20"/>
                    <a:pt x="35" y="21"/>
                    <a:pt x="34" y="22"/>
                  </a:cubicBezTo>
                  <a:cubicBezTo>
                    <a:pt x="34" y="23"/>
                    <a:pt x="34" y="24"/>
                    <a:pt x="33" y="25"/>
                  </a:cubicBezTo>
                  <a:cubicBezTo>
                    <a:pt x="33" y="26"/>
                    <a:pt x="32" y="27"/>
                    <a:pt x="32" y="28"/>
                  </a:cubicBezTo>
                  <a:cubicBezTo>
                    <a:pt x="32" y="29"/>
                    <a:pt x="31" y="30"/>
                    <a:pt x="31" y="32"/>
                  </a:cubicBezTo>
                  <a:cubicBezTo>
                    <a:pt x="31" y="33"/>
                    <a:pt x="30" y="34"/>
                    <a:pt x="30" y="35"/>
                  </a:cubicBezTo>
                  <a:cubicBezTo>
                    <a:pt x="30" y="37"/>
                    <a:pt x="29" y="38"/>
                    <a:pt x="28" y="39"/>
                  </a:cubicBezTo>
                  <a:cubicBezTo>
                    <a:pt x="28" y="40"/>
                    <a:pt x="27" y="41"/>
                    <a:pt x="26" y="42"/>
                  </a:cubicBezTo>
                  <a:cubicBezTo>
                    <a:pt x="25" y="43"/>
                    <a:pt x="25" y="44"/>
                    <a:pt x="24" y="45"/>
                  </a:cubicBezTo>
                  <a:cubicBezTo>
                    <a:pt x="23" y="46"/>
                    <a:pt x="22" y="47"/>
                    <a:pt x="21" y="48"/>
                  </a:cubicBezTo>
                  <a:cubicBezTo>
                    <a:pt x="20" y="49"/>
                    <a:pt x="19" y="49"/>
                    <a:pt x="18" y="50"/>
                  </a:cubicBezTo>
                  <a:cubicBezTo>
                    <a:pt x="17" y="51"/>
                    <a:pt x="16" y="51"/>
                    <a:pt x="15" y="52"/>
                  </a:cubicBezTo>
                  <a:cubicBezTo>
                    <a:pt x="15" y="52"/>
                    <a:pt x="14" y="53"/>
                    <a:pt x="13" y="53"/>
                  </a:cubicBezTo>
                  <a:cubicBezTo>
                    <a:pt x="11" y="54"/>
                    <a:pt x="9" y="54"/>
                    <a:pt x="8" y="55"/>
                  </a:cubicBezTo>
                  <a:cubicBezTo>
                    <a:pt x="6" y="55"/>
                    <a:pt x="5" y="55"/>
                    <a:pt x="4" y="55"/>
                  </a:cubicBezTo>
                  <a:cubicBezTo>
                    <a:pt x="2" y="56"/>
                    <a:pt x="0" y="56"/>
                    <a:pt x="0" y="56"/>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44" name="Freeform 976"/>
            <p:cNvSpPr>
              <a:spLocks/>
            </p:cNvSpPr>
            <p:nvPr/>
          </p:nvSpPr>
          <p:spPr bwMode="auto">
            <a:xfrm>
              <a:off x="7773988" y="4983163"/>
              <a:ext cx="82550" cy="293688"/>
            </a:xfrm>
            <a:custGeom>
              <a:avLst/>
              <a:gdLst>
                <a:gd name="T0" fmla="*/ 52532 w 22"/>
                <a:gd name="T1" fmla="*/ 293688 h 78"/>
                <a:gd name="T2" fmla="*/ 56284 w 22"/>
                <a:gd name="T3" fmla="*/ 282392 h 78"/>
                <a:gd name="T4" fmla="*/ 60036 w 22"/>
                <a:gd name="T5" fmla="*/ 244740 h 78"/>
                <a:gd name="T6" fmla="*/ 60036 w 22"/>
                <a:gd name="T7" fmla="*/ 225914 h 78"/>
                <a:gd name="T8" fmla="*/ 60036 w 22"/>
                <a:gd name="T9" fmla="*/ 210853 h 78"/>
                <a:gd name="T10" fmla="*/ 56284 w 22"/>
                <a:gd name="T11" fmla="*/ 199557 h 78"/>
                <a:gd name="T12" fmla="*/ 52532 w 22"/>
                <a:gd name="T13" fmla="*/ 188262 h 78"/>
                <a:gd name="T14" fmla="*/ 48780 w 22"/>
                <a:gd name="T15" fmla="*/ 176966 h 78"/>
                <a:gd name="T16" fmla="*/ 41275 w 22"/>
                <a:gd name="T17" fmla="*/ 165670 h 78"/>
                <a:gd name="T18" fmla="*/ 33770 w 22"/>
                <a:gd name="T19" fmla="*/ 154374 h 78"/>
                <a:gd name="T20" fmla="*/ 26266 w 22"/>
                <a:gd name="T21" fmla="*/ 143079 h 78"/>
                <a:gd name="T22" fmla="*/ 18761 w 22"/>
                <a:gd name="T23" fmla="*/ 128018 h 78"/>
                <a:gd name="T24" fmla="*/ 11257 w 22"/>
                <a:gd name="T25" fmla="*/ 112957 h 78"/>
                <a:gd name="T26" fmla="*/ 7505 w 22"/>
                <a:gd name="T27" fmla="*/ 101661 h 78"/>
                <a:gd name="T28" fmla="*/ 3752 w 22"/>
                <a:gd name="T29" fmla="*/ 86600 h 78"/>
                <a:gd name="T30" fmla="*/ 3752 w 22"/>
                <a:gd name="T31" fmla="*/ 71539 h 78"/>
                <a:gd name="T32" fmla="*/ 0 w 22"/>
                <a:gd name="T33" fmla="*/ 60244 h 78"/>
                <a:gd name="T34" fmla="*/ 0 w 22"/>
                <a:gd name="T35" fmla="*/ 48948 h 78"/>
                <a:gd name="T36" fmla="*/ 3752 w 22"/>
                <a:gd name="T37" fmla="*/ 26357 h 78"/>
                <a:gd name="T38" fmla="*/ 7505 w 22"/>
                <a:gd name="T39" fmla="*/ 11296 h 78"/>
                <a:gd name="T40" fmla="*/ 11257 w 22"/>
                <a:gd name="T41" fmla="*/ 0 h 78"/>
                <a:gd name="T42" fmla="*/ 11257 w 22"/>
                <a:gd name="T43" fmla="*/ 3765 h 78"/>
                <a:gd name="T44" fmla="*/ 11257 w 22"/>
                <a:gd name="T45" fmla="*/ 11296 h 78"/>
                <a:gd name="T46" fmla="*/ 11257 w 22"/>
                <a:gd name="T47" fmla="*/ 26357 h 78"/>
                <a:gd name="T48" fmla="*/ 15009 w 22"/>
                <a:gd name="T49" fmla="*/ 45183 h 78"/>
                <a:gd name="T50" fmla="*/ 22514 w 22"/>
                <a:gd name="T51" fmla="*/ 67774 h 78"/>
                <a:gd name="T52" fmla="*/ 26266 w 22"/>
                <a:gd name="T53" fmla="*/ 79070 h 78"/>
                <a:gd name="T54" fmla="*/ 30018 w 22"/>
                <a:gd name="T55" fmla="*/ 94131 h 78"/>
                <a:gd name="T56" fmla="*/ 33770 w 22"/>
                <a:gd name="T57" fmla="*/ 105426 h 78"/>
                <a:gd name="T58" fmla="*/ 41275 w 22"/>
                <a:gd name="T59" fmla="*/ 116722 h 78"/>
                <a:gd name="T60" fmla="*/ 48780 w 22"/>
                <a:gd name="T61" fmla="*/ 128018 h 78"/>
                <a:gd name="T62" fmla="*/ 56284 w 22"/>
                <a:gd name="T63" fmla="*/ 139314 h 78"/>
                <a:gd name="T64" fmla="*/ 63789 w 22"/>
                <a:gd name="T65" fmla="*/ 150609 h 78"/>
                <a:gd name="T66" fmla="*/ 71293 w 22"/>
                <a:gd name="T67" fmla="*/ 165670 h 78"/>
                <a:gd name="T68" fmla="*/ 75045 w 22"/>
                <a:gd name="T69" fmla="*/ 180731 h 78"/>
                <a:gd name="T70" fmla="*/ 78798 w 22"/>
                <a:gd name="T71" fmla="*/ 195792 h 78"/>
                <a:gd name="T72" fmla="*/ 82550 w 22"/>
                <a:gd name="T73" fmla="*/ 210853 h 78"/>
                <a:gd name="T74" fmla="*/ 82550 w 22"/>
                <a:gd name="T75" fmla="*/ 225914 h 78"/>
                <a:gd name="T76" fmla="*/ 78798 w 22"/>
                <a:gd name="T77" fmla="*/ 237210 h 78"/>
                <a:gd name="T78" fmla="*/ 75045 w 22"/>
                <a:gd name="T79" fmla="*/ 248505 h 78"/>
                <a:gd name="T80" fmla="*/ 67541 w 22"/>
                <a:gd name="T81" fmla="*/ 267331 h 78"/>
                <a:gd name="T82" fmla="*/ 60036 w 22"/>
                <a:gd name="T83" fmla="*/ 282392 h 78"/>
                <a:gd name="T84" fmla="*/ 52532 w 22"/>
                <a:gd name="T85" fmla="*/ 293688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78">
                  <a:moveTo>
                    <a:pt x="14" y="78"/>
                  </a:moveTo>
                  <a:cubicBezTo>
                    <a:pt x="14" y="78"/>
                    <a:pt x="15" y="77"/>
                    <a:pt x="15" y="75"/>
                  </a:cubicBezTo>
                  <a:cubicBezTo>
                    <a:pt x="16" y="72"/>
                    <a:pt x="16" y="69"/>
                    <a:pt x="16" y="65"/>
                  </a:cubicBezTo>
                  <a:cubicBezTo>
                    <a:pt x="17" y="64"/>
                    <a:pt x="17" y="62"/>
                    <a:pt x="16" y="60"/>
                  </a:cubicBezTo>
                  <a:cubicBezTo>
                    <a:pt x="16" y="59"/>
                    <a:pt x="16" y="57"/>
                    <a:pt x="16" y="56"/>
                  </a:cubicBezTo>
                  <a:cubicBezTo>
                    <a:pt x="16" y="55"/>
                    <a:pt x="16" y="54"/>
                    <a:pt x="15" y="53"/>
                  </a:cubicBezTo>
                  <a:cubicBezTo>
                    <a:pt x="15" y="52"/>
                    <a:pt x="15" y="51"/>
                    <a:pt x="14" y="50"/>
                  </a:cubicBezTo>
                  <a:cubicBezTo>
                    <a:pt x="14" y="49"/>
                    <a:pt x="14" y="48"/>
                    <a:pt x="13" y="47"/>
                  </a:cubicBezTo>
                  <a:cubicBezTo>
                    <a:pt x="12" y="46"/>
                    <a:pt x="12" y="45"/>
                    <a:pt x="11" y="44"/>
                  </a:cubicBezTo>
                  <a:cubicBezTo>
                    <a:pt x="9" y="41"/>
                    <a:pt x="9" y="41"/>
                    <a:pt x="9" y="41"/>
                  </a:cubicBezTo>
                  <a:cubicBezTo>
                    <a:pt x="9" y="40"/>
                    <a:pt x="8" y="39"/>
                    <a:pt x="7" y="38"/>
                  </a:cubicBezTo>
                  <a:cubicBezTo>
                    <a:pt x="6" y="37"/>
                    <a:pt x="6" y="35"/>
                    <a:pt x="5" y="34"/>
                  </a:cubicBezTo>
                  <a:cubicBezTo>
                    <a:pt x="4" y="33"/>
                    <a:pt x="4" y="32"/>
                    <a:pt x="3" y="30"/>
                  </a:cubicBezTo>
                  <a:cubicBezTo>
                    <a:pt x="3" y="29"/>
                    <a:pt x="2" y="28"/>
                    <a:pt x="2" y="27"/>
                  </a:cubicBezTo>
                  <a:cubicBezTo>
                    <a:pt x="2" y="25"/>
                    <a:pt x="1" y="24"/>
                    <a:pt x="1" y="23"/>
                  </a:cubicBezTo>
                  <a:cubicBezTo>
                    <a:pt x="1" y="22"/>
                    <a:pt x="1" y="21"/>
                    <a:pt x="1" y="19"/>
                  </a:cubicBezTo>
                  <a:cubicBezTo>
                    <a:pt x="1" y="18"/>
                    <a:pt x="0" y="17"/>
                    <a:pt x="0" y="16"/>
                  </a:cubicBezTo>
                  <a:cubicBezTo>
                    <a:pt x="0" y="15"/>
                    <a:pt x="0" y="14"/>
                    <a:pt x="0" y="13"/>
                  </a:cubicBezTo>
                  <a:cubicBezTo>
                    <a:pt x="0" y="11"/>
                    <a:pt x="1" y="9"/>
                    <a:pt x="1" y="7"/>
                  </a:cubicBezTo>
                  <a:cubicBezTo>
                    <a:pt x="1" y="6"/>
                    <a:pt x="1" y="4"/>
                    <a:pt x="2" y="3"/>
                  </a:cubicBezTo>
                  <a:cubicBezTo>
                    <a:pt x="2" y="1"/>
                    <a:pt x="3" y="0"/>
                    <a:pt x="3" y="0"/>
                  </a:cubicBezTo>
                  <a:cubicBezTo>
                    <a:pt x="3" y="0"/>
                    <a:pt x="3" y="0"/>
                    <a:pt x="3" y="1"/>
                  </a:cubicBezTo>
                  <a:cubicBezTo>
                    <a:pt x="3" y="1"/>
                    <a:pt x="3" y="2"/>
                    <a:pt x="3" y="3"/>
                  </a:cubicBezTo>
                  <a:cubicBezTo>
                    <a:pt x="3" y="4"/>
                    <a:pt x="3" y="6"/>
                    <a:pt x="3" y="7"/>
                  </a:cubicBezTo>
                  <a:cubicBezTo>
                    <a:pt x="4" y="9"/>
                    <a:pt x="4" y="11"/>
                    <a:pt x="4" y="12"/>
                  </a:cubicBezTo>
                  <a:cubicBezTo>
                    <a:pt x="5" y="14"/>
                    <a:pt x="5" y="16"/>
                    <a:pt x="6" y="18"/>
                  </a:cubicBezTo>
                  <a:cubicBezTo>
                    <a:pt x="6" y="19"/>
                    <a:pt x="6" y="20"/>
                    <a:pt x="7" y="21"/>
                  </a:cubicBezTo>
                  <a:cubicBezTo>
                    <a:pt x="7" y="23"/>
                    <a:pt x="7" y="24"/>
                    <a:pt x="8" y="25"/>
                  </a:cubicBezTo>
                  <a:cubicBezTo>
                    <a:pt x="8" y="26"/>
                    <a:pt x="9" y="27"/>
                    <a:pt x="9" y="28"/>
                  </a:cubicBezTo>
                  <a:cubicBezTo>
                    <a:pt x="10" y="29"/>
                    <a:pt x="10" y="30"/>
                    <a:pt x="11" y="31"/>
                  </a:cubicBezTo>
                  <a:cubicBezTo>
                    <a:pt x="11" y="32"/>
                    <a:pt x="12" y="33"/>
                    <a:pt x="13" y="34"/>
                  </a:cubicBezTo>
                  <a:cubicBezTo>
                    <a:pt x="13" y="35"/>
                    <a:pt x="14" y="36"/>
                    <a:pt x="15" y="37"/>
                  </a:cubicBezTo>
                  <a:cubicBezTo>
                    <a:pt x="16" y="38"/>
                    <a:pt x="16" y="39"/>
                    <a:pt x="17" y="40"/>
                  </a:cubicBezTo>
                  <a:cubicBezTo>
                    <a:pt x="18" y="42"/>
                    <a:pt x="18" y="43"/>
                    <a:pt x="19" y="44"/>
                  </a:cubicBezTo>
                  <a:cubicBezTo>
                    <a:pt x="20" y="45"/>
                    <a:pt x="20" y="47"/>
                    <a:pt x="20" y="48"/>
                  </a:cubicBezTo>
                  <a:cubicBezTo>
                    <a:pt x="21" y="49"/>
                    <a:pt x="21" y="51"/>
                    <a:pt x="21" y="52"/>
                  </a:cubicBezTo>
                  <a:cubicBezTo>
                    <a:pt x="22" y="53"/>
                    <a:pt x="22" y="55"/>
                    <a:pt x="22" y="56"/>
                  </a:cubicBezTo>
                  <a:cubicBezTo>
                    <a:pt x="22" y="57"/>
                    <a:pt x="22" y="58"/>
                    <a:pt x="22" y="60"/>
                  </a:cubicBezTo>
                  <a:cubicBezTo>
                    <a:pt x="21" y="61"/>
                    <a:pt x="21" y="62"/>
                    <a:pt x="21" y="63"/>
                  </a:cubicBezTo>
                  <a:cubicBezTo>
                    <a:pt x="21" y="64"/>
                    <a:pt x="21" y="65"/>
                    <a:pt x="20" y="66"/>
                  </a:cubicBezTo>
                  <a:cubicBezTo>
                    <a:pt x="20" y="68"/>
                    <a:pt x="19" y="70"/>
                    <a:pt x="18" y="71"/>
                  </a:cubicBezTo>
                  <a:cubicBezTo>
                    <a:pt x="18" y="73"/>
                    <a:pt x="17" y="74"/>
                    <a:pt x="16" y="75"/>
                  </a:cubicBezTo>
                  <a:cubicBezTo>
                    <a:pt x="15" y="77"/>
                    <a:pt x="14" y="78"/>
                    <a:pt x="14" y="78"/>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45" name="Freeform 977"/>
            <p:cNvSpPr>
              <a:spLocks/>
            </p:cNvSpPr>
            <p:nvPr/>
          </p:nvSpPr>
          <p:spPr bwMode="auto">
            <a:xfrm>
              <a:off x="7826375" y="4979988"/>
              <a:ext cx="60325" cy="293688"/>
            </a:xfrm>
            <a:custGeom>
              <a:avLst/>
              <a:gdLst>
                <a:gd name="T0" fmla="*/ 0 w 16"/>
                <a:gd name="T1" fmla="*/ 293688 h 78"/>
                <a:gd name="T2" fmla="*/ 7541 w 16"/>
                <a:gd name="T3" fmla="*/ 282392 h 78"/>
                <a:gd name="T4" fmla="*/ 15081 w 16"/>
                <a:gd name="T5" fmla="*/ 267331 h 78"/>
                <a:gd name="T6" fmla="*/ 18852 w 16"/>
                <a:gd name="T7" fmla="*/ 259801 h 78"/>
                <a:gd name="T8" fmla="*/ 22622 w 16"/>
                <a:gd name="T9" fmla="*/ 252270 h 78"/>
                <a:gd name="T10" fmla="*/ 26392 w 16"/>
                <a:gd name="T11" fmla="*/ 240975 h 78"/>
                <a:gd name="T12" fmla="*/ 30163 w 16"/>
                <a:gd name="T13" fmla="*/ 233444 h 78"/>
                <a:gd name="T14" fmla="*/ 30163 w 16"/>
                <a:gd name="T15" fmla="*/ 229679 h 78"/>
                <a:gd name="T16" fmla="*/ 33933 w 16"/>
                <a:gd name="T17" fmla="*/ 222149 h 78"/>
                <a:gd name="T18" fmla="*/ 33933 w 16"/>
                <a:gd name="T19" fmla="*/ 218383 h 78"/>
                <a:gd name="T20" fmla="*/ 33933 w 16"/>
                <a:gd name="T21" fmla="*/ 207088 h 78"/>
                <a:gd name="T22" fmla="*/ 37703 w 16"/>
                <a:gd name="T23" fmla="*/ 180731 h 78"/>
                <a:gd name="T24" fmla="*/ 30163 w 16"/>
                <a:gd name="T25" fmla="*/ 154374 h 78"/>
                <a:gd name="T26" fmla="*/ 22622 w 16"/>
                <a:gd name="T27" fmla="*/ 124253 h 78"/>
                <a:gd name="T28" fmla="*/ 18852 w 16"/>
                <a:gd name="T29" fmla="*/ 109192 h 78"/>
                <a:gd name="T30" fmla="*/ 18852 w 16"/>
                <a:gd name="T31" fmla="*/ 97896 h 78"/>
                <a:gd name="T32" fmla="*/ 18852 w 16"/>
                <a:gd name="T33" fmla="*/ 67774 h 78"/>
                <a:gd name="T34" fmla="*/ 26392 w 16"/>
                <a:gd name="T35" fmla="*/ 45183 h 78"/>
                <a:gd name="T36" fmla="*/ 30163 w 16"/>
                <a:gd name="T37" fmla="*/ 26357 h 78"/>
                <a:gd name="T38" fmla="*/ 37703 w 16"/>
                <a:gd name="T39" fmla="*/ 11296 h 78"/>
                <a:gd name="T40" fmla="*/ 45244 w 16"/>
                <a:gd name="T41" fmla="*/ 0 h 78"/>
                <a:gd name="T42" fmla="*/ 45244 w 16"/>
                <a:gd name="T43" fmla="*/ 3765 h 78"/>
                <a:gd name="T44" fmla="*/ 41473 w 16"/>
                <a:gd name="T45" fmla="*/ 11296 h 78"/>
                <a:gd name="T46" fmla="*/ 41473 w 16"/>
                <a:gd name="T47" fmla="*/ 26357 h 78"/>
                <a:gd name="T48" fmla="*/ 37703 w 16"/>
                <a:gd name="T49" fmla="*/ 45183 h 78"/>
                <a:gd name="T50" fmla="*/ 37703 w 16"/>
                <a:gd name="T51" fmla="*/ 67774 h 78"/>
                <a:gd name="T52" fmla="*/ 41473 w 16"/>
                <a:gd name="T53" fmla="*/ 94131 h 78"/>
                <a:gd name="T54" fmla="*/ 45244 w 16"/>
                <a:gd name="T55" fmla="*/ 105426 h 78"/>
                <a:gd name="T56" fmla="*/ 45244 w 16"/>
                <a:gd name="T57" fmla="*/ 120487 h 78"/>
                <a:gd name="T58" fmla="*/ 56555 w 16"/>
                <a:gd name="T59" fmla="*/ 146844 h 78"/>
                <a:gd name="T60" fmla="*/ 60325 w 16"/>
                <a:gd name="T61" fmla="*/ 176966 h 78"/>
                <a:gd name="T62" fmla="*/ 60325 w 16"/>
                <a:gd name="T63" fmla="*/ 195792 h 78"/>
                <a:gd name="T64" fmla="*/ 56555 w 16"/>
                <a:gd name="T65" fmla="*/ 210853 h 78"/>
                <a:gd name="T66" fmla="*/ 52784 w 16"/>
                <a:gd name="T67" fmla="*/ 222149 h 78"/>
                <a:gd name="T68" fmla="*/ 49014 w 16"/>
                <a:gd name="T69" fmla="*/ 237210 h 78"/>
                <a:gd name="T70" fmla="*/ 41473 w 16"/>
                <a:gd name="T71" fmla="*/ 248505 h 78"/>
                <a:gd name="T72" fmla="*/ 37703 w 16"/>
                <a:gd name="T73" fmla="*/ 256036 h 78"/>
                <a:gd name="T74" fmla="*/ 22622 w 16"/>
                <a:gd name="T75" fmla="*/ 274862 h 78"/>
                <a:gd name="T76" fmla="*/ 11311 w 16"/>
                <a:gd name="T77" fmla="*/ 286158 h 78"/>
                <a:gd name="T78" fmla="*/ 0 w 16"/>
                <a:gd name="T79" fmla="*/ 293688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 h="78">
                  <a:moveTo>
                    <a:pt x="0" y="78"/>
                  </a:moveTo>
                  <a:cubicBezTo>
                    <a:pt x="0" y="78"/>
                    <a:pt x="1" y="77"/>
                    <a:pt x="2" y="75"/>
                  </a:cubicBezTo>
                  <a:cubicBezTo>
                    <a:pt x="3" y="74"/>
                    <a:pt x="3" y="73"/>
                    <a:pt x="4" y="71"/>
                  </a:cubicBezTo>
                  <a:cubicBezTo>
                    <a:pt x="4" y="71"/>
                    <a:pt x="5" y="70"/>
                    <a:pt x="5" y="69"/>
                  </a:cubicBezTo>
                  <a:cubicBezTo>
                    <a:pt x="6" y="68"/>
                    <a:pt x="6" y="67"/>
                    <a:pt x="6" y="67"/>
                  </a:cubicBezTo>
                  <a:cubicBezTo>
                    <a:pt x="7" y="66"/>
                    <a:pt x="7" y="65"/>
                    <a:pt x="7" y="64"/>
                  </a:cubicBezTo>
                  <a:cubicBezTo>
                    <a:pt x="7" y="63"/>
                    <a:pt x="8" y="63"/>
                    <a:pt x="8" y="62"/>
                  </a:cubicBezTo>
                  <a:cubicBezTo>
                    <a:pt x="8" y="62"/>
                    <a:pt x="8" y="61"/>
                    <a:pt x="8" y="61"/>
                  </a:cubicBezTo>
                  <a:cubicBezTo>
                    <a:pt x="8" y="60"/>
                    <a:pt x="8" y="60"/>
                    <a:pt x="9" y="59"/>
                  </a:cubicBezTo>
                  <a:cubicBezTo>
                    <a:pt x="9" y="59"/>
                    <a:pt x="9" y="58"/>
                    <a:pt x="9" y="58"/>
                  </a:cubicBezTo>
                  <a:cubicBezTo>
                    <a:pt x="9" y="57"/>
                    <a:pt x="9" y="56"/>
                    <a:pt x="9" y="55"/>
                  </a:cubicBezTo>
                  <a:cubicBezTo>
                    <a:pt x="10" y="52"/>
                    <a:pt x="10" y="50"/>
                    <a:pt x="10" y="48"/>
                  </a:cubicBezTo>
                  <a:cubicBezTo>
                    <a:pt x="9" y="46"/>
                    <a:pt x="9" y="43"/>
                    <a:pt x="8" y="41"/>
                  </a:cubicBezTo>
                  <a:cubicBezTo>
                    <a:pt x="7" y="39"/>
                    <a:pt x="6" y="36"/>
                    <a:pt x="6" y="33"/>
                  </a:cubicBezTo>
                  <a:cubicBezTo>
                    <a:pt x="6" y="32"/>
                    <a:pt x="5" y="31"/>
                    <a:pt x="5" y="29"/>
                  </a:cubicBezTo>
                  <a:cubicBezTo>
                    <a:pt x="5" y="28"/>
                    <a:pt x="5" y="27"/>
                    <a:pt x="5" y="26"/>
                  </a:cubicBezTo>
                  <a:cubicBezTo>
                    <a:pt x="5" y="23"/>
                    <a:pt x="5" y="20"/>
                    <a:pt x="5" y="18"/>
                  </a:cubicBezTo>
                  <a:cubicBezTo>
                    <a:pt x="6" y="16"/>
                    <a:pt x="6" y="14"/>
                    <a:pt x="7" y="12"/>
                  </a:cubicBezTo>
                  <a:cubicBezTo>
                    <a:pt x="7" y="10"/>
                    <a:pt x="8" y="8"/>
                    <a:pt x="8" y="7"/>
                  </a:cubicBezTo>
                  <a:cubicBezTo>
                    <a:pt x="9" y="5"/>
                    <a:pt x="10" y="4"/>
                    <a:pt x="10" y="3"/>
                  </a:cubicBezTo>
                  <a:cubicBezTo>
                    <a:pt x="11" y="1"/>
                    <a:pt x="12" y="0"/>
                    <a:pt x="12" y="0"/>
                  </a:cubicBezTo>
                  <a:cubicBezTo>
                    <a:pt x="12" y="0"/>
                    <a:pt x="12" y="0"/>
                    <a:pt x="12" y="1"/>
                  </a:cubicBezTo>
                  <a:cubicBezTo>
                    <a:pt x="12" y="1"/>
                    <a:pt x="12" y="2"/>
                    <a:pt x="11" y="3"/>
                  </a:cubicBezTo>
                  <a:cubicBezTo>
                    <a:pt x="11" y="4"/>
                    <a:pt x="11" y="6"/>
                    <a:pt x="11" y="7"/>
                  </a:cubicBezTo>
                  <a:cubicBezTo>
                    <a:pt x="11" y="9"/>
                    <a:pt x="11" y="11"/>
                    <a:pt x="10" y="12"/>
                  </a:cubicBezTo>
                  <a:cubicBezTo>
                    <a:pt x="10" y="14"/>
                    <a:pt x="10" y="16"/>
                    <a:pt x="10" y="18"/>
                  </a:cubicBezTo>
                  <a:cubicBezTo>
                    <a:pt x="10" y="21"/>
                    <a:pt x="11" y="23"/>
                    <a:pt x="11" y="25"/>
                  </a:cubicBezTo>
                  <a:cubicBezTo>
                    <a:pt x="11" y="26"/>
                    <a:pt x="11" y="27"/>
                    <a:pt x="12" y="28"/>
                  </a:cubicBezTo>
                  <a:cubicBezTo>
                    <a:pt x="12" y="30"/>
                    <a:pt x="12" y="31"/>
                    <a:pt x="12" y="32"/>
                  </a:cubicBezTo>
                  <a:cubicBezTo>
                    <a:pt x="13" y="34"/>
                    <a:pt x="14" y="37"/>
                    <a:pt x="15" y="39"/>
                  </a:cubicBezTo>
                  <a:cubicBezTo>
                    <a:pt x="16" y="42"/>
                    <a:pt x="16" y="45"/>
                    <a:pt x="16" y="47"/>
                  </a:cubicBezTo>
                  <a:cubicBezTo>
                    <a:pt x="16" y="49"/>
                    <a:pt x="16" y="50"/>
                    <a:pt x="16" y="52"/>
                  </a:cubicBezTo>
                  <a:cubicBezTo>
                    <a:pt x="16" y="53"/>
                    <a:pt x="16" y="54"/>
                    <a:pt x="15" y="56"/>
                  </a:cubicBezTo>
                  <a:cubicBezTo>
                    <a:pt x="15" y="57"/>
                    <a:pt x="15" y="58"/>
                    <a:pt x="14" y="59"/>
                  </a:cubicBezTo>
                  <a:cubicBezTo>
                    <a:pt x="14" y="60"/>
                    <a:pt x="14" y="62"/>
                    <a:pt x="13" y="63"/>
                  </a:cubicBezTo>
                  <a:cubicBezTo>
                    <a:pt x="12" y="64"/>
                    <a:pt x="12" y="65"/>
                    <a:pt x="11" y="66"/>
                  </a:cubicBezTo>
                  <a:cubicBezTo>
                    <a:pt x="11" y="67"/>
                    <a:pt x="10" y="68"/>
                    <a:pt x="10" y="68"/>
                  </a:cubicBezTo>
                  <a:cubicBezTo>
                    <a:pt x="9" y="70"/>
                    <a:pt x="7" y="72"/>
                    <a:pt x="6" y="73"/>
                  </a:cubicBezTo>
                  <a:cubicBezTo>
                    <a:pt x="5" y="74"/>
                    <a:pt x="4" y="75"/>
                    <a:pt x="3" y="76"/>
                  </a:cubicBezTo>
                  <a:cubicBezTo>
                    <a:pt x="1" y="77"/>
                    <a:pt x="0" y="78"/>
                    <a:pt x="0" y="78"/>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46" name="Freeform 978"/>
            <p:cNvSpPr>
              <a:spLocks/>
            </p:cNvSpPr>
            <p:nvPr/>
          </p:nvSpPr>
          <p:spPr bwMode="auto">
            <a:xfrm>
              <a:off x="7829550" y="5005388"/>
              <a:ext cx="128588" cy="268288"/>
            </a:xfrm>
            <a:custGeom>
              <a:avLst/>
              <a:gdLst>
                <a:gd name="T0" fmla="*/ 0 w 34"/>
                <a:gd name="T1" fmla="*/ 268288 h 71"/>
                <a:gd name="T2" fmla="*/ 7564 w 34"/>
                <a:gd name="T3" fmla="*/ 256952 h 71"/>
                <a:gd name="T4" fmla="*/ 30256 w 34"/>
                <a:gd name="T5" fmla="*/ 234280 h 71"/>
                <a:gd name="T6" fmla="*/ 45384 w 34"/>
                <a:gd name="T7" fmla="*/ 215386 h 71"/>
                <a:gd name="T8" fmla="*/ 49166 w 34"/>
                <a:gd name="T9" fmla="*/ 204050 h 71"/>
                <a:gd name="T10" fmla="*/ 52948 w 34"/>
                <a:gd name="T11" fmla="*/ 192714 h 71"/>
                <a:gd name="T12" fmla="*/ 56730 w 34"/>
                <a:gd name="T13" fmla="*/ 181378 h 71"/>
                <a:gd name="T14" fmla="*/ 60512 w 34"/>
                <a:gd name="T15" fmla="*/ 166263 h 71"/>
                <a:gd name="T16" fmla="*/ 60512 w 34"/>
                <a:gd name="T17" fmla="*/ 154927 h 71"/>
                <a:gd name="T18" fmla="*/ 60512 w 34"/>
                <a:gd name="T19" fmla="*/ 139812 h 71"/>
                <a:gd name="T20" fmla="*/ 60512 w 34"/>
                <a:gd name="T21" fmla="*/ 124697 h 71"/>
                <a:gd name="T22" fmla="*/ 64294 w 34"/>
                <a:gd name="T23" fmla="*/ 109582 h 71"/>
                <a:gd name="T24" fmla="*/ 64294 w 34"/>
                <a:gd name="T25" fmla="*/ 94468 h 71"/>
                <a:gd name="T26" fmla="*/ 68076 w 34"/>
                <a:gd name="T27" fmla="*/ 79353 h 71"/>
                <a:gd name="T28" fmla="*/ 75640 w 34"/>
                <a:gd name="T29" fmla="*/ 68017 h 71"/>
                <a:gd name="T30" fmla="*/ 79422 w 34"/>
                <a:gd name="T31" fmla="*/ 56681 h 71"/>
                <a:gd name="T32" fmla="*/ 86986 w 34"/>
                <a:gd name="T33" fmla="*/ 45344 h 71"/>
                <a:gd name="T34" fmla="*/ 94550 w 34"/>
                <a:gd name="T35" fmla="*/ 34008 h 71"/>
                <a:gd name="T36" fmla="*/ 105896 w 34"/>
                <a:gd name="T37" fmla="*/ 18894 h 71"/>
                <a:gd name="T38" fmla="*/ 117242 w 34"/>
                <a:gd name="T39" fmla="*/ 7557 h 71"/>
                <a:gd name="T40" fmla="*/ 128588 w 34"/>
                <a:gd name="T41" fmla="*/ 0 h 71"/>
                <a:gd name="T42" fmla="*/ 128588 w 34"/>
                <a:gd name="T43" fmla="*/ 0 h 71"/>
                <a:gd name="T44" fmla="*/ 121024 w 34"/>
                <a:gd name="T45" fmla="*/ 11336 h 71"/>
                <a:gd name="T46" fmla="*/ 113460 w 34"/>
                <a:gd name="T47" fmla="*/ 22672 h 71"/>
                <a:gd name="T48" fmla="*/ 105896 w 34"/>
                <a:gd name="T49" fmla="*/ 41566 h 71"/>
                <a:gd name="T50" fmla="*/ 98332 w 34"/>
                <a:gd name="T51" fmla="*/ 64238 h 71"/>
                <a:gd name="T52" fmla="*/ 94550 w 34"/>
                <a:gd name="T53" fmla="*/ 75574 h 71"/>
                <a:gd name="T54" fmla="*/ 90768 w 34"/>
                <a:gd name="T55" fmla="*/ 86910 h 71"/>
                <a:gd name="T56" fmla="*/ 90768 w 34"/>
                <a:gd name="T57" fmla="*/ 98246 h 71"/>
                <a:gd name="T58" fmla="*/ 86986 w 34"/>
                <a:gd name="T59" fmla="*/ 113361 h 71"/>
                <a:gd name="T60" fmla="*/ 86986 w 34"/>
                <a:gd name="T61" fmla="*/ 124697 h 71"/>
                <a:gd name="T62" fmla="*/ 86986 w 34"/>
                <a:gd name="T63" fmla="*/ 139812 h 71"/>
                <a:gd name="T64" fmla="*/ 86986 w 34"/>
                <a:gd name="T65" fmla="*/ 154927 h 71"/>
                <a:gd name="T66" fmla="*/ 86986 w 34"/>
                <a:gd name="T67" fmla="*/ 170042 h 71"/>
                <a:gd name="T68" fmla="*/ 83204 w 34"/>
                <a:gd name="T69" fmla="*/ 188935 h 71"/>
                <a:gd name="T70" fmla="*/ 75640 w 34"/>
                <a:gd name="T71" fmla="*/ 200271 h 71"/>
                <a:gd name="T72" fmla="*/ 68076 w 34"/>
                <a:gd name="T73" fmla="*/ 215386 h 71"/>
                <a:gd name="T74" fmla="*/ 60512 w 34"/>
                <a:gd name="T75" fmla="*/ 226722 h 71"/>
                <a:gd name="T76" fmla="*/ 52948 w 34"/>
                <a:gd name="T77" fmla="*/ 234280 h 71"/>
                <a:gd name="T78" fmla="*/ 41602 w 34"/>
                <a:gd name="T79" fmla="*/ 241837 h 71"/>
                <a:gd name="T80" fmla="*/ 26474 w 34"/>
                <a:gd name="T81" fmla="*/ 256952 h 71"/>
                <a:gd name="T82" fmla="*/ 11346 w 34"/>
                <a:gd name="T83" fmla="*/ 264509 h 71"/>
                <a:gd name="T84" fmla="*/ 0 w 34"/>
                <a:gd name="T85" fmla="*/ 268288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 h="71">
                  <a:moveTo>
                    <a:pt x="0" y="71"/>
                  </a:moveTo>
                  <a:cubicBezTo>
                    <a:pt x="0" y="71"/>
                    <a:pt x="1" y="70"/>
                    <a:pt x="2" y="68"/>
                  </a:cubicBezTo>
                  <a:cubicBezTo>
                    <a:pt x="4" y="67"/>
                    <a:pt x="6" y="65"/>
                    <a:pt x="8" y="62"/>
                  </a:cubicBezTo>
                  <a:cubicBezTo>
                    <a:pt x="10" y="60"/>
                    <a:pt x="11" y="58"/>
                    <a:pt x="12" y="57"/>
                  </a:cubicBezTo>
                  <a:cubicBezTo>
                    <a:pt x="12" y="56"/>
                    <a:pt x="13" y="55"/>
                    <a:pt x="13" y="54"/>
                  </a:cubicBezTo>
                  <a:cubicBezTo>
                    <a:pt x="14" y="53"/>
                    <a:pt x="14" y="52"/>
                    <a:pt x="14" y="51"/>
                  </a:cubicBezTo>
                  <a:cubicBezTo>
                    <a:pt x="15" y="50"/>
                    <a:pt x="15" y="49"/>
                    <a:pt x="15" y="48"/>
                  </a:cubicBezTo>
                  <a:cubicBezTo>
                    <a:pt x="16" y="47"/>
                    <a:pt x="16" y="46"/>
                    <a:pt x="16" y="44"/>
                  </a:cubicBezTo>
                  <a:cubicBezTo>
                    <a:pt x="16" y="43"/>
                    <a:pt x="16" y="42"/>
                    <a:pt x="16" y="41"/>
                  </a:cubicBezTo>
                  <a:cubicBezTo>
                    <a:pt x="16" y="40"/>
                    <a:pt x="16" y="39"/>
                    <a:pt x="16" y="37"/>
                  </a:cubicBezTo>
                  <a:cubicBezTo>
                    <a:pt x="16" y="36"/>
                    <a:pt x="16" y="35"/>
                    <a:pt x="16" y="33"/>
                  </a:cubicBezTo>
                  <a:cubicBezTo>
                    <a:pt x="16" y="32"/>
                    <a:pt x="16" y="31"/>
                    <a:pt x="17" y="29"/>
                  </a:cubicBezTo>
                  <a:cubicBezTo>
                    <a:pt x="17" y="28"/>
                    <a:pt x="17" y="26"/>
                    <a:pt x="17" y="25"/>
                  </a:cubicBezTo>
                  <a:cubicBezTo>
                    <a:pt x="18" y="24"/>
                    <a:pt x="18" y="23"/>
                    <a:pt x="18" y="21"/>
                  </a:cubicBezTo>
                  <a:cubicBezTo>
                    <a:pt x="19" y="20"/>
                    <a:pt x="19" y="19"/>
                    <a:pt x="20" y="18"/>
                  </a:cubicBezTo>
                  <a:cubicBezTo>
                    <a:pt x="20" y="17"/>
                    <a:pt x="21" y="16"/>
                    <a:pt x="21" y="15"/>
                  </a:cubicBezTo>
                  <a:cubicBezTo>
                    <a:pt x="22" y="14"/>
                    <a:pt x="22" y="13"/>
                    <a:pt x="23" y="12"/>
                  </a:cubicBezTo>
                  <a:cubicBezTo>
                    <a:pt x="24" y="11"/>
                    <a:pt x="24" y="10"/>
                    <a:pt x="25" y="9"/>
                  </a:cubicBezTo>
                  <a:cubicBezTo>
                    <a:pt x="26" y="7"/>
                    <a:pt x="27" y="6"/>
                    <a:pt x="28" y="5"/>
                  </a:cubicBezTo>
                  <a:cubicBezTo>
                    <a:pt x="29" y="4"/>
                    <a:pt x="30" y="3"/>
                    <a:pt x="31" y="2"/>
                  </a:cubicBezTo>
                  <a:cubicBezTo>
                    <a:pt x="33" y="0"/>
                    <a:pt x="34" y="0"/>
                    <a:pt x="34" y="0"/>
                  </a:cubicBezTo>
                  <a:cubicBezTo>
                    <a:pt x="34" y="0"/>
                    <a:pt x="34" y="0"/>
                    <a:pt x="34" y="0"/>
                  </a:cubicBezTo>
                  <a:cubicBezTo>
                    <a:pt x="33" y="1"/>
                    <a:pt x="33" y="2"/>
                    <a:pt x="32" y="3"/>
                  </a:cubicBezTo>
                  <a:cubicBezTo>
                    <a:pt x="32" y="4"/>
                    <a:pt x="31" y="5"/>
                    <a:pt x="30" y="6"/>
                  </a:cubicBezTo>
                  <a:cubicBezTo>
                    <a:pt x="30" y="8"/>
                    <a:pt x="29" y="9"/>
                    <a:pt x="28" y="11"/>
                  </a:cubicBezTo>
                  <a:cubicBezTo>
                    <a:pt x="28" y="13"/>
                    <a:pt x="27" y="15"/>
                    <a:pt x="26" y="17"/>
                  </a:cubicBezTo>
                  <a:cubicBezTo>
                    <a:pt x="26" y="18"/>
                    <a:pt x="25" y="19"/>
                    <a:pt x="25" y="20"/>
                  </a:cubicBezTo>
                  <a:cubicBezTo>
                    <a:pt x="25" y="21"/>
                    <a:pt x="25" y="22"/>
                    <a:pt x="24" y="23"/>
                  </a:cubicBezTo>
                  <a:cubicBezTo>
                    <a:pt x="24" y="24"/>
                    <a:pt x="24" y="25"/>
                    <a:pt x="24" y="26"/>
                  </a:cubicBezTo>
                  <a:cubicBezTo>
                    <a:pt x="24" y="28"/>
                    <a:pt x="23" y="29"/>
                    <a:pt x="23" y="30"/>
                  </a:cubicBezTo>
                  <a:cubicBezTo>
                    <a:pt x="23" y="31"/>
                    <a:pt x="23" y="32"/>
                    <a:pt x="23" y="33"/>
                  </a:cubicBezTo>
                  <a:cubicBezTo>
                    <a:pt x="23" y="35"/>
                    <a:pt x="23" y="36"/>
                    <a:pt x="23" y="37"/>
                  </a:cubicBezTo>
                  <a:cubicBezTo>
                    <a:pt x="23" y="39"/>
                    <a:pt x="23" y="40"/>
                    <a:pt x="23" y="41"/>
                  </a:cubicBezTo>
                  <a:cubicBezTo>
                    <a:pt x="23" y="43"/>
                    <a:pt x="23" y="44"/>
                    <a:pt x="23" y="45"/>
                  </a:cubicBezTo>
                  <a:cubicBezTo>
                    <a:pt x="22" y="47"/>
                    <a:pt x="22" y="48"/>
                    <a:pt x="22" y="50"/>
                  </a:cubicBezTo>
                  <a:cubicBezTo>
                    <a:pt x="21" y="51"/>
                    <a:pt x="21" y="52"/>
                    <a:pt x="20" y="53"/>
                  </a:cubicBezTo>
                  <a:cubicBezTo>
                    <a:pt x="19" y="54"/>
                    <a:pt x="19" y="56"/>
                    <a:pt x="18" y="57"/>
                  </a:cubicBezTo>
                  <a:cubicBezTo>
                    <a:pt x="17" y="58"/>
                    <a:pt x="17" y="59"/>
                    <a:pt x="16" y="60"/>
                  </a:cubicBezTo>
                  <a:cubicBezTo>
                    <a:pt x="15" y="61"/>
                    <a:pt x="14" y="61"/>
                    <a:pt x="14" y="62"/>
                  </a:cubicBezTo>
                  <a:cubicBezTo>
                    <a:pt x="13" y="63"/>
                    <a:pt x="12" y="64"/>
                    <a:pt x="11" y="64"/>
                  </a:cubicBezTo>
                  <a:cubicBezTo>
                    <a:pt x="10" y="66"/>
                    <a:pt x="8" y="67"/>
                    <a:pt x="7" y="68"/>
                  </a:cubicBezTo>
                  <a:cubicBezTo>
                    <a:pt x="5" y="68"/>
                    <a:pt x="4" y="69"/>
                    <a:pt x="3" y="70"/>
                  </a:cubicBezTo>
                  <a:cubicBezTo>
                    <a:pt x="1" y="70"/>
                    <a:pt x="0" y="71"/>
                    <a:pt x="0" y="71"/>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47" name="Freeform 979"/>
            <p:cNvSpPr>
              <a:spLocks/>
            </p:cNvSpPr>
            <p:nvPr/>
          </p:nvSpPr>
          <p:spPr bwMode="auto">
            <a:xfrm>
              <a:off x="7702550" y="5029200"/>
              <a:ext cx="134938" cy="244475"/>
            </a:xfrm>
            <a:custGeom>
              <a:avLst/>
              <a:gdLst>
                <a:gd name="T0" fmla="*/ 127441 w 36"/>
                <a:gd name="T1" fmla="*/ 244475 h 65"/>
                <a:gd name="T2" fmla="*/ 127441 w 36"/>
                <a:gd name="T3" fmla="*/ 229430 h 65"/>
                <a:gd name="T4" fmla="*/ 119945 w 36"/>
                <a:gd name="T5" fmla="*/ 199341 h 65"/>
                <a:gd name="T6" fmla="*/ 101204 w 36"/>
                <a:gd name="T7" fmla="*/ 161730 h 65"/>
                <a:gd name="T8" fmla="*/ 86210 w 36"/>
                <a:gd name="T9" fmla="*/ 142924 h 65"/>
                <a:gd name="T10" fmla="*/ 67469 w 36"/>
                <a:gd name="T11" fmla="*/ 127879 h 65"/>
                <a:gd name="T12" fmla="*/ 59972 w 36"/>
                <a:gd name="T13" fmla="*/ 124118 h 65"/>
                <a:gd name="T14" fmla="*/ 56224 w 36"/>
                <a:gd name="T15" fmla="*/ 120357 h 65"/>
                <a:gd name="T16" fmla="*/ 44979 w 36"/>
                <a:gd name="T17" fmla="*/ 109073 h 65"/>
                <a:gd name="T18" fmla="*/ 26238 w 36"/>
                <a:gd name="T19" fmla="*/ 90268 h 65"/>
                <a:gd name="T20" fmla="*/ 7497 w 36"/>
                <a:gd name="T21" fmla="*/ 45134 h 65"/>
                <a:gd name="T22" fmla="*/ 0 w 36"/>
                <a:gd name="T23" fmla="*/ 11283 h 65"/>
                <a:gd name="T24" fmla="*/ 3748 w 36"/>
                <a:gd name="T25" fmla="*/ 0 h 65"/>
                <a:gd name="T26" fmla="*/ 7497 w 36"/>
                <a:gd name="T27" fmla="*/ 11283 h 65"/>
                <a:gd name="T28" fmla="*/ 18741 w 36"/>
                <a:gd name="T29" fmla="*/ 41373 h 65"/>
                <a:gd name="T30" fmla="*/ 44979 w 36"/>
                <a:gd name="T31" fmla="*/ 75223 h 65"/>
                <a:gd name="T32" fmla="*/ 59972 w 36"/>
                <a:gd name="T33" fmla="*/ 94029 h 65"/>
                <a:gd name="T34" fmla="*/ 71217 w 36"/>
                <a:gd name="T35" fmla="*/ 101551 h 65"/>
                <a:gd name="T36" fmla="*/ 74966 w 36"/>
                <a:gd name="T37" fmla="*/ 105312 h 65"/>
                <a:gd name="T38" fmla="*/ 82462 w 36"/>
                <a:gd name="T39" fmla="*/ 109073 h 65"/>
                <a:gd name="T40" fmla="*/ 101204 w 36"/>
                <a:gd name="T41" fmla="*/ 127879 h 65"/>
                <a:gd name="T42" fmla="*/ 119945 w 36"/>
                <a:gd name="T43" fmla="*/ 150446 h 65"/>
                <a:gd name="T44" fmla="*/ 134938 w 36"/>
                <a:gd name="T45" fmla="*/ 199341 h 65"/>
                <a:gd name="T46" fmla="*/ 131190 w 36"/>
                <a:gd name="T47" fmla="*/ 233192 h 65"/>
                <a:gd name="T48" fmla="*/ 127441 w 36"/>
                <a:gd name="T49" fmla="*/ 244475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 h="65">
                  <a:moveTo>
                    <a:pt x="34" y="65"/>
                  </a:moveTo>
                  <a:cubicBezTo>
                    <a:pt x="34" y="65"/>
                    <a:pt x="34" y="64"/>
                    <a:pt x="34" y="61"/>
                  </a:cubicBezTo>
                  <a:cubicBezTo>
                    <a:pt x="33" y="59"/>
                    <a:pt x="33" y="57"/>
                    <a:pt x="32" y="53"/>
                  </a:cubicBezTo>
                  <a:cubicBezTo>
                    <a:pt x="31" y="50"/>
                    <a:pt x="29" y="46"/>
                    <a:pt x="27" y="43"/>
                  </a:cubicBezTo>
                  <a:cubicBezTo>
                    <a:pt x="26" y="41"/>
                    <a:pt x="24" y="40"/>
                    <a:pt x="23" y="38"/>
                  </a:cubicBezTo>
                  <a:cubicBezTo>
                    <a:pt x="21" y="37"/>
                    <a:pt x="20" y="36"/>
                    <a:pt x="18" y="34"/>
                  </a:cubicBezTo>
                  <a:cubicBezTo>
                    <a:pt x="16" y="33"/>
                    <a:pt x="16" y="33"/>
                    <a:pt x="16" y="33"/>
                  </a:cubicBezTo>
                  <a:cubicBezTo>
                    <a:pt x="15" y="32"/>
                    <a:pt x="15" y="32"/>
                    <a:pt x="15" y="32"/>
                  </a:cubicBezTo>
                  <a:cubicBezTo>
                    <a:pt x="14" y="31"/>
                    <a:pt x="13" y="30"/>
                    <a:pt x="12" y="29"/>
                  </a:cubicBezTo>
                  <a:cubicBezTo>
                    <a:pt x="10" y="28"/>
                    <a:pt x="8" y="26"/>
                    <a:pt x="7" y="24"/>
                  </a:cubicBezTo>
                  <a:cubicBezTo>
                    <a:pt x="4" y="20"/>
                    <a:pt x="3" y="16"/>
                    <a:pt x="2" y="12"/>
                  </a:cubicBezTo>
                  <a:cubicBezTo>
                    <a:pt x="1" y="8"/>
                    <a:pt x="0" y="5"/>
                    <a:pt x="0" y="3"/>
                  </a:cubicBezTo>
                  <a:cubicBezTo>
                    <a:pt x="0" y="1"/>
                    <a:pt x="1" y="0"/>
                    <a:pt x="1" y="0"/>
                  </a:cubicBezTo>
                  <a:cubicBezTo>
                    <a:pt x="1" y="0"/>
                    <a:pt x="1" y="1"/>
                    <a:pt x="2" y="3"/>
                  </a:cubicBezTo>
                  <a:cubicBezTo>
                    <a:pt x="2" y="5"/>
                    <a:pt x="4" y="8"/>
                    <a:pt x="5" y="11"/>
                  </a:cubicBezTo>
                  <a:cubicBezTo>
                    <a:pt x="7" y="14"/>
                    <a:pt x="9" y="17"/>
                    <a:pt x="12" y="20"/>
                  </a:cubicBezTo>
                  <a:cubicBezTo>
                    <a:pt x="13" y="22"/>
                    <a:pt x="15" y="23"/>
                    <a:pt x="16" y="25"/>
                  </a:cubicBezTo>
                  <a:cubicBezTo>
                    <a:pt x="17" y="25"/>
                    <a:pt x="18" y="26"/>
                    <a:pt x="19" y="27"/>
                  </a:cubicBezTo>
                  <a:cubicBezTo>
                    <a:pt x="20" y="28"/>
                    <a:pt x="20" y="28"/>
                    <a:pt x="20" y="28"/>
                  </a:cubicBezTo>
                  <a:cubicBezTo>
                    <a:pt x="22" y="29"/>
                    <a:pt x="22" y="29"/>
                    <a:pt x="22" y="29"/>
                  </a:cubicBezTo>
                  <a:cubicBezTo>
                    <a:pt x="24" y="30"/>
                    <a:pt x="26" y="32"/>
                    <a:pt x="27" y="34"/>
                  </a:cubicBezTo>
                  <a:cubicBezTo>
                    <a:pt x="29" y="36"/>
                    <a:pt x="31" y="38"/>
                    <a:pt x="32" y="40"/>
                  </a:cubicBezTo>
                  <a:cubicBezTo>
                    <a:pt x="34" y="44"/>
                    <a:pt x="35" y="49"/>
                    <a:pt x="36" y="53"/>
                  </a:cubicBezTo>
                  <a:cubicBezTo>
                    <a:pt x="36" y="56"/>
                    <a:pt x="35" y="59"/>
                    <a:pt x="35" y="62"/>
                  </a:cubicBezTo>
                  <a:cubicBezTo>
                    <a:pt x="34" y="64"/>
                    <a:pt x="34" y="65"/>
                    <a:pt x="34" y="65"/>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48" name="Freeform 980"/>
            <p:cNvSpPr>
              <a:spLocks/>
            </p:cNvSpPr>
            <p:nvPr/>
          </p:nvSpPr>
          <p:spPr bwMode="auto">
            <a:xfrm>
              <a:off x="7829550" y="5054600"/>
              <a:ext cx="200025" cy="219075"/>
            </a:xfrm>
            <a:custGeom>
              <a:avLst/>
              <a:gdLst>
                <a:gd name="T0" fmla="*/ 0 w 53"/>
                <a:gd name="T1" fmla="*/ 219075 h 58"/>
                <a:gd name="T2" fmla="*/ 11322 w 53"/>
                <a:gd name="T3" fmla="*/ 211521 h 58"/>
                <a:gd name="T4" fmla="*/ 41515 w 53"/>
                <a:gd name="T5" fmla="*/ 196412 h 58"/>
                <a:gd name="T6" fmla="*/ 56611 w 53"/>
                <a:gd name="T7" fmla="*/ 181303 h 58"/>
                <a:gd name="T8" fmla="*/ 67933 w 53"/>
                <a:gd name="T9" fmla="*/ 173749 h 58"/>
                <a:gd name="T10" fmla="*/ 75481 w 53"/>
                <a:gd name="T11" fmla="*/ 162418 h 58"/>
                <a:gd name="T12" fmla="*/ 79255 w 53"/>
                <a:gd name="T13" fmla="*/ 151086 h 58"/>
                <a:gd name="T14" fmla="*/ 86803 w 53"/>
                <a:gd name="T15" fmla="*/ 139755 h 58"/>
                <a:gd name="T16" fmla="*/ 90577 w 53"/>
                <a:gd name="T17" fmla="*/ 128423 h 58"/>
                <a:gd name="T18" fmla="*/ 94351 w 53"/>
                <a:gd name="T19" fmla="*/ 117092 h 58"/>
                <a:gd name="T20" fmla="*/ 98125 w 53"/>
                <a:gd name="T21" fmla="*/ 101983 h 58"/>
                <a:gd name="T22" fmla="*/ 105674 w 53"/>
                <a:gd name="T23" fmla="*/ 86875 h 58"/>
                <a:gd name="T24" fmla="*/ 113222 w 53"/>
                <a:gd name="T25" fmla="*/ 71766 h 58"/>
                <a:gd name="T26" fmla="*/ 120770 w 53"/>
                <a:gd name="T27" fmla="*/ 60434 h 58"/>
                <a:gd name="T28" fmla="*/ 128318 w 53"/>
                <a:gd name="T29" fmla="*/ 49103 h 58"/>
                <a:gd name="T30" fmla="*/ 139640 w 53"/>
                <a:gd name="T31" fmla="*/ 37772 h 58"/>
                <a:gd name="T32" fmla="*/ 147188 w 53"/>
                <a:gd name="T33" fmla="*/ 30217 h 58"/>
                <a:gd name="T34" fmla="*/ 158510 w 53"/>
                <a:gd name="T35" fmla="*/ 22663 h 58"/>
                <a:gd name="T36" fmla="*/ 173607 w 53"/>
                <a:gd name="T37" fmla="*/ 11331 h 58"/>
                <a:gd name="T38" fmla="*/ 188703 w 53"/>
                <a:gd name="T39" fmla="*/ 3777 h 58"/>
                <a:gd name="T40" fmla="*/ 200025 w 53"/>
                <a:gd name="T41" fmla="*/ 0 h 58"/>
                <a:gd name="T42" fmla="*/ 196251 w 53"/>
                <a:gd name="T43" fmla="*/ 0 h 58"/>
                <a:gd name="T44" fmla="*/ 192477 w 53"/>
                <a:gd name="T45" fmla="*/ 7554 h 58"/>
                <a:gd name="T46" fmla="*/ 181155 w 53"/>
                <a:gd name="T47" fmla="*/ 18886 h 58"/>
                <a:gd name="T48" fmla="*/ 166058 w 53"/>
                <a:gd name="T49" fmla="*/ 33994 h 58"/>
                <a:gd name="T50" fmla="*/ 154736 w 53"/>
                <a:gd name="T51" fmla="*/ 52880 h 58"/>
                <a:gd name="T52" fmla="*/ 147188 w 53"/>
                <a:gd name="T53" fmla="*/ 64212 h 58"/>
                <a:gd name="T54" fmla="*/ 139640 w 53"/>
                <a:gd name="T55" fmla="*/ 71766 h 58"/>
                <a:gd name="T56" fmla="*/ 132092 w 53"/>
                <a:gd name="T57" fmla="*/ 83097 h 58"/>
                <a:gd name="T58" fmla="*/ 128318 w 53"/>
                <a:gd name="T59" fmla="*/ 98206 h 58"/>
                <a:gd name="T60" fmla="*/ 124544 w 53"/>
                <a:gd name="T61" fmla="*/ 109538 h 58"/>
                <a:gd name="T62" fmla="*/ 120770 w 53"/>
                <a:gd name="T63" fmla="*/ 124646 h 58"/>
                <a:gd name="T64" fmla="*/ 116996 w 53"/>
                <a:gd name="T65" fmla="*/ 135978 h 58"/>
                <a:gd name="T66" fmla="*/ 109448 w 53"/>
                <a:gd name="T67" fmla="*/ 151086 h 58"/>
                <a:gd name="T68" fmla="*/ 101900 w 53"/>
                <a:gd name="T69" fmla="*/ 166195 h 58"/>
                <a:gd name="T70" fmla="*/ 90577 w 53"/>
                <a:gd name="T71" fmla="*/ 177526 h 58"/>
                <a:gd name="T72" fmla="*/ 79255 w 53"/>
                <a:gd name="T73" fmla="*/ 188858 h 58"/>
                <a:gd name="T74" fmla="*/ 71707 w 53"/>
                <a:gd name="T75" fmla="*/ 196412 h 58"/>
                <a:gd name="T76" fmla="*/ 60385 w 53"/>
                <a:gd name="T77" fmla="*/ 203966 h 58"/>
                <a:gd name="T78" fmla="*/ 49063 w 53"/>
                <a:gd name="T79" fmla="*/ 207744 h 58"/>
                <a:gd name="T80" fmla="*/ 26418 w 53"/>
                <a:gd name="T81" fmla="*/ 215298 h 58"/>
                <a:gd name="T82" fmla="*/ 11322 w 53"/>
                <a:gd name="T83" fmla="*/ 219075 h 58"/>
                <a:gd name="T84" fmla="*/ 0 w 53"/>
                <a:gd name="T85" fmla="*/ 219075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 h="58">
                  <a:moveTo>
                    <a:pt x="0" y="58"/>
                  </a:moveTo>
                  <a:cubicBezTo>
                    <a:pt x="0" y="58"/>
                    <a:pt x="1" y="58"/>
                    <a:pt x="3" y="56"/>
                  </a:cubicBezTo>
                  <a:cubicBezTo>
                    <a:pt x="5" y="55"/>
                    <a:pt x="8" y="54"/>
                    <a:pt x="11" y="52"/>
                  </a:cubicBezTo>
                  <a:cubicBezTo>
                    <a:pt x="12" y="51"/>
                    <a:pt x="14" y="49"/>
                    <a:pt x="15" y="48"/>
                  </a:cubicBezTo>
                  <a:cubicBezTo>
                    <a:pt x="16" y="47"/>
                    <a:pt x="17" y="47"/>
                    <a:pt x="18" y="46"/>
                  </a:cubicBezTo>
                  <a:cubicBezTo>
                    <a:pt x="18" y="45"/>
                    <a:pt x="19" y="44"/>
                    <a:pt x="20" y="43"/>
                  </a:cubicBezTo>
                  <a:cubicBezTo>
                    <a:pt x="20" y="42"/>
                    <a:pt x="21" y="41"/>
                    <a:pt x="21" y="40"/>
                  </a:cubicBezTo>
                  <a:cubicBezTo>
                    <a:pt x="22" y="39"/>
                    <a:pt x="23" y="39"/>
                    <a:pt x="23" y="37"/>
                  </a:cubicBezTo>
                  <a:cubicBezTo>
                    <a:pt x="23" y="36"/>
                    <a:pt x="24" y="35"/>
                    <a:pt x="24" y="34"/>
                  </a:cubicBezTo>
                  <a:cubicBezTo>
                    <a:pt x="25" y="33"/>
                    <a:pt x="25" y="32"/>
                    <a:pt x="25" y="31"/>
                  </a:cubicBezTo>
                  <a:cubicBezTo>
                    <a:pt x="26" y="29"/>
                    <a:pt x="26" y="28"/>
                    <a:pt x="26" y="27"/>
                  </a:cubicBezTo>
                  <a:cubicBezTo>
                    <a:pt x="27" y="26"/>
                    <a:pt x="27" y="24"/>
                    <a:pt x="28" y="23"/>
                  </a:cubicBezTo>
                  <a:cubicBezTo>
                    <a:pt x="29" y="22"/>
                    <a:pt x="29" y="21"/>
                    <a:pt x="30" y="19"/>
                  </a:cubicBezTo>
                  <a:cubicBezTo>
                    <a:pt x="31" y="18"/>
                    <a:pt x="31" y="17"/>
                    <a:pt x="32" y="16"/>
                  </a:cubicBezTo>
                  <a:cubicBezTo>
                    <a:pt x="33" y="15"/>
                    <a:pt x="33" y="14"/>
                    <a:pt x="34" y="13"/>
                  </a:cubicBezTo>
                  <a:cubicBezTo>
                    <a:pt x="35" y="12"/>
                    <a:pt x="36" y="11"/>
                    <a:pt x="37" y="10"/>
                  </a:cubicBezTo>
                  <a:cubicBezTo>
                    <a:pt x="37" y="10"/>
                    <a:pt x="38" y="9"/>
                    <a:pt x="39" y="8"/>
                  </a:cubicBezTo>
                  <a:cubicBezTo>
                    <a:pt x="40" y="7"/>
                    <a:pt x="41" y="7"/>
                    <a:pt x="42" y="6"/>
                  </a:cubicBezTo>
                  <a:cubicBezTo>
                    <a:pt x="43" y="5"/>
                    <a:pt x="45" y="4"/>
                    <a:pt x="46" y="3"/>
                  </a:cubicBezTo>
                  <a:cubicBezTo>
                    <a:pt x="47" y="2"/>
                    <a:pt x="49" y="2"/>
                    <a:pt x="50" y="1"/>
                  </a:cubicBezTo>
                  <a:cubicBezTo>
                    <a:pt x="52" y="0"/>
                    <a:pt x="53" y="0"/>
                    <a:pt x="53" y="0"/>
                  </a:cubicBezTo>
                  <a:cubicBezTo>
                    <a:pt x="53" y="0"/>
                    <a:pt x="53" y="0"/>
                    <a:pt x="52" y="0"/>
                  </a:cubicBezTo>
                  <a:cubicBezTo>
                    <a:pt x="52" y="1"/>
                    <a:pt x="51" y="1"/>
                    <a:pt x="51" y="2"/>
                  </a:cubicBezTo>
                  <a:cubicBezTo>
                    <a:pt x="50" y="3"/>
                    <a:pt x="49" y="4"/>
                    <a:pt x="48" y="5"/>
                  </a:cubicBezTo>
                  <a:cubicBezTo>
                    <a:pt x="47" y="6"/>
                    <a:pt x="45" y="8"/>
                    <a:pt x="44" y="9"/>
                  </a:cubicBezTo>
                  <a:cubicBezTo>
                    <a:pt x="43" y="10"/>
                    <a:pt x="42" y="12"/>
                    <a:pt x="41" y="14"/>
                  </a:cubicBezTo>
                  <a:cubicBezTo>
                    <a:pt x="40" y="15"/>
                    <a:pt x="39" y="16"/>
                    <a:pt x="39" y="17"/>
                  </a:cubicBezTo>
                  <a:cubicBezTo>
                    <a:pt x="38" y="17"/>
                    <a:pt x="38" y="18"/>
                    <a:pt x="37" y="19"/>
                  </a:cubicBezTo>
                  <a:cubicBezTo>
                    <a:pt x="37" y="20"/>
                    <a:pt x="36" y="21"/>
                    <a:pt x="35" y="22"/>
                  </a:cubicBezTo>
                  <a:cubicBezTo>
                    <a:pt x="35" y="24"/>
                    <a:pt x="35" y="25"/>
                    <a:pt x="34" y="26"/>
                  </a:cubicBezTo>
                  <a:cubicBezTo>
                    <a:pt x="34" y="27"/>
                    <a:pt x="33" y="28"/>
                    <a:pt x="33" y="29"/>
                  </a:cubicBezTo>
                  <a:cubicBezTo>
                    <a:pt x="32" y="30"/>
                    <a:pt x="32" y="31"/>
                    <a:pt x="32" y="33"/>
                  </a:cubicBezTo>
                  <a:cubicBezTo>
                    <a:pt x="31" y="34"/>
                    <a:pt x="31" y="35"/>
                    <a:pt x="31" y="36"/>
                  </a:cubicBezTo>
                  <a:cubicBezTo>
                    <a:pt x="30" y="38"/>
                    <a:pt x="30" y="39"/>
                    <a:pt x="29" y="40"/>
                  </a:cubicBezTo>
                  <a:cubicBezTo>
                    <a:pt x="28" y="42"/>
                    <a:pt x="28" y="43"/>
                    <a:pt x="27" y="44"/>
                  </a:cubicBezTo>
                  <a:cubicBezTo>
                    <a:pt x="26" y="45"/>
                    <a:pt x="25" y="46"/>
                    <a:pt x="24" y="47"/>
                  </a:cubicBezTo>
                  <a:cubicBezTo>
                    <a:pt x="23" y="48"/>
                    <a:pt x="22" y="49"/>
                    <a:pt x="21" y="50"/>
                  </a:cubicBezTo>
                  <a:cubicBezTo>
                    <a:pt x="20" y="51"/>
                    <a:pt x="19" y="51"/>
                    <a:pt x="19" y="52"/>
                  </a:cubicBezTo>
                  <a:cubicBezTo>
                    <a:pt x="17" y="53"/>
                    <a:pt x="17" y="53"/>
                    <a:pt x="16" y="54"/>
                  </a:cubicBezTo>
                  <a:cubicBezTo>
                    <a:pt x="15" y="54"/>
                    <a:pt x="14" y="55"/>
                    <a:pt x="13" y="55"/>
                  </a:cubicBezTo>
                  <a:cubicBezTo>
                    <a:pt x="11" y="56"/>
                    <a:pt x="9" y="57"/>
                    <a:pt x="7" y="57"/>
                  </a:cubicBezTo>
                  <a:cubicBezTo>
                    <a:pt x="6" y="57"/>
                    <a:pt x="4" y="58"/>
                    <a:pt x="3" y="58"/>
                  </a:cubicBezTo>
                  <a:cubicBezTo>
                    <a:pt x="1" y="58"/>
                    <a:pt x="0" y="58"/>
                    <a:pt x="0" y="58"/>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49" name="Freeform 981"/>
            <p:cNvSpPr>
              <a:spLocks/>
            </p:cNvSpPr>
            <p:nvPr/>
          </p:nvSpPr>
          <p:spPr bwMode="auto">
            <a:xfrm>
              <a:off x="9585325" y="4148138"/>
              <a:ext cx="87313" cy="338138"/>
            </a:xfrm>
            <a:custGeom>
              <a:avLst/>
              <a:gdLst>
                <a:gd name="T0" fmla="*/ 87313 w 23"/>
                <a:gd name="T1" fmla="*/ 48842 h 90"/>
                <a:gd name="T2" fmla="*/ 87313 w 23"/>
                <a:gd name="T3" fmla="*/ 45085 h 90"/>
                <a:gd name="T4" fmla="*/ 87313 w 23"/>
                <a:gd name="T5" fmla="*/ 45085 h 90"/>
                <a:gd name="T6" fmla="*/ 87313 w 23"/>
                <a:gd name="T7" fmla="*/ 45085 h 90"/>
                <a:gd name="T8" fmla="*/ 41758 w 23"/>
                <a:gd name="T9" fmla="*/ 0 h 90"/>
                <a:gd name="T10" fmla="*/ 0 w 23"/>
                <a:gd name="T11" fmla="*/ 45085 h 90"/>
                <a:gd name="T12" fmla="*/ 0 w 23"/>
                <a:gd name="T13" fmla="*/ 45085 h 90"/>
                <a:gd name="T14" fmla="*/ 0 w 23"/>
                <a:gd name="T15" fmla="*/ 45085 h 90"/>
                <a:gd name="T16" fmla="*/ 0 w 23"/>
                <a:gd name="T17" fmla="*/ 48842 h 90"/>
                <a:gd name="T18" fmla="*/ 3796 w 23"/>
                <a:gd name="T19" fmla="*/ 60113 h 90"/>
                <a:gd name="T20" fmla="*/ 30370 w 23"/>
                <a:gd name="T21" fmla="*/ 172826 h 90"/>
                <a:gd name="T22" fmla="*/ 30370 w 23"/>
                <a:gd name="T23" fmla="*/ 172826 h 90"/>
                <a:gd name="T24" fmla="*/ 3796 w 23"/>
                <a:gd name="T25" fmla="*/ 281782 h 90"/>
                <a:gd name="T26" fmla="*/ 0 w 23"/>
                <a:gd name="T27" fmla="*/ 293053 h 90"/>
                <a:gd name="T28" fmla="*/ 0 w 23"/>
                <a:gd name="T29" fmla="*/ 293053 h 90"/>
                <a:gd name="T30" fmla="*/ 0 w 23"/>
                <a:gd name="T31" fmla="*/ 293053 h 90"/>
                <a:gd name="T32" fmla="*/ 0 w 23"/>
                <a:gd name="T33" fmla="*/ 296810 h 90"/>
                <a:gd name="T34" fmla="*/ 41758 w 23"/>
                <a:gd name="T35" fmla="*/ 338138 h 90"/>
                <a:gd name="T36" fmla="*/ 87313 w 23"/>
                <a:gd name="T37" fmla="*/ 296810 h 90"/>
                <a:gd name="T38" fmla="*/ 87313 w 23"/>
                <a:gd name="T39" fmla="*/ 293053 h 90"/>
                <a:gd name="T40" fmla="*/ 87313 w 23"/>
                <a:gd name="T41" fmla="*/ 293053 h 90"/>
                <a:gd name="T42" fmla="*/ 87313 w 23"/>
                <a:gd name="T43" fmla="*/ 293053 h 90"/>
                <a:gd name="T44" fmla="*/ 83517 w 23"/>
                <a:gd name="T45" fmla="*/ 281782 h 90"/>
                <a:gd name="T46" fmla="*/ 56943 w 23"/>
                <a:gd name="T47" fmla="*/ 169069 h 90"/>
                <a:gd name="T48" fmla="*/ 56943 w 23"/>
                <a:gd name="T49" fmla="*/ 169069 h 90"/>
                <a:gd name="T50" fmla="*/ 83517 w 23"/>
                <a:gd name="T51" fmla="*/ 60113 h 90"/>
                <a:gd name="T52" fmla="*/ 87313 w 23"/>
                <a:gd name="T53" fmla="*/ 48842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 h="90">
                  <a:moveTo>
                    <a:pt x="23" y="13"/>
                  </a:moveTo>
                  <a:cubicBezTo>
                    <a:pt x="23" y="12"/>
                    <a:pt x="23" y="12"/>
                    <a:pt x="23" y="12"/>
                  </a:cubicBezTo>
                  <a:cubicBezTo>
                    <a:pt x="23" y="12"/>
                    <a:pt x="23" y="12"/>
                    <a:pt x="23" y="12"/>
                  </a:cubicBezTo>
                  <a:cubicBezTo>
                    <a:pt x="23" y="12"/>
                    <a:pt x="23" y="12"/>
                    <a:pt x="23" y="12"/>
                  </a:cubicBezTo>
                  <a:cubicBezTo>
                    <a:pt x="23" y="5"/>
                    <a:pt x="18" y="0"/>
                    <a:pt x="11" y="0"/>
                  </a:cubicBezTo>
                  <a:cubicBezTo>
                    <a:pt x="5" y="0"/>
                    <a:pt x="0" y="5"/>
                    <a:pt x="0" y="12"/>
                  </a:cubicBezTo>
                  <a:cubicBezTo>
                    <a:pt x="0" y="12"/>
                    <a:pt x="0" y="12"/>
                    <a:pt x="0" y="12"/>
                  </a:cubicBezTo>
                  <a:cubicBezTo>
                    <a:pt x="0" y="12"/>
                    <a:pt x="0" y="12"/>
                    <a:pt x="0" y="12"/>
                  </a:cubicBezTo>
                  <a:cubicBezTo>
                    <a:pt x="0" y="13"/>
                    <a:pt x="0" y="13"/>
                    <a:pt x="0" y="13"/>
                  </a:cubicBezTo>
                  <a:cubicBezTo>
                    <a:pt x="0" y="14"/>
                    <a:pt x="1" y="15"/>
                    <a:pt x="1" y="16"/>
                  </a:cubicBezTo>
                  <a:cubicBezTo>
                    <a:pt x="8" y="46"/>
                    <a:pt x="8" y="46"/>
                    <a:pt x="8" y="46"/>
                  </a:cubicBezTo>
                  <a:cubicBezTo>
                    <a:pt x="8" y="46"/>
                    <a:pt x="8" y="46"/>
                    <a:pt x="8" y="46"/>
                  </a:cubicBezTo>
                  <a:cubicBezTo>
                    <a:pt x="1" y="75"/>
                    <a:pt x="1" y="75"/>
                    <a:pt x="1" y="75"/>
                  </a:cubicBezTo>
                  <a:cubicBezTo>
                    <a:pt x="1" y="76"/>
                    <a:pt x="0" y="77"/>
                    <a:pt x="0" y="78"/>
                  </a:cubicBezTo>
                  <a:cubicBezTo>
                    <a:pt x="0" y="78"/>
                    <a:pt x="0" y="78"/>
                    <a:pt x="0" y="78"/>
                  </a:cubicBezTo>
                  <a:cubicBezTo>
                    <a:pt x="0" y="78"/>
                    <a:pt x="0" y="78"/>
                    <a:pt x="0" y="78"/>
                  </a:cubicBezTo>
                  <a:cubicBezTo>
                    <a:pt x="0" y="79"/>
                    <a:pt x="0" y="79"/>
                    <a:pt x="0" y="79"/>
                  </a:cubicBezTo>
                  <a:cubicBezTo>
                    <a:pt x="0" y="85"/>
                    <a:pt x="5" y="90"/>
                    <a:pt x="11" y="90"/>
                  </a:cubicBezTo>
                  <a:cubicBezTo>
                    <a:pt x="18" y="90"/>
                    <a:pt x="23" y="85"/>
                    <a:pt x="23" y="79"/>
                  </a:cubicBezTo>
                  <a:cubicBezTo>
                    <a:pt x="23" y="78"/>
                    <a:pt x="23" y="78"/>
                    <a:pt x="23" y="78"/>
                  </a:cubicBezTo>
                  <a:cubicBezTo>
                    <a:pt x="23" y="78"/>
                    <a:pt x="23" y="78"/>
                    <a:pt x="23" y="78"/>
                  </a:cubicBezTo>
                  <a:cubicBezTo>
                    <a:pt x="23" y="78"/>
                    <a:pt x="23" y="78"/>
                    <a:pt x="23" y="78"/>
                  </a:cubicBezTo>
                  <a:cubicBezTo>
                    <a:pt x="22" y="77"/>
                    <a:pt x="22" y="76"/>
                    <a:pt x="22" y="75"/>
                  </a:cubicBezTo>
                  <a:cubicBezTo>
                    <a:pt x="15" y="45"/>
                    <a:pt x="15" y="45"/>
                    <a:pt x="15" y="45"/>
                  </a:cubicBezTo>
                  <a:cubicBezTo>
                    <a:pt x="15" y="45"/>
                    <a:pt x="15" y="45"/>
                    <a:pt x="15" y="45"/>
                  </a:cubicBezTo>
                  <a:cubicBezTo>
                    <a:pt x="22" y="16"/>
                    <a:pt x="22" y="16"/>
                    <a:pt x="22" y="16"/>
                  </a:cubicBezTo>
                  <a:cubicBezTo>
                    <a:pt x="22" y="15"/>
                    <a:pt x="22" y="14"/>
                    <a:pt x="23" y="13"/>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50" name="Freeform 982"/>
            <p:cNvSpPr>
              <a:spLocks/>
            </p:cNvSpPr>
            <p:nvPr/>
          </p:nvSpPr>
          <p:spPr bwMode="auto">
            <a:xfrm>
              <a:off x="9477375" y="4268788"/>
              <a:ext cx="206375" cy="96838"/>
            </a:xfrm>
            <a:custGeom>
              <a:avLst/>
              <a:gdLst>
                <a:gd name="T0" fmla="*/ 206375 w 55"/>
                <a:gd name="T1" fmla="*/ 48419 h 26"/>
                <a:gd name="T2" fmla="*/ 157595 w 55"/>
                <a:gd name="T3" fmla="*/ 96838 h 26"/>
                <a:gd name="T4" fmla="*/ 48780 w 55"/>
                <a:gd name="T5" fmla="*/ 96838 h 26"/>
                <a:gd name="T6" fmla="*/ 0 w 55"/>
                <a:gd name="T7" fmla="*/ 48419 h 26"/>
                <a:gd name="T8" fmla="*/ 48780 w 55"/>
                <a:gd name="T9" fmla="*/ 0 h 26"/>
                <a:gd name="T10" fmla="*/ 157595 w 55"/>
                <a:gd name="T11" fmla="*/ 0 h 26"/>
                <a:gd name="T12" fmla="*/ 206375 w 55"/>
                <a:gd name="T13" fmla="*/ 48419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26">
                  <a:moveTo>
                    <a:pt x="55" y="13"/>
                  </a:moveTo>
                  <a:cubicBezTo>
                    <a:pt x="55" y="20"/>
                    <a:pt x="49" y="26"/>
                    <a:pt x="42" y="26"/>
                  </a:cubicBezTo>
                  <a:cubicBezTo>
                    <a:pt x="13" y="26"/>
                    <a:pt x="13" y="26"/>
                    <a:pt x="13" y="26"/>
                  </a:cubicBezTo>
                  <a:cubicBezTo>
                    <a:pt x="6" y="26"/>
                    <a:pt x="0" y="20"/>
                    <a:pt x="0" y="13"/>
                  </a:cubicBezTo>
                  <a:cubicBezTo>
                    <a:pt x="0" y="6"/>
                    <a:pt x="6" y="0"/>
                    <a:pt x="13" y="0"/>
                  </a:cubicBezTo>
                  <a:cubicBezTo>
                    <a:pt x="42" y="0"/>
                    <a:pt x="42" y="0"/>
                    <a:pt x="42" y="0"/>
                  </a:cubicBezTo>
                  <a:cubicBezTo>
                    <a:pt x="49" y="0"/>
                    <a:pt x="55" y="6"/>
                    <a:pt x="55"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51" name="Freeform 983"/>
            <p:cNvSpPr>
              <a:spLocks/>
            </p:cNvSpPr>
            <p:nvPr/>
          </p:nvSpPr>
          <p:spPr bwMode="auto">
            <a:xfrm>
              <a:off x="9186863" y="4065588"/>
              <a:ext cx="395288" cy="492125"/>
            </a:xfrm>
            <a:custGeom>
              <a:avLst/>
              <a:gdLst>
                <a:gd name="T0" fmla="*/ 387759 w 105"/>
                <a:gd name="T1" fmla="*/ 52594 h 131"/>
                <a:gd name="T2" fmla="*/ 346348 w 105"/>
                <a:gd name="T3" fmla="*/ 0 h 131"/>
                <a:gd name="T4" fmla="*/ 252231 w 105"/>
                <a:gd name="T5" fmla="*/ 0 h 131"/>
                <a:gd name="T6" fmla="*/ 150586 w 105"/>
                <a:gd name="T7" fmla="*/ 22540 h 131"/>
                <a:gd name="T8" fmla="*/ 60234 w 105"/>
                <a:gd name="T9" fmla="*/ 71377 h 131"/>
                <a:gd name="T10" fmla="*/ 7529 w 105"/>
                <a:gd name="T11" fmla="*/ 150267 h 131"/>
                <a:gd name="T12" fmla="*/ 3765 w 105"/>
                <a:gd name="T13" fmla="*/ 191591 h 131"/>
                <a:gd name="T14" fmla="*/ 0 w 105"/>
                <a:gd name="T15" fmla="*/ 244184 h 131"/>
                <a:gd name="T16" fmla="*/ 0 w 105"/>
                <a:gd name="T17" fmla="*/ 244184 h 131"/>
                <a:gd name="T18" fmla="*/ 0 w 105"/>
                <a:gd name="T19" fmla="*/ 247941 h 131"/>
                <a:gd name="T20" fmla="*/ 0 w 105"/>
                <a:gd name="T21" fmla="*/ 247941 h 131"/>
                <a:gd name="T22" fmla="*/ 3765 w 105"/>
                <a:gd name="T23" fmla="*/ 300534 h 131"/>
                <a:gd name="T24" fmla="*/ 7529 w 105"/>
                <a:gd name="T25" fmla="*/ 338101 h 131"/>
                <a:gd name="T26" fmla="*/ 60234 w 105"/>
                <a:gd name="T27" fmla="*/ 420748 h 131"/>
                <a:gd name="T28" fmla="*/ 150586 w 105"/>
                <a:gd name="T29" fmla="*/ 469585 h 131"/>
                <a:gd name="T30" fmla="*/ 252231 w 105"/>
                <a:gd name="T31" fmla="*/ 492125 h 131"/>
                <a:gd name="T32" fmla="*/ 346348 w 105"/>
                <a:gd name="T33" fmla="*/ 492125 h 131"/>
                <a:gd name="T34" fmla="*/ 387759 w 105"/>
                <a:gd name="T35" fmla="*/ 439531 h 131"/>
                <a:gd name="T36" fmla="*/ 346348 w 105"/>
                <a:gd name="T37" fmla="*/ 300534 h 131"/>
                <a:gd name="T38" fmla="*/ 346348 w 105"/>
                <a:gd name="T39" fmla="*/ 191591 h 131"/>
                <a:gd name="T40" fmla="*/ 387759 w 105"/>
                <a:gd name="T41" fmla="*/ 52594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31">
                  <a:moveTo>
                    <a:pt x="103" y="14"/>
                  </a:moveTo>
                  <a:cubicBezTo>
                    <a:pt x="105" y="6"/>
                    <a:pt x="100" y="0"/>
                    <a:pt x="92" y="0"/>
                  </a:cubicBezTo>
                  <a:cubicBezTo>
                    <a:pt x="67" y="0"/>
                    <a:pt x="67" y="0"/>
                    <a:pt x="67" y="0"/>
                  </a:cubicBezTo>
                  <a:cubicBezTo>
                    <a:pt x="59" y="0"/>
                    <a:pt x="47" y="3"/>
                    <a:pt x="40" y="6"/>
                  </a:cubicBezTo>
                  <a:cubicBezTo>
                    <a:pt x="16" y="19"/>
                    <a:pt x="16" y="19"/>
                    <a:pt x="16" y="19"/>
                  </a:cubicBezTo>
                  <a:cubicBezTo>
                    <a:pt x="9" y="23"/>
                    <a:pt x="2" y="32"/>
                    <a:pt x="2" y="40"/>
                  </a:cubicBezTo>
                  <a:cubicBezTo>
                    <a:pt x="1" y="51"/>
                    <a:pt x="1" y="51"/>
                    <a:pt x="1" y="51"/>
                  </a:cubicBezTo>
                  <a:cubicBezTo>
                    <a:pt x="0" y="59"/>
                    <a:pt x="0" y="65"/>
                    <a:pt x="0" y="65"/>
                  </a:cubicBezTo>
                  <a:cubicBezTo>
                    <a:pt x="0" y="65"/>
                    <a:pt x="0" y="65"/>
                    <a:pt x="0" y="65"/>
                  </a:cubicBezTo>
                  <a:cubicBezTo>
                    <a:pt x="0" y="66"/>
                    <a:pt x="0" y="66"/>
                    <a:pt x="0" y="66"/>
                  </a:cubicBezTo>
                  <a:cubicBezTo>
                    <a:pt x="0" y="66"/>
                    <a:pt x="0" y="66"/>
                    <a:pt x="0" y="66"/>
                  </a:cubicBezTo>
                  <a:cubicBezTo>
                    <a:pt x="0" y="66"/>
                    <a:pt x="0" y="72"/>
                    <a:pt x="1" y="80"/>
                  </a:cubicBezTo>
                  <a:cubicBezTo>
                    <a:pt x="2" y="90"/>
                    <a:pt x="2" y="90"/>
                    <a:pt x="2" y="90"/>
                  </a:cubicBezTo>
                  <a:cubicBezTo>
                    <a:pt x="2" y="99"/>
                    <a:pt x="9" y="108"/>
                    <a:pt x="16" y="112"/>
                  </a:cubicBezTo>
                  <a:cubicBezTo>
                    <a:pt x="40" y="125"/>
                    <a:pt x="40" y="125"/>
                    <a:pt x="40" y="125"/>
                  </a:cubicBezTo>
                  <a:cubicBezTo>
                    <a:pt x="47" y="128"/>
                    <a:pt x="59" y="131"/>
                    <a:pt x="67" y="131"/>
                  </a:cubicBezTo>
                  <a:cubicBezTo>
                    <a:pt x="92" y="131"/>
                    <a:pt x="92" y="131"/>
                    <a:pt x="92" y="131"/>
                  </a:cubicBezTo>
                  <a:cubicBezTo>
                    <a:pt x="100" y="131"/>
                    <a:pt x="105" y="125"/>
                    <a:pt x="103" y="117"/>
                  </a:cubicBezTo>
                  <a:cubicBezTo>
                    <a:pt x="92" y="80"/>
                    <a:pt x="92" y="80"/>
                    <a:pt x="92" y="80"/>
                  </a:cubicBezTo>
                  <a:cubicBezTo>
                    <a:pt x="90" y="72"/>
                    <a:pt x="90" y="59"/>
                    <a:pt x="92" y="51"/>
                  </a:cubicBezTo>
                  <a:lnTo>
                    <a:pt x="103" y="14"/>
                  </a:ln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52" name="Freeform 984"/>
            <p:cNvSpPr>
              <a:spLocks/>
            </p:cNvSpPr>
            <p:nvPr/>
          </p:nvSpPr>
          <p:spPr bwMode="auto">
            <a:xfrm>
              <a:off x="7720013" y="3963988"/>
              <a:ext cx="1546225" cy="654050"/>
            </a:xfrm>
            <a:custGeom>
              <a:avLst/>
              <a:gdLst>
                <a:gd name="T0" fmla="*/ 1546225 w 411"/>
                <a:gd name="T1" fmla="*/ 357096 h 174"/>
                <a:gd name="T2" fmla="*/ 1252781 w 411"/>
                <a:gd name="T3" fmla="*/ 654050 h 174"/>
                <a:gd name="T4" fmla="*/ 364924 w 411"/>
                <a:gd name="T5" fmla="*/ 654050 h 174"/>
                <a:gd name="T6" fmla="*/ 0 w 411"/>
                <a:gd name="T7" fmla="*/ 338302 h 174"/>
                <a:gd name="T8" fmla="*/ 364924 w 411"/>
                <a:gd name="T9" fmla="*/ 0 h 174"/>
                <a:gd name="T10" fmla="*/ 1252781 w 411"/>
                <a:gd name="T11" fmla="*/ 0 h 174"/>
                <a:gd name="T12" fmla="*/ 1546225 w 411"/>
                <a:gd name="T13" fmla="*/ 293195 h 174"/>
                <a:gd name="T14" fmla="*/ 1546225 w 411"/>
                <a:gd name="T15" fmla="*/ 357096 h 1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1" h="174">
                  <a:moveTo>
                    <a:pt x="411" y="95"/>
                  </a:moveTo>
                  <a:cubicBezTo>
                    <a:pt x="411" y="139"/>
                    <a:pt x="376" y="174"/>
                    <a:pt x="333" y="174"/>
                  </a:cubicBezTo>
                  <a:cubicBezTo>
                    <a:pt x="97" y="174"/>
                    <a:pt x="97" y="174"/>
                    <a:pt x="97" y="174"/>
                  </a:cubicBezTo>
                  <a:cubicBezTo>
                    <a:pt x="54" y="174"/>
                    <a:pt x="0" y="145"/>
                    <a:pt x="0" y="90"/>
                  </a:cubicBezTo>
                  <a:cubicBezTo>
                    <a:pt x="0" y="35"/>
                    <a:pt x="54" y="0"/>
                    <a:pt x="97" y="0"/>
                  </a:cubicBezTo>
                  <a:cubicBezTo>
                    <a:pt x="333" y="0"/>
                    <a:pt x="333" y="0"/>
                    <a:pt x="333" y="0"/>
                  </a:cubicBezTo>
                  <a:cubicBezTo>
                    <a:pt x="376" y="0"/>
                    <a:pt x="411" y="35"/>
                    <a:pt x="411" y="78"/>
                  </a:cubicBezTo>
                  <a:lnTo>
                    <a:pt x="411" y="95"/>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53" name="Freeform 985"/>
            <p:cNvSpPr>
              <a:spLocks/>
            </p:cNvSpPr>
            <p:nvPr/>
          </p:nvSpPr>
          <p:spPr bwMode="auto">
            <a:xfrm>
              <a:off x="8197850" y="3771900"/>
              <a:ext cx="387350" cy="266700"/>
            </a:xfrm>
            <a:custGeom>
              <a:avLst/>
              <a:gdLst>
                <a:gd name="T0" fmla="*/ 387350 w 103"/>
                <a:gd name="T1" fmla="*/ 184061 h 71"/>
                <a:gd name="T2" fmla="*/ 304615 w 103"/>
                <a:gd name="T3" fmla="*/ 266700 h 71"/>
                <a:gd name="T4" fmla="*/ 82735 w 103"/>
                <a:gd name="T5" fmla="*/ 266700 h 71"/>
                <a:gd name="T6" fmla="*/ 0 w 103"/>
                <a:gd name="T7" fmla="*/ 184061 h 71"/>
                <a:gd name="T8" fmla="*/ 0 w 103"/>
                <a:gd name="T9" fmla="*/ 82639 h 71"/>
                <a:gd name="T10" fmla="*/ 82735 w 103"/>
                <a:gd name="T11" fmla="*/ 0 h 71"/>
                <a:gd name="T12" fmla="*/ 304615 w 103"/>
                <a:gd name="T13" fmla="*/ 0 h 71"/>
                <a:gd name="T14" fmla="*/ 387350 w 103"/>
                <a:gd name="T15" fmla="*/ 82639 h 71"/>
                <a:gd name="T16" fmla="*/ 387350 w 103"/>
                <a:gd name="T17" fmla="*/ 184061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71">
                  <a:moveTo>
                    <a:pt x="103" y="49"/>
                  </a:moveTo>
                  <a:cubicBezTo>
                    <a:pt x="103" y="61"/>
                    <a:pt x="93" y="71"/>
                    <a:pt x="81" y="71"/>
                  </a:cubicBezTo>
                  <a:cubicBezTo>
                    <a:pt x="22" y="71"/>
                    <a:pt x="22" y="71"/>
                    <a:pt x="22" y="71"/>
                  </a:cubicBezTo>
                  <a:cubicBezTo>
                    <a:pt x="10" y="71"/>
                    <a:pt x="0" y="61"/>
                    <a:pt x="0" y="49"/>
                  </a:cubicBezTo>
                  <a:cubicBezTo>
                    <a:pt x="0" y="22"/>
                    <a:pt x="0" y="22"/>
                    <a:pt x="0" y="22"/>
                  </a:cubicBezTo>
                  <a:cubicBezTo>
                    <a:pt x="0" y="10"/>
                    <a:pt x="10" y="0"/>
                    <a:pt x="22" y="0"/>
                  </a:cubicBezTo>
                  <a:cubicBezTo>
                    <a:pt x="81" y="0"/>
                    <a:pt x="81" y="0"/>
                    <a:pt x="81" y="0"/>
                  </a:cubicBezTo>
                  <a:cubicBezTo>
                    <a:pt x="93" y="0"/>
                    <a:pt x="103" y="10"/>
                    <a:pt x="103" y="22"/>
                  </a:cubicBezTo>
                  <a:lnTo>
                    <a:pt x="103" y="49"/>
                  </a:ln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54" name="Freeform 986"/>
            <p:cNvSpPr>
              <a:spLocks/>
            </p:cNvSpPr>
            <p:nvPr/>
          </p:nvSpPr>
          <p:spPr bwMode="auto">
            <a:xfrm>
              <a:off x="8153400" y="3756025"/>
              <a:ext cx="465138" cy="79375"/>
            </a:xfrm>
            <a:custGeom>
              <a:avLst/>
              <a:gdLst>
                <a:gd name="T0" fmla="*/ 465138 w 124"/>
                <a:gd name="T1" fmla="*/ 41577 h 21"/>
                <a:gd name="T2" fmla="*/ 427627 w 124"/>
                <a:gd name="T3" fmla="*/ 79375 h 21"/>
                <a:gd name="T4" fmla="*/ 41262 w 124"/>
                <a:gd name="T5" fmla="*/ 79375 h 21"/>
                <a:gd name="T6" fmla="*/ 0 w 124"/>
                <a:gd name="T7" fmla="*/ 41577 h 21"/>
                <a:gd name="T8" fmla="*/ 41262 w 124"/>
                <a:gd name="T9" fmla="*/ 0 h 21"/>
                <a:gd name="T10" fmla="*/ 427627 w 124"/>
                <a:gd name="T11" fmla="*/ 0 h 21"/>
                <a:gd name="T12" fmla="*/ 465138 w 124"/>
                <a:gd name="T13" fmla="*/ 4157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21">
                  <a:moveTo>
                    <a:pt x="124" y="11"/>
                  </a:moveTo>
                  <a:cubicBezTo>
                    <a:pt x="124" y="16"/>
                    <a:pt x="119" y="21"/>
                    <a:pt x="114" y="21"/>
                  </a:cubicBezTo>
                  <a:cubicBezTo>
                    <a:pt x="11" y="21"/>
                    <a:pt x="11" y="21"/>
                    <a:pt x="11" y="21"/>
                  </a:cubicBezTo>
                  <a:cubicBezTo>
                    <a:pt x="5" y="21"/>
                    <a:pt x="0" y="16"/>
                    <a:pt x="0" y="11"/>
                  </a:cubicBezTo>
                  <a:cubicBezTo>
                    <a:pt x="0" y="5"/>
                    <a:pt x="5" y="0"/>
                    <a:pt x="11" y="0"/>
                  </a:cubicBezTo>
                  <a:cubicBezTo>
                    <a:pt x="114" y="0"/>
                    <a:pt x="114" y="0"/>
                    <a:pt x="114" y="0"/>
                  </a:cubicBezTo>
                  <a:cubicBezTo>
                    <a:pt x="119" y="0"/>
                    <a:pt x="124" y="5"/>
                    <a:pt x="124" y="11"/>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55" name="Oval 987"/>
            <p:cNvSpPr>
              <a:spLocks noChangeArrowheads="1"/>
            </p:cNvSpPr>
            <p:nvPr/>
          </p:nvSpPr>
          <p:spPr bwMode="auto">
            <a:xfrm>
              <a:off x="7988300" y="4197350"/>
              <a:ext cx="184150"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556" name="Freeform 988"/>
            <p:cNvSpPr>
              <a:spLocks noEditPoints="1"/>
            </p:cNvSpPr>
            <p:nvPr/>
          </p:nvSpPr>
          <p:spPr bwMode="auto">
            <a:xfrm>
              <a:off x="7969250" y="417830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57" name="Oval 989"/>
            <p:cNvSpPr>
              <a:spLocks noChangeArrowheads="1"/>
            </p:cNvSpPr>
            <p:nvPr/>
          </p:nvSpPr>
          <p:spPr bwMode="auto">
            <a:xfrm>
              <a:off x="8285163" y="4197350"/>
              <a:ext cx="184150"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558" name="Freeform 990"/>
            <p:cNvSpPr>
              <a:spLocks noEditPoints="1"/>
            </p:cNvSpPr>
            <p:nvPr/>
          </p:nvSpPr>
          <p:spPr bwMode="auto">
            <a:xfrm>
              <a:off x="8266113" y="417830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59" name="Oval 991"/>
            <p:cNvSpPr>
              <a:spLocks noChangeArrowheads="1"/>
            </p:cNvSpPr>
            <p:nvPr/>
          </p:nvSpPr>
          <p:spPr bwMode="auto">
            <a:xfrm>
              <a:off x="8582025" y="4197350"/>
              <a:ext cx="184150"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560" name="Freeform 992"/>
            <p:cNvSpPr>
              <a:spLocks noEditPoints="1"/>
            </p:cNvSpPr>
            <p:nvPr/>
          </p:nvSpPr>
          <p:spPr bwMode="auto">
            <a:xfrm>
              <a:off x="8562975" y="417830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61" name="Oval 993"/>
            <p:cNvSpPr>
              <a:spLocks noChangeArrowheads="1"/>
            </p:cNvSpPr>
            <p:nvPr/>
          </p:nvSpPr>
          <p:spPr bwMode="auto">
            <a:xfrm>
              <a:off x="8878888" y="4197350"/>
              <a:ext cx="187325"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562" name="Freeform 994"/>
            <p:cNvSpPr>
              <a:spLocks noEditPoints="1"/>
            </p:cNvSpPr>
            <p:nvPr/>
          </p:nvSpPr>
          <p:spPr bwMode="auto">
            <a:xfrm>
              <a:off x="8859838" y="417830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61" name="组合 1080"/>
          <p:cNvGrpSpPr>
            <a:grpSpLocks/>
          </p:cNvGrpSpPr>
          <p:nvPr/>
        </p:nvGrpSpPr>
        <p:grpSpPr bwMode="auto">
          <a:xfrm>
            <a:off x="7237678" y="2217209"/>
            <a:ext cx="915458" cy="915458"/>
            <a:chOff x="11426825" y="2573338"/>
            <a:chExt cx="3038475" cy="3041650"/>
          </a:xfrm>
        </p:grpSpPr>
        <p:sp>
          <p:nvSpPr>
            <p:cNvPr id="49477" name="Oval 1021"/>
            <p:cNvSpPr>
              <a:spLocks noChangeArrowheads="1"/>
            </p:cNvSpPr>
            <p:nvPr/>
          </p:nvSpPr>
          <p:spPr bwMode="auto">
            <a:xfrm>
              <a:off x="11426825" y="2573338"/>
              <a:ext cx="3038475" cy="3041650"/>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78" name="Freeform 1022"/>
            <p:cNvSpPr>
              <a:spLocks/>
            </p:cNvSpPr>
            <p:nvPr/>
          </p:nvSpPr>
          <p:spPr bwMode="auto">
            <a:xfrm>
              <a:off x="11426825" y="3311526"/>
              <a:ext cx="1398588" cy="1806575"/>
            </a:xfrm>
            <a:custGeom>
              <a:avLst/>
              <a:gdLst>
                <a:gd name="T0" fmla="*/ 586505 w 372"/>
                <a:gd name="T1" fmla="*/ 0 h 480"/>
                <a:gd name="T2" fmla="*/ 135347 w 372"/>
                <a:gd name="T3" fmla="*/ 150548 h 480"/>
                <a:gd name="T4" fmla="*/ 0 w 372"/>
                <a:gd name="T5" fmla="*/ 782849 h 480"/>
                <a:gd name="T6" fmla="*/ 364686 w 372"/>
                <a:gd name="T7" fmla="*/ 1772702 h 480"/>
                <a:gd name="T8" fmla="*/ 586505 w 372"/>
                <a:gd name="T9" fmla="*/ 1806575 h 480"/>
                <a:gd name="T10" fmla="*/ 1398588 w 372"/>
                <a:gd name="T11" fmla="*/ 903288 h 480"/>
                <a:gd name="T12" fmla="*/ 586505 w 372"/>
                <a:gd name="T13" fmla="*/ 0 h 4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2" h="480">
                  <a:moveTo>
                    <a:pt x="156" y="0"/>
                  </a:moveTo>
                  <a:cubicBezTo>
                    <a:pt x="111" y="0"/>
                    <a:pt x="70" y="15"/>
                    <a:pt x="36" y="40"/>
                  </a:cubicBezTo>
                  <a:cubicBezTo>
                    <a:pt x="13" y="91"/>
                    <a:pt x="0" y="148"/>
                    <a:pt x="0" y="208"/>
                  </a:cubicBezTo>
                  <a:cubicBezTo>
                    <a:pt x="0" y="308"/>
                    <a:pt x="36" y="400"/>
                    <a:pt x="97" y="471"/>
                  </a:cubicBezTo>
                  <a:cubicBezTo>
                    <a:pt x="116" y="477"/>
                    <a:pt x="135" y="480"/>
                    <a:pt x="156" y="480"/>
                  </a:cubicBezTo>
                  <a:cubicBezTo>
                    <a:pt x="275" y="480"/>
                    <a:pt x="372" y="373"/>
                    <a:pt x="372" y="240"/>
                  </a:cubicBezTo>
                  <a:cubicBezTo>
                    <a:pt x="372" y="107"/>
                    <a:pt x="275" y="0"/>
                    <a:pt x="156" y="0"/>
                  </a:cubicBezTo>
                </a:path>
              </a:pathLst>
            </a:custGeom>
            <a:solidFill>
              <a:srgbClr val="006F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79" name="Freeform 1023"/>
            <p:cNvSpPr>
              <a:spLocks/>
            </p:cNvSpPr>
            <p:nvPr/>
          </p:nvSpPr>
          <p:spPr bwMode="auto">
            <a:xfrm>
              <a:off x="13341350" y="3608388"/>
              <a:ext cx="1123950" cy="1727200"/>
            </a:xfrm>
            <a:custGeom>
              <a:avLst/>
              <a:gdLst>
                <a:gd name="T0" fmla="*/ 815710 w 299"/>
                <a:gd name="T1" fmla="*/ 0 h 459"/>
                <a:gd name="T2" fmla="*/ 0 w 299"/>
                <a:gd name="T3" fmla="*/ 903111 h 459"/>
                <a:gd name="T4" fmla="*/ 481156 w 299"/>
                <a:gd name="T5" fmla="*/ 1727200 h 459"/>
                <a:gd name="T6" fmla="*/ 1123950 w 299"/>
                <a:gd name="T7" fmla="*/ 485422 h 459"/>
                <a:gd name="T8" fmla="*/ 1056287 w 299"/>
                <a:gd name="T9" fmla="*/ 37630 h 459"/>
                <a:gd name="T10" fmla="*/ 815710 w 299"/>
                <a:gd name="T11" fmla="*/ 0 h 4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 h="459">
                  <a:moveTo>
                    <a:pt x="217" y="0"/>
                  </a:moveTo>
                  <a:cubicBezTo>
                    <a:pt x="97" y="0"/>
                    <a:pt x="0" y="107"/>
                    <a:pt x="0" y="240"/>
                  </a:cubicBezTo>
                  <a:cubicBezTo>
                    <a:pt x="0" y="337"/>
                    <a:pt x="53" y="421"/>
                    <a:pt x="128" y="459"/>
                  </a:cubicBezTo>
                  <a:cubicBezTo>
                    <a:pt x="231" y="386"/>
                    <a:pt x="299" y="265"/>
                    <a:pt x="299" y="129"/>
                  </a:cubicBezTo>
                  <a:cubicBezTo>
                    <a:pt x="299" y="88"/>
                    <a:pt x="292" y="48"/>
                    <a:pt x="281" y="10"/>
                  </a:cubicBezTo>
                  <a:cubicBezTo>
                    <a:pt x="261" y="3"/>
                    <a:pt x="239" y="0"/>
                    <a:pt x="217" y="0"/>
                  </a:cubicBezTo>
                </a:path>
              </a:pathLst>
            </a:custGeom>
            <a:solidFill>
              <a:srgbClr val="006F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80" name="Freeform 1024"/>
            <p:cNvSpPr>
              <a:spLocks/>
            </p:cNvSpPr>
            <p:nvPr/>
          </p:nvSpPr>
          <p:spPr bwMode="auto">
            <a:xfrm>
              <a:off x="13600113" y="3187701"/>
              <a:ext cx="485775" cy="315913"/>
            </a:xfrm>
            <a:custGeom>
              <a:avLst/>
              <a:gdLst>
                <a:gd name="T0" fmla="*/ 320084 w 129"/>
                <a:gd name="T1" fmla="*/ 0 h 84"/>
                <a:gd name="T2" fmla="*/ 252302 w 129"/>
                <a:gd name="T3" fmla="*/ 41370 h 84"/>
                <a:gd name="T4" fmla="*/ 199582 w 129"/>
                <a:gd name="T5" fmla="*/ 18804 h 84"/>
                <a:gd name="T6" fmla="*/ 124268 w 129"/>
                <a:gd name="T7" fmla="*/ 75217 h 84"/>
                <a:gd name="T8" fmla="*/ 90377 w 129"/>
                <a:gd name="T9" fmla="*/ 67696 h 84"/>
                <a:gd name="T10" fmla="*/ 15063 w 129"/>
                <a:gd name="T11" fmla="*/ 142913 h 84"/>
                <a:gd name="T12" fmla="*/ 22594 w 129"/>
                <a:gd name="T13" fmla="*/ 176761 h 84"/>
                <a:gd name="T14" fmla="*/ 0 w 129"/>
                <a:gd name="T15" fmla="*/ 229413 h 84"/>
                <a:gd name="T16" fmla="*/ 75314 w 129"/>
                <a:gd name="T17" fmla="*/ 304630 h 84"/>
                <a:gd name="T18" fmla="*/ 116737 w 129"/>
                <a:gd name="T19" fmla="*/ 289587 h 84"/>
                <a:gd name="T20" fmla="*/ 169456 w 129"/>
                <a:gd name="T21" fmla="*/ 315913 h 84"/>
                <a:gd name="T22" fmla="*/ 237239 w 129"/>
                <a:gd name="T23" fmla="*/ 278304 h 84"/>
                <a:gd name="T24" fmla="*/ 297490 w 129"/>
                <a:gd name="T25" fmla="*/ 312152 h 84"/>
                <a:gd name="T26" fmla="*/ 353976 w 129"/>
                <a:gd name="T27" fmla="*/ 282065 h 84"/>
                <a:gd name="T28" fmla="*/ 402930 w 129"/>
                <a:gd name="T29" fmla="*/ 300870 h 84"/>
                <a:gd name="T30" fmla="*/ 478244 w 129"/>
                <a:gd name="T31" fmla="*/ 225652 h 84"/>
                <a:gd name="T32" fmla="*/ 463181 w 129"/>
                <a:gd name="T33" fmla="*/ 180522 h 84"/>
                <a:gd name="T34" fmla="*/ 485775 w 129"/>
                <a:gd name="T35" fmla="*/ 127870 h 84"/>
                <a:gd name="T36" fmla="*/ 410461 w 129"/>
                <a:gd name="T37" fmla="*/ 52652 h 84"/>
                <a:gd name="T38" fmla="*/ 391633 w 129"/>
                <a:gd name="T39" fmla="*/ 56413 h 84"/>
                <a:gd name="T40" fmla="*/ 320084 w 129"/>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84">
                  <a:moveTo>
                    <a:pt x="85" y="0"/>
                  </a:moveTo>
                  <a:cubicBezTo>
                    <a:pt x="77" y="0"/>
                    <a:pt x="70" y="4"/>
                    <a:pt x="67" y="11"/>
                  </a:cubicBezTo>
                  <a:cubicBezTo>
                    <a:pt x="64" y="7"/>
                    <a:pt x="58" y="5"/>
                    <a:pt x="53" y="5"/>
                  </a:cubicBezTo>
                  <a:cubicBezTo>
                    <a:pt x="43" y="5"/>
                    <a:pt x="35" y="11"/>
                    <a:pt x="33" y="20"/>
                  </a:cubicBezTo>
                  <a:cubicBezTo>
                    <a:pt x="31" y="19"/>
                    <a:pt x="27" y="18"/>
                    <a:pt x="24" y="18"/>
                  </a:cubicBezTo>
                  <a:cubicBezTo>
                    <a:pt x="13" y="18"/>
                    <a:pt x="4" y="27"/>
                    <a:pt x="4" y="38"/>
                  </a:cubicBezTo>
                  <a:cubicBezTo>
                    <a:pt x="4" y="41"/>
                    <a:pt x="5" y="44"/>
                    <a:pt x="6" y="47"/>
                  </a:cubicBezTo>
                  <a:cubicBezTo>
                    <a:pt x="3" y="50"/>
                    <a:pt x="0" y="55"/>
                    <a:pt x="0" y="61"/>
                  </a:cubicBezTo>
                  <a:cubicBezTo>
                    <a:pt x="0" y="72"/>
                    <a:pt x="9" y="81"/>
                    <a:pt x="20" y="81"/>
                  </a:cubicBezTo>
                  <a:cubicBezTo>
                    <a:pt x="24" y="81"/>
                    <a:pt x="28" y="80"/>
                    <a:pt x="31" y="77"/>
                  </a:cubicBezTo>
                  <a:cubicBezTo>
                    <a:pt x="34" y="81"/>
                    <a:pt x="40" y="84"/>
                    <a:pt x="45" y="84"/>
                  </a:cubicBezTo>
                  <a:cubicBezTo>
                    <a:pt x="53" y="84"/>
                    <a:pt x="59" y="80"/>
                    <a:pt x="63" y="74"/>
                  </a:cubicBezTo>
                  <a:cubicBezTo>
                    <a:pt x="66" y="79"/>
                    <a:pt x="72" y="83"/>
                    <a:pt x="79" y="83"/>
                  </a:cubicBezTo>
                  <a:cubicBezTo>
                    <a:pt x="85" y="83"/>
                    <a:pt x="91" y="79"/>
                    <a:pt x="94" y="75"/>
                  </a:cubicBezTo>
                  <a:cubicBezTo>
                    <a:pt x="98" y="78"/>
                    <a:pt x="102" y="80"/>
                    <a:pt x="107" y="80"/>
                  </a:cubicBezTo>
                  <a:cubicBezTo>
                    <a:pt x="118" y="80"/>
                    <a:pt x="127" y="71"/>
                    <a:pt x="127" y="60"/>
                  </a:cubicBezTo>
                  <a:cubicBezTo>
                    <a:pt x="127" y="55"/>
                    <a:pt x="126" y="51"/>
                    <a:pt x="123" y="48"/>
                  </a:cubicBezTo>
                  <a:cubicBezTo>
                    <a:pt x="126" y="44"/>
                    <a:pt x="129" y="39"/>
                    <a:pt x="129" y="34"/>
                  </a:cubicBezTo>
                  <a:cubicBezTo>
                    <a:pt x="129" y="23"/>
                    <a:pt x="120" y="14"/>
                    <a:pt x="109" y="14"/>
                  </a:cubicBezTo>
                  <a:cubicBezTo>
                    <a:pt x="107" y="14"/>
                    <a:pt x="106" y="14"/>
                    <a:pt x="104" y="15"/>
                  </a:cubicBezTo>
                  <a:cubicBezTo>
                    <a:pt x="102" y="6"/>
                    <a:pt x="94" y="0"/>
                    <a:pt x="85"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81" name="Oval 1025"/>
            <p:cNvSpPr>
              <a:spLocks noChangeArrowheads="1"/>
            </p:cNvSpPr>
            <p:nvPr/>
          </p:nvSpPr>
          <p:spPr bwMode="auto">
            <a:xfrm>
              <a:off x="11761788" y="3514726"/>
              <a:ext cx="2500313" cy="1712913"/>
            </a:xfrm>
            <a:prstGeom prst="ellipse">
              <a:avLst/>
            </a:prstGeom>
            <a:solidFill>
              <a:srgbClr val="539B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82" name="Freeform 1031"/>
            <p:cNvSpPr>
              <a:spLocks/>
            </p:cNvSpPr>
            <p:nvPr/>
          </p:nvSpPr>
          <p:spPr bwMode="auto">
            <a:xfrm>
              <a:off x="12780963" y="2836863"/>
              <a:ext cx="390525" cy="255588"/>
            </a:xfrm>
            <a:custGeom>
              <a:avLst/>
              <a:gdLst>
                <a:gd name="T0" fmla="*/ 259098 w 104"/>
                <a:gd name="T1" fmla="*/ 0 h 68"/>
                <a:gd name="T2" fmla="*/ 202773 w 104"/>
                <a:gd name="T3" fmla="*/ 33828 h 68"/>
                <a:gd name="T4" fmla="*/ 161467 w 104"/>
                <a:gd name="T5" fmla="*/ 15035 h 68"/>
                <a:gd name="T6" fmla="*/ 101386 w 104"/>
                <a:gd name="T7" fmla="*/ 60138 h 68"/>
                <a:gd name="T8" fmla="*/ 75101 w 104"/>
                <a:gd name="T9" fmla="*/ 52621 h 68"/>
                <a:gd name="T10" fmla="*/ 15020 w 104"/>
                <a:gd name="T11" fmla="*/ 112759 h 68"/>
                <a:gd name="T12" fmla="*/ 18775 w 104"/>
                <a:gd name="T13" fmla="*/ 142829 h 68"/>
                <a:gd name="T14" fmla="*/ 0 w 104"/>
                <a:gd name="T15" fmla="*/ 184174 h 68"/>
                <a:gd name="T16" fmla="*/ 60081 w 104"/>
                <a:gd name="T17" fmla="*/ 244312 h 68"/>
                <a:gd name="T18" fmla="*/ 93876 w 104"/>
                <a:gd name="T19" fmla="*/ 233036 h 68"/>
                <a:gd name="T20" fmla="*/ 138937 w 104"/>
                <a:gd name="T21" fmla="*/ 255588 h 68"/>
                <a:gd name="T22" fmla="*/ 187752 w 104"/>
                <a:gd name="T23" fmla="*/ 225519 h 68"/>
                <a:gd name="T24" fmla="*/ 236568 w 104"/>
                <a:gd name="T25" fmla="*/ 248071 h 68"/>
                <a:gd name="T26" fmla="*/ 285384 w 104"/>
                <a:gd name="T27" fmla="*/ 225519 h 68"/>
                <a:gd name="T28" fmla="*/ 322934 w 104"/>
                <a:gd name="T29" fmla="*/ 240553 h 68"/>
                <a:gd name="T30" fmla="*/ 383015 w 104"/>
                <a:gd name="T31" fmla="*/ 180415 h 68"/>
                <a:gd name="T32" fmla="*/ 371750 w 104"/>
                <a:gd name="T33" fmla="*/ 146587 h 68"/>
                <a:gd name="T34" fmla="*/ 390525 w 104"/>
                <a:gd name="T35" fmla="*/ 101483 h 68"/>
                <a:gd name="T36" fmla="*/ 330444 w 104"/>
                <a:gd name="T37" fmla="*/ 45104 h 68"/>
                <a:gd name="T38" fmla="*/ 315424 w 104"/>
                <a:gd name="T39" fmla="*/ 45104 h 68"/>
                <a:gd name="T40" fmla="*/ 259098 w 104"/>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68">
                  <a:moveTo>
                    <a:pt x="69" y="0"/>
                  </a:moveTo>
                  <a:cubicBezTo>
                    <a:pt x="62" y="0"/>
                    <a:pt x="57" y="4"/>
                    <a:pt x="54" y="9"/>
                  </a:cubicBezTo>
                  <a:cubicBezTo>
                    <a:pt x="51" y="6"/>
                    <a:pt x="47" y="4"/>
                    <a:pt x="43" y="4"/>
                  </a:cubicBezTo>
                  <a:cubicBezTo>
                    <a:pt x="35" y="4"/>
                    <a:pt x="29" y="9"/>
                    <a:pt x="27" y="16"/>
                  </a:cubicBezTo>
                  <a:cubicBezTo>
                    <a:pt x="25" y="15"/>
                    <a:pt x="22" y="14"/>
                    <a:pt x="20" y="14"/>
                  </a:cubicBezTo>
                  <a:cubicBezTo>
                    <a:pt x="11" y="14"/>
                    <a:pt x="4" y="22"/>
                    <a:pt x="4" y="30"/>
                  </a:cubicBezTo>
                  <a:cubicBezTo>
                    <a:pt x="4" y="33"/>
                    <a:pt x="4" y="35"/>
                    <a:pt x="5" y="38"/>
                  </a:cubicBezTo>
                  <a:cubicBezTo>
                    <a:pt x="2" y="41"/>
                    <a:pt x="0" y="45"/>
                    <a:pt x="0" y="49"/>
                  </a:cubicBezTo>
                  <a:cubicBezTo>
                    <a:pt x="0" y="58"/>
                    <a:pt x="8" y="65"/>
                    <a:pt x="16" y="65"/>
                  </a:cubicBezTo>
                  <a:cubicBezTo>
                    <a:pt x="20" y="65"/>
                    <a:pt x="23" y="64"/>
                    <a:pt x="25" y="62"/>
                  </a:cubicBezTo>
                  <a:cubicBezTo>
                    <a:pt x="28" y="66"/>
                    <a:pt x="32" y="68"/>
                    <a:pt x="37" y="68"/>
                  </a:cubicBezTo>
                  <a:cubicBezTo>
                    <a:pt x="43" y="68"/>
                    <a:pt x="48" y="64"/>
                    <a:pt x="50" y="60"/>
                  </a:cubicBezTo>
                  <a:cubicBezTo>
                    <a:pt x="53" y="64"/>
                    <a:pt x="58" y="66"/>
                    <a:pt x="63" y="66"/>
                  </a:cubicBezTo>
                  <a:cubicBezTo>
                    <a:pt x="69" y="66"/>
                    <a:pt x="73" y="64"/>
                    <a:pt x="76" y="60"/>
                  </a:cubicBezTo>
                  <a:cubicBezTo>
                    <a:pt x="79" y="63"/>
                    <a:pt x="82" y="64"/>
                    <a:pt x="86" y="64"/>
                  </a:cubicBezTo>
                  <a:cubicBezTo>
                    <a:pt x="95" y="64"/>
                    <a:pt x="102" y="57"/>
                    <a:pt x="102" y="48"/>
                  </a:cubicBezTo>
                  <a:cubicBezTo>
                    <a:pt x="102" y="45"/>
                    <a:pt x="101" y="41"/>
                    <a:pt x="99" y="39"/>
                  </a:cubicBezTo>
                  <a:cubicBezTo>
                    <a:pt x="102" y="36"/>
                    <a:pt x="104" y="32"/>
                    <a:pt x="104" y="27"/>
                  </a:cubicBezTo>
                  <a:cubicBezTo>
                    <a:pt x="104" y="19"/>
                    <a:pt x="96" y="12"/>
                    <a:pt x="88" y="12"/>
                  </a:cubicBezTo>
                  <a:cubicBezTo>
                    <a:pt x="86" y="12"/>
                    <a:pt x="85" y="12"/>
                    <a:pt x="84" y="12"/>
                  </a:cubicBezTo>
                  <a:cubicBezTo>
                    <a:pt x="82" y="5"/>
                    <a:pt x="76" y="0"/>
                    <a:pt x="69"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83" name="Freeform 1032"/>
            <p:cNvSpPr>
              <a:spLocks/>
            </p:cNvSpPr>
            <p:nvPr/>
          </p:nvSpPr>
          <p:spPr bwMode="auto">
            <a:xfrm>
              <a:off x="12118975" y="2836863"/>
              <a:ext cx="387350" cy="255588"/>
            </a:xfrm>
            <a:custGeom>
              <a:avLst/>
              <a:gdLst>
                <a:gd name="T0" fmla="*/ 127863 w 103"/>
                <a:gd name="T1" fmla="*/ 0 h 68"/>
                <a:gd name="T2" fmla="*/ 71453 w 103"/>
                <a:gd name="T3" fmla="*/ 45104 h 68"/>
                <a:gd name="T4" fmla="*/ 56410 w 103"/>
                <a:gd name="T5" fmla="*/ 45104 h 68"/>
                <a:gd name="T6" fmla="*/ 0 w 103"/>
                <a:gd name="T7" fmla="*/ 101483 h 68"/>
                <a:gd name="T8" fmla="*/ 15043 w 103"/>
                <a:gd name="T9" fmla="*/ 142829 h 68"/>
                <a:gd name="T10" fmla="*/ 3761 w 103"/>
                <a:gd name="T11" fmla="*/ 180415 h 68"/>
                <a:gd name="T12" fmla="*/ 63932 w 103"/>
                <a:gd name="T13" fmla="*/ 240553 h 68"/>
                <a:gd name="T14" fmla="*/ 101538 w 103"/>
                <a:gd name="T15" fmla="*/ 225519 h 68"/>
                <a:gd name="T16" fmla="*/ 150427 w 103"/>
                <a:gd name="T17" fmla="*/ 248071 h 68"/>
                <a:gd name="T18" fmla="*/ 199316 w 103"/>
                <a:gd name="T19" fmla="*/ 225519 h 68"/>
                <a:gd name="T20" fmla="*/ 248205 w 103"/>
                <a:gd name="T21" fmla="*/ 255588 h 68"/>
                <a:gd name="T22" fmla="*/ 293333 w 103"/>
                <a:gd name="T23" fmla="*/ 233036 h 68"/>
                <a:gd name="T24" fmla="*/ 327179 w 103"/>
                <a:gd name="T25" fmla="*/ 244312 h 68"/>
                <a:gd name="T26" fmla="*/ 387350 w 103"/>
                <a:gd name="T27" fmla="*/ 184174 h 68"/>
                <a:gd name="T28" fmla="*/ 368547 w 103"/>
                <a:gd name="T29" fmla="*/ 142829 h 68"/>
                <a:gd name="T30" fmla="*/ 372307 w 103"/>
                <a:gd name="T31" fmla="*/ 112759 h 68"/>
                <a:gd name="T32" fmla="*/ 312136 w 103"/>
                <a:gd name="T33" fmla="*/ 52621 h 68"/>
                <a:gd name="T34" fmla="*/ 285812 w 103"/>
                <a:gd name="T35" fmla="*/ 60138 h 68"/>
                <a:gd name="T36" fmla="*/ 225641 w 103"/>
                <a:gd name="T37" fmla="*/ 15035 h 68"/>
                <a:gd name="T38" fmla="*/ 184273 w 103"/>
                <a:gd name="T39" fmla="*/ 33828 h 68"/>
                <a:gd name="T40" fmla="*/ 127863 w 103"/>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68">
                  <a:moveTo>
                    <a:pt x="34" y="0"/>
                  </a:moveTo>
                  <a:cubicBezTo>
                    <a:pt x="27" y="0"/>
                    <a:pt x="21" y="5"/>
                    <a:pt x="19" y="12"/>
                  </a:cubicBezTo>
                  <a:cubicBezTo>
                    <a:pt x="18" y="12"/>
                    <a:pt x="17" y="12"/>
                    <a:pt x="15" y="12"/>
                  </a:cubicBezTo>
                  <a:cubicBezTo>
                    <a:pt x="7" y="12"/>
                    <a:pt x="0" y="19"/>
                    <a:pt x="0" y="27"/>
                  </a:cubicBezTo>
                  <a:cubicBezTo>
                    <a:pt x="0" y="32"/>
                    <a:pt x="1" y="36"/>
                    <a:pt x="4" y="38"/>
                  </a:cubicBezTo>
                  <a:cubicBezTo>
                    <a:pt x="2" y="41"/>
                    <a:pt x="1" y="45"/>
                    <a:pt x="1" y="48"/>
                  </a:cubicBezTo>
                  <a:cubicBezTo>
                    <a:pt x="1" y="57"/>
                    <a:pt x="8" y="64"/>
                    <a:pt x="17" y="64"/>
                  </a:cubicBezTo>
                  <a:cubicBezTo>
                    <a:pt x="21" y="64"/>
                    <a:pt x="24" y="63"/>
                    <a:pt x="27" y="60"/>
                  </a:cubicBezTo>
                  <a:cubicBezTo>
                    <a:pt x="30" y="64"/>
                    <a:pt x="34" y="66"/>
                    <a:pt x="40" y="66"/>
                  </a:cubicBezTo>
                  <a:cubicBezTo>
                    <a:pt x="45" y="66"/>
                    <a:pt x="50" y="64"/>
                    <a:pt x="53" y="60"/>
                  </a:cubicBezTo>
                  <a:cubicBezTo>
                    <a:pt x="55" y="64"/>
                    <a:pt x="60" y="68"/>
                    <a:pt x="66" y="68"/>
                  </a:cubicBezTo>
                  <a:cubicBezTo>
                    <a:pt x="71" y="68"/>
                    <a:pt x="75" y="66"/>
                    <a:pt x="78" y="62"/>
                  </a:cubicBezTo>
                  <a:cubicBezTo>
                    <a:pt x="80" y="64"/>
                    <a:pt x="83" y="65"/>
                    <a:pt x="87" y="65"/>
                  </a:cubicBezTo>
                  <a:cubicBezTo>
                    <a:pt x="95" y="65"/>
                    <a:pt x="103" y="58"/>
                    <a:pt x="103" y="49"/>
                  </a:cubicBezTo>
                  <a:cubicBezTo>
                    <a:pt x="103" y="45"/>
                    <a:pt x="101" y="40"/>
                    <a:pt x="98" y="38"/>
                  </a:cubicBezTo>
                  <a:cubicBezTo>
                    <a:pt x="99" y="35"/>
                    <a:pt x="99" y="33"/>
                    <a:pt x="99" y="30"/>
                  </a:cubicBezTo>
                  <a:cubicBezTo>
                    <a:pt x="99" y="22"/>
                    <a:pt x="92" y="14"/>
                    <a:pt x="83" y="14"/>
                  </a:cubicBezTo>
                  <a:cubicBezTo>
                    <a:pt x="81" y="14"/>
                    <a:pt x="78" y="15"/>
                    <a:pt x="76" y="16"/>
                  </a:cubicBezTo>
                  <a:cubicBezTo>
                    <a:pt x="74" y="9"/>
                    <a:pt x="68" y="4"/>
                    <a:pt x="60" y="4"/>
                  </a:cubicBezTo>
                  <a:cubicBezTo>
                    <a:pt x="56" y="4"/>
                    <a:pt x="52" y="6"/>
                    <a:pt x="49" y="9"/>
                  </a:cubicBezTo>
                  <a:cubicBezTo>
                    <a:pt x="46" y="4"/>
                    <a:pt x="41" y="0"/>
                    <a:pt x="34"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84" name="Rectangle 1033"/>
            <p:cNvSpPr>
              <a:spLocks noChangeArrowheads="1"/>
            </p:cNvSpPr>
            <p:nvPr/>
          </p:nvSpPr>
          <p:spPr bwMode="auto">
            <a:xfrm>
              <a:off x="13525500" y="4278313"/>
              <a:ext cx="41275" cy="271463"/>
            </a:xfrm>
            <a:prstGeom prst="rect">
              <a:avLst/>
            </a:prstGeom>
            <a:solidFill>
              <a:srgbClr val="9C51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85" name="Rectangle 1034"/>
            <p:cNvSpPr>
              <a:spLocks noChangeArrowheads="1"/>
            </p:cNvSpPr>
            <p:nvPr/>
          </p:nvSpPr>
          <p:spPr bwMode="auto">
            <a:xfrm>
              <a:off x="13190538" y="4560888"/>
              <a:ext cx="266700" cy="52388"/>
            </a:xfrm>
            <a:prstGeom prst="rect">
              <a:avLst/>
            </a:prstGeom>
            <a:solidFill>
              <a:srgbClr val="9C51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86" name="Freeform 1035"/>
            <p:cNvSpPr>
              <a:spLocks/>
            </p:cNvSpPr>
            <p:nvPr/>
          </p:nvSpPr>
          <p:spPr bwMode="auto">
            <a:xfrm>
              <a:off x="12341225" y="4283076"/>
              <a:ext cx="25400" cy="631825"/>
            </a:xfrm>
            <a:custGeom>
              <a:avLst/>
              <a:gdLst>
                <a:gd name="T0" fmla="*/ 6350 w 16"/>
                <a:gd name="T1" fmla="*/ 631825 h 398"/>
                <a:gd name="T2" fmla="*/ 0 w 16"/>
                <a:gd name="T3" fmla="*/ 0 h 398"/>
                <a:gd name="T4" fmla="*/ 19050 w 16"/>
                <a:gd name="T5" fmla="*/ 0 h 398"/>
                <a:gd name="T6" fmla="*/ 25400 w 16"/>
                <a:gd name="T7" fmla="*/ 631825 h 398"/>
                <a:gd name="T8" fmla="*/ 6350 w 16"/>
                <a:gd name="T9" fmla="*/ 631825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98">
                  <a:moveTo>
                    <a:pt x="4" y="398"/>
                  </a:moveTo>
                  <a:lnTo>
                    <a:pt x="0" y="0"/>
                  </a:lnTo>
                  <a:lnTo>
                    <a:pt x="12" y="0"/>
                  </a:lnTo>
                  <a:lnTo>
                    <a:pt x="16" y="398"/>
                  </a:lnTo>
                  <a:lnTo>
                    <a:pt x="4" y="398"/>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87" name="Freeform 1036"/>
            <p:cNvSpPr>
              <a:spLocks/>
            </p:cNvSpPr>
            <p:nvPr/>
          </p:nvSpPr>
          <p:spPr bwMode="auto">
            <a:xfrm>
              <a:off x="12122150" y="4371976"/>
              <a:ext cx="466725" cy="452438"/>
            </a:xfrm>
            <a:custGeom>
              <a:avLst/>
              <a:gdLst>
                <a:gd name="T0" fmla="*/ 452438 w 294"/>
                <a:gd name="T1" fmla="*/ 452438 h 285"/>
                <a:gd name="T2" fmla="*/ 0 w 294"/>
                <a:gd name="T3" fmla="*/ 12700 h 285"/>
                <a:gd name="T4" fmla="*/ 11113 w 294"/>
                <a:gd name="T5" fmla="*/ 0 h 285"/>
                <a:gd name="T6" fmla="*/ 466725 w 294"/>
                <a:gd name="T7" fmla="*/ 441325 h 285"/>
                <a:gd name="T8" fmla="*/ 452438 w 294"/>
                <a:gd name="T9" fmla="*/ 452438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85">
                  <a:moveTo>
                    <a:pt x="285" y="285"/>
                  </a:moveTo>
                  <a:lnTo>
                    <a:pt x="0" y="8"/>
                  </a:lnTo>
                  <a:lnTo>
                    <a:pt x="7" y="0"/>
                  </a:lnTo>
                  <a:lnTo>
                    <a:pt x="294" y="278"/>
                  </a:lnTo>
                  <a:lnTo>
                    <a:pt x="285" y="285"/>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88" name="Freeform 1037"/>
            <p:cNvSpPr>
              <a:spLocks/>
            </p:cNvSpPr>
            <p:nvPr/>
          </p:nvSpPr>
          <p:spPr bwMode="auto">
            <a:xfrm>
              <a:off x="12126913" y="4365626"/>
              <a:ext cx="454025" cy="466725"/>
            </a:xfrm>
            <a:custGeom>
              <a:avLst/>
              <a:gdLst>
                <a:gd name="T0" fmla="*/ 14288 w 286"/>
                <a:gd name="T1" fmla="*/ 466725 h 294"/>
                <a:gd name="T2" fmla="*/ 0 w 286"/>
                <a:gd name="T3" fmla="*/ 450850 h 294"/>
                <a:gd name="T4" fmla="*/ 439738 w 286"/>
                <a:gd name="T5" fmla="*/ 0 h 294"/>
                <a:gd name="T6" fmla="*/ 454025 w 286"/>
                <a:gd name="T7" fmla="*/ 14288 h 294"/>
                <a:gd name="T8" fmla="*/ 14288 w 286"/>
                <a:gd name="T9" fmla="*/ 466725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294">
                  <a:moveTo>
                    <a:pt x="9" y="294"/>
                  </a:moveTo>
                  <a:lnTo>
                    <a:pt x="0" y="284"/>
                  </a:lnTo>
                  <a:lnTo>
                    <a:pt x="277" y="0"/>
                  </a:lnTo>
                  <a:lnTo>
                    <a:pt x="286" y="9"/>
                  </a:lnTo>
                  <a:lnTo>
                    <a:pt x="9" y="294"/>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89" name="Freeform 1038"/>
            <p:cNvSpPr>
              <a:spLocks/>
            </p:cNvSpPr>
            <p:nvPr/>
          </p:nvSpPr>
          <p:spPr bwMode="auto">
            <a:xfrm>
              <a:off x="12039600" y="4583113"/>
              <a:ext cx="631825" cy="30163"/>
            </a:xfrm>
            <a:custGeom>
              <a:avLst/>
              <a:gdLst>
                <a:gd name="T0" fmla="*/ 0 w 398"/>
                <a:gd name="T1" fmla="*/ 30163 h 19"/>
                <a:gd name="T2" fmla="*/ 0 w 398"/>
                <a:gd name="T3" fmla="*/ 11113 h 19"/>
                <a:gd name="T4" fmla="*/ 628650 w 398"/>
                <a:gd name="T5" fmla="*/ 0 h 19"/>
                <a:gd name="T6" fmla="*/ 631825 w 398"/>
                <a:gd name="T7" fmla="*/ 19050 h 19"/>
                <a:gd name="T8" fmla="*/ 0 w 398"/>
                <a:gd name="T9" fmla="*/ 3016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19">
                  <a:moveTo>
                    <a:pt x="0" y="19"/>
                  </a:moveTo>
                  <a:lnTo>
                    <a:pt x="0" y="7"/>
                  </a:lnTo>
                  <a:lnTo>
                    <a:pt x="396" y="0"/>
                  </a:lnTo>
                  <a:lnTo>
                    <a:pt x="398" y="12"/>
                  </a:lnTo>
                  <a:lnTo>
                    <a:pt x="0" y="19"/>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90" name="Freeform 1039"/>
            <p:cNvSpPr>
              <a:spLocks/>
            </p:cNvSpPr>
            <p:nvPr/>
          </p:nvSpPr>
          <p:spPr bwMode="auto">
            <a:xfrm>
              <a:off x="12234863" y="4300538"/>
              <a:ext cx="238125" cy="598488"/>
            </a:xfrm>
            <a:custGeom>
              <a:avLst/>
              <a:gdLst>
                <a:gd name="T0" fmla="*/ 19050 w 150"/>
                <a:gd name="T1" fmla="*/ 598488 h 377"/>
                <a:gd name="T2" fmla="*/ 0 w 150"/>
                <a:gd name="T3" fmla="*/ 592138 h 377"/>
                <a:gd name="T4" fmla="*/ 219075 w 150"/>
                <a:gd name="T5" fmla="*/ 0 h 377"/>
                <a:gd name="T6" fmla="*/ 238125 w 150"/>
                <a:gd name="T7" fmla="*/ 4763 h 377"/>
                <a:gd name="T8" fmla="*/ 19050 w 150"/>
                <a:gd name="T9" fmla="*/ 598488 h 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377">
                  <a:moveTo>
                    <a:pt x="12" y="377"/>
                  </a:moveTo>
                  <a:lnTo>
                    <a:pt x="0" y="373"/>
                  </a:lnTo>
                  <a:lnTo>
                    <a:pt x="138" y="0"/>
                  </a:lnTo>
                  <a:lnTo>
                    <a:pt x="150" y="3"/>
                  </a:lnTo>
                  <a:lnTo>
                    <a:pt x="12" y="377"/>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91" name="Freeform 1040"/>
            <p:cNvSpPr>
              <a:spLocks/>
            </p:cNvSpPr>
            <p:nvPr/>
          </p:nvSpPr>
          <p:spPr bwMode="auto">
            <a:xfrm>
              <a:off x="12212638" y="4308476"/>
              <a:ext cx="282575" cy="579438"/>
            </a:xfrm>
            <a:custGeom>
              <a:avLst/>
              <a:gdLst>
                <a:gd name="T0" fmla="*/ 263525 w 178"/>
                <a:gd name="T1" fmla="*/ 579438 h 365"/>
                <a:gd name="T2" fmla="*/ 0 w 178"/>
                <a:gd name="T3" fmla="*/ 7938 h 365"/>
                <a:gd name="T4" fmla="*/ 19050 w 178"/>
                <a:gd name="T5" fmla="*/ 0 h 365"/>
                <a:gd name="T6" fmla="*/ 282575 w 178"/>
                <a:gd name="T7" fmla="*/ 571500 h 365"/>
                <a:gd name="T8" fmla="*/ 263525 w 178"/>
                <a:gd name="T9" fmla="*/ 579438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365">
                  <a:moveTo>
                    <a:pt x="166" y="365"/>
                  </a:moveTo>
                  <a:lnTo>
                    <a:pt x="0" y="5"/>
                  </a:lnTo>
                  <a:lnTo>
                    <a:pt x="12" y="0"/>
                  </a:lnTo>
                  <a:lnTo>
                    <a:pt x="178" y="360"/>
                  </a:lnTo>
                  <a:lnTo>
                    <a:pt x="166" y="365"/>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92" name="Freeform 1041"/>
            <p:cNvSpPr>
              <a:spLocks/>
            </p:cNvSpPr>
            <p:nvPr/>
          </p:nvSpPr>
          <p:spPr bwMode="auto">
            <a:xfrm>
              <a:off x="12061825" y="4459288"/>
              <a:ext cx="584200" cy="277813"/>
            </a:xfrm>
            <a:custGeom>
              <a:avLst/>
              <a:gdLst>
                <a:gd name="T0" fmla="*/ 11113 w 368"/>
                <a:gd name="T1" fmla="*/ 277813 h 175"/>
                <a:gd name="T2" fmla="*/ 0 w 368"/>
                <a:gd name="T3" fmla="*/ 263525 h 175"/>
                <a:gd name="T4" fmla="*/ 576263 w 368"/>
                <a:gd name="T5" fmla="*/ 0 h 175"/>
                <a:gd name="T6" fmla="*/ 584200 w 368"/>
                <a:gd name="T7" fmla="*/ 14288 h 175"/>
                <a:gd name="T8" fmla="*/ 11113 w 368"/>
                <a:gd name="T9" fmla="*/ 277813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8" h="175">
                  <a:moveTo>
                    <a:pt x="7" y="175"/>
                  </a:moveTo>
                  <a:lnTo>
                    <a:pt x="0" y="166"/>
                  </a:lnTo>
                  <a:lnTo>
                    <a:pt x="363" y="0"/>
                  </a:lnTo>
                  <a:lnTo>
                    <a:pt x="368" y="9"/>
                  </a:lnTo>
                  <a:lnTo>
                    <a:pt x="7" y="175"/>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93" name="Freeform 1042"/>
            <p:cNvSpPr>
              <a:spLocks/>
            </p:cNvSpPr>
            <p:nvPr/>
          </p:nvSpPr>
          <p:spPr bwMode="auto">
            <a:xfrm>
              <a:off x="12055475" y="4481513"/>
              <a:ext cx="596900" cy="233363"/>
            </a:xfrm>
            <a:custGeom>
              <a:avLst/>
              <a:gdLst>
                <a:gd name="T0" fmla="*/ 590550 w 376"/>
                <a:gd name="T1" fmla="*/ 233363 h 147"/>
                <a:gd name="T2" fmla="*/ 0 w 376"/>
                <a:gd name="T3" fmla="*/ 15875 h 147"/>
                <a:gd name="T4" fmla="*/ 6350 w 376"/>
                <a:gd name="T5" fmla="*/ 0 h 147"/>
                <a:gd name="T6" fmla="*/ 596900 w 376"/>
                <a:gd name="T7" fmla="*/ 219075 h 147"/>
                <a:gd name="T8" fmla="*/ 590550 w 376"/>
                <a:gd name="T9" fmla="*/ 233363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 h="147">
                  <a:moveTo>
                    <a:pt x="372" y="147"/>
                  </a:moveTo>
                  <a:lnTo>
                    <a:pt x="0" y="10"/>
                  </a:lnTo>
                  <a:lnTo>
                    <a:pt x="4" y="0"/>
                  </a:lnTo>
                  <a:lnTo>
                    <a:pt x="376" y="138"/>
                  </a:lnTo>
                  <a:lnTo>
                    <a:pt x="372" y="147"/>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94" name="Freeform 1043"/>
            <p:cNvSpPr>
              <a:spLocks/>
            </p:cNvSpPr>
            <p:nvPr/>
          </p:nvSpPr>
          <p:spPr bwMode="auto">
            <a:xfrm>
              <a:off x="13525500" y="4278313"/>
              <a:ext cx="30163" cy="628650"/>
            </a:xfrm>
            <a:custGeom>
              <a:avLst/>
              <a:gdLst>
                <a:gd name="T0" fmla="*/ 11113 w 19"/>
                <a:gd name="T1" fmla="*/ 628650 h 396"/>
                <a:gd name="T2" fmla="*/ 0 w 19"/>
                <a:gd name="T3" fmla="*/ 0 h 396"/>
                <a:gd name="T4" fmla="*/ 19050 w 19"/>
                <a:gd name="T5" fmla="*/ 0 h 396"/>
                <a:gd name="T6" fmla="*/ 30163 w 19"/>
                <a:gd name="T7" fmla="*/ 628650 h 396"/>
                <a:gd name="T8" fmla="*/ 11113 w 19"/>
                <a:gd name="T9" fmla="*/ 62865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96">
                  <a:moveTo>
                    <a:pt x="7" y="396"/>
                  </a:moveTo>
                  <a:lnTo>
                    <a:pt x="0" y="0"/>
                  </a:lnTo>
                  <a:lnTo>
                    <a:pt x="12" y="0"/>
                  </a:lnTo>
                  <a:lnTo>
                    <a:pt x="19" y="396"/>
                  </a:lnTo>
                  <a:lnTo>
                    <a:pt x="7" y="396"/>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95" name="Freeform 1044"/>
            <p:cNvSpPr>
              <a:spLocks/>
            </p:cNvSpPr>
            <p:nvPr/>
          </p:nvSpPr>
          <p:spPr bwMode="auto">
            <a:xfrm>
              <a:off x="13308013" y="4365626"/>
              <a:ext cx="465138" cy="455613"/>
            </a:xfrm>
            <a:custGeom>
              <a:avLst/>
              <a:gdLst>
                <a:gd name="T0" fmla="*/ 450850 w 293"/>
                <a:gd name="T1" fmla="*/ 455613 h 287"/>
                <a:gd name="T2" fmla="*/ 0 w 293"/>
                <a:gd name="T3" fmla="*/ 14288 h 287"/>
                <a:gd name="T4" fmla="*/ 14288 w 293"/>
                <a:gd name="T5" fmla="*/ 0 h 287"/>
                <a:gd name="T6" fmla="*/ 465138 w 293"/>
                <a:gd name="T7" fmla="*/ 439738 h 287"/>
                <a:gd name="T8" fmla="*/ 450850 w 293"/>
                <a:gd name="T9" fmla="*/ 455613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87">
                  <a:moveTo>
                    <a:pt x="284" y="287"/>
                  </a:moveTo>
                  <a:lnTo>
                    <a:pt x="0" y="9"/>
                  </a:lnTo>
                  <a:lnTo>
                    <a:pt x="9" y="0"/>
                  </a:lnTo>
                  <a:lnTo>
                    <a:pt x="293" y="277"/>
                  </a:lnTo>
                  <a:lnTo>
                    <a:pt x="284" y="287"/>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96" name="Freeform 1045"/>
            <p:cNvSpPr>
              <a:spLocks/>
            </p:cNvSpPr>
            <p:nvPr/>
          </p:nvSpPr>
          <p:spPr bwMode="auto">
            <a:xfrm>
              <a:off x="13314363" y="4360863"/>
              <a:ext cx="452438" cy="463550"/>
            </a:xfrm>
            <a:custGeom>
              <a:avLst/>
              <a:gdLst>
                <a:gd name="T0" fmla="*/ 11113 w 285"/>
                <a:gd name="T1" fmla="*/ 463550 h 292"/>
                <a:gd name="T2" fmla="*/ 0 w 285"/>
                <a:gd name="T3" fmla="*/ 452438 h 292"/>
                <a:gd name="T4" fmla="*/ 439738 w 285"/>
                <a:gd name="T5" fmla="*/ 0 h 292"/>
                <a:gd name="T6" fmla="*/ 452438 w 285"/>
                <a:gd name="T7" fmla="*/ 11113 h 292"/>
                <a:gd name="T8" fmla="*/ 11113 w 285"/>
                <a:gd name="T9" fmla="*/ 463550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292">
                  <a:moveTo>
                    <a:pt x="7" y="292"/>
                  </a:moveTo>
                  <a:lnTo>
                    <a:pt x="0" y="285"/>
                  </a:lnTo>
                  <a:lnTo>
                    <a:pt x="277" y="0"/>
                  </a:lnTo>
                  <a:lnTo>
                    <a:pt x="285" y="7"/>
                  </a:lnTo>
                  <a:lnTo>
                    <a:pt x="7" y="292"/>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97" name="Freeform 1046"/>
            <p:cNvSpPr>
              <a:spLocks/>
            </p:cNvSpPr>
            <p:nvPr/>
          </p:nvSpPr>
          <p:spPr bwMode="auto">
            <a:xfrm>
              <a:off x="13223875" y="4579938"/>
              <a:ext cx="631825" cy="25400"/>
            </a:xfrm>
            <a:custGeom>
              <a:avLst/>
              <a:gdLst>
                <a:gd name="T0" fmla="*/ 0 w 398"/>
                <a:gd name="T1" fmla="*/ 25400 h 16"/>
                <a:gd name="T2" fmla="*/ 0 w 398"/>
                <a:gd name="T3" fmla="*/ 7938 h 16"/>
                <a:gd name="T4" fmla="*/ 631825 w 398"/>
                <a:gd name="T5" fmla="*/ 0 h 16"/>
                <a:gd name="T6" fmla="*/ 631825 w 398"/>
                <a:gd name="T7" fmla="*/ 19050 h 16"/>
                <a:gd name="T8" fmla="*/ 0 w 398"/>
                <a:gd name="T9" fmla="*/ 2540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16">
                  <a:moveTo>
                    <a:pt x="0" y="16"/>
                  </a:moveTo>
                  <a:lnTo>
                    <a:pt x="0" y="5"/>
                  </a:lnTo>
                  <a:lnTo>
                    <a:pt x="398" y="0"/>
                  </a:lnTo>
                  <a:lnTo>
                    <a:pt x="398" y="12"/>
                  </a:lnTo>
                  <a:lnTo>
                    <a:pt x="0" y="16"/>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98" name="Freeform 1047"/>
            <p:cNvSpPr>
              <a:spLocks/>
            </p:cNvSpPr>
            <p:nvPr/>
          </p:nvSpPr>
          <p:spPr bwMode="auto">
            <a:xfrm>
              <a:off x="13423900" y="4294188"/>
              <a:ext cx="233363" cy="598488"/>
            </a:xfrm>
            <a:custGeom>
              <a:avLst/>
              <a:gdLst>
                <a:gd name="T0" fmla="*/ 14288 w 147"/>
                <a:gd name="T1" fmla="*/ 598488 h 377"/>
                <a:gd name="T2" fmla="*/ 0 w 147"/>
                <a:gd name="T3" fmla="*/ 590550 h 377"/>
                <a:gd name="T4" fmla="*/ 217488 w 147"/>
                <a:gd name="T5" fmla="*/ 0 h 377"/>
                <a:gd name="T6" fmla="*/ 233363 w 147"/>
                <a:gd name="T7" fmla="*/ 6350 h 377"/>
                <a:gd name="T8" fmla="*/ 14288 w 147"/>
                <a:gd name="T9" fmla="*/ 598488 h 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377">
                  <a:moveTo>
                    <a:pt x="9" y="377"/>
                  </a:moveTo>
                  <a:lnTo>
                    <a:pt x="0" y="372"/>
                  </a:lnTo>
                  <a:lnTo>
                    <a:pt x="137" y="0"/>
                  </a:lnTo>
                  <a:lnTo>
                    <a:pt x="147" y="4"/>
                  </a:lnTo>
                  <a:lnTo>
                    <a:pt x="9" y="377"/>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99" name="Freeform 1048"/>
            <p:cNvSpPr>
              <a:spLocks/>
            </p:cNvSpPr>
            <p:nvPr/>
          </p:nvSpPr>
          <p:spPr bwMode="auto">
            <a:xfrm>
              <a:off x="13401675" y="4300538"/>
              <a:ext cx="277813" cy="584200"/>
            </a:xfrm>
            <a:custGeom>
              <a:avLst/>
              <a:gdLst>
                <a:gd name="T0" fmla="*/ 263525 w 175"/>
                <a:gd name="T1" fmla="*/ 584200 h 368"/>
                <a:gd name="T2" fmla="*/ 0 w 175"/>
                <a:gd name="T3" fmla="*/ 7938 h 368"/>
                <a:gd name="T4" fmla="*/ 14288 w 175"/>
                <a:gd name="T5" fmla="*/ 0 h 368"/>
                <a:gd name="T6" fmla="*/ 277813 w 175"/>
                <a:gd name="T7" fmla="*/ 576263 h 368"/>
                <a:gd name="T8" fmla="*/ 263525 w 175"/>
                <a:gd name="T9" fmla="*/ 58420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368">
                  <a:moveTo>
                    <a:pt x="166" y="368"/>
                  </a:moveTo>
                  <a:lnTo>
                    <a:pt x="0" y="5"/>
                  </a:lnTo>
                  <a:lnTo>
                    <a:pt x="9" y="0"/>
                  </a:lnTo>
                  <a:lnTo>
                    <a:pt x="175" y="363"/>
                  </a:lnTo>
                  <a:lnTo>
                    <a:pt x="166" y="368"/>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00" name="Freeform 1049"/>
            <p:cNvSpPr>
              <a:spLocks/>
            </p:cNvSpPr>
            <p:nvPr/>
          </p:nvSpPr>
          <p:spPr bwMode="auto">
            <a:xfrm>
              <a:off x="13250863" y="4451351"/>
              <a:ext cx="579438" cy="282575"/>
            </a:xfrm>
            <a:custGeom>
              <a:avLst/>
              <a:gdLst>
                <a:gd name="T0" fmla="*/ 7938 w 365"/>
                <a:gd name="T1" fmla="*/ 282575 h 178"/>
                <a:gd name="T2" fmla="*/ 0 w 365"/>
                <a:gd name="T3" fmla="*/ 263525 h 178"/>
                <a:gd name="T4" fmla="*/ 571500 w 365"/>
                <a:gd name="T5" fmla="*/ 0 h 178"/>
                <a:gd name="T6" fmla="*/ 579438 w 365"/>
                <a:gd name="T7" fmla="*/ 19050 h 178"/>
                <a:gd name="T8" fmla="*/ 7938 w 365"/>
                <a:gd name="T9" fmla="*/ 282575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78">
                  <a:moveTo>
                    <a:pt x="5" y="178"/>
                  </a:moveTo>
                  <a:lnTo>
                    <a:pt x="0" y="166"/>
                  </a:lnTo>
                  <a:lnTo>
                    <a:pt x="360" y="0"/>
                  </a:lnTo>
                  <a:lnTo>
                    <a:pt x="365" y="12"/>
                  </a:lnTo>
                  <a:lnTo>
                    <a:pt x="5" y="178"/>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01" name="Freeform 1050"/>
            <p:cNvSpPr>
              <a:spLocks/>
            </p:cNvSpPr>
            <p:nvPr/>
          </p:nvSpPr>
          <p:spPr bwMode="auto">
            <a:xfrm>
              <a:off x="13242925" y="4473576"/>
              <a:ext cx="598488" cy="238125"/>
            </a:xfrm>
            <a:custGeom>
              <a:avLst/>
              <a:gdLst>
                <a:gd name="T0" fmla="*/ 590550 w 377"/>
                <a:gd name="T1" fmla="*/ 238125 h 150"/>
                <a:gd name="T2" fmla="*/ 0 w 377"/>
                <a:gd name="T3" fmla="*/ 19050 h 150"/>
                <a:gd name="T4" fmla="*/ 4763 w 377"/>
                <a:gd name="T5" fmla="*/ 0 h 150"/>
                <a:gd name="T6" fmla="*/ 598488 w 377"/>
                <a:gd name="T7" fmla="*/ 219075 h 150"/>
                <a:gd name="T8" fmla="*/ 590550 w 377"/>
                <a:gd name="T9" fmla="*/ 238125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150">
                  <a:moveTo>
                    <a:pt x="372" y="150"/>
                  </a:moveTo>
                  <a:lnTo>
                    <a:pt x="0" y="12"/>
                  </a:lnTo>
                  <a:lnTo>
                    <a:pt x="3" y="0"/>
                  </a:lnTo>
                  <a:lnTo>
                    <a:pt x="377" y="138"/>
                  </a:lnTo>
                  <a:lnTo>
                    <a:pt x="372" y="150"/>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02" name="Freeform 1051"/>
            <p:cNvSpPr>
              <a:spLocks/>
            </p:cNvSpPr>
            <p:nvPr/>
          </p:nvSpPr>
          <p:spPr bwMode="auto">
            <a:xfrm>
              <a:off x="12693650" y="4248151"/>
              <a:ext cx="268288" cy="381000"/>
            </a:xfrm>
            <a:custGeom>
              <a:avLst/>
              <a:gdLst>
                <a:gd name="T0" fmla="*/ 0 w 71"/>
                <a:gd name="T1" fmla="*/ 0 h 101"/>
                <a:gd name="T2" fmla="*/ 94468 w 71"/>
                <a:gd name="T3" fmla="*/ 147119 h 101"/>
                <a:gd name="T4" fmla="*/ 253173 w 71"/>
                <a:gd name="T5" fmla="*/ 320644 h 101"/>
                <a:gd name="T6" fmla="*/ 268288 w 71"/>
                <a:gd name="T7" fmla="*/ 381000 h 101"/>
                <a:gd name="T8" fmla="*/ 268288 w 71"/>
                <a:gd name="T9" fmla="*/ 256515 h 101"/>
                <a:gd name="T10" fmla="*/ 0 w 71"/>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01">
                  <a:moveTo>
                    <a:pt x="0" y="0"/>
                  </a:moveTo>
                  <a:cubicBezTo>
                    <a:pt x="9" y="12"/>
                    <a:pt x="25" y="39"/>
                    <a:pt x="25" y="39"/>
                  </a:cubicBezTo>
                  <a:cubicBezTo>
                    <a:pt x="30" y="43"/>
                    <a:pt x="54" y="63"/>
                    <a:pt x="67" y="85"/>
                  </a:cubicBezTo>
                  <a:cubicBezTo>
                    <a:pt x="67" y="92"/>
                    <a:pt x="69" y="97"/>
                    <a:pt x="71" y="101"/>
                  </a:cubicBezTo>
                  <a:cubicBezTo>
                    <a:pt x="71" y="68"/>
                    <a:pt x="71" y="68"/>
                    <a:pt x="71" y="68"/>
                  </a:cubicBezTo>
                  <a:cubicBezTo>
                    <a:pt x="64" y="58"/>
                    <a:pt x="42" y="31"/>
                    <a:pt x="0" y="0"/>
                  </a:cubicBezTo>
                  <a:close/>
                </a:path>
              </a:pathLst>
            </a:custGeom>
            <a:solidFill>
              <a:srgbClr val="9C5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03" name="Freeform 1052"/>
            <p:cNvSpPr>
              <a:spLocks/>
            </p:cNvSpPr>
            <p:nvPr/>
          </p:nvSpPr>
          <p:spPr bwMode="auto">
            <a:xfrm>
              <a:off x="12555538" y="3792538"/>
              <a:ext cx="233363" cy="400050"/>
            </a:xfrm>
            <a:custGeom>
              <a:avLst/>
              <a:gdLst>
                <a:gd name="T0" fmla="*/ 233363 w 62"/>
                <a:gd name="T1" fmla="*/ 0 h 106"/>
                <a:gd name="T2" fmla="*/ 135501 w 62"/>
                <a:gd name="T3" fmla="*/ 71707 h 106"/>
                <a:gd name="T4" fmla="*/ 0 w 62"/>
                <a:gd name="T5" fmla="*/ 373632 h 106"/>
                <a:gd name="T6" fmla="*/ 52695 w 62"/>
                <a:gd name="T7" fmla="*/ 400050 h 106"/>
                <a:gd name="T8" fmla="*/ 188196 w 62"/>
                <a:gd name="T9" fmla="*/ 83029 h 106"/>
                <a:gd name="T10" fmla="*/ 233363 w 62"/>
                <a:gd name="T11" fmla="*/ 56611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06">
                  <a:moveTo>
                    <a:pt x="62" y="0"/>
                  </a:moveTo>
                  <a:cubicBezTo>
                    <a:pt x="42" y="1"/>
                    <a:pt x="36" y="19"/>
                    <a:pt x="36" y="19"/>
                  </a:cubicBezTo>
                  <a:cubicBezTo>
                    <a:pt x="23" y="47"/>
                    <a:pt x="14" y="68"/>
                    <a:pt x="0" y="99"/>
                  </a:cubicBezTo>
                  <a:cubicBezTo>
                    <a:pt x="14" y="106"/>
                    <a:pt x="14" y="106"/>
                    <a:pt x="14" y="106"/>
                  </a:cubicBezTo>
                  <a:cubicBezTo>
                    <a:pt x="17" y="100"/>
                    <a:pt x="34" y="60"/>
                    <a:pt x="50" y="22"/>
                  </a:cubicBezTo>
                  <a:cubicBezTo>
                    <a:pt x="54" y="15"/>
                    <a:pt x="57" y="14"/>
                    <a:pt x="62" y="15"/>
                  </a:cubicBezTo>
                </a:path>
              </a:pathLst>
            </a:custGeom>
            <a:solidFill>
              <a:srgbClr val="9C5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04" name="Freeform 1053"/>
            <p:cNvSpPr>
              <a:spLocks/>
            </p:cNvSpPr>
            <p:nvPr/>
          </p:nvSpPr>
          <p:spPr bwMode="auto">
            <a:xfrm>
              <a:off x="12160250" y="4110038"/>
              <a:ext cx="676275" cy="544513"/>
            </a:xfrm>
            <a:custGeom>
              <a:avLst/>
              <a:gdLst>
                <a:gd name="T0" fmla="*/ 634947 w 180"/>
                <a:gd name="T1" fmla="*/ 270379 h 145"/>
                <a:gd name="T2" fmla="*/ 533506 w 180"/>
                <a:gd name="T3" fmla="*/ 138945 h 145"/>
                <a:gd name="T4" fmla="*/ 447093 w 180"/>
                <a:gd name="T5" fmla="*/ 78861 h 145"/>
                <a:gd name="T6" fmla="*/ 394494 w 180"/>
                <a:gd name="T7" fmla="*/ 56329 h 145"/>
                <a:gd name="T8" fmla="*/ 90170 w 180"/>
                <a:gd name="T9" fmla="*/ 26287 h 145"/>
                <a:gd name="T10" fmla="*/ 56356 w 180"/>
                <a:gd name="T11" fmla="*/ 90126 h 145"/>
                <a:gd name="T12" fmla="*/ 364437 w 180"/>
                <a:gd name="T13" fmla="*/ 120168 h 145"/>
                <a:gd name="T14" fmla="*/ 364437 w 180"/>
                <a:gd name="T15" fmla="*/ 120168 h 145"/>
                <a:gd name="T16" fmla="*/ 428308 w 180"/>
                <a:gd name="T17" fmla="*/ 146455 h 145"/>
                <a:gd name="T18" fmla="*/ 428308 w 180"/>
                <a:gd name="T19" fmla="*/ 146455 h 145"/>
                <a:gd name="T20" fmla="*/ 495935 w 180"/>
                <a:gd name="T21" fmla="*/ 195274 h 145"/>
                <a:gd name="T22" fmla="*/ 608648 w 180"/>
                <a:gd name="T23" fmla="*/ 480674 h 145"/>
                <a:gd name="T24" fmla="*/ 657490 w 180"/>
                <a:gd name="T25" fmla="*/ 480674 h 145"/>
                <a:gd name="T26" fmla="*/ 634947 w 180"/>
                <a:gd name="T27" fmla="*/ 270379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0" h="145">
                  <a:moveTo>
                    <a:pt x="169" y="72"/>
                  </a:moveTo>
                  <a:cubicBezTo>
                    <a:pt x="162" y="59"/>
                    <a:pt x="150" y="43"/>
                    <a:pt x="142" y="37"/>
                  </a:cubicBezTo>
                  <a:cubicBezTo>
                    <a:pt x="134" y="31"/>
                    <a:pt x="128" y="27"/>
                    <a:pt x="119" y="21"/>
                  </a:cubicBezTo>
                  <a:cubicBezTo>
                    <a:pt x="105" y="15"/>
                    <a:pt x="105" y="15"/>
                    <a:pt x="105" y="15"/>
                  </a:cubicBezTo>
                  <a:cubicBezTo>
                    <a:pt x="66" y="0"/>
                    <a:pt x="30" y="7"/>
                    <a:pt x="24" y="7"/>
                  </a:cubicBezTo>
                  <a:cubicBezTo>
                    <a:pt x="7" y="10"/>
                    <a:pt x="0" y="24"/>
                    <a:pt x="15" y="24"/>
                  </a:cubicBezTo>
                  <a:cubicBezTo>
                    <a:pt x="74" y="15"/>
                    <a:pt x="97" y="32"/>
                    <a:pt x="97" y="32"/>
                  </a:cubicBezTo>
                  <a:cubicBezTo>
                    <a:pt x="97" y="32"/>
                    <a:pt x="97" y="32"/>
                    <a:pt x="97" y="32"/>
                  </a:cubicBezTo>
                  <a:cubicBezTo>
                    <a:pt x="114" y="39"/>
                    <a:pt x="114" y="39"/>
                    <a:pt x="114" y="39"/>
                  </a:cubicBezTo>
                  <a:cubicBezTo>
                    <a:pt x="114" y="39"/>
                    <a:pt x="114" y="39"/>
                    <a:pt x="114" y="39"/>
                  </a:cubicBezTo>
                  <a:cubicBezTo>
                    <a:pt x="121" y="42"/>
                    <a:pt x="132" y="52"/>
                    <a:pt x="132" y="52"/>
                  </a:cubicBezTo>
                  <a:cubicBezTo>
                    <a:pt x="132" y="52"/>
                    <a:pt x="166" y="81"/>
                    <a:pt x="162" y="128"/>
                  </a:cubicBezTo>
                  <a:cubicBezTo>
                    <a:pt x="160" y="140"/>
                    <a:pt x="172" y="145"/>
                    <a:pt x="175" y="128"/>
                  </a:cubicBezTo>
                  <a:cubicBezTo>
                    <a:pt x="177" y="116"/>
                    <a:pt x="180" y="95"/>
                    <a:pt x="169" y="72"/>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05" name="Freeform 1054"/>
            <p:cNvSpPr>
              <a:spLocks noEditPoints="1"/>
            </p:cNvSpPr>
            <p:nvPr/>
          </p:nvSpPr>
          <p:spPr bwMode="auto">
            <a:xfrm>
              <a:off x="11987213" y="4222751"/>
              <a:ext cx="736600" cy="736600"/>
            </a:xfrm>
            <a:custGeom>
              <a:avLst/>
              <a:gdLst>
                <a:gd name="T0" fmla="*/ 526143 w 196"/>
                <a:gd name="T1" fmla="*/ 33823 h 196"/>
                <a:gd name="T2" fmla="*/ 368300 w 196"/>
                <a:gd name="T3" fmla="*/ 0 h 196"/>
                <a:gd name="T4" fmla="*/ 0 w 196"/>
                <a:gd name="T5" fmla="*/ 368300 h 196"/>
                <a:gd name="T6" fmla="*/ 368300 w 196"/>
                <a:gd name="T7" fmla="*/ 736600 h 196"/>
                <a:gd name="T8" fmla="*/ 736600 w 196"/>
                <a:gd name="T9" fmla="*/ 368300 h 196"/>
                <a:gd name="T10" fmla="*/ 582515 w 196"/>
                <a:gd name="T11" fmla="*/ 67647 h 196"/>
                <a:gd name="T12" fmla="*/ 601306 w 196"/>
                <a:gd name="T13" fmla="*/ 33823 h 196"/>
                <a:gd name="T14" fmla="*/ 537417 w 196"/>
                <a:gd name="T15" fmla="*/ 7516 h 196"/>
                <a:gd name="T16" fmla="*/ 526143 w 196"/>
                <a:gd name="T17" fmla="*/ 33823 h 196"/>
                <a:gd name="T18" fmla="*/ 413398 w 196"/>
                <a:gd name="T19" fmla="*/ 349509 h 196"/>
                <a:gd name="T20" fmla="*/ 552450 w 196"/>
                <a:gd name="T21" fmla="*/ 127778 h 196"/>
                <a:gd name="T22" fmla="*/ 672711 w 196"/>
                <a:gd name="T23" fmla="*/ 368300 h 196"/>
                <a:gd name="T24" fmla="*/ 368300 w 196"/>
                <a:gd name="T25" fmla="*/ 672711 h 196"/>
                <a:gd name="T26" fmla="*/ 67647 w 196"/>
                <a:gd name="T27" fmla="*/ 368300 h 196"/>
                <a:gd name="T28" fmla="*/ 368300 w 196"/>
                <a:gd name="T29" fmla="*/ 67647 h 196"/>
                <a:gd name="T30" fmla="*/ 492319 w 196"/>
                <a:gd name="T31" fmla="*/ 93954 h 196"/>
                <a:gd name="T32" fmla="*/ 383333 w 196"/>
                <a:gd name="T33" fmla="*/ 304411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196">
                  <a:moveTo>
                    <a:pt x="140" y="9"/>
                  </a:moveTo>
                  <a:cubicBezTo>
                    <a:pt x="127" y="3"/>
                    <a:pt x="113" y="0"/>
                    <a:pt x="98" y="0"/>
                  </a:cubicBezTo>
                  <a:cubicBezTo>
                    <a:pt x="44" y="0"/>
                    <a:pt x="0" y="44"/>
                    <a:pt x="0" y="98"/>
                  </a:cubicBezTo>
                  <a:cubicBezTo>
                    <a:pt x="0" y="152"/>
                    <a:pt x="44" y="196"/>
                    <a:pt x="98" y="196"/>
                  </a:cubicBezTo>
                  <a:cubicBezTo>
                    <a:pt x="152" y="196"/>
                    <a:pt x="196" y="152"/>
                    <a:pt x="196" y="98"/>
                  </a:cubicBezTo>
                  <a:cubicBezTo>
                    <a:pt x="196" y="65"/>
                    <a:pt x="180" y="36"/>
                    <a:pt x="155" y="18"/>
                  </a:cubicBezTo>
                  <a:cubicBezTo>
                    <a:pt x="157" y="15"/>
                    <a:pt x="158" y="12"/>
                    <a:pt x="160" y="9"/>
                  </a:cubicBezTo>
                  <a:cubicBezTo>
                    <a:pt x="143" y="2"/>
                    <a:pt x="143" y="2"/>
                    <a:pt x="143" y="2"/>
                  </a:cubicBezTo>
                  <a:cubicBezTo>
                    <a:pt x="143" y="2"/>
                    <a:pt x="141" y="7"/>
                    <a:pt x="140" y="9"/>
                  </a:cubicBezTo>
                  <a:close/>
                  <a:moveTo>
                    <a:pt x="110" y="93"/>
                  </a:moveTo>
                  <a:cubicBezTo>
                    <a:pt x="112" y="90"/>
                    <a:pt x="126" y="72"/>
                    <a:pt x="147" y="34"/>
                  </a:cubicBezTo>
                  <a:cubicBezTo>
                    <a:pt x="166" y="49"/>
                    <a:pt x="179" y="72"/>
                    <a:pt x="179" y="98"/>
                  </a:cubicBezTo>
                  <a:cubicBezTo>
                    <a:pt x="179" y="142"/>
                    <a:pt x="142" y="179"/>
                    <a:pt x="98" y="179"/>
                  </a:cubicBezTo>
                  <a:cubicBezTo>
                    <a:pt x="54" y="179"/>
                    <a:pt x="18" y="142"/>
                    <a:pt x="18" y="98"/>
                  </a:cubicBezTo>
                  <a:cubicBezTo>
                    <a:pt x="18" y="54"/>
                    <a:pt x="54" y="18"/>
                    <a:pt x="98" y="18"/>
                  </a:cubicBezTo>
                  <a:cubicBezTo>
                    <a:pt x="110" y="18"/>
                    <a:pt x="121" y="20"/>
                    <a:pt x="131" y="25"/>
                  </a:cubicBezTo>
                  <a:cubicBezTo>
                    <a:pt x="111" y="63"/>
                    <a:pt x="102" y="81"/>
                    <a:pt x="102" y="81"/>
                  </a:cubicBezTo>
                </a:path>
              </a:pathLst>
            </a:custGeom>
            <a:solidFill>
              <a:srgbClr val="9C5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06" name="Freeform 1055"/>
            <p:cNvSpPr>
              <a:spLocks/>
            </p:cNvSpPr>
            <p:nvPr/>
          </p:nvSpPr>
          <p:spPr bwMode="auto">
            <a:xfrm>
              <a:off x="13288963" y="4102101"/>
              <a:ext cx="642938" cy="266700"/>
            </a:xfrm>
            <a:custGeom>
              <a:avLst/>
              <a:gdLst>
                <a:gd name="T0" fmla="*/ 142875 w 171"/>
                <a:gd name="T1" fmla="*/ 101421 h 71"/>
                <a:gd name="T2" fmla="*/ 552701 w 171"/>
                <a:gd name="T3" fmla="*/ 225380 h 71"/>
                <a:gd name="T4" fmla="*/ 582780 w 171"/>
                <a:gd name="T5" fmla="*/ 157766 h 71"/>
                <a:gd name="T6" fmla="*/ 124076 w 171"/>
                <a:gd name="T7" fmla="*/ 37563 h 71"/>
                <a:gd name="T8" fmla="*/ 0 w 171"/>
                <a:gd name="T9" fmla="*/ 120203 h 71"/>
                <a:gd name="T10" fmla="*/ 97757 w 171"/>
                <a:gd name="T11" fmla="*/ 120203 h 71"/>
                <a:gd name="T12" fmla="*/ 142875 w 171"/>
                <a:gd name="T13" fmla="*/ 101421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71">
                  <a:moveTo>
                    <a:pt x="38" y="27"/>
                  </a:moveTo>
                  <a:cubicBezTo>
                    <a:pt x="57" y="21"/>
                    <a:pt x="103" y="18"/>
                    <a:pt x="147" y="60"/>
                  </a:cubicBezTo>
                  <a:cubicBezTo>
                    <a:pt x="158" y="71"/>
                    <a:pt x="171" y="58"/>
                    <a:pt x="155" y="42"/>
                  </a:cubicBezTo>
                  <a:cubicBezTo>
                    <a:pt x="115" y="7"/>
                    <a:pt x="65" y="0"/>
                    <a:pt x="33" y="10"/>
                  </a:cubicBezTo>
                  <a:cubicBezTo>
                    <a:pt x="14" y="16"/>
                    <a:pt x="4" y="26"/>
                    <a:pt x="0" y="32"/>
                  </a:cubicBezTo>
                  <a:cubicBezTo>
                    <a:pt x="26" y="32"/>
                    <a:pt x="26" y="32"/>
                    <a:pt x="26" y="32"/>
                  </a:cubicBezTo>
                  <a:cubicBezTo>
                    <a:pt x="29" y="30"/>
                    <a:pt x="33" y="28"/>
                    <a:pt x="38" y="27"/>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07" name="Freeform 1056"/>
            <p:cNvSpPr>
              <a:spLocks noEditPoints="1"/>
            </p:cNvSpPr>
            <p:nvPr/>
          </p:nvSpPr>
          <p:spPr bwMode="auto">
            <a:xfrm>
              <a:off x="12961938" y="3917951"/>
              <a:ext cx="935038" cy="1041400"/>
            </a:xfrm>
            <a:custGeom>
              <a:avLst/>
              <a:gdLst>
                <a:gd name="T0" fmla="*/ 567031 w 249"/>
                <a:gd name="T1" fmla="*/ 304525 h 277"/>
                <a:gd name="T2" fmla="*/ 525724 w 249"/>
                <a:gd name="T3" fmla="*/ 304525 h 277"/>
                <a:gd name="T4" fmla="*/ 446866 w 249"/>
                <a:gd name="T5" fmla="*/ 304525 h 277"/>
                <a:gd name="T6" fmla="*/ 424335 w 249"/>
                <a:gd name="T7" fmla="*/ 304525 h 277"/>
                <a:gd name="T8" fmla="*/ 424335 w 249"/>
                <a:gd name="T9" fmla="*/ 304525 h 277"/>
                <a:gd name="T10" fmla="*/ 326700 w 249"/>
                <a:gd name="T11" fmla="*/ 304525 h 277"/>
                <a:gd name="T12" fmla="*/ 322945 w 249"/>
                <a:gd name="T13" fmla="*/ 304525 h 277"/>
                <a:gd name="T14" fmla="*/ 307924 w 249"/>
                <a:gd name="T15" fmla="*/ 304525 h 277"/>
                <a:gd name="T16" fmla="*/ 446866 w 249"/>
                <a:gd name="T17" fmla="*/ 67672 h 277"/>
                <a:gd name="T18" fmla="*/ 567031 w 249"/>
                <a:gd name="T19" fmla="*/ 67672 h 277"/>
                <a:gd name="T20" fmla="*/ 567031 w 249"/>
                <a:gd name="T21" fmla="*/ 0 h 277"/>
                <a:gd name="T22" fmla="*/ 345476 w 249"/>
                <a:gd name="T23" fmla="*/ 0 h 277"/>
                <a:gd name="T24" fmla="*/ 345476 w 249"/>
                <a:gd name="T25" fmla="*/ 67672 h 277"/>
                <a:gd name="T26" fmla="*/ 368007 w 249"/>
                <a:gd name="T27" fmla="*/ 67672 h 277"/>
                <a:gd name="T28" fmla="*/ 75103 w 249"/>
                <a:gd name="T29" fmla="*/ 575214 h 277"/>
                <a:gd name="T30" fmla="*/ 71348 w 249"/>
                <a:gd name="T31" fmla="*/ 575214 h 277"/>
                <a:gd name="T32" fmla="*/ 67593 w 249"/>
                <a:gd name="T33" fmla="*/ 575214 h 277"/>
                <a:gd name="T34" fmla="*/ 45062 w 249"/>
                <a:gd name="T35" fmla="*/ 458667 h 277"/>
                <a:gd name="T36" fmla="*/ 71348 w 249"/>
                <a:gd name="T37" fmla="*/ 458667 h 277"/>
                <a:gd name="T38" fmla="*/ 71348 w 249"/>
                <a:gd name="T39" fmla="*/ 424831 h 277"/>
                <a:gd name="T40" fmla="*/ 0 w 249"/>
                <a:gd name="T41" fmla="*/ 424831 h 277"/>
                <a:gd name="T42" fmla="*/ 0 w 249"/>
                <a:gd name="T43" fmla="*/ 458667 h 277"/>
                <a:gd name="T44" fmla="*/ 11266 w 249"/>
                <a:gd name="T45" fmla="*/ 458667 h 277"/>
                <a:gd name="T46" fmla="*/ 33797 w 249"/>
                <a:gd name="T47" fmla="*/ 582733 h 277"/>
                <a:gd name="T48" fmla="*/ 11266 w 249"/>
                <a:gd name="T49" fmla="*/ 601531 h 277"/>
                <a:gd name="T50" fmla="*/ 0 w 249"/>
                <a:gd name="T51" fmla="*/ 586492 h 277"/>
                <a:gd name="T52" fmla="*/ 0 w 249"/>
                <a:gd name="T53" fmla="*/ 710558 h 277"/>
                <a:gd name="T54" fmla="*/ 71348 w 249"/>
                <a:gd name="T55" fmla="*/ 748154 h 277"/>
                <a:gd name="T56" fmla="*/ 146452 w 249"/>
                <a:gd name="T57" fmla="*/ 706799 h 277"/>
                <a:gd name="T58" fmla="*/ 199024 w 249"/>
                <a:gd name="T59" fmla="*/ 706799 h 277"/>
                <a:gd name="T60" fmla="*/ 567031 w 249"/>
                <a:gd name="T61" fmla="*/ 1041400 h 277"/>
                <a:gd name="T62" fmla="*/ 935038 w 249"/>
                <a:gd name="T63" fmla="*/ 672962 h 277"/>
                <a:gd name="T64" fmla="*/ 567031 w 249"/>
                <a:gd name="T65" fmla="*/ 304525 h 277"/>
                <a:gd name="T66" fmla="*/ 199024 w 249"/>
                <a:gd name="T67" fmla="*/ 639126 h 277"/>
                <a:gd name="T68" fmla="*/ 153962 w 249"/>
                <a:gd name="T69" fmla="*/ 639126 h 277"/>
                <a:gd name="T70" fmla="*/ 138941 w 249"/>
                <a:gd name="T71" fmla="*/ 605290 h 277"/>
                <a:gd name="T72" fmla="*/ 277883 w 249"/>
                <a:gd name="T73" fmla="*/ 372197 h 277"/>
                <a:gd name="T74" fmla="*/ 352986 w 249"/>
                <a:gd name="T75" fmla="*/ 372197 h 277"/>
                <a:gd name="T76" fmla="*/ 199024 w 249"/>
                <a:gd name="T77" fmla="*/ 639126 h 277"/>
                <a:gd name="T78" fmla="*/ 567031 w 249"/>
                <a:gd name="T79" fmla="*/ 977487 h 277"/>
                <a:gd name="T80" fmla="*/ 274128 w 249"/>
                <a:gd name="T81" fmla="*/ 759432 h 277"/>
                <a:gd name="T82" fmla="*/ 236576 w 249"/>
                <a:gd name="T83" fmla="*/ 733116 h 277"/>
                <a:gd name="T84" fmla="*/ 270372 w 249"/>
                <a:gd name="T85" fmla="*/ 612809 h 277"/>
                <a:gd name="T86" fmla="*/ 514459 w 249"/>
                <a:gd name="T87" fmla="*/ 375957 h 277"/>
                <a:gd name="T88" fmla="*/ 630869 w 249"/>
                <a:gd name="T89" fmla="*/ 327082 h 277"/>
                <a:gd name="T90" fmla="*/ 638379 w 249"/>
                <a:gd name="T91" fmla="*/ 368438 h 277"/>
                <a:gd name="T92" fmla="*/ 882466 w 249"/>
                <a:gd name="T93" fmla="*/ 672962 h 277"/>
                <a:gd name="T94" fmla="*/ 567031 w 249"/>
                <a:gd name="T95" fmla="*/ 977487 h 2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9" h="277">
                  <a:moveTo>
                    <a:pt x="151" y="81"/>
                  </a:moveTo>
                  <a:cubicBezTo>
                    <a:pt x="147" y="81"/>
                    <a:pt x="143" y="81"/>
                    <a:pt x="140" y="81"/>
                  </a:cubicBezTo>
                  <a:cubicBezTo>
                    <a:pt x="119" y="81"/>
                    <a:pt x="119" y="81"/>
                    <a:pt x="119" y="81"/>
                  </a:cubicBezTo>
                  <a:cubicBezTo>
                    <a:pt x="113" y="81"/>
                    <a:pt x="113" y="81"/>
                    <a:pt x="113" y="81"/>
                  </a:cubicBezTo>
                  <a:cubicBezTo>
                    <a:pt x="113" y="81"/>
                    <a:pt x="113" y="81"/>
                    <a:pt x="113" y="81"/>
                  </a:cubicBezTo>
                  <a:cubicBezTo>
                    <a:pt x="87" y="81"/>
                    <a:pt x="87" y="81"/>
                    <a:pt x="87" y="81"/>
                  </a:cubicBezTo>
                  <a:cubicBezTo>
                    <a:pt x="86" y="81"/>
                    <a:pt x="86" y="81"/>
                    <a:pt x="86" y="81"/>
                  </a:cubicBezTo>
                  <a:cubicBezTo>
                    <a:pt x="82" y="81"/>
                    <a:pt x="82" y="81"/>
                    <a:pt x="82" y="81"/>
                  </a:cubicBezTo>
                  <a:cubicBezTo>
                    <a:pt x="119" y="18"/>
                    <a:pt x="119" y="18"/>
                    <a:pt x="119" y="18"/>
                  </a:cubicBezTo>
                  <a:cubicBezTo>
                    <a:pt x="119" y="18"/>
                    <a:pt x="144" y="18"/>
                    <a:pt x="151" y="18"/>
                  </a:cubicBezTo>
                  <a:cubicBezTo>
                    <a:pt x="165" y="11"/>
                    <a:pt x="156" y="0"/>
                    <a:pt x="151" y="0"/>
                  </a:cubicBezTo>
                  <a:cubicBezTo>
                    <a:pt x="148" y="0"/>
                    <a:pt x="96" y="0"/>
                    <a:pt x="92" y="0"/>
                  </a:cubicBezTo>
                  <a:cubicBezTo>
                    <a:pt x="77" y="3"/>
                    <a:pt x="84" y="18"/>
                    <a:pt x="92" y="18"/>
                  </a:cubicBezTo>
                  <a:cubicBezTo>
                    <a:pt x="94" y="18"/>
                    <a:pt x="98" y="18"/>
                    <a:pt x="98" y="18"/>
                  </a:cubicBezTo>
                  <a:cubicBezTo>
                    <a:pt x="20" y="153"/>
                    <a:pt x="20" y="153"/>
                    <a:pt x="20" y="153"/>
                  </a:cubicBezTo>
                  <a:cubicBezTo>
                    <a:pt x="20" y="153"/>
                    <a:pt x="20" y="153"/>
                    <a:pt x="19" y="153"/>
                  </a:cubicBezTo>
                  <a:cubicBezTo>
                    <a:pt x="19" y="153"/>
                    <a:pt x="18" y="153"/>
                    <a:pt x="18" y="153"/>
                  </a:cubicBezTo>
                  <a:cubicBezTo>
                    <a:pt x="12" y="122"/>
                    <a:pt x="12" y="122"/>
                    <a:pt x="12" y="122"/>
                  </a:cubicBezTo>
                  <a:cubicBezTo>
                    <a:pt x="12" y="122"/>
                    <a:pt x="18" y="122"/>
                    <a:pt x="19" y="122"/>
                  </a:cubicBezTo>
                  <a:cubicBezTo>
                    <a:pt x="24" y="118"/>
                    <a:pt x="21" y="113"/>
                    <a:pt x="19" y="113"/>
                  </a:cubicBezTo>
                  <a:cubicBezTo>
                    <a:pt x="19" y="113"/>
                    <a:pt x="8" y="113"/>
                    <a:pt x="0" y="113"/>
                  </a:cubicBezTo>
                  <a:cubicBezTo>
                    <a:pt x="0" y="122"/>
                    <a:pt x="0" y="122"/>
                    <a:pt x="0" y="122"/>
                  </a:cubicBezTo>
                  <a:cubicBezTo>
                    <a:pt x="2" y="122"/>
                    <a:pt x="3" y="122"/>
                    <a:pt x="3" y="122"/>
                  </a:cubicBezTo>
                  <a:cubicBezTo>
                    <a:pt x="9" y="155"/>
                    <a:pt x="9" y="155"/>
                    <a:pt x="9" y="155"/>
                  </a:cubicBezTo>
                  <a:cubicBezTo>
                    <a:pt x="6" y="157"/>
                    <a:pt x="4" y="159"/>
                    <a:pt x="3" y="160"/>
                  </a:cubicBezTo>
                  <a:cubicBezTo>
                    <a:pt x="3" y="160"/>
                    <a:pt x="2" y="159"/>
                    <a:pt x="0" y="156"/>
                  </a:cubicBezTo>
                  <a:cubicBezTo>
                    <a:pt x="0" y="189"/>
                    <a:pt x="0" y="189"/>
                    <a:pt x="0" y="189"/>
                  </a:cubicBezTo>
                  <a:cubicBezTo>
                    <a:pt x="4" y="195"/>
                    <a:pt x="11" y="199"/>
                    <a:pt x="19" y="199"/>
                  </a:cubicBezTo>
                  <a:cubicBezTo>
                    <a:pt x="27" y="199"/>
                    <a:pt x="35" y="195"/>
                    <a:pt x="39" y="188"/>
                  </a:cubicBezTo>
                  <a:cubicBezTo>
                    <a:pt x="53" y="188"/>
                    <a:pt x="53" y="188"/>
                    <a:pt x="53" y="188"/>
                  </a:cubicBezTo>
                  <a:cubicBezTo>
                    <a:pt x="57" y="238"/>
                    <a:pt x="100" y="277"/>
                    <a:pt x="151" y="277"/>
                  </a:cubicBezTo>
                  <a:cubicBezTo>
                    <a:pt x="205" y="277"/>
                    <a:pt x="249" y="233"/>
                    <a:pt x="249" y="179"/>
                  </a:cubicBezTo>
                  <a:cubicBezTo>
                    <a:pt x="249" y="125"/>
                    <a:pt x="205" y="81"/>
                    <a:pt x="151" y="81"/>
                  </a:cubicBezTo>
                  <a:close/>
                  <a:moveTo>
                    <a:pt x="53" y="170"/>
                  </a:moveTo>
                  <a:cubicBezTo>
                    <a:pt x="41" y="170"/>
                    <a:pt x="41" y="170"/>
                    <a:pt x="41" y="170"/>
                  </a:cubicBezTo>
                  <a:cubicBezTo>
                    <a:pt x="41" y="167"/>
                    <a:pt x="39" y="164"/>
                    <a:pt x="37" y="161"/>
                  </a:cubicBezTo>
                  <a:cubicBezTo>
                    <a:pt x="74" y="99"/>
                    <a:pt x="74" y="99"/>
                    <a:pt x="74" y="99"/>
                  </a:cubicBezTo>
                  <a:cubicBezTo>
                    <a:pt x="94" y="99"/>
                    <a:pt x="94" y="99"/>
                    <a:pt x="94" y="99"/>
                  </a:cubicBezTo>
                  <a:cubicBezTo>
                    <a:pt x="71" y="116"/>
                    <a:pt x="55" y="141"/>
                    <a:pt x="53" y="170"/>
                  </a:cubicBezTo>
                  <a:close/>
                  <a:moveTo>
                    <a:pt x="151" y="260"/>
                  </a:moveTo>
                  <a:cubicBezTo>
                    <a:pt x="114" y="260"/>
                    <a:pt x="83" y="235"/>
                    <a:pt x="73" y="202"/>
                  </a:cubicBezTo>
                  <a:cubicBezTo>
                    <a:pt x="69" y="201"/>
                    <a:pt x="65" y="198"/>
                    <a:pt x="63" y="195"/>
                  </a:cubicBezTo>
                  <a:cubicBezTo>
                    <a:pt x="54" y="184"/>
                    <a:pt x="57" y="167"/>
                    <a:pt x="72" y="163"/>
                  </a:cubicBezTo>
                  <a:cubicBezTo>
                    <a:pt x="78" y="131"/>
                    <a:pt x="104" y="106"/>
                    <a:pt x="137" y="100"/>
                  </a:cubicBezTo>
                  <a:cubicBezTo>
                    <a:pt x="141" y="86"/>
                    <a:pt x="155" y="78"/>
                    <a:pt x="168" y="87"/>
                  </a:cubicBezTo>
                  <a:cubicBezTo>
                    <a:pt x="172" y="90"/>
                    <a:pt x="171" y="94"/>
                    <a:pt x="170" y="98"/>
                  </a:cubicBezTo>
                  <a:cubicBezTo>
                    <a:pt x="206" y="108"/>
                    <a:pt x="235" y="141"/>
                    <a:pt x="235" y="179"/>
                  </a:cubicBezTo>
                  <a:cubicBezTo>
                    <a:pt x="235" y="223"/>
                    <a:pt x="195" y="260"/>
                    <a:pt x="151" y="260"/>
                  </a:cubicBezTo>
                  <a:close/>
                </a:path>
              </a:pathLst>
            </a:custGeom>
            <a:solidFill>
              <a:srgbClr val="9C5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08" name="Freeform 1057"/>
            <p:cNvSpPr>
              <a:spLocks noEditPoints="1"/>
            </p:cNvSpPr>
            <p:nvPr/>
          </p:nvSpPr>
          <p:spPr bwMode="auto">
            <a:xfrm>
              <a:off x="12242800" y="4478338"/>
              <a:ext cx="225425" cy="225425"/>
            </a:xfrm>
            <a:custGeom>
              <a:avLst/>
              <a:gdLst>
                <a:gd name="T0" fmla="*/ 112713 w 60"/>
                <a:gd name="T1" fmla="*/ 0 h 60"/>
                <a:gd name="T2" fmla="*/ 0 w 60"/>
                <a:gd name="T3" fmla="*/ 112713 h 60"/>
                <a:gd name="T4" fmla="*/ 112713 w 60"/>
                <a:gd name="T5" fmla="*/ 225425 h 60"/>
                <a:gd name="T6" fmla="*/ 225425 w 60"/>
                <a:gd name="T7" fmla="*/ 112713 h 60"/>
                <a:gd name="T8" fmla="*/ 112713 w 60"/>
                <a:gd name="T9" fmla="*/ 0 h 60"/>
                <a:gd name="T10" fmla="*/ 112713 w 60"/>
                <a:gd name="T11" fmla="*/ 157798 h 60"/>
                <a:gd name="T12" fmla="*/ 67628 w 60"/>
                <a:gd name="T13" fmla="*/ 112713 h 60"/>
                <a:gd name="T14" fmla="*/ 112713 w 60"/>
                <a:gd name="T15" fmla="*/ 67628 h 60"/>
                <a:gd name="T16" fmla="*/ 154040 w 60"/>
                <a:gd name="T17" fmla="*/ 112713 h 60"/>
                <a:gd name="T18" fmla="*/ 112713 w 60"/>
                <a:gd name="T19" fmla="*/ 15779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42"/>
                  </a:moveTo>
                  <a:cubicBezTo>
                    <a:pt x="24" y="42"/>
                    <a:pt x="18" y="36"/>
                    <a:pt x="18" y="30"/>
                  </a:cubicBezTo>
                  <a:cubicBezTo>
                    <a:pt x="18" y="24"/>
                    <a:pt x="24" y="18"/>
                    <a:pt x="30" y="18"/>
                  </a:cubicBezTo>
                  <a:cubicBezTo>
                    <a:pt x="36" y="18"/>
                    <a:pt x="41" y="24"/>
                    <a:pt x="41" y="30"/>
                  </a:cubicBezTo>
                  <a:cubicBezTo>
                    <a:pt x="41" y="36"/>
                    <a:pt x="36" y="42"/>
                    <a:pt x="30" y="42"/>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09" name="Oval 1058"/>
            <p:cNvSpPr>
              <a:spLocks noChangeArrowheads="1"/>
            </p:cNvSpPr>
            <p:nvPr/>
          </p:nvSpPr>
          <p:spPr bwMode="auto">
            <a:xfrm>
              <a:off x="13431838" y="4478338"/>
              <a:ext cx="228600" cy="225425"/>
            </a:xfrm>
            <a:prstGeom prst="ellipse">
              <a:avLst/>
            </a:pr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510" name="Oval 1059"/>
            <p:cNvSpPr>
              <a:spLocks noChangeArrowheads="1"/>
            </p:cNvSpPr>
            <p:nvPr/>
          </p:nvSpPr>
          <p:spPr bwMode="auto">
            <a:xfrm>
              <a:off x="13503275" y="4546601"/>
              <a:ext cx="85725"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511" name="Freeform 1060"/>
            <p:cNvSpPr>
              <a:spLocks/>
            </p:cNvSpPr>
            <p:nvPr/>
          </p:nvSpPr>
          <p:spPr bwMode="auto">
            <a:xfrm>
              <a:off x="13261975" y="3894138"/>
              <a:ext cx="307975" cy="142875"/>
            </a:xfrm>
            <a:custGeom>
              <a:avLst/>
              <a:gdLst>
                <a:gd name="T0" fmla="*/ 307975 w 82"/>
                <a:gd name="T1" fmla="*/ 52638 h 38"/>
                <a:gd name="T2" fmla="*/ 217836 w 82"/>
                <a:gd name="T3" fmla="*/ 142875 h 38"/>
                <a:gd name="T4" fmla="*/ 52581 w 82"/>
                <a:gd name="T5" fmla="*/ 109036 h 38"/>
                <a:gd name="T6" fmla="*/ 0 w 82"/>
                <a:gd name="T7" fmla="*/ 52638 h 38"/>
                <a:gd name="T8" fmla="*/ 52581 w 82"/>
                <a:gd name="T9" fmla="*/ 0 h 38"/>
                <a:gd name="T10" fmla="*/ 255394 w 82"/>
                <a:gd name="T11" fmla="*/ 0 h 38"/>
                <a:gd name="T12" fmla="*/ 307975 w 82"/>
                <a:gd name="T13" fmla="*/ 526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82" y="14"/>
                  </a:moveTo>
                  <a:cubicBezTo>
                    <a:pt x="82" y="22"/>
                    <a:pt x="74" y="38"/>
                    <a:pt x="58" y="38"/>
                  </a:cubicBezTo>
                  <a:cubicBezTo>
                    <a:pt x="42" y="38"/>
                    <a:pt x="23" y="33"/>
                    <a:pt x="14" y="29"/>
                  </a:cubicBezTo>
                  <a:cubicBezTo>
                    <a:pt x="5" y="25"/>
                    <a:pt x="0" y="22"/>
                    <a:pt x="0" y="14"/>
                  </a:cubicBezTo>
                  <a:cubicBezTo>
                    <a:pt x="0" y="6"/>
                    <a:pt x="6" y="0"/>
                    <a:pt x="14" y="0"/>
                  </a:cubicBezTo>
                  <a:cubicBezTo>
                    <a:pt x="68" y="0"/>
                    <a:pt x="68" y="0"/>
                    <a:pt x="68" y="0"/>
                  </a:cubicBezTo>
                  <a:cubicBezTo>
                    <a:pt x="76" y="0"/>
                    <a:pt x="82" y="6"/>
                    <a:pt x="82" y="14"/>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12" name="Freeform 1061"/>
            <p:cNvSpPr>
              <a:spLocks/>
            </p:cNvSpPr>
            <p:nvPr/>
          </p:nvSpPr>
          <p:spPr bwMode="auto">
            <a:xfrm>
              <a:off x="12731750" y="3786188"/>
              <a:ext cx="192088" cy="82550"/>
            </a:xfrm>
            <a:custGeom>
              <a:avLst/>
              <a:gdLst>
                <a:gd name="T0" fmla="*/ 192088 w 51"/>
                <a:gd name="T1" fmla="*/ 41275 h 22"/>
                <a:gd name="T2" fmla="*/ 154424 w 51"/>
                <a:gd name="T3" fmla="*/ 82550 h 22"/>
                <a:gd name="T4" fmla="*/ 41431 w 51"/>
                <a:gd name="T5" fmla="*/ 82550 h 22"/>
                <a:gd name="T6" fmla="*/ 0 w 51"/>
                <a:gd name="T7" fmla="*/ 41275 h 22"/>
                <a:gd name="T8" fmla="*/ 41431 w 51"/>
                <a:gd name="T9" fmla="*/ 0 h 22"/>
                <a:gd name="T10" fmla="*/ 154424 w 51"/>
                <a:gd name="T11" fmla="*/ 0 h 22"/>
                <a:gd name="T12" fmla="*/ 192088 w 51"/>
                <a:gd name="T13" fmla="*/ 41275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2">
                  <a:moveTo>
                    <a:pt x="51" y="11"/>
                  </a:moveTo>
                  <a:cubicBezTo>
                    <a:pt x="51" y="17"/>
                    <a:pt x="46" y="22"/>
                    <a:pt x="41" y="22"/>
                  </a:cubicBezTo>
                  <a:cubicBezTo>
                    <a:pt x="11" y="22"/>
                    <a:pt x="11" y="22"/>
                    <a:pt x="11" y="22"/>
                  </a:cubicBezTo>
                  <a:cubicBezTo>
                    <a:pt x="5" y="22"/>
                    <a:pt x="0" y="17"/>
                    <a:pt x="0" y="11"/>
                  </a:cubicBezTo>
                  <a:cubicBezTo>
                    <a:pt x="0" y="5"/>
                    <a:pt x="5" y="0"/>
                    <a:pt x="11" y="0"/>
                  </a:cubicBezTo>
                  <a:cubicBezTo>
                    <a:pt x="41" y="0"/>
                    <a:pt x="41" y="0"/>
                    <a:pt x="41" y="0"/>
                  </a:cubicBezTo>
                  <a:cubicBezTo>
                    <a:pt x="46" y="0"/>
                    <a:pt x="51" y="5"/>
                    <a:pt x="51" y="11"/>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13" name="Freeform 1062"/>
            <p:cNvSpPr>
              <a:spLocks/>
            </p:cNvSpPr>
            <p:nvPr/>
          </p:nvSpPr>
          <p:spPr bwMode="auto">
            <a:xfrm>
              <a:off x="12931775" y="4338638"/>
              <a:ext cx="119063" cy="46038"/>
            </a:xfrm>
            <a:custGeom>
              <a:avLst/>
              <a:gdLst>
                <a:gd name="T0" fmla="*/ 119063 w 32"/>
                <a:gd name="T1" fmla="*/ 23019 h 12"/>
                <a:gd name="T2" fmla="*/ 93018 w 32"/>
                <a:gd name="T3" fmla="*/ 46038 h 12"/>
                <a:gd name="T4" fmla="*/ 22324 w 32"/>
                <a:gd name="T5" fmla="*/ 46038 h 12"/>
                <a:gd name="T6" fmla="*/ 0 w 32"/>
                <a:gd name="T7" fmla="*/ 23019 h 12"/>
                <a:gd name="T8" fmla="*/ 22324 w 32"/>
                <a:gd name="T9" fmla="*/ 0 h 12"/>
                <a:gd name="T10" fmla="*/ 93018 w 32"/>
                <a:gd name="T11" fmla="*/ 0 h 12"/>
                <a:gd name="T12" fmla="*/ 119063 w 32"/>
                <a:gd name="T13" fmla="*/ 23019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2">
                  <a:moveTo>
                    <a:pt x="32" y="6"/>
                  </a:moveTo>
                  <a:cubicBezTo>
                    <a:pt x="32" y="9"/>
                    <a:pt x="29" y="12"/>
                    <a:pt x="25" y="12"/>
                  </a:cubicBezTo>
                  <a:cubicBezTo>
                    <a:pt x="6" y="12"/>
                    <a:pt x="6" y="12"/>
                    <a:pt x="6" y="12"/>
                  </a:cubicBezTo>
                  <a:cubicBezTo>
                    <a:pt x="3" y="12"/>
                    <a:pt x="0" y="9"/>
                    <a:pt x="0" y="6"/>
                  </a:cubicBezTo>
                  <a:cubicBezTo>
                    <a:pt x="0" y="2"/>
                    <a:pt x="3" y="0"/>
                    <a:pt x="6" y="0"/>
                  </a:cubicBezTo>
                  <a:cubicBezTo>
                    <a:pt x="25" y="0"/>
                    <a:pt x="25" y="0"/>
                    <a:pt x="25" y="0"/>
                  </a:cubicBezTo>
                  <a:cubicBezTo>
                    <a:pt x="29" y="0"/>
                    <a:pt x="32" y="2"/>
                    <a:pt x="32" y="6"/>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14" name="Oval 1063"/>
            <p:cNvSpPr>
              <a:spLocks noChangeArrowheads="1"/>
            </p:cNvSpPr>
            <p:nvPr/>
          </p:nvSpPr>
          <p:spPr bwMode="auto">
            <a:xfrm>
              <a:off x="12946063" y="4481513"/>
              <a:ext cx="195263" cy="195263"/>
            </a:xfrm>
            <a:prstGeom prst="ellipse">
              <a:avLst/>
            </a:pr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515" name="Freeform 1064"/>
            <p:cNvSpPr>
              <a:spLocks noEditPoints="1"/>
            </p:cNvSpPr>
            <p:nvPr/>
          </p:nvSpPr>
          <p:spPr bwMode="auto">
            <a:xfrm>
              <a:off x="11976100" y="4211638"/>
              <a:ext cx="758825" cy="758825"/>
            </a:xfrm>
            <a:custGeom>
              <a:avLst/>
              <a:gdLst>
                <a:gd name="T0" fmla="*/ 379413 w 202"/>
                <a:gd name="T1" fmla="*/ 758825 h 202"/>
                <a:gd name="T2" fmla="*/ 0 w 202"/>
                <a:gd name="T3" fmla="*/ 379413 h 202"/>
                <a:gd name="T4" fmla="*/ 379413 w 202"/>
                <a:gd name="T5" fmla="*/ 0 h 202"/>
                <a:gd name="T6" fmla="*/ 758825 w 202"/>
                <a:gd name="T7" fmla="*/ 379413 h 202"/>
                <a:gd name="T8" fmla="*/ 379413 w 202"/>
                <a:gd name="T9" fmla="*/ 758825 h 202"/>
                <a:gd name="T10" fmla="*/ 379413 w 202"/>
                <a:gd name="T11" fmla="*/ 78888 h 202"/>
                <a:gd name="T12" fmla="*/ 78888 w 202"/>
                <a:gd name="T13" fmla="*/ 379413 h 202"/>
                <a:gd name="T14" fmla="*/ 379413 w 202"/>
                <a:gd name="T15" fmla="*/ 679937 h 202"/>
                <a:gd name="T16" fmla="*/ 679937 w 202"/>
                <a:gd name="T17" fmla="*/ 379413 h 202"/>
                <a:gd name="T18" fmla="*/ 379413 w 202"/>
                <a:gd name="T19" fmla="*/ 78888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02">
                  <a:moveTo>
                    <a:pt x="101" y="202"/>
                  </a:moveTo>
                  <a:cubicBezTo>
                    <a:pt x="45" y="202"/>
                    <a:pt x="0" y="156"/>
                    <a:pt x="0" y="101"/>
                  </a:cubicBezTo>
                  <a:cubicBezTo>
                    <a:pt x="0" y="45"/>
                    <a:pt x="45" y="0"/>
                    <a:pt x="101" y="0"/>
                  </a:cubicBezTo>
                  <a:cubicBezTo>
                    <a:pt x="157" y="0"/>
                    <a:pt x="202" y="45"/>
                    <a:pt x="202" y="101"/>
                  </a:cubicBezTo>
                  <a:cubicBezTo>
                    <a:pt x="202" y="156"/>
                    <a:pt x="157" y="202"/>
                    <a:pt x="101" y="202"/>
                  </a:cubicBezTo>
                  <a:close/>
                  <a:moveTo>
                    <a:pt x="101" y="21"/>
                  </a:moveTo>
                  <a:cubicBezTo>
                    <a:pt x="57" y="21"/>
                    <a:pt x="21" y="57"/>
                    <a:pt x="21" y="101"/>
                  </a:cubicBezTo>
                  <a:cubicBezTo>
                    <a:pt x="21" y="145"/>
                    <a:pt x="57" y="181"/>
                    <a:pt x="101" y="181"/>
                  </a:cubicBezTo>
                  <a:cubicBezTo>
                    <a:pt x="145" y="181"/>
                    <a:pt x="181" y="145"/>
                    <a:pt x="181" y="101"/>
                  </a:cubicBezTo>
                  <a:cubicBezTo>
                    <a:pt x="181" y="57"/>
                    <a:pt x="145" y="21"/>
                    <a:pt x="101" y="21"/>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16" name="Freeform 1065"/>
            <p:cNvSpPr>
              <a:spLocks noEditPoints="1"/>
            </p:cNvSpPr>
            <p:nvPr/>
          </p:nvSpPr>
          <p:spPr bwMode="auto">
            <a:xfrm>
              <a:off x="13152438" y="4206876"/>
              <a:ext cx="760413" cy="760413"/>
            </a:xfrm>
            <a:custGeom>
              <a:avLst/>
              <a:gdLst>
                <a:gd name="T0" fmla="*/ 380207 w 202"/>
                <a:gd name="T1" fmla="*/ 760413 h 202"/>
                <a:gd name="T2" fmla="*/ 0 w 202"/>
                <a:gd name="T3" fmla="*/ 380207 h 202"/>
                <a:gd name="T4" fmla="*/ 380207 w 202"/>
                <a:gd name="T5" fmla="*/ 0 h 202"/>
                <a:gd name="T6" fmla="*/ 760413 w 202"/>
                <a:gd name="T7" fmla="*/ 380207 h 202"/>
                <a:gd name="T8" fmla="*/ 380207 w 202"/>
                <a:gd name="T9" fmla="*/ 760413 h 202"/>
                <a:gd name="T10" fmla="*/ 380207 w 202"/>
                <a:gd name="T11" fmla="*/ 79053 h 202"/>
                <a:gd name="T12" fmla="*/ 79053 w 202"/>
                <a:gd name="T13" fmla="*/ 380207 h 202"/>
                <a:gd name="T14" fmla="*/ 380207 w 202"/>
                <a:gd name="T15" fmla="*/ 681360 h 202"/>
                <a:gd name="T16" fmla="*/ 681360 w 202"/>
                <a:gd name="T17" fmla="*/ 380207 h 202"/>
                <a:gd name="T18" fmla="*/ 380207 w 202"/>
                <a:gd name="T19" fmla="*/ 79053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02">
                  <a:moveTo>
                    <a:pt x="101" y="202"/>
                  </a:moveTo>
                  <a:cubicBezTo>
                    <a:pt x="46" y="202"/>
                    <a:pt x="0" y="157"/>
                    <a:pt x="0" y="101"/>
                  </a:cubicBezTo>
                  <a:cubicBezTo>
                    <a:pt x="0" y="46"/>
                    <a:pt x="46" y="0"/>
                    <a:pt x="101" y="0"/>
                  </a:cubicBezTo>
                  <a:cubicBezTo>
                    <a:pt x="157" y="0"/>
                    <a:pt x="202" y="46"/>
                    <a:pt x="202" y="101"/>
                  </a:cubicBezTo>
                  <a:cubicBezTo>
                    <a:pt x="202" y="157"/>
                    <a:pt x="157" y="202"/>
                    <a:pt x="101" y="202"/>
                  </a:cubicBezTo>
                  <a:close/>
                  <a:moveTo>
                    <a:pt x="101" y="21"/>
                  </a:moveTo>
                  <a:cubicBezTo>
                    <a:pt x="57" y="21"/>
                    <a:pt x="21" y="57"/>
                    <a:pt x="21" y="101"/>
                  </a:cubicBezTo>
                  <a:cubicBezTo>
                    <a:pt x="21" y="145"/>
                    <a:pt x="57" y="181"/>
                    <a:pt x="101" y="181"/>
                  </a:cubicBezTo>
                  <a:cubicBezTo>
                    <a:pt x="145" y="181"/>
                    <a:pt x="181" y="145"/>
                    <a:pt x="181" y="101"/>
                  </a:cubicBezTo>
                  <a:cubicBezTo>
                    <a:pt x="181" y="57"/>
                    <a:pt x="145" y="21"/>
                    <a:pt x="101" y="21"/>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517" name="Freeform 1066"/>
            <p:cNvSpPr>
              <a:spLocks noEditPoints="1"/>
            </p:cNvSpPr>
            <p:nvPr/>
          </p:nvSpPr>
          <p:spPr bwMode="auto">
            <a:xfrm>
              <a:off x="12923838" y="4448176"/>
              <a:ext cx="766763" cy="288925"/>
            </a:xfrm>
            <a:custGeom>
              <a:avLst/>
              <a:gdLst>
                <a:gd name="T0" fmla="*/ 623935 w 204"/>
                <a:gd name="T1" fmla="*/ 30018 h 77"/>
                <a:gd name="T2" fmla="*/ 736694 w 204"/>
                <a:gd name="T3" fmla="*/ 142586 h 77"/>
                <a:gd name="T4" fmla="*/ 623935 w 204"/>
                <a:gd name="T5" fmla="*/ 255155 h 77"/>
                <a:gd name="T6" fmla="*/ 605141 w 204"/>
                <a:gd name="T7" fmla="*/ 255155 h 77"/>
                <a:gd name="T8" fmla="*/ 112759 w 204"/>
                <a:gd name="T9" fmla="*/ 217632 h 77"/>
                <a:gd name="T10" fmla="*/ 30069 w 204"/>
                <a:gd name="T11" fmla="*/ 131330 h 77"/>
                <a:gd name="T12" fmla="*/ 112759 w 204"/>
                <a:gd name="T13" fmla="*/ 48780 h 77"/>
                <a:gd name="T14" fmla="*/ 623935 w 204"/>
                <a:gd name="T15" fmla="*/ 30018 h 77"/>
                <a:gd name="T16" fmla="*/ 623935 w 204"/>
                <a:gd name="T17" fmla="*/ 0 h 77"/>
                <a:gd name="T18" fmla="*/ 620176 w 204"/>
                <a:gd name="T19" fmla="*/ 0 h 77"/>
                <a:gd name="T20" fmla="*/ 620176 w 204"/>
                <a:gd name="T21" fmla="*/ 0 h 77"/>
                <a:gd name="T22" fmla="*/ 112759 w 204"/>
                <a:gd name="T23" fmla="*/ 18761 h 77"/>
                <a:gd name="T24" fmla="*/ 0 w 204"/>
                <a:gd name="T25" fmla="*/ 131330 h 77"/>
                <a:gd name="T26" fmla="*/ 112759 w 204"/>
                <a:gd name="T27" fmla="*/ 247650 h 77"/>
                <a:gd name="T28" fmla="*/ 601383 w 204"/>
                <a:gd name="T29" fmla="*/ 285173 h 77"/>
                <a:gd name="T30" fmla="*/ 623935 w 204"/>
                <a:gd name="T31" fmla="*/ 288925 h 77"/>
                <a:gd name="T32" fmla="*/ 766763 w 204"/>
                <a:gd name="T33" fmla="*/ 142586 h 77"/>
                <a:gd name="T34" fmla="*/ 623935 w 204"/>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 h="77">
                  <a:moveTo>
                    <a:pt x="166" y="8"/>
                  </a:moveTo>
                  <a:cubicBezTo>
                    <a:pt x="182" y="8"/>
                    <a:pt x="196" y="21"/>
                    <a:pt x="196" y="38"/>
                  </a:cubicBezTo>
                  <a:cubicBezTo>
                    <a:pt x="196" y="55"/>
                    <a:pt x="182" y="68"/>
                    <a:pt x="166" y="68"/>
                  </a:cubicBezTo>
                  <a:cubicBezTo>
                    <a:pt x="164" y="68"/>
                    <a:pt x="163" y="68"/>
                    <a:pt x="161" y="68"/>
                  </a:cubicBezTo>
                  <a:cubicBezTo>
                    <a:pt x="30" y="58"/>
                    <a:pt x="30" y="58"/>
                    <a:pt x="30" y="58"/>
                  </a:cubicBezTo>
                  <a:cubicBezTo>
                    <a:pt x="18" y="58"/>
                    <a:pt x="8" y="48"/>
                    <a:pt x="8" y="35"/>
                  </a:cubicBezTo>
                  <a:cubicBezTo>
                    <a:pt x="8" y="23"/>
                    <a:pt x="18" y="13"/>
                    <a:pt x="30" y="13"/>
                  </a:cubicBezTo>
                  <a:cubicBezTo>
                    <a:pt x="166" y="8"/>
                    <a:pt x="166" y="8"/>
                    <a:pt x="166" y="8"/>
                  </a:cubicBezTo>
                  <a:moveTo>
                    <a:pt x="166" y="0"/>
                  </a:moveTo>
                  <a:cubicBezTo>
                    <a:pt x="165" y="0"/>
                    <a:pt x="165" y="0"/>
                    <a:pt x="165" y="0"/>
                  </a:cubicBezTo>
                  <a:cubicBezTo>
                    <a:pt x="165" y="0"/>
                    <a:pt x="165" y="0"/>
                    <a:pt x="165" y="0"/>
                  </a:cubicBezTo>
                  <a:cubicBezTo>
                    <a:pt x="30" y="5"/>
                    <a:pt x="30" y="5"/>
                    <a:pt x="30" y="5"/>
                  </a:cubicBezTo>
                  <a:cubicBezTo>
                    <a:pt x="13" y="5"/>
                    <a:pt x="0" y="19"/>
                    <a:pt x="0" y="35"/>
                  </a:cubicBezTo>
                  <a:cubicBezTo>
                    <a:pt x="0" y="52"/>
                    <a:pt x="13" y="66"/>
                    <a:pt x="30" y="66"/>
                  </a:cubicBezTo>
                  <a:cubicBezTo>
                    <a:pt x="160" y="76"/>
                    <a:pt x="160" y="76"/>
                    <a:pt x="160" y="76"/>
                  </a:cubicBezTo>
                  <a:cubicBezTo>
                    <a:pt x="162" y="76"/>
                    <a:pt x="164" y="77"/>
                    <a:pt x="166" y="77"/>
                  </a:cubicBezTo>
                  <a:cubicBezTo>
                    <a:pt x="187" y="77"/>
                    <a:pt x="204" y="59"/>
                    <a:pt x="204" y="38"/>
                  </a:cubicBezTo>
                  <a:cubicBezTo>
                    <a:pt x="204" y="17"/>
                    <a:pt x="187" y="0"/>
                    <a:pt x="166" y="0"/>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62" name="组合 1083"/>
          <p:cNvGrpSpPr>
            <a:grpSpLocks/>
          </p:cNvGrpSpPr>
          <p:nvPr/>
        </p:nvGrpSpPr>
        <p:grpSpPr bwMode="auto">
          <a:xfrm>
            <a:off x="660136" y="3336396"/>
            <a:ext cx="923396" cy="923396"/>
            <a:chOff x="747066" y="2757175"/>
            <a:chExt cx="1108900" cy="1108107"/>
          </a:xfrm>
        </p:grpSpPr>
        <p:sp>
          <p:nvSpPr>
            <p:cNvPr id="49461" name="Oval 5"/>
            <p:cNvSpPr>
              <a:spLocks noChangeArrowheads="1"/>
            </p:cNvSpPr>
            <p:nvPr/>
          </p:nvSpPr>
          <p:spPr bwMode="auto">
            <a:xfrm>
              <a:off x="747066" y="2757175"/>
              <a:ext cx="1108900" cy="1108107"/>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62" name="Freeform 6"/>
            <p:cNvSpPr>
              <a:spLocks/>
            </p:cNvSpPr>
            <p:nvPr/>
          </p:nvSpPr>
          <p:spPr bwMode="auto">
            <a:xfrm>
              <a:off x="1264393" y="3132399"/>
              <a:ext cx="424719" cy="269842"/>
            </a:xfrm>
            <a:custGeom>
              <a:avLst/>
              <a:gdLst>
                <a:gd name="T0" fmla="*/ 424719 w 532"/>
                <a:gd name="T1" fmla="*/ 166057 h 338"/>
                <a:gd name="T2" fmla="*/ 226730 w 532"/>
                <a:gd name="T3" fmla="*/ 0 h 338"/>
                <a:gd name="T4" fmla="*/ 41514 w 532"/>
                <a:gd name="T5" fmla="*/ 96600 h 338"/>
                <a:gd name="T6" fmla="*/ 0 w 532"/>
                <a:gd name="T7" fmla="*/ 225134 h 338"/>
                <a:gd name="T8" fmla="*/ 334506 w 532"/>
                <a:gd name="T9" fmla="*/ 269842 h 338"/>
                <a:gd name="T10" fmla="*/ 424719 w 532"/>
                <a:gd name="T11" fmla="*/ 166057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338">
                  <a:moveTo>
                    <a:pt x="532" y="208"/>
                  </a:moveTo>
                  <a:lnTo>
                    <a:pt x="284" y="0"/>
                  </a:lnTo>
                  <a:lnTo>
                    <a:pt x="52" y="121"/>
                  </a:lnTo>
                  <a:lnTo>
                    <a:pt x="0" y="282"/>
                  </a:lnTo>
                  <a:lnTo>
                    <a:pt x="419" y="338"/>
                  </a:lnTo>
                  <a:lnTo>
                    <a:pt x="532" y="208"/>
                  </a:ln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63" name="Freeform 7"/>
            <p:cNvSpPr>
              <a:spLocks/>
            </p:cNvSpPr>
            <p:nvPr/>
          </p:nvSpPr>
          <p:spPr bwMode="auto">
            <a:xfrm>
              <a:off x="1251620" y="3197065"/>
              <a:ext cx="182821" cy="281019"/>
            </a:xfrm>
            <a:custGeom>
              <a:avLst/>
              <a:gdLst>
                <a:gd name="T0" fmla="*/ 30156 w 97"/>
                <a:gd name="T1" fmla="*/ 271589 h 149"/>
                <a:gd name="T2" fmla="*/ 30156 w 97"/>
                <a:gd name="T3" fmla="*/ 271589 h 149"/>
                <a:gd name="T4" fmla="*/ 9424 w 97"/>
                <a:gd name="T5" fmla="*/ 218780 h 149"/>
                <a:gd name="T6" fmla="*/ 99892 w 97"/>
                <a:gd name="T7" fmla="*/ 28291 h 149"/>
                <a:gd name="T8" fmla="*/ 154550 w 97"/>
                <a:gd name="T9" fmla="*/ 9430 h 149"/>
                <a:gd name="T10" fmla="*/ 154550 w 97"/>
                <a:gd name="T11" fmla="*/ 9430 h 149"/>
                <a:gd name="T12" fmla="*/ 173397 w 97"/>
                <a:gd name="T13" fmla="*/ 62239 h 149"/>
                <a:gd name="T14" fmla="*/ 82929 w 97"/>
                <a:gd name="T15" fmla="*/ 250842 h 149"/>
                <a:gd name="T16" fmla="*/ 30156 w 97"/>
                <a:gd name="T17" fmla="*/ 271589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149">
                  <a:moveTo>
                    <a:pt x="16" y="144"/>
                  </a:moveTo>
                  <a:cubicBezTo>
                    <a:pt x="16" y="144"/>
                    <a:pt x="16" y="144"/>
                    <a:pt x="16" y="144"/>
                  </a:cubicBezTo>
                  <a:cubicBezTo>
                    <a:pt x="5" y="139"/>
                    <a:pt x="0" y="126"/>
                    <a:pt x="5" y="116"/>
                  </a:cubicBezTo>
                  <a:cubicBezTo>
                    <a:pt x="53" y="15"/>
                    <a:pt x="53" y="15"/>
                    <a:pt x="53" y="15"/>
                  </a:cubicBezTo>
                  <a:cubicBezTo>
                    <a:pt x="59" y="5"/>
                    <a:pt x="71" y="0"/>
                    <a:pt x="82" y="5"/>
                  </a:cubicBezTo>
                  <a:cubicBezTo>
                    <a:pt x="82" y="5"/>
                    <a:pt x="82" y="5"/>
                    <a:pt x="82" y="5"/>
                  </a:cubicBezTo>
                  <a:cubicBezTo>
                    <a:pt x="92" y="9"/>
                    <a:pt x="97" y="22"/>
                    <a:pt x="92" y="33"/>
                  </a:cubicBezTo>
                  <a:cubicBezTo>
                    <a:pt x="44" y="133"/>
                    <a:pt x="44" y="133"/>
                    <a:pt x="44" y="133"/>
                  </a:cubicBezTo>
                  <a:cubicBezTo>
                    <a:pt x="39" y="144"/>
                    <a:pt x="27" y="149"/>
                    <a:pt x="16" y="144"/>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64" name="Freeform 8"/>
            <p:cNvSpPr>
              <a:spLocks/>
            </p:cNvSpPr>
            <p:nvPr/>
          </p:nvSpPr>
          <p:spPr bwMode="auto">
            <a:xfrm>
              <a:off x="1336244" y="3189081"/>
              <a:ext cx="149290" cy="289002"/>
            </a:xfrm>
            <a:custGeom>
              <a:avLst/>
              <a:gdLst>
                <a:gd name="T0" fmla="*/ 34015 w 79"/>
                <a:gd name="T1" fmla="*/ 283335 h 153"/>
                <a:gd name="T2" fmla="*/ 34015 w 79"/>
                <a:gd name="T3" fmla="*/ 283335 h 153"/>
                <a:gd name="T4" fmla="*/ 5669 w 79"/>
                <a:gd name="T5" fmla="*/ 234224 h 153"/>
                <a:gd name="T6" fmla="*/ 66141 w 79"/>
                <a:gd name="T7" fmla="*/ 34000 h 153"/>
                <a:gd name="T8" fmla="*/ 115275 w 79"/>
                <a:gd name="T9" fmla="*/ 5667 h 153"/>
                <a:gd name="T10" fmla="*/ 115275 w 79"/>
                <a:gd name="T11" fmla="*/ 5667 h 153"/>
                <a:gd name="T12" fmla="*/ 143621 w 79"/>
                <a:gd name="T13" fmla="*/ 54778 h 153"/>
                <a:gd name="T14" fmla="*/ 83149 w 79"/>
                <a:gd name="T15" fmla="*/ 255002 h 153"/>
                <a:gd name="T16" fmla="*/ 34015 w 79"/>
                <a:gd name="T17" fmla="*/ 283335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153">
                  <a:moveTo>
                    <a:pt x="18" y="150"/>
                  </a:moveTo>
                  <a:cubicBezTo>
                    <a:pt x="18" y="150"/>
                    <a:pt x="18" y="150"/>
                    <a:pt x="18" y="150"/>
                  </a:cubicBezTo>
                  <a:cubicBezTo>
                    <a:pt x="7" y="147"/>
                    <a:pt x="0" y="136"/>
                    <a:pt x="3" y="124"/>
                  </a:cubicBezTo>
                  <a:cubicBezTo>
                    <a:pt x="35" y="18"/>
                    <a:pt x="35" y="18"/>
                    <a:pt x="35" y="18"/>
                  </a:cubicBezTo>
                  <a:cubicBezTo>
                    <a:pt x="38" y="6"/>
                    <a:pt x="49" y="0"/>
                    <a:pt x="61" y="3"/>
                  </a:cubicBezTo>
                  <a:cubicBezTo>
                    <a:pt x="61" y="3"/>
                    <a:pt x="61" y="3"/>
                    <a:pt x="61" y="3"/>
                  </a:cubicBezTo>
                  <a:cubicBezTo>
                    <a:pt x="72" y="6"/>
                    <a:pt x="79" y="17"/>
                    <a:pt x="76" y="29"/>
                  </a:cubicBezTo>
                  <a:cubicBezTo>
                    <a:pt x="44" y="135"/>
                    <a:pt x="44" y="135"/>
                    <a:pt x="44" y="135"/>
                  </a:cubicBezTo>
                  <a:cubicBezTo>
                    <a:pt x="41" y="146"/>
                    <a:pt x="29" y="153"/>
                    <a:pt x="18" y="15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65" name="Freeform 9"/>
            <p:cNvSpPr>
              <a:spLocks/>
            </p:cNvSpPr>
            <p:nvPr/>
          </p:nvSpPr>
          <p:spPr bwMode="auto">
            <a:xfrm>
              <a:off x="1423264" y="3181896"/>
              <a:ext cx="84624" cy="290599"/>
            </a:xfrm>
            <a:custGeom>
              <a:avLst/>
              <a:gdLst>
                <a:gd name="T0" fmla="*/ 41372 w 45"/>
                <a:gd name="T1" fmla="*/ 290599 h 154"/>
                <a:gd name="T2" fmla="*/ 41372 w 45"/>
                <a:gd name="T3" fmla="*/ 290599 h 154"/>
                <a:gd name="T4" fmla="*/ 0 w 45"/>
                <a:gd name="T5" fmla="*/ 250972 h 154"/>
                <a:gd name="T6" fmla="*/ 3761 w 45"/>
                <a:gd name="T7" fmla="*/ 39627 h 154"/>
                <a:gd name="T8" fmla="*/ 43252 w 45"/>
                <a:gd name="T9" fmla="*/ 0 h 154"/>
                <a:gd name="T10" fmla="*/ 43252 w 45"/>
                <a:gd name="T11" fmla="*/ 0 h 154"/>
                <a:gd name="T12" fmla="*/ 84624 w 45"/>
                <a:gd name="T13" fmla="*/ 39627 h 154"/>
                <a:gd name="T14" fmla="*/ 80863 w 45"/>
                <a:gd name="T15" fmla="*/ 249085 h 154"/>
                <a:gd name="T16" fmla="*/ 41372 w 45"/>
                <a:gd name="T17" fmla="*/ 290599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4">
                  <a:moveTo>
                    <a:pt x="22" y="154"/>
                  </a:moveTo>
                  <a:cubicBezTo>
                    <a:pt x="22" y="154"/>
                    <a:pt x="22" y="154"/>
                    <a:pt x="22" y="154"/>
                  </a:cubicBezTo>
                  <a:cubicBezTo>
                    <a:pt x="10" y="154"/>
                    <a:pt x="0" y="145"/>
                    <a:pt x="0" y="133"/>
                  </a:cubicBezTo>
                  <a:cubicBezTo>
                    <a:pt x="2" y="21"/>
                    <a:pt x="2" y="21"/>
                    <a:pt x="2" y="21"/>
                  </a:cubicBezTo>
                  <a:cubicBezTo>
                    <a:pt x="2" y="10"/>
                    <a:pt x="11" y="0"/>
                    <a:pt x="23" y="0"/>
                  </a:cubicBezTo>
                  <a:cubicBezTo>
                    <a:pt x="23" y="0"/>
                    <a:pt x="23" y="0"/>
                    <a:pt x="23" y="0"/>
                  </a:cubicBezTo>
                  <a:cubicBezTo>
                    <a:pt x="35" y="0"/>
                    <a:pt x="44" y="9"/>
                    <a:pt x="45" y="21"/>
                  </a:cubicBezTo>
                  <a:cubicBezTo>
                    <a:pt x="43" y="132"/>
                    <a:pt x="43" y="132"/>
                    <a:pt x="43" y="132"/>
                  </a:cubicBezTo>
                  <a:cubicBezTo>
                    <a:pt x="43" y="144"/>
                    <a:pt x="34" y="154"/>
                    <a:pt x="22" y="154"/>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66" name="Freeform 10"/>
            <p:cNvSpPr>
              <a:spLocks/>
            </p:cNvSpPr>
            <p:nvPr/>
          </p:nvSpPr>
          <p:spPr bwMode="auto">
            <a:xfrm>
              <a:off x="1487131" y="3244167"/>
              <a:ext cx="302572" cy="260261"/>
            </a:xfrm>
            <a:custGeom>
              <a:avLst/>
              <a:gdLst>
                <a:gd name="T0" fmla="*/ 145613 w 160"/>
                <a:gd name="T1" fmla="*/ 24517 h 138"/>
                <a:gd name="T2" fmla="*/ 295008 w 160"/>
                <a:gd name="T3" fmla="*/ 165964 h 138"/>
                <a:gd name="T4" fmla="*/ 130484 w 160"/>
                <a:gd name="T5" fmla="*/ 252717 h 138"/>
                <a:gd name="T6" fmla="*/ 3782 w 160"/>
                <a:gd name="T7" fmla="*/ 145218 h 138"/>
                <a:gd name="T8" fmla="*/ 145613 w 160"/>
                <a:gd name="T9" fmla="*/ 2451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38">
                  <a:moveTo>
                    <a:pt x="77" y="13"/>
                  </a:moveTo>
                  <a:cubicBezTo>
                    <a:pt x="120" y="0"/>
                    <a:pt x="160" y="56"/>
                    <a:pt x="156" y="88"/>
                  </a:cubicBezTo>
                  <a:cubicBezTo>
                    <a:pt x="151" y="119"/>
                    <a:pt x="113" y="138"/>
                    <a:pt x="69" y="134"/>
                  </a:cubicBezTo>
                  <a:cubicBezTo>
                    <a:pt x="25" y="130"/>
                    <a:pt x="0" y="93"/>
                    <a:pt x="2" y="77"/>
                  </a:cubicBezTo>
                  <a:cubicBezTo>
                    <a:pt x="5" y="60"/>
                    <a:pt x="35" y="27"/>
                    <a:pt x="77" y="13"/>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67" name="Freeform 11"/>
            <p:cNvSpPr>
              <a:spLocks/>
            </p:cNvSpPr>
            <p:nvPr/>
          </p:nvSpPr>
          <p:spPr bwMode="auto">
            <a:xfrm>
              <a:off x="1445617" y="3075716"/>
              <a:ext cx="292992" cy="275430"/>
            </a:xfrm>
            <a:custGeom>
              <a:avLst/>
              <a:gdLst>
                <a:gd name="T0" fmla="*/ 281650 w 155"/>
                <a:gd name="T1" fmla="*/ 245246 h 146"/>
                <a:gd name="T2" fmla="*/ 281650 w 155"/>
                <a:gd name="T3" fmla="*/ 245246 h 146"/>
                <a:gd name="T4" fmla="*/ 226833 w 155"/>
                <a:gd name="T5" fmla="*/ 260338 h 146"/>
                <a:gd name="T6" fmla="*/ 26464 w 155"/>
                <a:gd name="T7" fmla="*/ 81120 h 146"/>
                <a:gd name="T8" fmla="*/ 11342 w 155"/>
                <a:gd name="T9" fmla="*/ 26411 h 146"/>
                <a:gd name="T10" fmla="*/ 11342 w 155"/>
                <a:gd name="T11" fmla="*/ 26411 h 146"/>
                <a:gd name="T12" fmla="*/ 66159 w 155"/>
                <a:gd name="T13" fmla="*/ 11319 h 146"/>
                <a:gd name="T14" fmla="*/ 266528 w 155"/>
                <a:gd name="T15" fmla="*/ 190537 h 146"/>
                <a:gd name="T16" fmla="*/ 281650 w 155"/>
                <a:gd name="T17" fmla="*/ 24524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146">
                  <a:moveTo>
                    <a:pt x="149" y="130"/>
                  </a:moveTo>
                  <a:cubicBezTo>
                    <a:pt x="149" y="130"/>
                    <a:pt x="149" y="130"/>
                    <a:pt x="149" y="130"/>
                  </a:cubicBezTo>
                  <a:cubicBezTo>
                    <a:pt x="143" y="140"/>
                    <a:pt x="129" y="146"/>
                    <a:pt x="120" y="138"/>
                  </a:cubicBezTo>
                  <a:cubicBezTo>
                    <a:pt x="14" y="43"/>
                    <a:pt x="14" y="43"/>
                    <a:pt x="14" y="43"/>
                  </a:cubicBezTo>
                  <a:cubicBezTo>
                    <a:pt x="5" y="35"/>
                    <a:pt x="0" y="24"/>
                    <a:pt x="6" y="14"/>
                  </a:cubicBezTo>
                  <a:cubicBezTo>
                    <a:pt x="6" y="14"/>
                    <a:pt x="6" y="14"/>
                    <a:pt x="6" y="14"/>
                  </a:cubicBezTo>
                  <a:cubicBezTo>
                    <a:pt x="12" y="4"/>
                    <a:pt x="25" y="0"/>
                    <a:pt x="35" y="6"/>
                  </a:cubicBezTo>
                  <a:cubicBezTo>
                    <a:pt x="141" y="101"/>
                    <a:pt x="141" y="101"/>
                    <a:pt x="141" y="101"/>
                  </a:cubicBezTo>
                  <a:cubicBezTo>
                    <a:pt x="150" y="109"/>
                    <a:pt x="155" y="120"/>
                    <a:pt x="149" y="13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68" name="Freeform 12"/>
            <p:cNvSpPr>
              <a:spLocks/>
            </p:cNvSpPr>
            <p:nvPr/>
          </p:nvSpPr>
          <p:spPr bwMode="auto">
            <a:xfrm>
              <a:off x="1283553" y="3078111"/>
              <a:ext cx="251478" cy="160468"/>
            </a:xfrm>
            <a:custGeom>
              <a:avLst/>
              <a:gdLst>
                <a:gd name="T0" fmla="*/ 7563 w 133"/>
                <a:gd name="T1" fmla="*/ 128374 h 85"/>
                <a:gd name="T2" fmla="*/ 7563 w 133"/>
                <a:gd name="T3" fmla="*/ 128374 h 85"/>
                <a:gd name="T4" fmla="*/ 32144 w 133"/>
                <a:gd name="T5" fmla="*/ 75514 h 85"/>
                <a:gd name="T6" fmla="*/ 190972 w 133"/>
                <a:gd name="T7" fmla="*/ 7551 h 85"/>
                <a:gd name="T8" fmla="*/ 243915 w 133"/>
                <a:gd name="T9" fmla="*/ 32094 h 85"/>
                <a:gd name="T10" fmla="*/ 243915 w 133"/>
                <a:gd name="T11" fmla="*/ 32094 h 85"/>
                <a:gd name="T12" fmla="*/ 219334 w 133"/>
                <a:gd name="T13" fmla="*/ 83066 h 85"/>
                <a:gd name="T14" fmla="*/ 60506 w 133"/>
                <a:gd name="T15" fmla="*/ 151029 h 85"/>
                <a:gd name="T16" fmla="*/ 7563 w 133"/>
                <a:gd name="T17" fmla="*/ 128374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85">
                  <a:moveTo>
                    <a:pt x="4" y="68"/>
                  </a:moveTo>
                  <a:cubicBezTo>
                    <a:pt x="4" y="68"/>
                    <a:pt x="4" y="68"/>
                    <a:pt x="4" y="68"/>
                  </a:cubicBezTo>
                  <a:cubicBezTo>
                    <a:pt x="0" y="57"/>
                    <a:pt x="6" y="45"/>
                    <a:pt x="17" y="40"/>
                  </a:cubicBezTo>
                  <a:cubicBezTo>
                    <a:pt x="101" y="4"/>
                    <a:pt x="101" y="4"/>
                    <a:pt x="101" y="4"/>
                  </a:cubicBezTo>
                  <a:cubicBezTo>
                    <a:pt x="112" y="0"/>
                    <a:pt x="124" y="6"/>
                    <a:pt x="129" y="17"/>
                  </a:cubicBezTo>
                  <a:cubicBezTo>
                    <a:pt x="129" y="17"/>
                    <a:pt x="129" y="17"/>
                    <a:pt x="129" y="17"/>
                  </a:cubicBezTo>
                  <a:cubicBezTo>
                    <a:pt x="133" y="28"/>
                    <a:pt x="127" y="40"/>
                    <a:pt x="116" y="44"/>
                  </a:cubicBezTo>
                  <a:cubicBezTo>
                    <a:pt x="32" y="80"/>
                    <a:pt x="32" y="80"/>
                    <a:pt x="32" y="80"/>
                  </a:cubicBezTo>
                  <a:cubicBezTo>
                    <a:pt x="21" y="85"/>
                    <a:pt x="9" y="79"/>
                    <a:pt x="4" y="6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69" name="Freeform 13"/>
            <p:cNvSpPr>
              <a:spLocks/>
            </p:cNvSpPr>
            <p:nvPr/>
          </p:nvSpPr>
          <p:spPr bwMode="auto">
            <a:xfrm>
              <a:off x="1166197" y="3149164"/>
              <a:ext cx="201981" cy="272237"/>
            </a:xfrm>
            <a:custGeom>
              <a:avLst/>
              <a:gdLst>
                <a:gd name="T0" fmla="*/ 26427 w 107"/>
                <a:gd name="T1" fmla="*/ 260894 h 144"/>
                <a:gd name="T2" fmla="*/ 26427 w 107"/>
                <a:gd name="T3" fmla="*/ 260894 h 144"/>
                <a:gd name="T4" fmla="*/ 11326 w 107"/>
                <a:gd name="T5" fmla="*/ 206068 h 144"/>
                <a:gd name="T6" fmla="*/ 122699 w 107"/>
                <a:gd name="T7" fmla="*/ 26467 h 144"/>
                <a:gd name="T8" fmla="*/ 177441 w 107"/>
                <a:gd name="T9" fmla="*/ 11343 h 144"/>
                <a:gd name="T10" fmla="*/ 177441 w 107"/>
                <a:gd name="T11" fmla="*/ 11343 h 144"/>
                <a:gd name="T12" fmla="*/ 190655 w 107"/>
                <a:gd name="T13" fmla="*/ 66169 h 144"/>
                <a:gd name="T14" fmla="*/ 81170 w 107"/>
                <a:gd name="T15" fmla="*/ 245770 h 144"/>
                <a:gd name="T16" fmla="*/ 26427 w 107"/>
                <a:gd name="T17" fmla="*/ 26089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44">
                  <a:moveTo>
                    <a:pt x="14" y="138"/>
                  </a:moveTo>
                  <a:cubicBezTo>
                    <a:pt x="14" y="138"/>
                    <a:pt x="14" y="138"/>
                    <a:pt x="14" y="138"/>
                  </a:cubicBezTo>
                  <a:cubicBezTo>
                    <a:pt x="3" y="132"/>
                    <a:pt x="0" y="119"/>
                    <a:pt x="6" y="109"/>
                  </a:cubicBezTo>
                  <a:cubicBezTo>
                    <a:pt x="65" y="14"/>
                    <a:pt x="65" y="14"/>
                    <a:pt x="65" y="14"/>
                  </a:cubicBezTo>
                  <a:cubicBezTo>
                    <a:pt x="71" y="4"/>
                    <a:pt x="84" y="0"/>
                    <a:pt x="94" y="6"/>
                  </a:cubicBezTo>
                  <a:cubicBezTo>
                    <a:pt x="94" y="6"/>
                    <a:pt x="94" y="6"/>
                    <a:pt x="94" y="6"/>
                  </a:cubicBezTo>
                  <a:cubicBezTo>
                    <a:pt x="104" y="12"/>
                    <a:pt x="107" y="25"/>
                    <a:pt x="101" y="35"/>
                  </a:cubicBezTo>
                  <a:cubicBezTo>
                    <a:pt x="43" y="130"/>
                    <a:pt x="43" y="130"/>
                    <a:pt x="43" y="130"/>
                  </a:cubicBezTo>
                  <a:cubicBezTo>
                    <a:pt x="36" y="140"/>
                    <a:pt x="24" y="144"/>
                    <a:pt x="14" y="13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70" name="Freeform 14"/>
            <p:cNvSpPr>
              <a:spLocks/>
            </p:cNvSpPr>
            <p:nvPr/>
          </p:nvSpPr>
          <p:spPr bwMode="auto">
            <a:xfrm>
              <a:off x="1427255" y="3071724"/>
              <a:ext cx="247487" cy="323331"/>
            </a:xfrm>
            <a:custGeom>
              <a:avLst/>
              <a:gdLst>
                <a:gd name="T0" fmla="*/ 9446 w 131"/>
                <a:gd name="T1" fmla="*/ 121013 h 171"/>
                <a:gd name="T2" fmla="*/ 83125 w 131"/>
                <a:gd name="T3" fmla="*/ 274170 h 171"/>
                <a:gd name="T4" fmla="*/ 247487 w 131"/>
                <a:gd name="T5" fmla="*/ 323331 h 171"/>
                <a:gd name="T6" fmla="*/ 226706 w 131"/>
                <a:gd name="T7" fmla="*/ 168283 h 171"/>
                <a:gd name="T8" fmla="*/ 9446 w 131"/>
                <a:gd name="T9" fmla="*/ 121013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71">
                  <a:moveTo>
                    <a:pt x="5" y="64"/>
                  </a:moveTo>
                  <a:cubicBezTo>
                    <a:pt x="22" y="75"/>
                    <a:pt x="88" y="120"/>
                    <a:pt x="44" y="145"/>
                  </a:cubicBezTo>
                  <a:cubicBezTo>
                    <a:pt x="0" y="170"/>
                    <a:pt x="131" y="171"/>
                    <a:pt x="131" y="171"/>
                  </a:cubicBezTo>
                  <a:cubicBezTo>
                    <a:pt x="120" y="89"/>
                    <a:pt x="120" y="89"/>
                    <a:pt x="120" y="89"/>
                  </a:cubicBezTo>
                  <a:cubicBezTo>
                    <a:pt x="120" y="89"/>
                    <a:pt x="60" y="0"/>
                    <a:pt x="5" y="6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71" name="Freeform 15"/>
            <p:cNvSpPr>
              <a:spLocks/>
            </p:cNvSpPr>
            <p:nvPr/>
          </p:nvSpPr>
          <p:spPr bwMode="auto">
            <a:xfrm>
              <a:off x="1618060" y="3244167"/>
              <a:ext cx="181224" cy="243496"/>
            </a:xfrm>
            <a:custGeom>
              <a:avLst/>
              <a:gdLst>
                <a:gd name="T0" fmla="*/ 41514 w 227"/>
                <a:gd name="T1" fmla="*/ 0 h 305"/>
                <a:gd name="T2" fmla="*/ 0 w 227"/>
                <a:gd name="T3" fmla="*/ 197990 h 305"/>
                <a:gd name="T4" fmla="*/ 116558 w 227"/>
                <a:gd name="T5" fmla="*/ 243496 h 305"/>
                <a:gd name="T6" fmla="*/ 181224 w 227"/>
                <a:gd name="T7" fmla="*/ 48699 h 305"/>
                <a:gd name="T8" fmla="*/ 41514 w 227"/>
                <a:gd name="T9" fmla="*/ 0 h 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305">
                  <a:moveTo>
                    <a:pt x="52" y="0"/>
                  </a:moveTo>
                  <a:lnTo>
                    <a:pt x="0" y="248"/>
                  </a:lnTo>
                  <a:lnTo>
                    <a:pt x="146" y="305"/>
                  </a:lnTo>
                  <a:lnTo>
                    <a:pt x="227" y="61"/>
                  </a:lnTo>
                  <a:lnTo>
                    <a:pt x="52"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72" name="Freeform 16"/>
            <p:cNvSpPr>
              <a:spLocks/>
            </p:cNvSpPr>
            <p:nvPr/>
          </p:nvSpPr>
          <p:spPr bwMode="auto">
            <a:xfrm>
              <a:off x="1702684" y="3266521"/>
              <a:ext cx="153282" cy="281019"/>
            </a:xfrm>
            <a:custGeom>
              <a:avLst/>
              <a:gdLst>
                <a:gd name="T0" fmla="*/ 83264 w 81"/>
                <a:gd name="T1" fmla="*/ 0 h 149"/>
                <a:gd name="T2" fmla="*/ 0 w 81"/>
                <a:gd name="T3" fmla="*/ 247070 h 149"/>
                <a:gd name="T4" fmla="*/ 100296 w 81"/>
                <a:gd name="T5" fmla="*/ 281019 h 149"/>
                <a:gd name="T6" fmla="*/ 153282 w 81"/>
                <a:gd name="T7" fmla="*/ 43379 h 149"/>
                <a:gd name="T8" fmla="*/ 153282 w 81"/>
                <a:gd name="T9" fmla="*/ 24518 h 149"/>
                <a:gd name="T10" fmla="*/ 83264 w 81"/>
                <a:gd name="T11" fmla="*/ 0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149">
                  <a:moveTo>
                    <a:pt x="44" y="0"/>
                  </a:moveTo>
                  <a:cubicBezTo>
                    <a:pt x="0" y="131"/>
                    <a:pt x="0" y="131"/>
                    <a:pt x="0" y="131"/>
                  </a:cubicBezTo>
                  <a:cubicBezTo>
                    <a:pt x="53" y="149"/>
                    <a:pt x="53" y="149"/>
                    <a:pt x="53" y="149"/>
                  </a:cubicBezTo>
                  <a:cubicBezTo>
                    <a:pt x="71" y="111"/>
                    <a:pt x="81" y="68"/>
                    <a:pt x="81" y="23"/>
                  </a:cubicBezTo>
                  <a:cubicBezTo>
                    <a:pt x="81" y="20"/>
                    <a:pt x="81" y="16"/>
                    <a:pt x="81" y="13"/>
                  </a:cubicBezTo>
                  <a:lnTo>
                    <a:pt x="44" y="0"/>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73" name="Freeform 17"/>
            <p:cNvSpPr>
              <a:spLocks/>
            </p:cNvSpPr>
            <p:nvPr/>
          </p:nvSpPr>
          <p:spPr bwMode="auto">
            <a:xfrm>
              <a:off x="838077" y="3161139"/>
              <a:ext cx="460645" cy="292195"/>
            </a:xfrm>
            <a:custGeom>
              <a:avLst/>
              <a:gdLst>
                <a:gd name="T0" fmla="*/ 15103 w 244"/>
                <a:gd name="T1" fmla="*/ 0 h 155"/>
                <a:gd name="T2" fmla="*/ 445542 w 244"/>
                <a:gd name="T3" fmla="*/ 0 h 155"/>
                <a:gd name="T4" fmla="*/ 460645 w 244"/>
                <a:gd name="T5" fmla="*/ 15081 h 155"/>
                <a:gd name="T6" fmla="*/ 460645 w 244"/>
                <a:gd name="T7" fmla="*/ 277114 h 155"/>
                <a:gd name="T8" fmla="*/ 445542 w 244"/>
                <a:gd name="T9" fmla="*/ 292195 h 155"/>
                <a:gd name="T10" fmla="*/ 15103 w 244"/>
                <a:gd name="T11" fmla="*/ 292195 h 155"/>
                <a:gd name="T12" fmla="*/ 0 w 244"/>
                <a:gd name="T13" fmla="*/ 277114 h 155"/>
                <a:gd name="T14" fmla="*/ 0 w 244"/>
                <a:gd name="T15" fmla="*/ 15081 h 155"/>
                <a:gd name="T16" fmla="*/ 15103 w 244"/>
                <a:gd name="T17" fmla="*/ 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155">
                  <a:moveTo>
                    <a:pt x="8" y="0"/>
                  </a:moveTo>
                  <a:cubicBezTo>
                    <a:pt x="236" y="0"/>
                    <a:pt x="236" y="0"/>
                    <a:pt x="236" y="0"/>
                  </a:cubicBezTo>
                  <a:cubicBezTo>
                    <a:pt x="240" y="0"/>
                    <a:pt x="244" y="4"/>
                    <a:pt x="244" y="8"/>
                  </a:cubicBezTo>
                  <a:cubicBezTo>
                    <a:pt x="244" y="147"/>
                    <a:pt x="244" y="147"/>
                    <a:pt x="244" y="147"/>
                  </a:cubicBezTo>
                  <a:cubicBezTo>
                    <a:pt x="244" y="151"/>
                    <a:pt x="240" y="155"/>
                    <a:pt x="236" y="155"/>
                  </a:cubicBezTo>
                  <a:cubicBezTo>
                    <a:pt x="8" y="155"/>
                    <a:pt x="8" y="155"/>
                    <a:pt x="8" y="155"/>
                  </a:cubicBezTo>
                  <a:cubicBezTo>
                    <a:pt x="3" y="155"/>
                    <a:pt x="0" y="151"/>
                    <a:pt x="0" y="147"/>
                  </a:cubicBezTo>
                  <a:cubicBezTo>
                    <a:pt x="0" y="8"/>
                    <a:pt x="0" y="8"/>
                    <a:pt x="0" y="8"/>
                  </a:cubicBezTo>
                  <a:cubicBezTo>
                    <a:pt x="0" y="4"/>
                    <a:pt x="3" y="0"/>
                    <a:pt x="8" y="0"/>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74" name="Rectangle 18"/>
            <p:cNvSpPr>
              <a:spLocks noChangeArrowheads="1"/>
            </p:cNvSpPr>
            <p:nvPr/>
          </p:nvSpPr>
          <p:spPr bwMode="auto">
            <a:xfrm>
              <a:off x="838077" y="3366315"/>
              <a:ext cx="460645" cy="55086"/>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75" name="Freeform 19"/>
            <p:cNvSpPr>
              <a:spLocks/>
            </p:cNvSpPr>
            <p:nvPr/>
          </p:nvSpPr>
          <p:spPr bwMode="auto">
            <a:xfrm>
              <a:off x="866019" y="3187485"/>
              <a:ext cx="103785" cy="75045"/>
            </a:xfrm>
            <a:custGeom>
              <a:avLst/>
              <a:gdLst>
                <a:gd name="T0" fmla="*/ 7548 w 55"/>
                <a:gd name="T1" fmla="*/ 0 h 40"/>
                <a:gd name="T2" fmla="*/ 96237 w 55"/>
                <a:gd name="T3" fmla="*/ 0 h 40"/>
                <a:gd name="T4" fmla="*/ 103785 w 55"/>
                <a:gd name="T5" fmla="*/ 9381 h 40"/>
                <a:gd name="T6" fmla="*/ 103785 w 55"/>
                <a:gd name="T7" fmla="*/ 67541 h 40"/>
                <a:gd name="T8" fmla="*/ 96237 w 55"/>
                <a:gd name="T9" fmla="*/ 75045 h 40"/>
                <a:gd name="T10" fmla="*/ 7548 w 55"/>
                <a:gd name="T11" fmla="*/ 75045 h 40"/>
                <a:gd name="T12" fmla="*/ 0 w 55"/>
                <a:gd name="T13" fmla="*/ 67541 h 40"/>
                <a:gd name="T14" fmla="*/ 0 w 55"/>
                <a:gd name="T15" fmla="*/ 9381 h 40"/>
                <a:gd name="T16" fmla="*/ 7548 w 55"/>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40">
                  <a:moveTo>
                    <a:pt x="4" y="0"/>
                  </a:moveTo>
                  <a:cubicBezTo>
                    <a:pt x="51" y="0"/>
                    <a:pt x="51" y="0"/>
                    <a:pt x="51" y="0"/>
                  </a:cubicBezTo>
                  <a:cubicBezTo>
                    <a:pt x="53" y="0"/>
                    <a:pt x="55" y="2"/>
                    <a:pt x="55" y="5"/>
                  </a:cubicBezTo>
                  <a:cubicBezTo>
                    <a:pt x="55" y="36"/>
                    <a:pt x="55" y="36"/>
                    <a:pt x="55" y="36"/>
                  </a:cubicBezTo>
                  <a:cubicBezTo>
                    <a:pt x="55" y="38"/>
                    <a:pt x="53" y="40"/>
                    <a:pt x="51" y="40"/>
                  </a:cubicBezTo>
                  <a:cubicBezTo>
                    <a:pt x="4" y="40"/>
                    <a:pt x="4" y="40"/>
                    <a:pt x="4" y="40"/>
                  </a:cubicBezTo>
                  <a:cubicBezTo>
                    <a:pt x="2" y="40"/>
                    <a:pt x="0" y="38"/>
                    <a:pt x="0" y="36"/>
                  </a:cubicBezTo>
                  <a:cubicBezTo>
                    <a:pt x="0" y="5"/>
                    <a:pt x="0" y="5"/>
                    <a:pt x="0" y="5"/>
                  </a:cubicBezTo>
                  <a:cubicBezTo>
                    <a:pt x="0" y="2"/>
                    <a:pt x="2" y="0"/>
                    <a:pt x="4"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76" name="Freeform 20"/>
            <p:cNvSpPr>
              <a:spLocks/>
            </p:cNvSpPr>
            <p:nvPr/>
          </p:nvSpPr>
          <p:spPr bwMode="auto">
            <a:xfrm>
              <a:off x="1242039" y="3330389"/>
              <a:ext cx="328119" cy="110172"/>
            </a:xfrm>
            <a:custGeom>
              <a:avLst/>
              <a:gdLst>
                <a:gd name="T0" fmla="*/ 328119 w 174"/>
                <a:gd name="T1" fmla="*/ 60785 h 58"/>
                <a:gd name="T2" fmla="*/ 328119 w 174"/>
                <a:gd name="T3" fmla="*/ 60785 h 58"/>
                <a:gd name="T4" fmla="*/ 280975 w 174"/>
                <a:gd name="T5" fmla="*/ 108272 h 58"/>
                <a:gd name="T6" fmla="*/ 49029 w 174"/>
                <a:gd name="T7" fmla="*/ 94976 h 58"/>
                <a:gd name="T8" fmla="*/ 0 w 174"/>
                <a:gd name="T9" fmla="*/ 47488 h 58"/>
                <a:gd name="T10" fmla="*/ 0 w 174"/>
                <a:gd name="T11" fmla="*/ 47488 h 58"/>
                <a:gd name="T12" fmla="*/ 47144 w 174"/>
                <a:gd name="T13" fmla="*/ 0 h 58"/>
                <a:gd name="T14" fmla="*/ 280975 w 174"/>
                <a:gd name="T15" fmla="*/ 13297 h 58"/>
                <a:gd name="T16" fmla="*/ 328119 w 174"/>
                <a:gd name="T17" fmla="*/ 6078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58">
                  <a:moveTo>
                    <a:pt x="174" y="32"/>
                  </a:moveTo>
                  <a:cubicBezTo>
                    <a:pt x="174" y="32"/>
                    <a:pt x="174" y="32"/>
                    <a:pt x="174" y="32"/>
                  </a:cubicBezTo>
                  <a:cubicBezTo>
                    <a:pt x="174" y="45"/>
                    <a:pt x="163" y="58"/>
                    <a:pt x="149" y="57"/>
                  </a:cubicBezTo>
                  <a:cubicBezTo>
                    <a:pt x="26" y="50"/>
                    <a:pt x="26" y="50"/>
                    <a:pt x="26" y="50"/>
                  </a:cubicBezTo>
                  <a:cubicBezTo>
                    <a:pt x="12" y="49"/>
                    <a:pt x="1" y="39"/>
                    <a:pt x="0" y="25"/>
                  </a:cubicBezTo>
                  <a:cubicBezTo>
                    <a:pt x="0" y="25"/>
                    <a:pt x="0" y="25"/>
                    <a:pt x="0" y="25"/>
                  </a:cubicBezTo>
                  <a:cubicBezTo>
                    <a:pt x="0" y="11"/>
                    <a:pt x="11" y="0"/>
                    <a:pt x="25" y="0"/>
                  </a:cubicBezTo>
                  <a:cubicBezTo>
                    <a:pt x="149" y="7"/>
                    <a:pt x="149" y="7"/>
                    <a:pt x="149" y="7"/>
                  </a:cubicBezTo>
                  <a:cubicBezTo>
                    <a:pt x="162" y="8"/>
                    <a:pt x="174" y="18"/>
                    <a:pt x="174" y="32"/>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63" name="组合 1100"/>
          <p:cNvGrpSpPr>
            <a:grpSpLocks/>
          </p:cNvGrpSpPr>
          <p:nvPr/>
        </p:nvGrpSpPr>
        <p:grpSpPr bwMode="auto">
          <a:xfrm>
            <a:off x="7231063" y="3336396"/>
            <a:ext cx="923396" cy="923396"/>
            <a:chOff x="4636599" y="5348613"/>
            <a:chExt cx="1108102" cy="1108107"/>
          </a:xfrm>
        </p:grpSpPr>
        <p:sp>
          <p:nvSpPr>
            <p:cNvPr id="49444" name="Oval 21"/>
            <p:cNvSpPr>
              <a:spLocks noChangeArrowheads="1"/>
            </p:cNvSpPr>
            <p:nvPr/>
          </p:nvSpPr>
          <p:spPr bwMode="auto">
            <a:xfrm>
              <a:off x="4636599" y="5348613"/>
              <a:ext cx="1108102" cy="1108107"/>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45" name="Freeform 22"/>
            <p:cNvSpPr>
              <a:spLocks/>
            </p:cNvSpPr>
            <p:nvPr/>
          </p:nvSpPr>
          <p:spPr bwMode="auto">
            <a:xfrm>
              <a:off x="5102832" y="5707071"/>
              <a:ext cx="459048" cy="291397"/>
            </a:xfrm>
            <a:custGeom>
              <a:avLst/>
              <a:gdLst>
                <a:gd name="T0" fmla="*/ 459048 w 575"/>
                <a:gd name="T1" fmla="*/ 182023 h 365"/>
                <a:gd name="T2" fmla="*/ 243495 w 575"/>
                <a:gd name="T3" fmla="*/ 0 h 365"/>
                <a:gd name="T4" fmla="*/ 45506 w 575"/>
                <a:gd name="T5" fmla="*/ 104584 h 365"/>
                <a:gd name="T6" fmla="*/ 0 w 575"/>
                <a:gd name="T7" fmla="*/ 244294 h 365"/>
                <a:gd name="T8" fmla="*/ 360852 w 575"/>
                <a:gd name="T9" fmla="*/ 291397 h 365"/>
                <a:gd name="T10" fmla="*/ 459048 w 575"/>
                <a:gd name="T11" fmla="*/ 182023 h 3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 h="365">
                  <a:moveTo>
                    <a:pt x="575" y="228"/>
                  </a:moveTo>
                  <a:lnTo>
                    <a:pt x="305" y="0"/>
                  </a:lnTo>
                  <a:lnTo>
                    <a:pt x="57" y="131"/>
                  </a:lnTo>
                  <a:lnTo>
                    <a:pt x="0" y="306"/>
                  </a:lnTo>
                  <a:lnTo>
                    <a:pt x="452" y="365"/>
                  </a:lnTo>
                  <a:lnTo>
                    <a:pt x="575" y="228"/>
                  </a:lnTo>
                  <a:close/>
                </a:path>
              </a:pathLst>
            </a:custGeom>
            <a:solidFill>
              <a:srgbClr val="FCE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46" name="Freeform 23"/>
            <p:cNvSpPr>
              <a:spLocks/>
            </p:cNvSpPr>
            <p:nvPr/>
          </p:nvSpPr>
          <p:spPr bwMode="auto">
            <a:xfrm>
              <a:off x="5090059" y="5777326"/>
              <a:ext cx="196393" cy="301776"/>
            </a:xfrm>
            <a:custGeom>
              <a:avLst/>
              <a:gdLst>
                <a:gd name="T0" fmla="*/ 32103 w 104"/>
                <a:gd name="T1" fmla="*/ 292346 h 160"/>
                <a:gd name="T2" fmla="*/ 32103 w 104"/>
                <a:gd name="T3" fmla="*/ 292346 h 160"/>
                <a:gd name="T4" fmla="*/ 9442 w 104"/>
                <a:gd name="T5" fmla="*/ 235763 h 160"/>
                <a:gd name="T6" fmla="*/ 107638 w 104"/>
                <a:gd name="T7" fmla="*/ 32064 h 160"/>
                <a:gd name="T8" fmla="*/ 166179 w 104"/>
                <a:gd name="T9" fmla="*/ 9431 h 160"/>
                <a:gd name="T10" fmla="*/ 166179 w 104"/>
                <a:gd name="T11" fmla="*/ 9431 h 160"/>
                <a:gd name="T12" fmla="*/ 186951 w 104"/>
                <a:gd name="T13" fmla="*/ 67900 h 160"/>
                <a:gd name="T14" fmla="*/ 88755 w 104"/>
                <a:gd name="T15" fmla="*/ 271598 h 160"/>
                <a:gd name="T16" fmla="*/ 32103 w 104"/>
                <a:gd name="T17" fmla="*/ 292346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160">
                  <a:moveTo>
                    <a:pt x="17" y="155"/>
                  </a:moveTo>
                  <a:cubicBezTo>
                    <a:pt x="17" y="155"/>
                    <a:pt x="17" y="155"/>
                    <a:pt x="17" y="155"/>
                  </a:cubicBezTo>
                  <a:cubicBezTo>
                    <a:pt x="5" y="150"/>
                    <a:pt x="0" y="136"/>
                    <a:pt x="5" y="125"/>
                  </a:cubicBezTo>
                  <a:cubicBezTo>
                    <a:pt x="57" y="17"/>
                    <a:pt x="57" y="17"/>
                    <a:pt x="57" y="17"/>
                  </a:cubicBezTo>
                  <a:cubicBezTo>
                    <a:pt x="63" y="6"/>
                    <a:pt x="76" y="0"/>
                    <a:pt x="88" y="5"/>
                  </a:cubicBezTo>
                  <a:cubicBezTo>
                    <a:pt x="88" y="5"/>
                    <a:pt x="88" y="5"/>
                    <a:pt x="88" y="5"/>
                  </a:cubicBezTo>
                  <a:cubicBezTo>
                    <a:pt x="99" y="10"/>
                    <a:pt x="104" y="24"/>
                    <a:pt x="99" y="36"/>
                  </a:cubicBezTo>
                  <a:cubicBezTo>
                    <a:pt x="47" y="144"/>
                    <a:pt x="47" y="144"/>
                    <a:pt x="47" y="144"/>
                  </a:cubicBezTo>
                  <a:cubicBezTo>
                    <a:pt x="42" y="155"/>
                    <a:pt x="28" y="160"/>
                    <a:pt x="17" y="155"/>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47" name="Freeform 24"/>
            <p:cNvSpPr>
              <a:spLocks/>
            </p:cNvSpPr>
            <p:nvPr/>
          </p:nvSpPr>
          <p:spPr bwMode="auto">
            <a:xfrm>
              <a:off x="5180271" y="5770141"/>
              <a:ext cx="160467" cy="311356"/>
            </a:xfrm>
            <a:custGeom>
              <a:avLst/>
              <a:gdLst>
                <a:gd name="T0" fmla="*/ 37757 w 85"/>
                <a:gd name="T1" fmla="*/ 305695 h 165"/>
                <a:gd name="T2" fmla="*/ 37757 w 85"/>
                <a:gd name="T3" fmla="*/ 305695 h 165"/>
                <a:gd name="T4" fmla="*/ 5664 w 85"/>
                <a:gd name="T5" fmla="*/ 252859 h 165"/>
                <a:gd name="T6" fmla="*/ 71738 w 85"/>
                <a:gd name="T7" fmla="*/ 35853 h 165"/>
                <a:gd name="T8" fmla="*/ 124598 w 85"/>
                <a:gd name="T9" fmla="*/ 5661 h 165"/>
                <a:gd name="T10" fmla="*/ 124598 w 85"/>
                <a:gd name="T11" fmla="*/ 5661 h 165"/>
                <a:gd name="T12" fmla="*/ 154803 w 85"/>
                <a:gd name="T13" fmla="*/ 58497 h 165"/>
                <a:gd name="T14" fmla="*/ 90617 w 85"/>
                <a:gd name="T15" fmla="*/ 275503 h 165"/>
                <a:gd name="T16" fmla="*/ 37757 w 85"/>
                <a:gd name="T17" fmla="*/ 305695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165">
                  <a:moveTo>
                    <a:pt x="20" y="162"/>
                  </a:moveTo>
                  <a:cubicBezTo>
                    <a:pt x="20" y="162"/>
                    <a:pt x="20" y="162"/>
                    <a:pt x="20" y="162"/>
                  </a:cubicBezTo>
                  <a:cubicBezTo>
                    <a:pt x="8" y="159"/>
                    <a:pt x="0" y="146"/>
                    <a:pt x="3" y="134"/>
                  </a:cubicBezTo>
                  <a:cubicBezTo>
                    <a:pt x="38" y="19"/>
                    <a:pt x="38" y="19"/>
                    <a:pt x="38" y="19"/>
                  </a:cubicBezTo>
                  <a:cubicBezTo>
                    <a:pt x="41" y="7"/>
                    <a:pt x="54" y="0"/>
                    <a:pt x="66" y="3"/>
                  </a:cubicBezTo>
                  <a:cubicBezTo>
                    <a:pt x="66" y="3"/>
                    <a:pt x="66" y="3"/>
                    <a:pt x="66" y="3"/>
                  </a:cubicBezTo>
                  <a:cubicBezTo>
                    <a:pt x="78" y="6"/>
                    <a:pt x="85" y="19"/>
                    <a:pt x="82" y="31"/>
                  </a:cubicBezTo>
                  <a:cubicBezTo>
                    <a:pt x="48" y="146"/>
                    <a:pt x="48" y="146"/>
                    <a:pt x="48" y="146"/>
                  </a:cubicBezTo>
                  <a:cubicBezTo>
                    <a:pt x="44" y="158"/>
                    <a:pt x="32" y="165"/>
                    <a:pt x="20" y="162"/>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48" name="Freeform 25"/>
            <p:cNvSpPr>
              <a:spLocks/>
            </p:cNvSpPr>
            <p:nvPr/>
          </p:nvSpPr>
          <p:spPr bwMode="auto">
            <a:xfrm>
              <a:off x="5275274" y="5760561"/>
              <a:ext cx="90213" cy="312952"/>
            </a:xfrm>
            <a:custGeom>
              <a:avLst/>
              <a:gdLst>
                <a:gd name="T0" fmla="*/ 45107 w 48"/>
                <a:gd name="T1" fmla="*/ 312952 h 166"/>
                <a:gd name="T2" fmla="*/ 45107 w 48"/>
                <a:gd name="T3" fmla="*/ 312952 h 166"/>
                <a:gd name="T4" fmla="*/ 0 w 48"/>
                <a:gd name="T5" fmla="*/ 271476 h 166"/>
                <a:gd name="T6" fmla="*/ 3759 w 48"/>
                <a:gd name="T7" fmla="*/ 45246 h 166"/>
                <a:gd name="T8" fmla="*/ 46986 w 48"/>
                <a:gd name="T9" fmla="*/ 1885 h 166"/>
                <a:gd name="T10" fmla="*/ 46986 w 48"/>
                <a:gd name="T11" fmla="*/ 1885 h 166"/>
                <a:gd name="T12" fmla="*/ 90213 w 48"/>
                <a:gd name="T13" fmla="*/ 43361 h 166"/>
                <a:gd name="T14" fmla="*/ 86454 w 48"/>
                <a:gd name="T15" fmla="*/ 269591 h 166"/>
                <a:gd name="T16" fmla="*/ 45107 w 48"/>
                <a:gd name="T17" fmla="*/ 312952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66">
                  <a:moveTo>
                    <a:pt x="24" y="166"/>
                  </a:moveTo>
                  <a:cubicBezTo>
                    <a:pt x="24" y="166"/>
                    <a:pt x="24" y="166"/>
                    <a:pt x="24" y="166"/>
                  </a:cubicBezTo>
                  <a:cubicBezTo>
                    <a:pt x="11" y="166"/>
                    <a:pt x="0" y="156"/>
                    <a:pt x="0" y="144"/>
                  </a:cubicBezTo>
                  <a:cubicBezTo>
                    <a:pt x="2" y="24"/>
                    <a:pt x="2" y="24"/>
                    <a:pt x="2" y="24"/>
                  </a:cubicBezTo>
                  <a:cubicBezTo>
                    <a:pt x="2" y="11"/>
                    <a:pt x="12" y="1"/>
                    <a:pt x="25" y="1"/>
                  </a:cubicBezTo>
                  <a:cubicBezTo>
                    <a:pt x="25" y="1"/>
                    <a:pt x="25" y="1"/>
                    <a:pt x="25" y="1"/>
                  </a:cubicBezTo>
                  <a:cubicBezTo>
                    <a:pt x="37" y="0"/>
                    <a:pt x="48" y="11"/>
                    <a:pt x="48" y="23"/>
                  </a:cubicBezTo>
                  <a:cubicBezTo>
                    <a:pt x="46" y="143"/>
                    <a:pt x="46" y="143"/>
                    <a:pt x="46" y="143"/>
                  </a:cubicBezTo>
                  <a:cubicBezTo>
                    <a:pt x="46" y="156"/>
                    <a:pt x="36" y="166"/>
                    <a:pt x="24" y="166"/>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49" name="Freeform 26"/>
            <p:cNvSpPr>
              <a:spLocks/>
            </p:cNvSpPr>
            <p:nvPr/>
          </p:nvSpPr>
          <p:spPr bwMode="auto">
            <a:xfrm>
              <a:off x="5343134" y="5830017"/>
              <a:ext cx="326523" cy="279422"/>
            </a:xfrm>
            <a:custGeom>
              <a:avLst/>
              <a:gdLst>
                <a:gd name="T0" fmla="*/ 158543 w 173"/>
                <a:gd name="T1" fmla="*/ 26432 h 148"/>
                <a:gd name="T2" fmla="*/ 317086 w 173"/>
                <a:gd name="T3" fmla="*/ 177471 h 148"/>
                <a:gd name="T4" fmla="*/ 141556 w 173"/>
                <a:gd name="T5" fmla="*/ 269982 h 148"/>
                <a:gd name="T6" fmla="*/ 5662 w 173"/>
                <a:gd name="T7" fmla="*/ 154815 h 148"/>
                <a:gd name="T8" fmla="*/ 158543 w 173"/>
                <a:gd name="T9" fmla="*/ 26432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148">
                  <a:moveTo>
                    <a:pt x="84" y="14"/>
                  </a:moveTo>
                  <a:cubicBezTo>
                    <a:pt x="129" y="0"/>
                    <a:pt x="173" y="60"/>
                    <a:pt x="168" y="94"/>
                  </a:cubicBezTo>
                  <a:cubicBezTo>
                    <a:pt x="163" y="128"/>
                    <a:pt x="122" y="148"/>
                    <a:pt x="75" y="143"/>
                  </a:cubicBezTo>
                  <a:cubicBezTo>
                    <a:pt x="27" y="139"/>
                    <a:pt x="0" y="99"/>
                    <a:pt x="3" y="82"/>
                  </a:cubicBezTo>
                  <a:cubicBezTo>
                    <a:pt x="6" y="64"/>
                    <a:pt x="38" y="28"/>
                    <a:pt x="84" y="1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50" name="Freeform 27"/>
            <p:cNvSpPr>
              <a:spLocks/>
            </p:cNvSpPr>
            <p:nvPr/>
          </p:nvSpPr>
          <p:spPr bwMode="auto">
            <a:xfrm>
              <a:off x="5299225" y="5648792"/>
              <a:ext cx="313749" cy="294590"/>
            </a:xfrm>
            <a:custGeom>
              <a:avLst/>
              <a:gdLst>
                <a:gd name="T0" fmla="*/ 302409 w 166"/>
                <a:gd name="T1" fmla="*/ 262487 h 156"/>
                <a:gd name="T2" fmla="*/ 302409 w 166"/>
                <a:gd name="T3" fmla="*/ 262487 h 156"/>
                <a:gd name="T4" fmla="*/ 243817 w 166"/>
                <a:gd name="T5" fmla="*/ 279483 h 156"/>
                <a:gd name="T6" fmla="*/ 28351 w 166"/>
                <a:gd name="T7" fmla="*/ 86866 h 156"/>
                <a:gd name="T8" fmla="*/ 11340 w 166"/>
                <a:gd name="T9" fmla="*/ 28326 h 156"/>
                <a:gd name="T10" fmla="*/ 11340 w 166"/>
                <a:gd name="T11" fmla="*/ 28326 h 156"/>
                <a:gd name="T12" fmla="*/ 69932 w 166"/>
                <a:gd name="T13" fmla="*/ 11330 h 156"/>
                <a:gd name="T14" fmla="*/ 287288 w 166"/>
                <a:gd name="T15" fmla="*/ 203947 h 156"/>
                <a:gd name="T16" fmla="*/ 302409 w 166"/>
                <a:gd name="T17" fmla="*/ 262487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56">
                  <a:moveTo>
                    <a:pt x="160" y="139"/>
                  </a:moveTo>
                  <a:cubicBezTo>
                    <a:pt x="160" y="139"/>
                    <a:pt x="160" y="139"/>
                    <a:pt x="160" y="139"/>
                  </a:cubicBezTo>
                  <a:cubicBezTo>
                    <a:pt x="154" y="150"/>
                    <a:pt x="138" y="156"/>
                    <a:pt x="129" y="148"/>
                  </a:cubicBezTo>
                  <a:cubicBezTo>
                    <a:pt x="15" y="46"/>
                    <a:pt x="15" y="46"/>
                    <a:pt x="15" y="46"/>
                  </a:cubicBezTo>
                  <a:cubicBezTo>
                    <a:pt x="5" y="37"/>
                    <a:pt x="0" y="25"/>
                    <a:pt x="6" y="15"/>
                  </a:cubicBezTo>
                  <a:cubicBezTo>
                    <a:pt x="6" y="15"/>
                    <a:pt x="6" y="15"/>
                    <a:pt x="6" y="15"/>
                  </a:cubicBezTo>
                  <a:cubicBezTo>
                    <a:pt x="12" y="4"/>
                    <a:pt x="27" y="0"/>
                    <a:pt x="37" y="6"/>
                  </a:cubicBezTo>
                  <a:cubicBezTo>
                    <a:pt x="152" y="108"/>
                    <a:pt x="152" y="108"/>
                    <a:pt x="152" y="108"/>
                  </a:cubicBezTo>
                  <a:cubicBezTo>
                    <a:pt x="161" y="117"/>
                    <a:pt x="166" y="128"/>
                    <a:pt x="160" y="13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51" name="Freeform 28"/>
            <p:cNvSpPr>
              <a:spLocks/>
            </p:cNvSpPr>
            <p:nvPr/>
          </p:nvSpPr>
          <p:spPr bwMode="auto">
            <a:xfrm>
              <a:off x="5123589" y="5648792"/>
              <a:ext cx="270639" cy="174040"/>
            </a:xfrm>
            <a:custGeom>
              <a:avLst/>
              <a:gdLst>
                <a:gd name="T0" fmla="*/ 9463 w 143"/>
                <a:gd name="T1" fmla="*/ 139989 h 92"/>
                <a:gd name="T2" fmla="*/ 9463 w 143"/>
                <a:gd name="T3" fmla="*/ 139989 h 92"/>
                <a:gd name="T4" fmla="*/ 34066 w 143"/>
                <a:gd name="T5" fmla="*/ 83237 h 92"/>
                <a:gd name="T6" fmla="*/ 206291 w 143"/>
                <a:gd name="T7" fmla="*/ 9459 h 92"/>
                <a:gd name="T8" fmla="*/ 263069 w 143"/>
                <a:gd name="T9" fmla="*/ 35943 h 92"/>
                <a:gd name="T10" fmla="*/ 263069 w 143"/>
                <a:gd name="T11" fmla="*/ 35943 h 92"/>
                <a:gd name="T12" fmla="*/ 236573 w 143"/>
                <a:gd name="T13" fmla="*/ 90803 h 92"/>
                <a:gd name="T14" fmla="*/ 66240 w 143"/>
                <a:gd name="T15" fmla="*/ 164581 h 92"/>
                <a:gd name="T16" fmla="*/ 9463 w 143"/>
                <a:gd name="T17" fmla="*/ 139989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92">
                  <a:moveTo>
                    <a:pt x="5" y="74"/>
                  </a:moveTo>
                  <a:cubicBezTo>
                    <a:pt x="5" y="74"/>
                    <a:pt x="5" y="74"/>
                    <a:pt x="5" y="74"/>
                  </a:cubicBezTo>
                  <a:cubicBezTo>
                    <a:pt x="0" y="62"/>
                    <a:pt x="7" y="49"/>
                    <a:pt x="18" y="44"/>
                  </a:cubicBezTo>
                  <a:cubicBezTo>
                    <a:pt x="109" y="5"/>
                    <a:pt x="109" y="5"/>
                    <a:pt x="109" y="5"/>
                  </a:cubicBezTo>
                  <a:cubicBezTo>
                    <a:pt x="121" y="0"/>
                    <a:pt x="134" y="7"/>
                    <a:pt x="139" y="19"/>
                  </a:cubicBezTo>
                  <a:cubicBezTo>
                    <a:pt x="139" y="19"/>
                    <a:pt x="139" y="19"/>
                    <a:pt x="139" y="19"/>
                  </a:cubicBezTo>
                  <a:cubicBezTo>
                    <a:pt x="143" y="30"/>
                    <a:pt x="137" y="44"/>
                    <a:pt x="125" y="48"/>
                  </a:cubicBezTo>
                  <a:cubicBezTo>
                    <a:pt x="35" y="87"/>
                    <a:pt x="35" y="87"/>
                    <a:pt x="35" y="87"/>
                  </a:cubicBezTo>
                  <a:cubicBezTo>
                    <a:pt x="23" y="92"/>
                    <a:pt x="9" y="85"/>
                    <a:pt x="5" y="7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52" name="Freeform 29"/>
            <p:cNvSpPr>
              <a:spLocks/>
            </p:cNvSpPr>
            <p:nvPr/>
          </p:nvSpPr>
          <p:spPr bwMode="auto">
            <a:xfrm>
              <a:off x="4997451" y="5728627"/>
              <a:ext cx="218746" cy="290599"/>
            </a:xfrm>
            <a:custGeom>
              <a:avLst/>
              <a:gdLst>
                <a:gd name="T0" fmla="*/ 28286 w 116"/>
                <a:gd name="T1" fmla="*/ 279277 h 154"/>
                <a:gd name="T2" fmla="*/ 28286 w 116"/>
                <a:gd name="T3" fmla="*/ 279277 h 154"/>
                <a:gd name="T4" fmla="*/ 13200 w 116"/>
                <a:gd name="T5" fmla="*/ 218893 h 154"/>
                <a:gd name="T6" fmla="*/ 132002 w 116"/>
                <a:gd name="T7" fmla="*/ 28305 h 154"/>
                <a:gd name="T8" fmla="*/ 190460 w 116"/>
                <a:gd name="T9" fmla="*/ 11322 h 154"/>
                <a:gd name="T10" fmla="*/ 190460 w 116"/>
                <a:gd name="T11" fmla="*/ 11322 h 154"/>
                <a:gd name="T12" fmla="*/ 207432 w 116"/>
                <a:gd name="T13" fmla="*/ 71706 h 154"/>
                <a:gd name="T14" fmla="*/ 86744 w 116"/>
                <a:gd name="T15" fmla="*/ 262294 h 154"/>
                <a:gd name="T16" fmla="*/ 28286 w 116"/>
                <a:gd name="T17" fmla="*/ 279277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154">
                  <a:moveTo>
                    <a:pt x="15" y="148"/>
                  </a:moveTo>
                  <a:cubicBezTo>
                    <a:pt x="15" y="148"/>
                    <a:pt x="15" y="148"/>
                    <a:pt x="15" y="148"/>
                  </a:cubicBezTo>
                  <a:cubicBezTo>
                    <a:pt x="4" y="141"/>
                    <a:pt x="0" y="127"/>
                    <a:pt x="7" y="116"/>
                  </a:cubicBezTo>
                  <a:cubicBezTo>
                    <a:pt x="70" y="15"/>
                    <a:pt x="70" y="15"/>
                    <a:pt x="70" y="15"/>
                  </a:cubicBezTo>
                  <a:cubicBezTo>
                    <a:pt x="77" y="4"/>
                    <a:pt x="90" y="0"/>
                    <a:pt x="101" y="6"/>
                  </a:cubicBezTo>
                  <a:cubicBezTo>
                    <a:pt x="101" y="6"/>
                    <a:pt x="101" y="6"/>
                    <a:pt x="101" y="6"/>
                  </a:cubicBezTo>
                  <a:cubicBezTo>
                    <a:pt x="112" y="13"/>
                    <a:pt x="116" y="27"/>
                    <a:pt x="110" y="38"/>
                  </a:cubicBezTo>
                  <a:cubicBezTo>
                    <a:pt x="46" y="139"/>
                    <a:pt x="46" y="139"/>
                    <a:pt x="46" y="139"/>
                  </a:cubicBezTo>
                  <a:cubicBezTo>
                    <a:pt x="40" y="150"/>
                    <a:pt x="26" y="154"/>
                    <a:pt x="15" y="14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53" name="Freeform 30"/>
            <p:cNvSpPr>
              <a:spLocks/>
            </p:cNvSpPr>
            <p:nvPr/>
          </p:nvSpPr>
          <p:spPr bwMode="auto">
            <a:xfrm>
              <a:off x="5278468" y="5643204"/>
              <a:ext cx="266647" cy="349676"/>
            </a:xfrm>
            <a:custGeom>
              <a:avLst/>
              <a:gdLst>
                <a:gd name="T0" fmla="*/ 11347 w 141"/>
                <a:gd name="T1" fmla="*/ 130420 h 185"/>
                <a:gd name="T2" fmla="*/ 90773 w 141"/>
                <a:gd name="T3" fmla="*/ 294862 h 185"/>
                <a:gd name="T4" fmla="*/ 266647 w 141"/>
                <a:gd name="T5" fmla="*/ 349676 h 185"/>
                <a:gd name="T6" fmla="*/ 243954 w 141"/>
                <a:gd name="T7" fmla="*/ 181453 h 185"/>
                <a:gd name="T8" fmla="*/ 11347 w 141"/>
                <a:gd name="T9" fmla="*/ 13042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85">
                  <a:moveTo>
                    <a:pt x="6" y="69"/>
                  </a:moveTo>
                  <a:cubicBezTo>
                    <a:pt x="24" y="81"/>
                    <a:pt x="95" y="130"/>
                    <a:pt x="48" y="156"/>
                  </a:cubicBezTo>
                  <a:cubicBezTo>
                    <a:pt x="0" y="183"/>
                    <a:pt x="141" y="185"/>
                    <a:pt x="141" y="185"/>
                  </a:cubicBezTo>
                  <a:cubicBezTo>
                    <a:pt x="129" y="96"/>
                    <a:pt x="129" y="96"/>
                    <a:pt x="129" y="96"/>
                  </a:cubicBezTo>
                  <a:cubicBezTo>
                    <a:pt x="129" y="96"/>
                    <a:pt x="65" y="0"/>
                    <a:pt x="6" y="6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54" name="Freeform 31"/>
            <p:cNvSpPr>
              <a:spLocks/>
            </p:cNvSpPr>
            <p:nvPr/>
          </p:nvSpPr>
          <p:spPr bwMode="auto">
            <a:xfrm>
              <a:off x="5482844" y="5828420"/>
              <a:ext cx="196393" cy="262657"/>
            </a:xfrm>
            <a:custGeom>
              <a:avLst/>
              <a:gdLst>
                <a:gd name="T0" fmla="*/ 47102 w 246"/>
                <a:gd name="T1" fmla="*/ 0 h 329"/>
                <a:gd name="T2" fmla="*/ 0 w 246"/>
                <a:gd name="T3" fmla="*/ 214756 h 329"/>
                <a:gd name="T4" fmla="*/ 126139 w 246"/>
                <a:gd name="T5" fmla="*/ 262657 h 329"/>
                <a:gd name="T6" fmla="*/ 196393 w 246"/>
                <a:gd name="T7" fmla="*/ 52691 h 329"/>
                <a:gd name="T8" fmla="*/ 47102 w 246"/>
                <a:gd name="T9" fmla="*/ 0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29">
                  <a:moveTo>
                    <a:pt x="59" y="0"/>
                  </a:moveTo>
                  <a:lnTo>
                    <a:pt x="0" y="269"/>
                  </a:lnTo>
                  <a:lnTo>
                    <a:pt x="158" y="329"/>
                  </a:lnTo>
                  <a:lnTo>
                    <a:pt x="246" y="66"/>
                  </a:lnTo>
                  <a:lnTo>
                    <a:pt x="59"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55" name="Freeform 32"/>
            <p:cNvSpPr>
              <a:spLocks/>
            </p:cNvSpPr>
            <p:nvPr/>
          </p:nvSpPr>
          <p:spPr bwMode="auto">
            <a:xfrm>
              <a:off x="5575452" y="5853169"/>
              <a:ext cx="169249" cy="303372"/>
            </a:xfrm>
            <a:custGeom>
              <a:avLst/>
              <a:gdLst>
                <a:gd name="T0" fmla="*/ 90266 w 90"/>
                <a:gd name="T1" fmla="*/ 0 h 161"/>
                <a:gd name="T2" fmla="*/ 0 w 90"/>
                <a:gd name="T3" fmla="*/ 265686 h 161"/>
                <a:gd name="T4" fmla="*/ 109072 w 90"/>
                <a:gd name="T5" fmla="*/ 303372 h 161"/>
                <a:gd name="T6" fmla="*/ 169249 w 90"/>
                <a:gd name="T7" fmla="*/ 50876 h 161"/>
                <a:gd name="T8" fmla="*/ 169249 w 90"/>
                <a:gd name="T9" fmla="*/ 28264 h 161"/>
                <a:gd name="T10" fmla="*/ 90266 w 90"/>
                <a:gd name="T11" fmla="*/ 0 h 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161">
                  <a:moveTo>
                    <a:pt x="48" y="0"/>
                  </a:moveTo>
                  <a:cubicBezTo>
                    <a:pt x="0" y="141"/>
                    <a:pt x="0" y="141"/>
                    <a:pt x="0" y="141"/>
                  </a:cubicBezTo>
                  <a:cubicBezTo>
                    <a:pt x="58" y="161"/>
                    <a:pt x="58" y="161"/>
                    <a:pt x="58" y="161"/>
                  </a:cubicBezTo>
                  <a:cubicBezTo>
                    <a:pt x="78" y="121"/>
                    <a:pt x="90" y="75"/>
                    <a:pt x="90" y="27"/>
                  </a:cubicBezTo>
                  <a:cubicBezTo>
                    <a:pt x="90" y="23"/>
                    <a:pt x="90" y="19"/>
                    <a:pt x="90" y="15"/>
                  </a:cubicBezTo>
                  <a:lnTo>
                    <a:pt x="48" y="0"/>
                  </a:ln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56" name="Freeform 33"/>
            <p:cNvSpPr>
              <a:spLocks/>
            </p:cNvSpPr>
            <p:nvPr/>
          </p:nvSpPr>
          <p:spPr bwMode="auto">
            <a:xfrm>
              <a:off x="4697273" y="5590513"/>
              <a:ext cx="657037" cy="737674"/>
            </a:xfrm>
            <a:custGeom>
              <a:avLst/>
              <a:gdLst>
                <a:gd name="T0" fmla="*/ 265849 w 823"/>
                <a:gd name="T1" fmla="*/ 0 h 924"/>
                <a:gd name="T2" fmla="*/ 657037 w 823"/>
                <a:gd name="T3" fmla="*/ 549264 h 924"/>
                <a:gd name="T4" fmla="*/ 390390 w 823"/>
                <a:gd name="T5" fmla="*/ 737674 h 924"/>
                <a:gd name="T6" fmla="*/ 0 w 823"/>
                <a:gd name="T7" fmla="*/ 188410 h 924"/>
                <a:gd name="T8" fmla="*/ 265849 w 823"/>
                <a:gd name="T9" fmla="*/ 0 h 9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924">
                  <a:moveTo>
                    <a:pt x="333" y="0"/>
                  </a:moveTo>
                  <a:lnTo>
                    <a:pt x="823" y="688"/>
                  </a:lnTo>
                  <a:lnTo>
                    <a:pt x="489" y="924"/>
                  </a:lnTo>
                  <a:lnTo>
                    <a:pt x="0" y="236"/>
                  </a:lnTo>
                  <a:lnTo>
                    <a:pt x="333"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57" name="Freeform 34"/>
            <p:cNvSpPr>
              <a:spLocks/>
            </p:cNvSpPr>
            <p:nvPr/>
          </p:nvSpPr>
          <p:spPr bwMode="auto">
            <a:xfrm>
              <a:off x="4761141" y="5630430"/>
              <a:ext cx="529302" cy="658637"/>
            </a:xfrm>
            <a:custGeom>
              <a:avLst/>
              <a:gdLst>
                <a:gd name="T0" fmla="*/ 192817 w 280"/>
                <a:gd name="T1" fmla="*/ 0 h 349"/>
                <a:gd name="T2" fmla="*/ 529302 w 280"/>
                <a:gd name="T3" fmla="*/ 469916 h 349"/>
                <a:gd name="T4" fmla="*/ 529302 w 280"/>
                <a:gd name="T5" fmla="*/ 469916 h 349"/>
                <a:gd name="T6" fmla="*/ 517960 w 280"/>
                <a:gd name="T7" fmla="*/ 528419 h 349"/>
                <a:gd name="T8" fmla="*/ 336485 w 280"/>
                <a:gd name="T9" fmla="*/ 658637 h 349"/>
                <a:gd name="T10" fmla="*/ 0 w 280"/>
                <a:gd name="T11" fmla="*/ 188721 h 349"/>
                <a:gd name="T12" fmla="*/ 11342 w 280"/>
                <a:gd name="T13" fmla="*/ 128330 h 349"/>
                <a:gd name="T14" fmla="*/ 192817 w 280"/>
                <a:gd name="T15" fmla="*/ 0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0" h="349">
                  <a:moveTo>
                    <a:pt x="102" y="0"/>
                  </a:moveTo>
                  <a:cubicBezTo>
                    <a:pt x="280" y="249"/>
                    <a:pt x="280" y="249"/>
                    <a:pt x="280" y="249"/>
                  </a:cubicBezTo>
                  <a:cubicBezTo>
                    <a:pt x="280" y="249"/>
                    <a:pt x="280" y="249"/>
                    <a:pt x="280" y="249"/>
                  </a:cubicBezTo>
                  <a:cubicBezTo>
                    <a:pt x="269" y="256"/>
                    <a:pt x="267" y="270"/>
                    <a:pt x="274" y="280"/>
                  </a:cubicBezTo>
                  <a:cubicBezTo>
                    <a:pt x="178" y="349"/>
                    <a:pt x="178" y="349"/>
                    <a:pt x="178" y="349"/>
                  </a:cubicBezTo>
                  <a:cubicBezTo>
                    <a:pt x="0" y="100"/>
                    <a:pt x="0" y="100"/>
                    <a:pt x="0" y="100"/>
                  </a:cubicBezTo>
                  <a:cubicBezTo>
                    <a:pt x="11" y="93"/>
                    <a:pt x="13" y="79"/>
                    <a:pt x="6" y="68"/>
                  </a:cubicBezTo>
                  <a:lnTo>
                    <a:pt x="102" y="0"/>
                  </a:ln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58" name="Freeform 35"/>
            <p:cNvSpPr>
              <a:spLocks/>
            </p:cNvSpPr>
            <p:nvPr/>
          </p:nvSpPr>
          <p:spPr bwMode="auto">
            <a:xfrm>
              <a:off x="4908834" y="5843589"/>
              <a:ext cx="233915" cy="232319"/>
            </a:xfrm>
            <a:custGeom>
              <a:avLst/>
              <a:gdLst>
                <a:gd name="T0" fmla="*/ 199960 w 124"/>
                <a:gd name="T1" fmla="*/ 56663 h 123"/>
                <a:gd name="T2" fmla="*/ 177323 w 124"/>
                <a:gd name="T3" fmla="*/ 200210 h 123"/>
                <a:gd name="T4" fmla="*/ 33955 w 124"/>
                <a:gd name="T5" fmla="*/ 175656 h 123"/>
                <a:gd name="T6" fmla="*/ 56592 w 124"/>
                <a:gd name="T7" fmla="*/ 32109 h 123"/>
                <a:gd name="T8" fmla="*/ 199960 w 124"/>
                <a:gd name="T9" fmla="*/ 5666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123">
                  <a:moveTo>
                    <a:pt x="106" y="30"/>
                  </a:moveTo>
                  <a:cubicBezTo>
                    <a:pt x="124" y="54"/>
                    <a:pt x="118" y="88"/>
                    <a:pt x="94" y="106"/>
                  </a:cubicBezTo>
                  <a:cubicBezTo>
                    <a:pt x="69" y="123"/>
                    <a:pt x="35" y="117"/>
                    <a:pt x="18" y="93"/>
                  </a:cubicBezTo>
                  <a:cubicBezTo>
                    <a:pt x="0" y="68"/>
                    <a:pt x="6" y="34"/>
                    <a:pt x="30" y="17"/>
                  </a:cubicBezTo>
                  <a:cubicBezTo>
                    <a:pt x="55" y="0"/>
                    <a:pt x="89" y="5"/>
                    <a:pt x="106" y="30"/>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59" name="Freeform 36"/>
            <p:cNvSpPr>
              <a:spLocks noEditPoints="1"/>
            </p:cNvSpPr>
            <p:nvPr/>
          </p:nvSpPr>
          <p:spPr bwMode="auto">
            <a:xfrm>
              <a:off x="4955937" y="5900272"/>
              <a:ext cx="143702" cy="120551"/>
            </a:xfrm>
            <a:custGeom>
              <a:avLst/>
              <a:gdLst>
                <a:gd name="T0" fmla="*/ 98322 w 76"/>
                <a:gd name="T1" fmla="*/ 0 h 64"/>
                <a:gd name="T2" fmla="*/ 103995 w 76"/>
                <a:gd name="T3" fmla="*/ 0 h 64"/>
                <a:gd name="T4" fmla="*/ 128575 w 76"/>
                <a:gd name="T5" fmla="*/ 13185 h 64"/>
                <a:gd name="T6" fmla="*/ 136139 w 76"/>
                <a:gd name="T7" fmla="*/ 9418 h 64"/>
                <a:gd name="T8" fmla="*/ 143702 w 76"/>
                <a:gd name="T9" fmla="*/ 18836 h 64"/>
                <a:gd name="T10" fmla="*/ 136139 w 76"/>
                <a:gd name="T11" fmla="*/ 24487 h 64"/>
                <a:gd name="T12" fmla="*/ 141811 w 76"/>
                <a:gd name="T13" fmla="*/ 48974 h 64"/>
                <a:gd name="T14" fmla="*/ 128575 w 76"/>
                <a:gd name="T15" fmla="*/ 71577 h 64"/>
                <a:gd name="T16" fmla="*/ 113449 w 76"/>
                <a:gd name="T17" fmla="*/ 54625 h 64"/>
                <a:gd name="T18" fmla="*/ 119121 w 76"/>
                <a:gd name="T19" fmla="*/ 35789 h 64"/>
                <a:gd name="T20" fmla="*/ 98322 w 76"/>
                <a:gd name="T21" fmla="*/ 50857 h 64"/>
                <a:gd name="T22" fmla="*/ 98322 w 76"/>
                <a:gd name="T23" fmla="*/ 35789 h 64"/>
                <a:gd name="T24" fmla="*/ 111558 w 76"/>
                <a:gd name="T25" fmla="*/ 26371 h 64"/>
                <a:gd name="T26" fmla="*/ 102104 w 76"/>
                <a:gd name="T27" fmla="*/ 22603 h 64"/>
                <a:gd name="T28" fmla="*/ 98322 w 76"/>
                <a:gd name="T29" fmla="*/ 22603 h 64"/>
                <a:gd name="T30" fmla="*/ 98322 w 76"/>
                <a:gd name="T31" fmla="*/ 0 h 64"/>
                <a:gd name="T32" fmla="*/ 54834 w 76"/>
                <a:gd name="T33" fmla="*/ 65926 h 64"/>
                <a:gd name="T34" fmla="*/ 64288 w 76"/>
                <a:gd name="T35" fmla="*/ 60276 h 64"/>
                <a:gd name="T36" fmla="*/ 62397 w 76"/>
                <a:gd name="T37" fmla="*/ 28254 h 64"/>
                <a:gd name="T38" fmla="*/ 77523 w 76"/>
                <a:gd name="T39" fmla="*/ 7534 h 64"/>
                <a:gd name="T40" fmla="*/ 98322 w 76"/>
                <a:gd name="T41" fmla="*/ 0 h 64"/>
                <a:gd name="T42" fmla="*/ 98322 w 76"/>
                <a:gd name="T43" fmla="*/ 22603 h 64"/>
                <a:gd name="T44" fmla="*/ 90759 w 76"/>
                <a:gd name="T45" fmla="*/ 24487 h 64"/>
                <a:gd name="T46" fmla="*/ 85087 w 76"/>
                <a:gd name="T47" fmla="*/ 32021 h 64"/>
                <a:gd name="T48" fmla="*/ 85087 w 76"/>
                <a:gd name="T49" fmla="*/ 43323 h 64"/>
                <a:gd name="T50" fmla="*/ 98322 w 76"/>
                <a:gd name="T51" fmla="*/ 35789 h 64"/>
                <a:gd name="T52" fmla="*/ 98322 w 76"/>
                <a:gd name="T53" fmla="*/ 50857 h 64"/>
                <a:gd name="T54" fmla="*/ 88868 w 76"/>
                <a:gd name="T55" fmla="*/ 58392 h 64"/>
                <a:gd name="T56" fmla="*/ 94541 w 76"/>
                <a:gd name="T57" fmla="*/ 90413 h 64"/>
                <a:gd name="T58" fmla="*/ 79414 w 76"/>
                <a:gd name="T59" fmla="*/ 111133 h 64"/>
                <a:gd name="T60" fmla="*/ 54834 w 76"/>
                <a:gd name="T61" fmla="*/ 120551 h 64"/>
                <a:gd name="T62" fmla="*/ 54834 w 76"/>
                <a:gd name="T63" fmla="*/ 97948 h 64"/>
                <a:gd name="T64" fmla="*/ 64288 w 76"/>
                <a:gd name="T65" fmla="*/ 96064 h 64"/>
                <a:gd name="T66" fmla="*/ 69960 w 76"/>
                <a:gd name="T67" fmla="*/ 86646 h 64"/>
                <a:gd name="T68" fmla="*/ 68069 w 76"/>
                <a:gd name="T69" fmla="*/ 71577 h 64"/>
                <a:gd name="T70" fmla="*/ 54834 w 76"/>
                <a:gd name="T71" fmla="*/ 82879 h 64"/>
                <a:gd name="T72" fmla="*/ 54834 w 76"/>
                <a:gd name="T73" fmla="*/ 65926 h 64"/>
                <a:gd name="T74" fmla="*/ 32144 w 76"/>
                <a:gd name="T75" fmla="*/ 80995 h 64"/>
                <a:gd name="T76" fmla="*/ 54834 w 76"/>
                <a:gd name="T77" fmla="*/ 65926 h 64"/>
                <a:gd name="T78" fmla="*/ 54834 w 76"/>
                <a:gd name="T79" fmla="*/ 82879 h 64"/>
                <a:gd name="T80" fmla="*/ 39707 w 76"/>
                <a:gd name="T81" fmla="*/ 94180 h 64"/>
                <a:gd name="T82" fmla="*/ 51052 w 76"/>
                <a:gd name="T83" fmla="*/ 97948 h 64"/>
                <a:gd name="T84" fmla="*/ 54834 w 76"/>
                <a:gd name="T85" fmla="*/ 97948 h 64"/>
                <a:gd name="T86" fmla="*/ 54834 w 76"/>
                <a:gd name="T87" fmla="*/ 120551 h 64"/>
                <a:gd name="T88" fmla="*/ 51052 w 76"/>
                <a:gd name="T89" fmla="*/ 120551 h 64"/>
                <a:gd name="T90" fmla="*/ 22690 w 76"/>
                <a:gd name="T91" fmla="*/ 105482 h 64"/>
                <a:gd name="T92" fmla="*/ 9454 w 76"/>
                <a:gd name="T93" fmla="*/ 114900 h 64"/>
                <a:gd name="T94" fmla="*/ 0 w 76"/>
                <a:gd name="T95" fmla="*/ 103599 h 64"/>
                <a:gd name="T96" fmla="*/ 15127 w 76"/>
                <a:gd name="T97" fmla="*/ 94180 h 64"/>
                <a:gd name="T98" fmla="*/ 9454 w 76"/>
                <a:gd name="T99" fmla="*/ 65926 h 64"/>
                <a:gd name="T100" fmla="*/ 24581 w 76"/>
                <a:gd name="T101" fmla="*/ 39556 h 64"/>
                <a:gd name="T102" fmla="*/ 41598 w 76"/>
                <a:gd name="T103" fmla="*/ 58392 h 64"/>
                <a:gd name="T104" fmla="*/ 34035 w 76"/>
                <a:gd name="T105" fmla="*/ 69694 h 64"/>
                <a:gd name="T106" fmla="*/ 32144 w 76"/>
                <a:gd name="T107" fmla="*/ 80995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6" h="64">
                  <a:moveTo>
                    <a:pt x="52" y="0"/>
                  </a:moveTo>
                  <a:cubicBezTo>
                    <a:pt x="53" y="0"/>
                    <a:pt x="54" y="0"/>
                    <a:pt x="55" y="0"/>
                  </a:cubicBezTo>
                  <a:cubicBezTo>
                    <a:pt x="60" y="1"/>
                    <a:pt x="64" y="3"/>
                    <a:pt x="68" y="7"/>
                  </a:cubicBezTo>
                  <a:cubicBezTo>
                    <a:pt x="72" y="5"/>
                    <a:pt x="72" y="5"/>
                    <a:pt x="72" y="5"/>
                  </a:cubicBezTo>
                  <a:cubicBezTo>
                    <a:pt x="76" y="10"/>
                    <a:pt x="76" y="10"/>
                    <a:pt x="76" y="10"/>
                  </a:cubicBezTo>
                  <a:cubicBezTo>
                    <a:pt x="72" y="13"/>
                    <a:pt x="72" y="13"/>
                    <a:pt x="72" y="13"/>
                  </a:cubicBezTo>
                  <a:cubicBezTo>
                    <a:pt x="74" y="18"/>
                    <a:pt x="75" y="22"/>
                    <a:pt x="75" y="26"/>
                  </a:cubicBezTo>
                  <a:cubicBezTo>
                    <a:pt x="74" y="31"/>
                    <a:pt x="72" y="34"/>
                    <a:pt x="68" y="38"/>
                  </a:cubicBezTo>
                  <a:cubicBezTo>
                    <a:pt x="60" y="29"/>
                    <a:pt x="60" y="29"/>
                    <a:pt x="60" y="29"/>
                  </a:cubicBezTo>
                  <a:cubicBezTo>
                    <a:pt x="63" y="26"/>
                    <a:pt x="64" y="23"/>
                    <a:pt x="63" y="19"/>
                  </a:cubicBezTo>
                  <a:cubicBezTo>
                    <a:pt x="52" y="27"/>
                    <a:pt x="52" y="27"/>
                    <a:pt x="52" y="27"/>
                  </a:cubicBezTo>
                  <a:cubicBezTo>
                    <a:pt x="52" y="19"/>
                    <a:pt x="52" y="19"/>
                    <a:pt x="52" y="19"/>
                  </a:cubicBezTo>
                  <a:cubicBezTo>
                    <a:pt x="59" y="14"/>
                    <a:pt x="59" y="14"/>
                    <a:pt x="59" y="14"/>
                  </a:cubicBezTo>
                  <a:cubicBezTo>
                    <a:pt x="57" y="12"/>
                    <a:pt x="56" y="12"/>
                    <a:pt x="54" y="12"/>
                  </a:cubicBezTo>
                  <a:cubicBezTo>
                    <a:pt x="53" y="12"/>
                    <a:pt x="52" y="12"/>
                    <a:pt x="52" y="12"/>
                  </a:cubicBezTo>
                  <a:lnTo>
                    <a:pt x="52" y="0"/>
                  </a:lnTo>
                  <a:close/>
                  <a:moveTo>
                    <a:pt x="29" y="35"/>
                  </a:moveTo>
                  <a:cubicBezTo>
                    <a:pt x="34" y="32"/>
                    <a:pt x="34" y="32"/>
                    <a:pt x="34" y="32"/>
                  </a:cubicBezTo>
                  <a:cubicBezTo>
                    <a:pt x="32" y="25"/>
                    <a:pt x="31" y="20"/>
                    <a:pt x="33" y="15"/>
                  </a:cubicBezTo>
                  <a:cubicBezTo>
                    <a:pt x="34" y="11"/>
                    <a:pt x="37" y="7"/>
                    <a:pt x="41" y="4"/>
                  </a:cubicBezTo>
                  <a:cubicBezTo>
                    <a:pt x="44" y="1"/>
                    <a:pt x="48" y="0"/>
                    <a:pt x="52" y="0"/>
                  </a:cubicBezTo>
                  <a:cubicBezTo>
                    <a:pt x="52" y="12"/>
                    <a:pt x="52" y="12"/>
                    <a:pt x="52" y="12"/>
                  </a:cubicBezTo>
                  <a:cubicBezTo>
                    <a:pt x="51" y="12"/>
                    <a:pt x="50" y="13"/>
                    <a:pt x="48" y="13"/>
                  </a:cubicBezTo>
                  <a:cubicBezTo>
                    <a:pt x="47" y="14"/>
                    <a:pt x="46" y="16"/>
                    <a:pt x="45" y="17"/>
                  </a:cubicBezTo>
                  <a:cubicBezTo>
                    <a:pt x="45" y="19"/>
                    <a:pt x="45" y="21"/>
                    <a:pt x="45" y="23"/>
                  </a:cubicBezTo>
                  <a:cubicBezTo>
                    <a:pt x="52" y="19"/>
                    <a:pt x="52" y="19"/>
                    <a:pt x="52" y="19"/>
                  </a:cubicBezTo>
                  <a:cubicBezTo>
                    <a:pt x="52" y="27"/>
                    <a:pt x="52" y="27"/>
                    <a:pt x="52" y="27"/>
                  </a:cubicBezTo>
                  <a:cubicBezTo>
                    <a:pt x="47" y="31"/>
                    <a:pt x="47" y="31"/>
                    <a:pt x="47" y="31"/>
                  </a:cubicBezTo>
                  <a:cubicBezTo>
                    <a:pt x="50" y="38"/>
                    <a:pt x="51" y="44"/>
                    <a:pt x="50" y="48"/>
                  </a:cubicBezTo>
                  <a:cubicBezTo>
                    <a:pt x="49" y="53"/>
                    <a:pt x="46" y="56"/>
                    <a:pt x="42" y="59"/>
                  </a:cubicBezTo>
                  <a:cubicBezTo>
                    <a:pt x="38" y="62"/>
                    <a:pt x="34" y="64"/>
                    <a:pt x="29" y="64"/>
                  </a:cubicBezTo>
                  <a:cubicBezTo>
                    <a:pt x="29" y="52"/>
                    <a:pt x="29" y="52"/>
                    <a:pt x="29" y="52"/>
                  </a:cubicBezTo>
                  <a:cubicBezTo>
                    <a:pt x="31" y="52"/>
                    <a:pt x="32" y="52"/>
                    <a:pt x="34" y="51"/>
                  </a:cubicBezTo>
                  <a:cubicBezTo>
                    <a:pt x="35" y="49"/>
                    <a:pt x="36" y="48"/>
                    <a:pt x="37" y="46"/>
                  </a:cubicBezTo>
                  <a:cubicBezTo>
                    <a:pt x="38" y="44"/>
                    <a:pt x="37" y="41"/>
                    <a:pt x="36" y="38"/>
                  </a:cubicBezTo>
                  <a:cubicBezTo>
                    <a:pt x="29" y="44"/>
                    <a:pt x="29" y="44"/>
                    <a:pt x="29" y="44"/>
                  </a:cubicBezTo>
                  <a:lnTo>
                    <a:pt x="29" y="35"/>
                  </a:lnTo>
                  <a:close/>
                  <a:moveTo>
                    <a:pt x="17" y="43"/>
                  </a:moveTo>
                  <a:cubicBezTo>
                    <a:pt x="29" y="35"/>
                    <a:pt x="29" y="35"/>
                    <a:pt x="29" y="35"/>
                  </a:cubicBezTo>
                  <a:cubicBezTo>
                    <a:pt x="29" y="44"/>
                    <a:pt x="29" y="44"/>
                    <a:pt x="29" y="44"/>
                  </a:cubicBezTo>
                  <a:cubicBezTo>
                    <a:pt x="21" y="50"/>
                    <a:pt x="21" y="50"/>
                    <a:pt x="21" y="50"/>
                  </a:cubicBezTo>
                  <a:cubicBezTo>
                    <a:pt x="23" y="51"/>
                    <a:pt x="25" y="52"/>
                    <a:pt x="27" y="52"/>
                  </a:cubicBezTo>
                  <a:cubicBezTo>
                    <a:pt x="28" y="52"/>
                    <a:pt x="28" y="52"/>
                    <a:pt x="29" y="52"/>
                  </a:cubicBezTo>
                  <a:cubicBezTo>
                    <a:pt x="29" y="64"/>
                    <a:pt x="29" y="64"/>
                    <a:pt x="29" y="64"/>
                  </a:cubicBezTo>
                  <a:cubicBezTo>
                    <a:pt x="28" y="64"/>
                    <a:pt x="27" y="64"/>
                    <a:pt x="27" y="64"/>
                  </a:cubicBezTo>
                  <a:cubicBezTo>
                    <a:pt x="21" y="63"/>
                    <a:pt x="16" y="60"/>
                    <a:pt x="12" y="56"/>
                  </a:cubicBezTo>
                  <a:cubicBezTo>
                    <a:pt x="5" y="61"/>
                    <a:pt x="5" y="61"/>
                    <a:pt x="5" y="61"/>
                  </a:cubicBezTo>
                  <a:cubicBezTo>
                    <a:pt x="0" y="55"/>
                    <a:pt x="0" y="55"/>
                    <a:pt x="0" y="55"/>
                  </a:cubicBezTo>
                  <a:cubicBezTo>
                    <a:pt x="8" y="50"/>
                    <a:pt x="8" y="50"/>
                    <a:pt x="8" y="50"/>
                  </a:cubicBezTo>
                  <a:cubicBezTo>
                    <a:pt x="5" y="45"/>
                    <a:pt x="4" y="40"/>
                    <a:pt x="5" y="35"/>
                  </a:cubicBezTo>
                  <a:cubicBezTo>
                    <a:pt x="6" y="30"/>
                    <a:pt x="8" y="26"/>
                    <a:pt x="13" y="21"/>
                  </a:cubicBezTo>
                  <a:cubicBezTo>
                    <a:pt x="22" y="31"/>
                    <a:pt x="22" y="31"/>
                    <a:pt x="22" y="31"/>
                  </a:cubicBezTo>
                  <a:cubicBezTo>
                    <a:pt x="20" y="33"/>
                    <a:pt x="19" y="35"/>
                    <a:pt x="18" y="37"/>
                  </a:cubicBezTo>
                  <a:cubicBezTo>
                    <a:pt x="17" y="39"/>
                    <a:pt x="17" y="41"/>
                    <a:pt x="17" y="43"/>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60" name="Freeform 37"/>
            <p:cNvSpPr>
              <a:spLocks/>
            </p:cNvSpPr>
            <p:nvPr/>
          </p:nvSpPr>
          <p:spPr bwMode="auto">
            <a:xfrm>
              <a:off x="5080478" y="5921029"/>
              <a:ext cx="352868" cy="118954"/>
            </a:xfrm>
            <a:custGeom>
              <a:avLst/>
              <a:gdLst>
                <a:gd name="T0" fmla="*/ 352868 w 187"/>
                <a:gd name="T1" fmla="*/ 66086 h 63"/>
                <a:gd name="T2" fmla="*/ 352868 w 187"/>
                <a:gd name="T3" fmla="*/ 66086 h 63"/>
                <a:gd name="T4" fmla="*/ 301919 w 187"/>
                <a:gd name="T5" fmla="*/ 117066 h 63"/>
                <a:gd name="T6" fmla="*/ 50949 w 187"/>
                <a:gd name="T7" fmla="*/ 101961 h 63"/>
                <a:gd name="T8" fmla="*/ 0 w 187"/>
                <a:gd name="T9" fmla="*/ 52868 h 63"/>
                <a:gd name="T10" fmla="*/ 0 w 187"/>
                <a:gd name="T11" fmla="*/ 52868 h 63"/>
                <a:gd name="T12" fmla="*/ 50949 w 187"/>
                <a:gd name="T13" fmla="*/ 0 h 63"/>
                <a:gd name="T14" fmla="*/ 301919 w 187"/>
                <a:gd name="T15" fmla="*/ 15105 h 63"/>
                <a:gd name="T16" fmla="*/ 352868 w 187"/>
                <a:gd name="T17" fmla="*/ 66086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7" h="63">
                  <a:moveTo>
                    <a:pt x="187" y="35"/>
                  </a:moveTo>
                  <a:cubicBezTo>
                    <a:pt x="187" y="35"/>
                    <a:pt x="187" y="35"/>
                    <a:pt x="187" y="35"/>
                  </a:cubicBezTo>
                  <a:cubicBezTo>
                    <a:pt x="187" y="50"/>
                    <a:pt x="175" y="63"/>
                    <a:pt x="160" y="62"/>
                  </a:cubicBezTo>
                  <a:cubicBezTo>
                    <a:pt x="27" y="54"/>
                    <a:pt x="27" y="54"/>
                    <a:pt x="27" y="54"/>
                  </a:cubicBezTo>
                  <a:cubicBezTo>
                    <a:pt x="12" y="53"/>
                    <a:pt x="0" y="42"/>
                    <a:pt x="0" y="28"/>
                  </a:cubicBezTo>
                  <a:cubicBezTo>
                    <a:pt x="0" y="28"/>
                    <a:pt x="0" y="28"/>
                    <a:pt x="0" y="28"/>
                  </a:cubicBezTo>
                  <a:cubicBezTo>
                    <a:pt x="0" y="13"/>
                    <a:pt x="12" y="1"/>
                    <a:pt x="27" y="0"/>
                  </a:cubicBezTo>
                  <a:cubicBezTo>
                    <a:pt x="160" y="8"/>
                    <a:pt x="160" y="8"/>
                    <a:pt x="160" y="8"/>
                  </a:cubicBezTo>
                  <a:cubicBezTo>
                    <a:pt x="174" y="9"/>
                    <a:pt x="187" y="20"/>
                    <a:pt x="187" y="3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64" name="组合 1118"/>
          <p:cNvGrpSpPr>
            <a:grpSpLocks/>
          </p:cNvGrpSpPr>
          <p:nvPr/>
        </p:nvGrpSpPr>
        <p:grpSpPr bwMode="auto">
          <a:xfrm>
            <a:off x="7232386" y="4497917"/>
            <a:ext cx="922073" cy="923396"/>
            <a:chOff x="3341685" y="6645929"/>
            <a:chExt cx="1106505" cy="1108107"/>
          </a:xfrm>
        </p:grpSpPr>
        <p:sp>
          <p:nvSpPr>
            <p:cNvPr id="49411" name="Oval 38"/>
            <p:cNvSpPr>
              <a:spLocks noChangeArrowheads="1"/>
            </p:cNvSpPr>
            <p:nvPr/>
          </p:nvSpPr>
          <p:spPr bwMode="auto">
            <a:xfrm>
              <a:off x="3341685" y="6645929"/>
              <a:ext cx="1106505"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12" name="Freeform 39"/>
            <p:cNvSpPr>
              <a:spLocks/>
            </p:cNvSpPr>
            <p:nvPr/>
          </p:nvSpPr>
          <p:spPr bwMode="auto">
            <a:xfrm>
              <a:off x="4166374" y="7249480"/>
              <a:ext cx="253075" cy="289002"/>
            </a:xfrm>
            <a:custGeom>
              <a:avLst/>
              <a:gdLst>
                <a:gd name="T0" fmla="*/ 105763 w 134"/>
                <a:gd name="T1" fmla="*/ 0 h 153"/>
                <a:gd name="T2" fmla="*/ 253075 w 134"/>
                <a:gd name="T3" fmla="*/ 124668 h 153"/>
                <a:gd name="T4" fmla="*/ 230412 w 134"/>
                <a:gd name="T5" fmla="*/ 183223 h 153"/>
                <a:gd name="T6" fmla="*/ 160533 w 134"/>
                <a:gd name="T7" fmla="*/ 289002 h 153"/>
                <a:gd name="T8" fmla="*/ 0 w 134"/>
                <a:gd name="T9" fmla="*/ 154890 h 153"/>
                <a:gd name="T10" fmla="*/ 105763 w 134"/>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153">
                  <a:moveTo>
                    <a:pt x="56" y="0"/>
                  </a:moveTo>
                  <a:cubicBezTo>
                    <a:pt x="134" y="66"/>
                    <a:pt x="134" y="66"/>
                    <a:pt x="134" y="66"/>
                  </a:cubicBezTo>
                  <a:cubicBezTo>
                    <a:pt x="131" y="77"/>
                    <a:pt x="127" y="87"/>
                    <a:pt x="122" y="97"/>
                  </a:cubicBezTo>
                  <a:cubicBezTo>
                    <a:pt x="85" y="153"/>
                    <a:pt x="85" y="153"/>
                    <a:pt x="85" y="153"/>
                  </a:cubicBezTo>
                  <a:cubicBezTo>
                    <a:pt x="0" y="82"/>
                    <a:pt x="0" y="82"/>
                    <a:pt x="0" y="82"/>
                  </a:cubicBezTo>
                  <a:lnTo>
                    <a:pt x="56"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13" name="Freeform 40"/>
            <p:cNvSpPr>
              <a:spLocks/>
            </p:cNvSpPr>
            <p:nvPr/>
          </p:nvSpPr>
          <p:spPr bwMode="auto">
            <a:xfrm>
              <a:off x="4013891" y="7144098"/>
              <a:ext cx="341691" cy="307364"/>
            </a:xfrm>
            <a:custGeom>
              <a:avLst/>
              <a:gdLst>
                <a:gd name="T0" fmla="*/ 173677 w 181"/>
                <a:gd name="T1" fmla="*/ 7543 h 163"/>
                <a:gd name="T2" fmla="*/ 334140 w 181"/>
                <a:gd name="T3" fmla="*/ 139539 h 163"/>
                <a:gd name="T4" fmla="*/ 201994 w 181"/>
                <a:gd name="T5" fmla="*/ 299821 h 163"/>
                <a:gd name="T6" fmla="*/ 7551 w 181"/>
                <a:gd name="T7" fmla="*/ 145196 h 163"/>
                <a:gd name="T8" fmla="*/ 173677 w 181"/>
                <a:gd name="T9" fmla="*/ 754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163">
                  <a:moveTo>
                    <a:pt x="92" y="4"/>
                  </a:moveTo>
                  <a:cubicBezTo>
                    <a:pt x="135" y="0"/>
                    <a:pt x="173" y="31"/>
                    <a:pt x="177" y="74"/>
                  </a:cubicBezTo>
                  <a:cubicBezTo>
                    <a:pt x="181" y="116"/>
                    <a:pt x="150" y="155"/>
                    <a:pt x="107" y="159"/>
                  </a:cubicBezTo>
                  <a:cubicBezTo>
                    <a:pt x="65" y="163"/>
                    <a:pt x="8" y="120"/>
                    <a:pt x="4" y="77"/>
                  </a:cubicBezTo>
                  <a:cubicBezTo>
                    <a:pt x="0" y="35"/>
                    <a:pt x="49" y="9"/>
                    <a:pt x="92" y="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14" name="Freeform 41"/>
            <p:cNvSpPr>
              <a:spLocks/>
            </p:cNvSpPr>
            <p:nvPr/>
          </p:nvSpPr>
          <p:spPr bwMode="auto">
            <a:xfrm>
              <a:off x="4062590" y="7040313"/>
              <a:ext cx="257067" cy="237908"/>
            </a:xfrm>
            <a:custGeom>
              <a:avLst/>
              <a:gdLst>
                <a:gd name="T0" fmla="*/ 39694 w 136"/>
                <a:gd name="T1" fmla="*/ 0 h 126"/>
                <a:gd name="T2" fmla="*/ 228714 w 136"/>
                <a:gd name="T3" fmla="*/ 158605 h 126"/>
                <a:gd name="T4" fmla="*/ 243836 w 136"/>
                <a:gd name="T5" fmla="*/ 219026 h 126"/>
                <a:gd name="T6" fmla="*/ 243836 w 136"/>
                <a:gd name="T7" fmla="*/ 219026 h 126"/>
                <a:gd name="T8" fmla="*/ 190910 w 136"/>
                <a:gd name="T9" fmla="*/ 224691 h 126"/>
                <a:gd name="T10" fmla="*/ 43475 w 136"/>
                <a:gd name="T11" fmla="*/ 101961 h 126"/>
                <a:gd name="T12" fmla="*/ 39694 w 136"/>
                <a:gd name="T13" fmla="*/ 0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26">
                  <a:moveTo>
                    <a:pt x="21" y="0"/>
                  </a:moveTo>
                  <a:cubicBezTo>
                    <a:pt x="121" y="84"/>
                    <a:pt x="121" y="84"/>
                    <a:pt x="121" y="84"/>
                  </a:cubicBezTo>
                  <a:cubicBezTo>
                    <a:pt x="129" y="91"/>
                    <a:pt x="136" y="108"/>
                    <a:pt x="129" y="116"/>
                  </a:cubicBezTo>
                  <a:cubicBezTo>
                    <a:pt x="129" y="116"/>
                    <a:pt x="129" y="116"/>
                    <a:pt x="129" y="116"/>
                  </a:cubicBezTo>
                  <a:cubicBezTo>
                    <a:pt x="122" y="125"/>
                    <a:pt x="109" y="126"/>
                    <a:pt x="101" y="119"/>
                  </a:cubicBezTo>
                  <a:cubicBezTo>
                    <a:pt x="23" y="54"/>
                    <a:pt x="23" y="54"/>
                    <a:pt x="23" y="54"/>
                  </a:cubicBezTo>
                  <a:cubicBezTo>
                    <a:pt x="0" y="35"/>
                    <a:pt x="15" y="7"/>
                    <a:pt x="21"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15" name="Freeform 42"/>
            <p:cNvSpPr>
              <a:spLocks/>
            </p:cNvSpPr>
            <p:nvPr/>
          </p:nvSpPr>
          <p:spPr bwMode="auto">
            <a:xfrm>
              <a:off x="3434293" y="7144098"/>
              <a:ext cx="343288" cy="307364"/>
            </a:xfrm>
            <a:custGeom>
              <a:avLst/>
              <a:gdLst>
                <a:gd name="T0" fmla="*/ 169758 w 182"/>
                <a:gd name="T1" fmla="*/ 7543 h 163"/>
                <a:gd name="T2" fmla="*/ 9431 w 182"/>
                <a:gd name="T3" fmla="*/ 139539 h 163"/>
                <a:gd name="T4" fmla="*/ 139579 w 182"/>
                <a:gd name="T5" fmla="*/ 299821 h 163"/>
                <a:gd name="T6" fmla="*/ 335743 w 182"/>
                <a:gd name="T7" fmla="*/ 145196 h 163"/>
                <a:gd name="T8" fmla="*/ 169758 w 182"/>
                <a:gd name="T9" fmla="*/ 754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63">
                  <a:moveTo>
                    <a:pt x="90" y="4"/>
                  </a:moveTo>
                  <a:cubicBezTo>
                    <a:pt x="47" y="0"/>
                    <a:pt x="9" y="31"/>
                    <a:pt x="5" y="74"/>
                  </a:cubicBezTo>
                  <a:cubicBezTo>
                    <a:pt x="0" y="116"/>
                    <a:pt x="32" y="155"/>
                    <a:pt x="74" y="159"/>
                  </a:cubicBezTo>
                  <a:cubicBezTo>
                    <a:pt x="117" y="163"/>
                    <a:pt x="173" y="120"/>
                    <a:pt x="178" y="77"/>
                  </a:cubicBezTo>
                  <a:cubicBezTo>
                    <a:pt x="182" y="35"/>
                    <a:pt x="133" y="9"/>
                    <a:pt x="90" y="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16" name="Freeform 43"/>
            <p:cNvSpPr>
              <a:spLocks/>
            </p:cNvSpPr>
            <p:nvPr/>
          </p:nvSpPr>
          <p:spPr bwMode="auto">
            <a:xfrm>
              <a:off x="3471815" y="7040313"/>
              <a:ext cx="254672" cy="237908"/>
            </a:xfrm>
            <a:custGeom>
              <a:avLst/>
              <a:gdLst>
                <a:gd name="T0" fmla="*/ 215056 w 135"/>
                <a:gd name="T1" fmla="*/ 0 h 126"/>
                <a:gd name="T2" fmla="*/ 28297 w 135"/>
                <a:gd name="T3" fmla="*/ 158605 h 126"/>
                <a:gd name="T4" fmla="*/ 13205 w 135"/>
                <a:gd name="T5" fmla="*/ 219026 h 126"/>
                <a:gd name="T6" fmla="*/ 13205 w 135"/>
                <a:gd name="T7" fmla="*/ 219026 h 126"/>
                <a:gd name="T8" fmla="*/ 66026 w 135"/>
                <a:gd name="T9" fmla="*/ 224691 h 126"/>
                <a:gd name="T10" fmla="*/ 213170 w 135"/>
                <a:gd name="T11" fmla="*/ 101961 h 126"/>
                <a:gd name="T12" fmla="*/ 215056 w 135"/>
                <a:gd name="T13" fmla="*/ 0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6">
                  <a:moveTo>
                    <a:pt x="114" y="0"/>
                  </a:moveTo>
                  <a:cubicBezTo>
                    <a:pt x="15" y="84"/>
                    <a:pt x="15" y="84"/>
                    <a:pt x="15" y="84"/>
                  </a:cubicBezTo>
                  <a:cubicBezTo>
                    <a:pt x="7" y="91"/>
                    <a:pt x="0" y="108"/>
                    <a:pt x="7" y="116"/>
                  </a:cubicBezTo>
                  <a:cubicBezTo>
                    <a:pt x="7" y="116"/>
                    <a:pt x="7" y="116"/>
                    <a:pt x="7" y="116"/>
                  </a:cubicBezTo>
                  <a:cubicBezTo>
                    <a:pt x="14" y="125"/>
                    <a:pt x="26" y="126"/>
                    <a:pt x="35" y="119"/>
                  </a:cubicBezTo>
                  <a:cubicBezTo>
                    <a:pt x="113" y="54"/>
                    <a:pt x="113" y="54"/>
                    <a:pt x="113" y="54"/>
                  </a:cubicBezTo>
                  <a:cubicBezTo>
                    <a:pt x="135" y="35"/>
                    <a:pt x="121" y="7"/>
                    <a:pt x="114"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17" name="Freeform 44"/>
            <p:cNvSpPr>
              <a:spLocks/>
            </p:cNvSpPr>
            <p:nvPr/>
          </p:nvSpPr>
          <p:spPr bwMode="auto">
            <a:xfrm>
              <a:off x="3369627" y="7249480"/>
              <a:ext cx="255470" cy="289002"/>
            </a:xfrm>
            <a:custGeom>
              <a:avLst/>
              <a:gdLst>
                <a:gd name="T0" fmla="*/ 147605 w 135"/>
                <a:gd name="T1" fmla="*/ 0 h 153"/>
                <a:gd name="T2" fmla="*/ 0 w 135"/>
                <a:gd name="T3" fmla="*/ 124668 h 153"/>
                <a:gd name="T4" fmla="*/ 20816 w 135"/>
                <a:gd name="T5" fmla="*/ 177557 h 153"/>
                <a:gd name="T6" fmla="*/ 94619 w 135"/>
                <a:gd name="T7" fmla="*/ 289002 h 153"/>
                <a:gd name="T8" fmla="*/ 255470 w 135"/>
                <a:gd name="T9" fmla="*/ 154890 h 153"/>
                <a:gd name="T10" fmla="*/ 147605 w 135"/>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153">
                  <a:moveTo>
                    <a:pt x="78" y="0"/>
                  </a:moveTo>
                  <a:cubicBezTo>
                    <a:pt x="0" y="66"/>
                    <a:pt x="0" y="66"/>
                    <a:pt x="0" y="66"/>
                  </a:cubicBezTo>
                  <a:cubicBezTo>
                    <a:pt x="3" y="76"/>
                    <a:pt x="7" y="85"/>
                    <a:pt x="11" y="94"/>
                  </a:cubicBezTo>
                  <a:cubicBezTo>
                    <a:pt x="50" y="153"/>
                    <a:pt x="50" y="153"/>
                    <a:pt x="50" y="153"/>
                  </a:cubicBezTo>
                  <a:cubicBezTo>
                    <a:pt x="135" y="82"/>
                    <a:pt x="135" y="82"/>
                    <a:pt x="135" y="82"/>
                  </a:cubicBezTo>
                  <a:lnTo>
                    <a:pt x="78"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18" name="Freeform 45"/>
            <p:cNvSpPr>
              <a:spLocks/>
            </p:cNvSpPr>
            <p:nvPr/>
          </p:nvSpPr>
          <p:spPr bwMode="auto">
            <a:xfrm>
              <a:off x="3364038" y="7340492"/>
              <a:ext cx="160467" cy="211562"/>
            </a:xfrm>
            <a:custGeom>
              <a:avLst/>
              <a:gdLst>
                <a:gd name="T0" fmla="*/ 20766 w 85"/>
                <a:gd name="T1" fmla="*/ 0 h 112"/>
                <a:gd name="T2" fmla="*/ 0 w 85"/>
                <a:gd name="T3" fmla="*/ 17001 h 112"/>
                <a:gd name="T4" fmla="*/ 103832 w 85"/>
                <a:gd name="T5" fmla="*/ 211562 h 112"/>
                <a:gd name="T6" fmla="*/ 160467 w 85"/>
                <a:gd name="T7" fmla="*/ 164338 h 112"/>
                <a:gd name="T8" fmla="*/ 20766 w 85"/>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12">
                  <a:moveTo>
                    <a:pt x="11" y="0"/>
                  </a:moveTo>
                  <a:cubicBezTo>
                    <a:pt x="0" y="9"/>
                    <a:pt x="0" y="9"/>
                    <a:pt x="0" y="9"/>
                  </a:cubicBezTo>
                  <a:cubicBezTo>
                    <a:pt x="11" y="48"/>
                    <a:pt x="30" y="82"/>
                    <a:pt x="55" y="112"/>
                  </a:cubicBezTo>
                  <a:cubicBezTo>
                    <a:pt x="85" y="87"/>
                    <a:pt x="85" y="87"/>
                    <a:pt x="85" y="87"/>
                  </a:cubicBezTo>
                  <a:lnTo>
                    <a:pt x="11"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19" name="Freeform 46"/>
            <p:cNvSpPr>
              <a:spLocks/>
            </p:cNvSpPr>
            <p:nvPr/>
          </p:nvSpPr>
          <p:spPr bwMode="auto">
            <a:xfrm>
              <a:off x="3455050" y="7196789"/>
              <a:ext cx="173241" cy="179628"/>
            </a:xfrm>
            <a:custGeom>
              <a:avLst/>
              <a:gdLst>
                <a:gd name="T0" fmla="*/ 54609 w 92"/>
                <a:gd name="T1" fmla="*/ 5672 h 95"/>
                <a:gd name="T2" fmla="*/ 16947 w 92"/>
                <a:gd name="T3" fmla="*/ 100214 h 95"/>
                <a:gd name="T4" fmla="*/ 116749 w 92"/>
                <a:gd name="T5" fmla="*/ 173956 h 95"/>
                <a:gd name="T6" fmla="*/ 154410 w 92"/>
                <a:gd name="T7" fmla="*/ 81305 h 95"/>
                <a:gd name="T8" fmla="*/ 54609 w 92"/>
                <a:gd name="T9" fmla="*/ 5672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29" y="3"/>
                  </a:moveTo>
                  <a:cubicBezTo>
                    <a:pt x="9" y="6"/>
                    <a:pt x="0" y="28"/>
                    <a:pt x="9" y="53"/>
                  </a:cubicBezTo>
                  <a:cubicBezTo>
                    <a:pt x="18" y="78"/>
                    <a:pt x="42" y="95"/>
                    <a:pt x="62" y="92"/>
                  </a:cubicBezTo>
                  <a:cubicBezTo>
                    <a:pt x="82" y="89"/>
                    <a:pt x="92" y="67"/>
                    <a:pt x="82" y="43"/>
                  </a:cubicBezTo>
                  <a:cubicBezTo>
                    <a:pt x="73" y="18"/>
                    <a:pt x="50" y="0"/>
                    <a:pt x="29" y="3"/>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20" name="Freeform 47"/>
            <p:cNvSpPr>
              <a:spLocks/>
            </p:cNvSpPr>
            <p:nvPr/>
          </p:nvSpPr>
          <p:spPr bwMode="auto">
            <a:xfrm>
              <a:off x="3439881" y="7211958"/>
              <a:ext cx="173241" cy="179628"/>
            </a:xfrm>
            <a:custGeom>
              <a:avLst/>
              <a:gdLst>
                <a:gd name="T0" fmla="*/ 58375 w 92"/>
                <a:gd name="T1" fmla="*/ 9454 h 95"/>
                <a:gd name="T2" fmla="*/ 16947 w 92"/>
                <a:gd name="T3" fmla="*/ 105886 h 95"/>
                <a:gd name="T4" fmla="*/ 116749 w 92"/>
                <a:gd name="T5" fmla="*/ 170174 h 95"/>
                <a:gd name="T6" fmla="*/ 158177 w 92"/>
                <a:gd name="T7" fmla="*/ 73742 h 95"/>
                <a:gd name="T8" fmla="*/ 58375 w 92"/>
                <a:gd name="T9" fmla="*/ 9454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31" y="5"/>
                  </a:moveTo>
                  <a:cubicBezTo>
                    <a:pt x="10" y="10"/>
                    <a:pt x="0" y="33"/>
                    <a:pt x="9" y="56"/>
                  </a:cubicBezTo>
                  <a:cubicBezTo>
                    <a:pt x="17" y="80"/>
                    <a:pt x="41" y="95"/>
                    <a:pt x="62" y="90"/>
                  </a:cubicBezTo>
                  <a:cubicBezTo>
                    <a:pt x="83" y="86"/>
                    <a:pt x="92" y="63"/>
                    <a:pt x="84" y="39"/>
                  </a:cubicBezTo>
                  <a:cubicBezTo>
                    <a:pt x="75" y="15"/>
                    <a:pt x="52" y="0"/>
                    <a:pt x="31" y="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21" name="Rectangle 48"/>
            <p:cNvSpPr>
              <a:spLocks noChangeArrowheads="1"/>
            </p:cNvSpPr>
            <p:nvPr/>
          </p:nvSpPr>
          <p:spPr bwMode="auto">
            <a:xfrm>
              <a:off x="3617113" y="6815977"/>
              <a:ext cx="554849" cy="784776"/>
            </a:xfrm>
            <a:prstGeom prst="rect">
              <a:avLst/>
            </a:prstGeom>
            <a:solidFill>
              <a:srgbClr val="FFC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22" name="Rectangle 49"/>
            <p:cNvSpPr>
              <a:spLocks noChangeArrowheads="1"/>
            </p:cNvSpPr>
            <p:nvPr/>
          </p:nvSpPr>
          <p:spPr bwMode="auto">
            <a:xfrm>
              <a:off x="3760815" y="6934931"/>
              <a:ext cx="268244"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23" name="Rectangle 50"/>
            <p:cNvSpPr>
              <a:spLocks noChangeArrowheads="1"/>
            </p:cNvSpPr>
            <p:nvPr/>
          </p:nvSpPr>
          <p:spPr bwMode="auto">
            <a:xfrm>
              <a:off x="3668207" y="6990815"/>
              <a:ext cx="453460" cy="27144"/>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24" name="Rectangle 51"/>
            <p:cNvSpPr>
              <a:spLocks noChangeArrowheads="1"/>
            </p:cNvSpPr>
            <p:nvPr/>
          </p:nvSpPr>
          <p:spPr bwMode="auto">
            <a:xfrm>
              <a:off x="3668207" y="7036321"/>
              <a:ext cx="45346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25" name="Rectangle 52"/>
            <p:cNvSpPr>
              <a:spLocks noChangeArrowheads="1"/>
            </p:cNvSpPr>
            <p:nvPr/>
          </p:nvSpPr>
          <p:spPr bwMode="auto">
            <a:xfrm>
              <a:off x="3668207" y="7081827"/>
              <a:ext cx="45346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26" name="Rectangle 53"/>
            <p:cNvSpPr>
              <a:spLocks noChangeArrowheads="1"/>
            </p:cNvSpPr>
            <p:nvPr/>
          </p:nvSpPr>
          <p:spPr bwMode="auto">
            <a:xfrm>
              <a:off x="3668207" y="7128929"/>
              <a:ext cx="22673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27" name="Oval 54"/>
            <p:cNvSpPr>
              <a:spLocks noChangeArrowheads="1"/>
            </p:cNvSpPr>
            <p:nvPr/>
          </p:nvSpPr>
          <p:spPr bwMode="auto">
            <a:xfrm>
              <a:off x="3990739" y="7261455"/>
              <a:ext cx="130928" cy="130131"/>
            </a:xfrm>
            <a:prstGeom prst="ellipse">
              <a:avLst/>
            </a:pr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28" name="Freeform 55"/>
            <p:cNvSpPr>
              <a:spLocks/>
            </p:cNvSpPr>
            <p:nvPr/>
          </p:nvSpPr>
          <p:spPr bwMode="auto">
            <a:xfrm>
              <a:off x="3998722" y="7325323"/>
              <a:ext cx="58279" cy="55086"/>
            </a:xfrm>
            <a:custGeom>
              <a:avLst/>
              <a:gdLst>
                <a:gd name="T0" fmla="*/ 22560 w 31"/>
                <a:gd name="T1" fmla="*/ 55086 h 29"/>
                <a:gd name="T2" fmla="*/ 0 w 31"/>
                <a:gd name="T3" fmla="*/ 30392 h 29"/>
                <a:gd name="T4" fmla="*/ 58279 w 31"/>
                <a:gd name="T5" fmla="*/ 0 h 29"/>
                <a:gd name="T6" fmla="*/ 22560 w 31"/>
                <a:gd name="T7" fmla="*/ 5508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9">
                  <a:moveTo>
                    <a:pt x="12" y="29"/>
                  </a:moveTo>
                  <a:cubicBezTo>
                    <a:pt x="7" y="26"/>
                    <a:pt x="3" y="21"/>
                    <a:pt x="0" y="16"/>
                  </a:cubicBezTo>
                  <a:cubicBezTo>
                    <a:pt x="31" y="0"/>
                    <a:pt x="31" y="0"/>
                    <a:pt x="31" y="0"/>
                  </a:cubicBezTo>
                  <a:lnTo>
                    <a:pt x="12" y="29"/>
                  </a:ln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29" name="Freeform 56"/>
            <p:cNvSpPr>
              <a:spLocks/>
            </p:cNvSpPr>
            <p:nvPr/>
          </p:nvSpPr>
          <p:spPr bwMode="auto">
            <a:xfrm>
              <a:off x="3990739" y="7274229"/>
              <a:ext cx="66263" cy="81432"/>
            </a:xfrm>
            <a:custGeom>
              <a:avLst/>
              <a:gdLst>
                <a:gd name="T0" fmla="*/ 7573 w 35"/>
                <a:gd name="T1" fmla="*/ 81432 h 43"/>
                <a:gd name="T2" fmla="*/ 0 w 35"/>
                <a:gd name="T3" fmla="*/ 51132 h 43"/>
                <a:gd name="T4" fmla="*/ 26505 w 35"/>
                <a:gd name="T5" fmla="*/ 0 h 43"/>
                <a:gd name="T6" fmla="*/ 66263 w 35"/>
                <a:gd name="T7" fmla="*/ 51132 h 43"/>
                <a:gd name="T8" fmla="*/ 7573 w 35"/>
                <a:gd name="T9" fmla="*/ 8143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3">
                  <a:moveTo>
                    <a:pt x="4" y="43"/>
                  </a:moveTo>
                  <a:cubicBezTo>
                    <a:pt x="2" y="38"/>
                    <a:pt x="0" y="33"/>
                    <a:pt x="0" y="27"/>
                  </a:cubicBezTo>
                  <a:cubicBezTo>
                    <a:pt x="0" y="16"/>
                    <a:pt x="6" y="7"/>
                    <a:pt x="14" y="0"/>
                  </a:cubicBezTo>
                  <a:cubicBezTo>
                    <a:pt x="35" y="27"/>
                    <a:pt x="35" y="27"/>
                    <a:pt x="35" y="27"/>
                  </a:cubicBezTo>
                  <a:lnTo>
                    <a:pt x="4" y="43"/>
                  </a:ln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30" name="Freeform 57"/>
            <p:cNvSpPr>
              <a:spLocks/>
            </p:cNvSpPr>
            <p:nvPr/>
          </p:nvSpPr>
          <p:spPr bwMode="auto">
            <a:xfrm>
              <a:off x="4017882" y="7261455"/>
              <a:ext cx="39119" cy="63868"/>
            </a:xfrm>
            <a:custGeom>
              <a:avLst/>
              <a:gdLst>
                <a:gd name="T0" fmla="*/ 0 w 21"/>
                <a:gd name="T1" fmla="*/ 13149 h 34"/>
                <a:gd name="T2" fmla="*/ 39119 w 21"/>
                <a:gd name="T3" fmla="*/ 0 h 34"/>
                <a:gd name="T4" fmla="*/ 39119 w 21"/>
                <a:gd name="T5" fmla="*/ 63868 h 34"/>
                <a:gd name="T6" fmla="*/ 0 w 21"/>
                <a:gd name="T7" fmla="*/ 1314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4">
                  <a:moveTo>
                    <a:pt x="0" y="7"/>
                  </a:moveTo>
                  <a:cubicBezTo>
                    <a:pt x="5" y="3"/>
                    <a:pt x="13" y="0"/>
                    <a:pt x="21" y="0"/>
                  </a:cubicBezTo>
                  <a:cubicBezTo>
                    <a:pt x="21" y="34"/>
                    <a:pt x="21" y="34"/>
                    <a:pt x="21" y="34"/>
                  </a:cubicBezTo>
                  <a:lnTo>
                    <a:pt x="0" y="7"/>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31" name="Freeform 58"/>
            <p:cNvSpPr>
              <a:spLocks/>
            </p:cNvSpPr>
            <p:nvPr/>
          </p:nvSpPr>
          <p:spPr bwMode="auto">
            <a:xfrm>
              <a:off x="4057001" y="7261455"/>
              <a:ext cx="45506" cy="63868"/>
            </a:xfrm>
            <a:custGeom>
              <a:avLst/>
              <a:gdLst>
                <a:gd name="T0" fmla="*/ 0 w 24"/>
                <a:gd name="T1" fmla="*/ 0 h 34"/>
                <a:gd name="T2" fmla="*/ 0 w 24"/>
                <a:gd name="T3" fmla="*/ 63868 h 34"/>
                <a:gd name="T4" fmla="*/ 45506 w 24"/>
                <a:gd name="T5" fmla="*/ 18785 h 34"/>
                <a:gd name="T6" fmla="*/ 0 w 24"/>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4">
                  <a:moveTo>
                    <a:pt x="0" y="0"/>
                  </a:moveTo>
                  <a:cubicBezTo>
                    <a:pt x="0" y="34"/>
                    <a:pt x="0" y="34"/>
                    <a:pt x="0" y="34"/>
                  </a:cubicBezTo>
                  <a:cubicBezTo>
                    <a:pt x="24" y="10"/>
                    <a:pt x="24" y="10"/>
                    <a:pt x="24" y="10"/>
                  </a:cubicBezTo>
                  <a:cubicBezTo>
                    <a:pt x="18" y="4"/>
                    <a:pt x="9" y="0"/>
                    <a:pt x="0" y="0"/>
                  </a:cubicBez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32" name="Rectangle 59"/>
            <p:cNvSpPr>
              <a:spLocks noChangeArrowheads="1"/>
            </p:cNvSpPr>
            <p:nvPr/>
          </p:nvSpPr>
          <p:spPr bwMode="auto">
            <a:xfrm>
              <a:off x="3677788" y="7437092"/>
              <a:ext cx="239503" cy="11177"/>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33" name="Rectangle 60"/>
            <p:cNvSpPr>
              <a:spLocks noChangeArrowheads="1"/>
            </p:cNvSpPr>
            <p:nvPr/>
          </p:nvSpPr>
          <p:spPr bwMode="auto">
            <a:xfrm>
              <a:off x="3677788" y="7228723"/>
              <a:ext cx="52691" cy="208369"/>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34" name="Rectangle 61"/>
            <p:cNvSpPr>
              <a:spLocks noChangeArrowheads="1"/>
            </p:cNvSpPr>
            <p:nvPr/>
          </p:nvSpPr>
          <p:spPr bwMode="auto">
            <a:xfrm>
              <a:off x="3740058" y="7338895"/>
              <a:ext cx="52691" cy="9819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35" name="Rectangle 62"/>
            <p:cNvSpPr>
              <a:spLocks noChangeArrowheads="1"/>
            </p:cNvSpPr>
            <p:nvPr/>
          </p:nvSpPr>
          <p:spPr bwMode="auto">
            <a:xfrm>
              <a:off x="3800733" y="7293389"/>
              <a:ext cx="54287" cy="143703"/>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36" name="Rectangle 63"/>
            <p:cNvSpPr>
              <a:spLocks noChangeArrowheads="1"/>
            </p:cNvSpPr>
            <p:nvPr/>
          </p:nvSpPr>
          <p:spPr bwMode="auto">
            <a:xfrm>
              <a:off x="3863003" y="7334903"/>
              <a:ext cx="54287" cy="102189"/>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37" name="Rectangle 64"/>
            <p:cNvSpPr>
              <a:spLocks noChangeArrowheads="1"/>
            </p:cNvSpPr>
            <p:nvPr/>
          </p:nvSpPr>
          <p:spPr bwMode="auto">
            <a:xfrm>
              <a:off x="3994730" y="7437092"/>
              <a:ext cx="26345" cy="11177"/>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38" name="Rectangle 65"/>
            <p:cNvSpPr>
              <a:spLocks noChangeArrowheads="1"/>
            </p:cNvSpPr>
            <p:nvPr/>
          </p:nvSpPr>
          <p:spPr bwMode="auto">
            <a:xfrm>
              <a:off x="4034647" y="7437092"/>
              <a:ext cx="80633" cy="11177"/>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39" name="Freeform 66"/>
            <p:cNvSpPr>
              <a:spLocks/>
            </p:cNvSpPr>
            <p:nvPr/>
          </p:nvSpPr>
          <p:spPr bwMode="auto">
            <a:xfrm>
              <a:off x="4266966" y="7340492"/>
              <a:ext cx="158072" cy="211562"/>
            </a:xfrm>
            <a:custGeom>
              <a:avLst/>
              <a:gdLst>
                <a:gd name="T0" fmla="*/ 137372 w 84"/>
                <a:gd name="T1" fmla="*/ 0 h 112"/>
                <a:gd name="T2" fmla="*/ 158072 w 84"/>
                <a:gd name="T3" fmla="*/ 17001 h 112"/>
                <a:gd name="T4" fmla="*/ 54572 w 84"/>
                <a:gd name="T5" fmla="*/ 211562 h 112"/>
                <a:gd name="T6" fmla="*/ 0 w 84"/>
                <a:gd name="T7" fmla="*/ 164338 h 112"/>
                <a:gd name="T8" fmla="*/ 137372 w 84"/>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12">
                  <a:moveTo>
                    <a:pt x="73" y="0"/>
                  </a:moveTo>
                  <a:cubicBezTo>
                    <a:pt x="84" y="9"/>
                    <a:pt x="84" y="9"/>
                    <a:pt x="84" y="9"/>
                  </a:cubicBezTo>
                  <a:cubicBezTo>
                    <a:pt x="73" y="47"/>
                    <a:pt x="54" y="82"/>
                    <a:pt x="29" y="112"/>
                  </a:cubicBezTo>
                  <a:cubicBezTo>
                    <a:pt x="0" y="87"/>
                    <a:pt x="0" y="87"/>
                    <a:pt x="0" y="87"/>
                  </a:cubicBezTo>
                  <a:lnTo>
                    <a:pt x="73"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40" name="Freeform 67"/>
            <p:cNvSpPr>
              <a:spLocks/>
            </p:cNvSpPr>
            <p:nvPr/>
          </p:nvSpPr>
          <p:spPr bwMode="auto">
            <a:xfrm>
              <a:off x="4163181" y="7196789"/>
              <a:ext cx="173241" cy="179628"/>
            </a:xfrm>
            <a:custGeom>
              <a:avLst/>
              <a:gdLst>
                <a:gd name="T0" fmla="*/ 116749 w 92"/>
                <a:gd name="T1" fmla="*/ 5672 h 95"/>
                <a:gd name="T2" fmla="*/ 156294 w 92"/>
                <a:gd name="T3" fmla="*/ 100214 h 95"/>
                <a:gd name="T4" fmla="*/ 56492 w 92"/>
                <a:gd name="T5" fmla="*/ 173956 h 95"/>
                <a:gd name="T6" fmla="*/ 16947 w 92"/>
                <a:gd name="T7" fmla="*/ 81305 h 95"/>
                <a:gd name="T8" fmla="*/ 116749 w 92"/>
                <a:gd name="T9" fmla="*/ 5672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62" y="3"/>
                  </a:moveTo>
                  <a:cubicBezTo>
                    <a:pt x="83" y="6"/>
                    <a:pt x="92" y="28"/>
                    <a:pt x="83" y="53"/>
                  </a:cubicBezTo>
                  <a:cubicBezTo>
                    <a:pt x="74" y="78"/>
                    <a:pt x="50" y="95"/>
                    <a:pt x="30" y="92"/>
                  </a:cubicBezTo>
                  <a:cubicBezTo>
                    <a:pt x="9" y="89"/>
                    <a:pt x="0" y="67"/>
                    <a:pt x="9" y="43"/>
                  </a:cubicBezTo>
                  <a:cubicBezTo>
                    <a:pt x="18" y="18"/>
                    <a:pt x="42" y="0"/>
                    <a:pt x="62" y="3"/>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41" name="Freeform 68"/>
            <p:cNvSpPr>
              <a:spLocks/>
            </p:cNvSpPr>
            <p:nvPr/>
          </p:nvSpPr>
          <p:spPr bwMode="auto">
            <a:xfrm>
              <a:off x="4076161" y="7034724"/>
              <a:ext cx="254672" cy="235513"/>
            </a:xfrm>
            <a:custGeom>
              <a:avLst/>
              <a:gdLst>
                <a:gd name="T0" fmla="*/ 39616 w 135"/>
                <a:gd name="T1" fmla="*/ 0 h 125"/>
                <a:gd name="T2" fmla="*/ 226375 w 135"/>
                <a:gd name="T3" fmla="*/ 156381 h 125"/>
                <a:gd name="T4" fmla="*/ 241467 w 135"/>
                <a:gd name="T5" fmla="*/ 218556 h 125"/>
                <a:gd name="T6" fmla="*/ 241467 w 135"/>
                <a:gd name="T7" fmla="*/ 218556 h 125"/>
                <a:gd name="T8" fmla="*/ 188646 w 135"/>
                <a:gd name="T9" fmla="*/ 222324 h 125"/>
                <a:gd name="T10" fmla="*/ 41502 w 135"/>
                <a:gd name="T11" fmla="*/ 99858 h 125"/>
                <a:gd name="T12" fmla="*/ 39616 w 135"/>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5">
                  <a:moveTo>
                    <a:pt x="21" y="0"/>
                  </a:moveTo>
                  <a:cubicBezTo>
                    <a:pt x="120" y="83"/>
                    <a:pt x="120" y="83"/>
                    <a:pt x="120" y="83"/>
                  </a:cubicBezTo>
                  <a:cubicBezTo>
                    <a:pt x="128" y="90"/>
                    <a:pt x="135" y="107"/>
                    <a:pt x="128" y="116"/>
                  </a:cubicBezTo>
                  <a:cubicBezTo>
                    <a:pt x="128" y="116"/>
                    <a:pt x="128" y="116"/>
                    <a:pt x="128" y="116"/>
                  </a:cubicBezTo>
                  <a:cubicBezTo>
                    <a:pt x="121" y="124"/>
                    <a:pt x="109" y="125"/>
                    <a:pt x="100" y="118"/>
                  </a:cubicBezTo>
                  <a:cubicBezTo>
                    <a:pt x="22" y="53"/>
                    <a:pt x="22" y="53"/>
                    <a:pt x="22" y="53"/>
                  </a:cubicBezTo>
                  <a:cubicBezTo>
                    <a:pt x="0" y="34"/>
                    <a:pt x="14" y="6"/>
                    <a:pt x="21" y="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42" name="Freeform 69"/>
            <p:cNvSpPr>
              <a:spLocks/>
            </p:cNvSpPr>
            <p:nvPr/>
          </p:nvSpPr>
          <p:spPr bwMode="auto">
            <a:xfrm>
              <a:off x="4175954" y="7211958"/>
              <a:ext cx="175636" cy="179628"/>
            </a:xfrm>
            <a:custGeom>
              <a:avLst/>
              <a:gdLst>
                <a:gd name="T0" fmla="*/ 118979 w 93"/>
                <a:gd name="T1" fmla="*/ 9454 h 95"/>
                <a:gd name="T2" fmla="*/ 160528 w 93"/>
                <a:gd name="T3" fmla="*/ 105886 h 95"/>
                <a:gd name="T4" fmla="*/ 58545 w 93"/>
                <a:gd name="T5" fmla="*/ 170174 h 95"/>
                <a:gd name="T6" fmla="*/ 16997 w 93"/>
                <a:gd name="T7" fmla="*/ 73742 h 95"/>
                <a:gd name="T8" fmla="*/ 118979 w 93"/>
                <a:gd name="T9" fmla="*/ 9454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5">
                  <a:moveTo>
                    <a:pt x="63" y="5"/>
                  </a:moveTo>
                  <a:cubicBezTo>
                    <a:pt x="84" y="10"/>
                    <a:pt x="93" y="33"/>
                    <a:pt x="85" y="56"/>
                  </a:cubicBezTo>
                  <a:cubicBezTo>
                    <a:pt x="76" y="80"/>
                    <a:pt x="52" y="95"/>
                    <a:pt x="31" y="90"/>
                  </a:cubicBezTo>
                  <a:cubicBezTo>
                    <a:pt x="10" y="86"/>
                    <a:pt x="0" y="63"/>
                    <a:pt x="9" y="39"/>
                  </a:cubicBezTo>
                  <a:cubicBezTo>
                    <a:pt x="18" y="15"/>
                    <a:pt x="42" y="0"/>
                    <a:pt x="63" y="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43" name="Freeform 70"/>
            <p:cNvSpPr>
              <a:spLocks/>
            </p:cNvSpPr>
            <p:nvPr/>
          </p:nvSpPr>
          <p:spPr bwMode="auto">
            <a:xfrm>
              <a:off x="3460638" y="7034724"/>
              <a:ext cx="254672" cy="235513"/>
            </a:xfrm>
            <a:custGeom>
              <a:avLst/>
              <a:gdLst>
                <a:gd name="T0" fmla="*/ 215056 w 135"/>
                <a:gd name="T1" fmla="*/ 0 h 125"/>
                <a:gd name="T2" fmla="*/ 28297 w 135"/>
                <a:gd name="T3" fmla="*/ 156381 h 125"/>
                <a:gd name="T4" fmla="*/ 13205 w 135"/>
                <a:gd name="T5" fmla="*/ 218556 h 125"/>
                <a:gd name="T6" fmla="*/ 13205 w 135"/>
                <a:gd name="T7" fmla="*/ 218556 h 125"/>
                <a:gd name="T8" fmla="*/ 64140 w 135"/>
                <a:gd name="T9" fmla="*/ 222324 h 125"/>
                <a:gd name="T10" fmla="*/ 211283 w 135"/>
                <a:gd name="T11" fmla="*/ 99858 h 125"/>
                <a:gd name="T12" fmla="*/ 215056 w 135"/>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5">
                  <a:moveTo>
                    <a:pt x="114" y="0"/>
                  </a:moveTo>
                  <a:cubicBezTo>
                    <a:pt x="15" y="83"/>
                    <a:pt x="15" y="83"/>
                    <a:pt x="15" y="83"/>
                  </a:cubicBezTo>
                  <a:cubicBezTo>
                    <a:pt x="6" y="90"/>
                    <a:pt x="0" y="107"/>
                    <a:pt x="7" y="116"/>
                  </a:cubicBezTo>
                  <a:cubicBezTo>
                    <a:pt x="7" y="116"/>
                    <a:pt x="7" y="116"/>
                    <a:pt x="7" y="116"/>
                  </a:cubicBezTo>
                  <a:cubicBezTo>
                    <a:pt x="14" y="124"/>
                    <a:pt x="26" y="125"/>
                    <a:pt x="34" y="118"/>
                  </a:cubicBezTo>
                  <a:cubicBezTo>
                    <a:pt x="112" y="53"/>
                    <a:pt x="112" y="53"/>
                    <a:pt x="112" y="53"/>
                  </a:cubicBezTo>
                  <a:cubicBezTo>
                    <a:pt x="135" y="34"/>
                    <a:pt x="120" y="6"/>
                    <a:pt x="114" y="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65" name="组合 1152"/>
          <p:cNvGrpSpPr>
            <a:grpSpLocks/>
          </p:cNvGrpSpPr>
          <p:nvPr/>
        </p:nvGrpSpPr>
        <p:grpSpPr bwMode="auto">
          <a:xfrm>
            <a:off x="3288771" y="3336396"/>
            <a:ext cx="922073" cy="923396"/>
            <a:chOff x="3341685" y="2757175"/>
            <a:chExt cx="1106505" cy="1108107"/>
          </a:xfrm>
        </p:grpSpPr>
        <p:sp>
          <p:nvSpPr>
            <p:cNvPr id="49402" name="Oval 71"/>
            <p:cNvSpPr>
              <a:spLocks noChangeArrowheads="1"/>
            </p:cNvSpPr>
            <p:nvPr/>
          </p:nvSpPr>
          <p:spPr bwMode="auto">
            <a:xfrm>
              <a:off x="3341685" y="2757175"/>
              <a:ext cx="1106505"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403" name="Freeform 72"/>
            <p:cNvSpPr>
              <a:spLocks/>
            </p:cNvSpPr>
            <p:nvPr/>
          </p:nvSpPr>
          <p:spPr bwMode="auto">
            <a:xfrm>
              <a:off x="3633879" y="3058951"/>
              <a:ext cx="521319" cy="420729"/>
            </a:xfrm>
            <a:custGeom>
              <a:avLst/>
              <a:gdLst>
                <a:gd name="T0" fmla="*/ 521319 w 276"/>
                <a:gd name="T1" fmla="*/ 60374 h 223"/>
                <a:gd name="T2" fmla="*/ 334324 w 276"/>
                <a:gd name="T3" fmla="*/ 0 h 223"/>
                <a:gd name="T4" fmla="*/ 83109 w 276"/>
                <a:gd name="T5" fmla="*/ 33960 h 223"/>
                <a:gd name="T6" fmla="*/ 0 w 276"/>
                <a:gd name="T7" fmla="*/ 273568 h 223"/>
                <a:gd name="T8" fmla="*/ 118997 w 276"/>
                <a:gd name="T9" fmla="*/ 382995 h 223"/>
                <a:gd name="T10" fmla="*/ 349435 w 276"/>
                <a:gd name="T11" fmla="*/ 398089 h 223"/>
                <a:gd name="T12" fmla="*/ 349435 w 276"/>
                <a:gd name="T13" fmla="*/ 339602 h 223"/>
                <a:gd name="T14" fmla="*/ 521319 w 276"/>
                <a:gd name="T15" fmla="*/ 60374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6" h="223">
                  <a:moveTo>
                    <a:pt x="276" y="32"/>
                  </a:moveTo>
                  <a:cubicBezTo>
                    <a:pt x="177" y="0"/>
                    <a:pt x="177" y="0"/>
                    <a:pt x="177" y="0"/>
                  </a:cubicBezTo>
                  <a:cubicBezTo>
                    <a:pt x="44" y="18"/>
                    <a:pt x="44" y="18"/>
                    <a:pt x="44" y="18"/>
                  </a:cubicBezTo>
                  <a:cubicBezTo>
                    <a:pt x="0" y="145"/>
                    <a:pt x="0" y="145"/>
                    <a:pt x="0" y="145"/>
                  </a:cubicBezTo>
                  <a:cubicBezTo>
                    <a:pt x="63" y="203"/>
                    <a:pt x="63" y="203"/>
                    <a:pt x="63" y="203"/>
                  </a:cubicBezTo>
                  <a:cubicBezTo>
                    <a:pt x="63" y="203"/>
                    <a:pt x="185" y="198"/>
                    <a:pt x="185" y="211"/>
                  </a:cubicBezTo>
                  <a:cubicBezTo>
                    <a:pt x="185" y="223"/>
                    <a:pt x="185" y="180"/>
                    <a:pt x="185" y="180"/>
                  </a:cubicBezTo>
                  <a:lnTo>
                    <a:pt x="276" y="32"/>
                  </a:ln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04" name="Freeform 73"/>
            <p:cNvSpPr>
              <a:spLocks/>
            </p:cNvSpPr>
            <p:nvPr/>
          </p:nvSpPr>
          <p:spPr bwMode="auto">
            <a:xfrm>
              <a:off x="3800733" y="3119625"/>
              <a:ext cx="550858" cy="279422"/>
            </a:xfrm>
            <a:custGeom>
              <a:avLst/>
              <a:gdLst>
                <a:gd name="T0" fmla="*/ 0 w 292"/>
                <a:gd name="T1" fmla="*/ 58528 h 148"/>
                <a:gd name="T2" fmla="*/ 0 w 292"/>
                <a:gd name="T3" fmla="*/ 222782 h 148"/>
                <a:gd name="T4" fmla="*/ 58482 w 292"/>
                <a:gd name="T5" fmla="*/ 279422 h 148"/>
                <a:gd name="T6" fmla="*/ 492377 w 292"/>
                <a:gd name="T7" fmla="*/ 279422 h 148"/>
                <a:gd name="T8" fmla="*/ 550858 w 292"/>
                <a:gd name="T9" fmla="*/ 222782 h 148"/>
                <a:gd name="T10" fmla="*/ 550858 w 292"/>
                <a:gd name="T11" fmla="*/ 58528 h 148"/>
                <a:gd name="T12" fmla="*/ 492377 w 292"/>
                <a:gd name="T13" fmla="*/ 0 h 148"/>
                <a:gd name="T14" fmla="*/ 58482 w 292"/>
                <a:gd name="T15" fmla="*/ 0 h 148"/>
                <a:gd name="T16" fmla="*/ 0 w 292"/>
                <a:gd name="T17" fmla="*/ 58528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 h="148">
                  <a:moveTo>
                    <a:pt x="0" y="31"/>
                  </a:moveTo>
                  <a:cubicBezTo>
                    <a:pt x="0" y="118"/>
                    <a:pt x="0" y="118"/>
                    <a:pt x="0" y="118"/>
                  </a:cubicBezTo>
                  <a:cubicBezTo>
                    <a:pt x="0" y="134"/>
                    <a:pt x="14" y="148"/>
                    <a:pt x="31" y="148"/>
                  </a:cubicBezTo>
                  <a:cubicBezTo>
                    <a:pt x="261" y="148"/>
                    <a:pt x="261" y="148"/>
                    <a:pt x="261" y="148"/>
                  </a:cubicBezTo>
                  <a:cubicBezTo>
                    <a:pt x="278" y="148"/>
                    <a:pt x="292" y="134"/>
                    <a:pt x="292" y="118"/>
                  </a:cubicBezTo>
                  <a:cubicBezTo>
                    <a:pt x="292" y="31"/>
                    <a:pt x="292" y="31"/>
                    <a:pt x="292" y="31"/>
                  </a:cubicBezTo>
                  <a:cubicBezTo>
                    <a:pt x="292" y="14"/>
                    <a:pt x="278" y="0"/>
                    <a:pt x="261" y="0"/>
                  </a:cubicBezTo>
                  <a:cubicBezTo>
                    <a:pt x="31" y="0"/>
                    <a:pt x="31" y="0"/>
                    <a:pt x="31" y="0"/>
                  </a:cubicBezTo>
                  <a:cubicBezTo>
                    <a:pt x="14" y="0"/>
                    <a:pt x="0" y="14"/>
                    <a:pt x="0" y="31"/>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05" name="Freeform 74"/>
            <p:cNvSpPr>
              <a:spLocks/>
            </p:cNvSpPr>
            <p:nvPr/>
          </p:nvSpPr>
          <p:spPr bwMode="auto">
            <a:xfrm>
              <a:off x="3847835" y="3143575"/>
              <a:ext cx="452661" cy="230723"/>
            </a:xfrm>
            <a:custGeom>
              <a:avLst/>
              <a:gdLst>
                <a:gd name="T0" fmla="*/ 0 w 240"/>
                <a:gd name="T1" fmla="*/ 1891 h 122"/>
                <a:gd name="T2" fmla="*/ 0 w 240"/>
                <a:gd name="T3" fmla="*/ 230723 h 122"/>
                <a:gd name="T4" fmla="*/ 0 w 240"/>
                <a:gd name="T5" fmla="*/ 230723 h 122"/>
                <a:gd name="T6" fmla="*/ 450775 w 240"/>
                <a:gd name="T7" fmla="*/ 230723 h 122"/>
                <a:gd name="T8" fmla="*/ 452661 w 240"/>
                <a:gd name="T9" fmla="*/ 230723 h 122"/>
                <a:gd name="T10" fmla="*/ 452661 w 240"/>
                <a:gd name="T11" fmla="*/ 1891 h 122"/>
                <a:gd name="T12" fmla="*/ 450775 w 240"/>
                <a:gd name="T13" fmla="*/ 0 h 122"/>
                <a:gd name="T14" fmla="*/ 0 w 240"/>
                <a:gd name="T15" fmla="*/ 0 h 122"/>
                <a:gd name="T16" fmla="*/ 0 w 240"/>
                <a:gd name="T17" fmla="*/ 189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122">
                  <a:moveTo>
                    <a:pt x="0" y="1"/>
                  </a:moveTo>
                  <a:cubicBezTo>
                    <a:pt x="0" y="122"/>
                    <a:pt x="0" y="122"/>
                    <a:pt x="0" y="122"/>
                  </a:cubicBezTo>
                  <a:cubicBezTo>
                    <a:pt x="0" y="122"/>
                    <a:pt x="0" y="122"/>
                    <a:pt x="0" y="122"/>
                  </a:cubicBezTo>
                  <a:cubicBezTo>
                    <a:pt x="239" y="122"/>
                    <a:pt x="239" y="122"/>
                    <a:pt x="239" y="122"/>
                  </a:cubicBezTo>
                  <a:cubicBezTo>
                    <a:pt x="240" y="122"/>
                    <a:pt x="240" y="122"/>
                    <a:pt x="240" y="122"/>
                  </a:cubicBezTo>
                  <a:cubicBezTo>
                    <a:pt x="240" y="1"/>
                    <a:pt x="240" y="1"/>
                    <a:pt x="240" y="1"/>
                  </a:cubicBezTo>
                  <a:cubicBezTo>
                    <a:pt x="240" y="0"/>
                    <a:pt x="240" y="0"/>
                    <a:pt x="239" y="0"/>
                  </a:cubicBezTo>
                  <a:cubicBezTo>
                    <a:pt x="0" y="0"/>
                    <a:pt x="0" y="0"/>
                    <a:pt x="0" y="0"/>
                  </a:cubicBezTo>
                  <a:cubicBezTo>
                    <a:pt x="0" y="0"/>
                    <a:pt x="0" y="0"/>
                    <a:pt x="0" y="1"/>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06" name="Freeform 75"/>
            <p:cNvSpPr>
              <a:spLocks/>
            </p:cNvSpPr>
            <p:nvPr/>
          </p:nvSpPr>
          <p:spPr bwMode="auto">
            <a:xfrm>
              <a:off x="3343281" y="3219419"/>
              <a:ext cx="351271" cy="366442"/>
            </a:xfrm>
            <a:custGeom>
              <a:avLst/>
              <a:gdLst>
                <a:gd name="T0" fmla="*/ 230404 w 186"/>
                <a:gd name="T1" fmla="*/ 0 h 194"/>
                <a:gd name="T2" fmla="*/ 0 w 186"/>
                <a:gd name="T3" fmla="*/ 149221 h 194"/>
                <a:gd name="T4" fmla="*/ 64211 w 186"/>
                <a:gd name="T5" fmla="*/ 355109 h 194"/>
                <a:gd name="T6" fmla="*/ 135976 w 186"/>
                <a:gd name="T7" fmla="*/ 366442 h 194"/>
                <a:gd name="T8" fmla="*/ 351271 w 186"/>
                <a:gd name="T9" fmla="*/ 226665 h 194"/>
                <a:gd name="T10" fmla="*/ 230404 w 186"/>
                <a:gd name="T11" fmla="*/ 0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6" h="194">
                  <a:moveTo>
                    <a:pt x="122" y="0"/>
                  </a:moveTo>
                  <a:cubicBezTo>
                    <a:pt x="0" y="79"/>
                    <a:pt x="0" y="79"/>
                    <a:pt x="0" y="79"/>
                  </a:cubicBezTo>
                  <a:cubicBezTo>
                    <a:pt x="4" y="118"/>
                    <a:pt x="16" y="155"/>
                    <a:pt x="34" y="188"/>
                  </a:cubicBezTo>
                  <a:cubicBezTo>
                    <a:pt x="72" y="194"/>
                    <a:pt x="72" y="194"/>
                    <a:pt x="72" y="194"/>
                  </a:cubicBezTo>
                  <a:cubicBezTo>
                    <a:pt x="186" y="120"/>
                    <a:pt x="186" y="120"/>
                    <a:pt x="186" y="120"/>
                  </a:cubicBezTo>
                  <a:lnTo>
                    <a:pt x="122"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07" name="Freeform 76"/>
            <p:cNvSpPr>
              <a:spLocks/>
            </p:cNvSpPr>
            <p:nvPr/>
          </p:nvSpPr>
          <p:spPr bwMode="auto">
            <a:xfrm>
              <a:off x="3443873" y="3021428"/>
              <a:ext cx="788764" cy="473420"/>
            </a:xfrm>
            <a:custGeom>
              <a:avLst/>
              <a:gdLst>
                <a:gd name="T0" fmla="*/ 388721 w 418"/>
                <a:gd name="T1" fmla="*/ 458331 h 251"/>
                <a:gd name="T2" fmla="*/ 130203 w 418"/>
                <a:gd name="T3" fmla="*/ 454559 h 251"/>
                <a:gd name="T4" fmla="*/ 49062 w 418"/>
                <a:gd name="T5" fmla="*/ 250856 h 251"/>
                <a:gd name="T6" fmla="*/ 296258 w 418"/>
                <a:gd name="T7" fmla="*/ 16975 h 251"/>
                <a:gd name="T8" fmla="*/ 439670 w 418"/>
                <a:gd name="T9" fmla="*/ 3772 h 251"/>
                <a:gd name="T10" fmla="*/ 556664 w 418"/>
                <a:gd name="T11" fmla="*/ 7545 h 251"/>
                <a:gd name="T12" fmla="*/ 720832 w 418"/>
                <a:gd name="T13" fmla="*/ 24520 h 251"/>
                <a:gd name="T14" fmla="*/ 707623 w 418"/>
                <a:gd name="T15" fmla="*/ 98079 h 251"/>
                <a:gd name="T16" fmla="*/ 513263 w 418"/>
                <a:gd name="T17" fmla="*/ 77332 h 251"/>
                <a:gd name="T18" fmla="*/ 373625 w 418"/>
                <a:gd name="T19" fmla="*/ 105624 h 251"/>
                <a:gd name="T20" fmla="*/ 407591 w 418"/>
                <a:gd name="T21" fmla="*/ 377227 h 251"/>
                <a:gd name="T22" fmla="*/ 524585 w 418"/>
                <a:gd name="T23" fmla="*/ 377227 h 251"/>
                <a:gd name="T24" fmla="*/ 600064 w 418"/>
                <a:gd name="T25" fmla="*/ 431925 h 251"/>
                <a:gd name="T26" fmla="*/ 571760 w 418"/>
                <a:gd name="T27" fmla="*/ 458331 h 251"/>
                <a:gd name="T28" fmla="*/ 388721 w 418"/>
                <a:gd name="T29" fmla="*/ 458331 h 2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8" h="251">
                  <a:moveTo>
                    <a:pt x="206" y="243"/>
                  </a:moveTo>
                  <a:cubicBezTo>
                    <a:pt x="195" y="243"/>
                    <a:pt x="88" y="251"/>
                    <a:pt x="69" y="241"/>
                  </a:cubicBezTo>
                  <a:cubicBezTo>
                    <a:pt x="38" y="234"/>
                    <a:pt x="0" y="160"/>
                    <a:pt x="26" y="133"/>
                  </a:cubicBezTo>
                  <a:cubicBezTo>
                    <a:pt x="80" y="78"/>
                    <a:pt x="131" y="11"/>
                    <a:pt x="157" y="9"/>
                  </a:cubicBezTo>
                  <a:cubicBezTo>
                    <a:pt x="233" y="2"/>
                    <a:pt x="233" y="2"/>
                    <a:pt x="233" y="2"/>
                  </a:cubicBezTo>
                  <a:cubicBezTo>
                    <a:pt x="250" y="0"/>
                    <a:pt x="268" y="1"/>
                    <a:pt x="295" y="4"/>
                  </a:cubicBezTo>
                  <a:cubicBezTo>
                    <a:pt x="382" y="13"/>
                    <a:pt x="382" y="13"/>
                    <a:pt x="382" y="13"/>
                  </a:cubicBezTo>
                  <a:cubicBezTo>
                    <a:pt x="406" y="15"/>
                    <a:pt x="418" y="56"/>
                    <a:pt x="375" y="52"/>
                  </a:cubicBezTo>
                  <a:cubicBezTo>
                    <a:pt x="272" y="41"/>
                    <a:pt x="272" y="41"/>
                    <a:pt x="272" y="41"/>
                  </a:cubicBezTo>
                  <a:cubicBezTo>
                    <a:pt x="198" y="56"/>
                    <a:pt x="198" y="56"/>
                    <a:pt x="198" y="56"/>
                  </a:cubicBezTo>
                  <a:cubicBezTo>
                    <a:pt x="139" y="116"/>
                    <a:pt x="158" y="202"/>
                    <a:pt x="216" y="200"/>
                  </a:cubicBezTo>
                  <a:cubicBezTo>
                    <a:pt x="278" y="200"/>
                    <a:pt x="278" y="200"/>
                    <a:pt x="278" y="200"/>
                  </a:cubicBezTo>
                  <a:cubicBezTo>
                    <a:pt x="300" y="200"/>
                    <a:pt x="313" y="206"/>
                    <a:pt x="318" y="229"/>
                  </a:cubicBezTo>
                  <a:cubicBezTo>
                    <a:pt x="320" y="241"/>
                    <a:pt x="314" y="243"/>
                    <a:pt x="303" y="243"/>
                  </a:cubicBezTo>
                  <a:lnTo>
                    <a:pt x="206" y="243"/>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08" name="Freeform 77"/>
            <p:cNvSpPr>
              <a:spLocks/>
            </p:cNvSpPr>
            <p:nvPr/>
          </p:nvSpPr>
          <p:spPr bwMode="auto">
            <a:xfrm>
              <a:off x="3343281" y="3285681"/>
              <a:ext cx="266647" cy="352870"/>
            </a:xfrm>
            <a:custGeom>
              <a:avLst/>
              <a:gdLst>
                <a:gd name="T0" fmla="*/ 105902 w 141"/>
                <a:gd name="T1" fmla="*/ 0 h 187"/>
                <a:gd name="T2" fmla="*/ 0 w 141"/>
                <a:gd name="T3" fmla="*/ 69819 h 187"/>
                <a:gd name="T4" fmla="*/ 104011 w 141"/>
                <a:gd name="T5" fmla="*/ 352870 h 187"/>
                <a:gd name="T6" fmla="*/ 266647 w 141"/>
                <a:gd name="T7" fmla="*/ 247198 h 187"/>
                <a:gd name="T8" fmla="*/ 105902 w 141"/>
                <a:gd name="T9" fmla="*/ 0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87">
                  <a:moveTo>
                    <a:pt x="56" y="0"/>
                  </a:moveTo>
                  <a:cubicBezTo>
                    <a:pt x="0" y="37"/>
                    <a:pt x="0" y="37"/>
                    <a:pt x="0" y="37"/>
                  </a:cubicBezTo>
                  <a:cubicBezTo>
                    <a:pt x="4" y="93"/>
                    <a:pt x="24" y="144"/>
                    <a:pt x="55" y="187"/>
                  </a:cubicBezTo>
                  <a:cubicBezTo>
                    <a:pt x="141" y="131"/>
                    <a:pt x="141" y="131"/>
                    <a:pt x="141" y="131"/>
                  </a:cubicBezTo>
                  <a:lnTo>
                    <a:pt x="56" y="0"/>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09" name="Freeform 78"/>
            <p:cNvSpPr>
              <a:spLocks/>
            </p:cNvSpPr>
            <p:nvPr/>
          </p:nvSpPr>
          <p:spPr bwMode="auto">
            <a:xfrm>
              <a:off x="3975570" y="3454931"/>
              <a:ext cx="68658" cy="24749"/>
            </a:xfrm>
            <a:custGeom>
              <a:avLst/>
              <a:gdLst>
                <a:gd name="T0" fmla="*/ 68658 w 36"/>
                <a:gd name="T1" fmla="*/ 5711 h 13"/>
                <a:gd name="T2" fmla="*/ 40051 w 36"/>
                <a:gd name="T3" fmla="*/ 24749 h 13"/>
                <a:gd name="T4" fmla="*/ 0 w 36"/>
                <a:gd name="T5" fmla="*/ 24749 h 13"/>
                <a:gd name="T6" fmla="*/ 13350 w 36"/>
                <a:gd name="T7" fmla="*/ 0 h 13"/>
                <a:gd name="T8" fmla="*/ 41958 w 36"/>
                <a:gd name="T9" fmla="*/ 0 h 13"/>
                <a:gd name="T10" fmla="*/ 68658 w 36"/>
                <a:gd name="T11" fmla="*/ 5711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13">
                  <a:moveTo>
                    <a:pt x="36" y="3"/>
                  </a:moveTo>
                  <a:cubicBezTo>
                    <a:pt x="36" y="11"/>
                    <a:pt x="30" y="13"/>
                    <a:pt x="21" y="13"/>
                  </a:cubicBezTo>
                  <a:cubicBezTo>
                    <a:pt x="0" y="13"/>
                    <a:pt x="0" y="13"/>
                    <a:pt x="0" y="13"/>
                  </a:cubicBezTo>
                  <a:cubicBezTo>
                    <a:pt x="2" y="9"/>
                    <a:pt x="4" y="5"/>
                    <a:pt x="7" y="0"/>
                  </a:cubicBezTo>
                  <a:cubicBezTo>
                    <a:pt x="22" y="0"/>
                    <a:pt x="22" y="0"/>
                    <a:pt x="22" y="0"/>
                  </a:cubicBezTo>
                  <a:cubicBezTo>
                    <a:pt x="28" y="0"/>
                    <a:pt x="32" y="1"/>
                    <a:pt x="36" y="3"/>
                  </a:cubicBez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10" name="Freeform 79"/>
            <p:cNvSpPr>
              <a:spLocks/>
            </p:cNvSpPr>
            <p:nvPr/>
          </p:nvSpPr>
          <p:spPr bwMode="auto">
            <a:xfrm>
              <a:off x="4128852" y="3042185"/>
              <a:ext cx="73448" cy="37522"/>
            </a:xfrm>
            <a:custGeom>
              <a:avLst/>
              <a:gdLst>
                <a:gd name="T0" fmla="*/ 0 w 39"/>
                <a:gd name="T1" fmla="*/ 0 h 20"/>
                <a:gd name="T2" fmla="*/ 73448 w 39"/>
                <a:gd name="T3" fmla="*/ 30018 h 20"/>
                <a:gd name="T4" fmla="*/ 41432 w 39"/>
                <a:gd name="T5" fmla="*/ 35646 h 20"/>
                <a:gd name="T6" fmla="*/ 11300 w 39"/>
                <a:gd name="T7" fmla="*/ 31894 h 20"/>
                <a:gd name="T8" fmla="*/ 0 w 3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0">
                  <a:moveTo>
                    <a:pt x="0" y="0"/>
                  </a:moveTo>
                  <a:cubicBezTo>
                    <a:pt x="15" y="1"/>
                    <a:pt x="31" y="0"/>
                    <a:pt x="39" y="16"/>
                  </a:cubicBezTo>
                  <a:cubicBezTo>
                    <a:pt x="34" y="19"/>
                    <a:pt x="28" y="20"/>
                    <a:pt x="22" y="19"/>
                  </a:cubicBezTo>
                  <a:cubicBezTo>
                    <a:pt x="6" y="17"/>
                    <a:pt x="6" y="17"/>
                    <a:pt x="6" y="17"/>
                  </a:cubicBezTo>
                  <a:cubicBezTo>
                    <a:pt x="3" y="11"/>
                    <a:pt x="1" y="5"/>
                    <a:pt x="0" y="0"/>
                  </a:cubicBez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66" name="组合 1162"/>
          <p:cNvGrpSpPr>
            <a:grpSpLocks/>
          </p:cNvGrpSpPr>
          <p:nvPr/>
        </p:nvGrpSpPr>
        <p:grpSpPr bwMode="auto">
          <a:xfrm>
            <a:off x="4602428" y="4497917"/>
            <a:ext cx="923396" cy="923396"/>
            <a:chOff x="747066" y="6645929"/>
            <a:chExt cx="1108900" cy="1108107"/>
          </a:xfrm>
        </p:grpSpPr>
        <p:sp>
          <p:nvSpPr>
            <p:cNvPr id="49391" name="Oval 80"/>
            <p:cNvSpPr>
              <a:spLocks noChangeArrowheads="1"/>
            </p:cNvSpPr>
            <p:nvPr/>
          </p:nvSpPr>
          <p:spPr bwMode="auto">
            <a:xfrm>
              <a:off x="747066" y="6645929"/>
              <a:ext cx="1108900" cy="1108107"/>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92" name="Freeform 81"/>
            <p:cNvSpPr>
              <a:spLocks/>
            </p:cNvSpPr>
            <p:nvPr/>
          </p:nvSpPr>
          <p:spPr bwMode="auto">
            <a:xfrm>
              <a:off x="1095144" y="7228723"/>
              <a:ext cx="524512" cy="277825"/>
            </a:xfrm>
            <a:custGeom>
              <a:avLst/>
              <a:gdLst>
                <a:gd name="T0" fmla="*/ 515078 w 278"/>
                <a:gd name="T1" fmla="*/ 35909 h 147"/>
                <a:gd name="T2" fmla="*/ 515078 w 278"/>
                <a:gd name="T3" fmla="*/ 35909 h 147"/>
                <a:gd name="T4" fmla="*/ 490551 w 278"/>
                <a:gd name="T5" fmla="*/ 94498 h 147"/>
                <a:gd name="T6" fmla="*/ 67922 w 278"/>
                <a:gd name="T7" fmla="*/ 268375 h 147"/>
                <a:gd name="T8" fmla="*/ 9434 w 278"/>
                <a:gd name="T9" fmla="*/ 241916 h 147"/>
                <a:gd name="T10" fmla="*/ 9434 w 278"/>
                <a:gd name="T11" fmla="*/ 241916 h 147"/>
                <a:gd name="T12" fmla="*/ 33961 w 278"/>
                <a:gd name="T13" fmla="*/ 183327 h 147"/>
                <a:gd name="T14" fmla="*/ 456590 w 278"/>
                <a:gd name="T15" fmla="*/ 9450 h 147"/>
                <a:gd name="T16" fmla="*/ 515078 w 278"/>
                <a:gd name="T17" fmla="*/ 35909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 h="147">
                  <a:moveTo>
                    <a:pt x="273" y="19"/>
                  </a:moveTo>
                  <a:cubicBezTo>
                    <a:pt x="273" y="19"/>
                    <a:pt x="273" y="19"/>
                    <a:pt x="273" y="19"/>
                  </a:cubicBezTo>
                  <a:cubicBezTo>
                    <a:pt x="278" y="31"/>
                    <a:pt x="272" y="45"/>
                    <a:pt x="260" y="50"/>
                  </a:cubicBezTo>
                  <a:cubicBezTo>
                    <a:pt x="36" y="142"/>
                    <a:pt x="36" y="142"/>
                    <a:pt x="36" y="142"/>
                  </a:cubicBezTo>
                  <a:cubicBezTo>
                    <a:pt x="24" y="147"/>
                    <a:pt x="10" y="141"/>
                    <a:pt x="5" y="128"/>
                  </a:cubicBezTo>
                  <a:cubicBezTo>
                    <a:pt x="5" y="128"/>
                    <a:pt x="5" y="128"/>
                    <a:pt x="5" y="128"/>
                  </a:cubicBezTo>
                  <a:cubicBezTo>
                    <a:pt x="0" y="116"/>
                    <a:pt x="6" y="102"/>
                    <a:pt x="18" y="97"/>
                  </a:cubicBezTo>
                  <a:cubicBezTo>
                    <a:pt x="242" y="5"/>
                    <a:pt x="242" y="5"/>
                    <a:pt x="242" y="5"/>
                  </a:cubicBezTo>
                  <a:cubicBezTo>
                    <a:pt x="254" y="0"/>
                    <a:pt x="268" y="7"/>
                    <a:pt x="273" y="19"/>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93" name="Freeform 82"/>
            <p:cNvSpPr>
              <a:spLocks/>
            </p:cNvSpPr>
            <p:nvPr/>
          </p:nvSpPr>
          <p:spPr bwMode="auto">
            <a:xfrm>
              <a:off x="877994" y="7187209"/>
              <a:ext cx="558841" cy="519725"/>
            </a:xfrm>
            <a:custGeom>
              <a:avLst/>
              <a:gdLst>
                <a:gd name="T0" fmla="*/ 200125 w 296"/>
                <a:gd name="T1" fmla="*/ 519725 h 275"/>
                <a:gd name="T2" fmla="*/ 300188 w 296"/>
                <a:gd name="T3" fmla="*/ 372312 h 275"/>
                <a:gd name="T4" fmla="*/ 558841 w 296"/>
                <a:gd name="T5" fmla="*/ 209780 h 275"/>
                <a:gd name="T6" fmla="*/ 249213 w 296"/>
                <a:gd name="T7" fmla="*/ 0 h 275"/>
                <a:gd name="T8" fmla="*/ 0 w 296"/>
                <a:gd name="T9" fmla="*/ 366642 h 275"/>
                <a:gd name="T10" fmla="*/ 200125 w 296"/>
                <a:gd name="T11" fmla="*/ 519725 h 2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 h="275">
                  <a:moveTo>
                    <a:pt x="106" y="275"/>
                  </a:moveTo>
                  <a:cubicBezTo>
                    <a:pt x="159" y="197"/>
                    <a:pt x="159" y="197"/>
                    <a:pt x="159" y="197"/>
                  </a:cubicBezTo>
                  <a:cubicBezTo>
                    <a:pt x="296" y="111"/>
                    <a:pt x="296" y="111"/>
                    <a:pt x="296" y="111"/>
                  </a:cubicBezTo>
                  <a:cubicBezTo>
                    <a:pt x="132" y="0"/>
                    <a:pt x="132" y="0"/>
                    <a:pt x="132" y="0"/>
                  </a:cubicBezTo>
                  <a:cubicBezTo>
                    <a:pt x="0" y="194"/>
                    <a:pt x="0" y="194"/>
                    <a:pt x="0" y="194"/>
                  </a:cubicBezTo>
                  <a:cubicBezTo>
                    <a:pt x="28" y="229"/>
                    <a:pt x="65" y="256"/>
                    <a:pt x="106" y="27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94" name="Freeform 83"/>
            <p:cNvSpPr>
              <a:spLocks/>
            </p:cNvSpPr>
            <p:nvPr/>
          </p:nvSpPr>
          <p:spPr bwMode="auto">
            <a:xfrm>
              <a:off x="1032075" y="7362845"/>
              <a:ext cx="526907" cy="276228"/>
            </a:xfrm>
            <a:custGeom>
              <a:avLst/>
              <a:gdLst>
                <a:gd name="T0" fmla="*/ 517464 w 279"/>
                <a:gd name="T1" fmla="*/ 34056 h 146"/>
                <a:gd name="T2" fmla="*/ 517464 w 279"/>
                <a:gd name="T3" fmla="*/ 34056 h 146"/>
                <a:gd name="T4" fmla="*/ 491024 w 279"/>
                <a:gd name="T5" fmla="*/ 92707 h 146"/>
                <a:gd name="T6" fmla="*/ 67988 w 279"/>
                <a:gd name="T7" fmla="*/ 266768 h 146"/>
                <a:gd name="T8" fmla="*/ 9443 w 279"/>
                <a:gd name="T9" fmla="*/ 240281 h 146"/>
                <a:gd name="T10" fmla="*/ 9443 w 279"/>
                <a:gd name="T11" fmla="*/ 240281 h 146"/>
                <a:gd name="T12" fmla="*/ 35883 w 279"/>
                <a:gd name="T13" fmla="*/ 181629 h 146"/>
                <a:gd name="T14" fmla="*/ 458919 w 279"/>
                <a:gd name="T15" fmla="*/ 9460 h 146"/>
                <a:gd name="T16" fmla="*/ 517464 w 279"/>
                <a:gd name="T17" fmla="*/ 3405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9" h="146">
                  <a:moveTo>
                    <a:pt x="274" y="18"/>
                  </a:moveTo>
                  <a:cubicBezTo>
                    <a:pt x="274" y="18"/>
                    <a:pt x="274" y="18"/>
                    <a:pt x="274" y="18"/>
                  </a:cubicBezTo>
                  <a:cubicBezTo>
                    <a:pt x="279" y="31"/>
                    <a:pt x="272" y="44"/>
                    <a:pt x="260" y="49"/>
                  </a:cubicBezTo>
                  <a:cubicBezTo>
                    <a:pt x="36" y="141"/>
                    <a:pt x="36" y="141"/>
                    <a:pt x="36" y="141"/>
                  </a:cubicBezTo>
                  <a:cubicBezTo>
                    <a:pt x="24" y="146"/>
                    <a:pt x="10" y="140"/>
                    <a:pt x="5" y="127"/>
                  </a:cubicBezTo>
                  <a:cubicBezTo>
                    <a:pt x="5" y="127"/>
                    <a:pt x="5" y="127"/>
                    <a:pt x="5" y="127"/>
                  </a:cubicBezTo>
                  <a:cubicBezTo>
                    <a:pt x="0" y="115"/>
                    <a:pt x="6" y="101"/>
                    <a:pt x="19" y="96"/>
                  </a:cubicBezTo>
                  <a:cubicBezTo>
                    <a:pt x="243" y="5"/>
                    <a:pt x="243" y="5"/>
                    <a:pt x="243" y="5"/>
                  </a:cubicBezTo>
                  <a:cubicBezTo>
                    <a:pt x="255" y="0"/>
                    <a:pt x="269" y="6"/>
                    <a:pt x="274" y="1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95" name="Freeform 84"/>
            <p:cNvSpPr>
              <a:spLocks/>
            </p:cNvSpPr>
            <p:nvPr/>
          </p:nvSpPr>
          <p:spPr bwMode="auto">
            <a:xfrm>
              <a:off x="1207711" y="7077835"/>
              <a:ext cx="510142" cy="268245"/>
            </a:xfrm>
            <a:custGeom>
              <a:avLst/>
              <a:gdLst>
                <a:gd name="T0" fmla="*/ 500695 w 270"/>
                <a:gd name="T1" fmla="*/ 34003 h 142"/>
                <a:gd name="T2" fmla="*/ 500695 w 270"/>
                <a:gd name="T3" fmla="*/ 34003 h 142"/>
                <a:gd name="T4" fmla="*/ 476133 w 270"/>
                <a:gd name="T5" fmla="*/ 92563 h 142"/>
                <a:gd name="T6" fmla="*/ 68019 w 270"/>
                <a:gd name="T7" fmla="*/ 258800 h 142"/>
                <a:gd name="T8" fmla="*/ 9447 w 270"/>
                <a:gd name="T9" fmla="*/ 234242 h 142"/>
                <a:gd name="T10" fmla="*/ 9447 w 270"/>
                <a:gd name="T11" fmla="*/ 234242 h 142"/>
                <a:gd name="T12" fmla="*/ 34009 w 270"/>
                <a:gd name="T13" fmla="*/ 175682 h 142"/>
                <a:gd name="T14" fmla="*/ 442123 w 270"/>
                <a:gd name="T15" fmla="*/ 9445 h 142"/>
                <a:gd name="T16" fmla="*/ 500695 w 270"/>
                <a:gd name="T17" fmla="*/ 34003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0" h="142">
                  <a:moveTo>
                    <a:pt x="265" y="18"/>
                  </a:moveTo>
                  <a:cubicBezTo>
                    <a:pt x="265" y="18"/>
                    <a:pt x="265" y="18"/>
                    <a:pt x="265" y="18"/>
                  </a:cubicBezTo>
                  <a:cubicBezTo>
                    <a:pt x="270" y="30"/>
                    <a:pt x="264" y="44"/>
                    <a:pt x="252" y="49"/>
                  </a:cubicBezTo>
                  <a:cubicBezTo>
                    <a:pt x="36" y="137"/>
                    <a:pt x="36" y="137"/>
                    <a:pt x="36" y="137"/>
                  </a:cubicBezTo>
                  <a:cubicBezTo>
                    <a:pt x="24" y="142"/>
                    <a:pt x="10" y="136"/>
                    <a:pt x="5" y="124"/>
                  </a:cubicBezTo>
                  <a:cubicBezTo>
                    <a:pt x="5" y="124"/>
                    <a:pt x="5" y="124"/>
                    <a:pt x="5" y="124"/>
                  </a:cubicBezTo>
                  <a:cubicBezTo>
                    <a:pt x="0" y="111"/>
                    <a:pt x="6" y="98"/>
                    <a:pt x="18" y="93"/>
                  </a:cubicBezTo>
                  <a:cubicBezTo>
                    <a:pt x="234" y="5"/>
                    <a:pt x="234" y="5"/>
                    <a:pt x="234" y="5"/>
                  </a:cubicBezTo>
                  <a:cubicBezTo>
                    <a:pt x="246" y="0"/>
                    <a:pt x="260" y="6"/>
                    <a:pt x="265" y="1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96" name="Freeform 85"/>
            <p:cNvSpPr>
              <a:spLocks/>
            </p:cNvSpPr>
            <p:nvPr/>
          </p:nvSpPr>
          <p:spPr bwMode="auto">
            <a:xfrm>
              <a:off x="1068000" y="6749714"/>
              <a:ext cx="621112" cy="815113"/>
            </a:xfrm>
            <a:custGeom>
              <a:avLst/>
              <a:gdLst>
                <a:gd name="T0" fmla="*/ 354921 w 329"/>
                <a:gd name="T1" fmla="*/ 16982 h 432"/>
                <a:gd name="T2" fmla="*/ 562588 w 329"/>
                <a:gd name="T3" fmla="*/ 103776 h 432"/>
                <a:gd name="T4" fmla="*/ 604121 w 329"/>
                <a:gd name="T5" fmla="*/ 207552 h 432"/>
                <a:gd name="T6" fmla="*/ 370024 w 329"/>
                <a:gd name="T7" fmla="*/ 756621 h 432"/>
                <a:gd name="T8" fmla="*/ 266191 w 329"/>
                <a:gd name="T9" fmla="*/ 798131 h 432"/>
                <a:gd name="T10" fmla="*/ 58524 w 329"/>
                <a:gd name="T11" fmla="*/ 709450 h 432"/>
                <a:gd name="T12" fmla="*/ 16991 w 329"/>
                <a:gd name="T13" fmla="*/ 605674 h 432"/>
                <a:gd name="T14" fmla="*/ 251088 w 329"/>
                <a:gd name="T15" fmla="*/ 58492 h 432"/>
                <a:gd name="T16" fmla="*/ 354921 w 329"/>
                <a:gd name="T17" fmla="*/ 16982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9" h="432">
                  <a:moveTo>
                    <a:pt x="188" y="9"/>
                  </a:moveTo>
                  <a:cubicBezTo>
                    <a:pt x="298" y="55"/>
                    <a:pt x="298" y="55"/>
                    <a:pt x="298" y="55"/>
                  </a:cubicBezTo>
                  <a:cubicBezTo>
                    <a:pt x="319" y="64"/>
                    <a:pt x="329" y="89"/>
                    <a:pt x="320" y="110"/>
                  </a:cubicBezTo>
                  <a:cubicBezTo>
                    <a:pt x="196" y="401"/>
                    <a:pt x="196" y="401"/>
                    <a:pt x="196" y="401"/>
                  </a:cubicBezTo>
                  <a:cubicBezTo>
                    <a:pt x="187" y="422"/>
                    <a:pt x="162" y="432"/>
                    <a:pt x="141" y="423"/>
                  </a:cubicBezTo>
                  <a:cubicBezTo>
                    <a:pt x="31" y="376"/>
                    <a:pt x="31" y="376"/>
                    <a:pt x="31" y="376"/>
                  </a:cubicBezTo>
                  <a:cubicBezTo>
                    <a:pt x="10" y="367"/>
                    <a:pt x="0" y="342"/>
                    <a:pt x="9" y="321"/>
                  </a:cubicBezTo>
                  <a:cubicBezTo>
                    <a:pt x="133" y="31"/>
                    <a:pt x="133" y="31"/>
                    <a:pt x="133" y="31"/>
                  </a:cubicBezTo>
                  <a:cubicBezTo>
                    <a:pt x="143" y="10"/>
                    <a:pt x="167" y="0"/>
                    <a:pt x="188" y="9"/>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97" name="Freeform 86"/>
            <p:cNvSpPr>
              <a:spLocks/>
            </p:cNvSpPr>
            <p:nvPr/>
          </p:nvSpPr>
          <p:spPr bwMode="auto">
            <a:xfrm>
              <a:off x="1113506" y="6806397"/>
              <a:ext cx="534092" cy="694563"/>
            </a:xfrm>
            <a:custGeom>
              <a:avLst/>
              <a:gdLst>
                <a:gd name="T0" fmla="*/ 245343 w 283"/>
                <a:gd name="T1" fmla="*/ 0 h 368"/>
                <a:gd name="T2" fmla="*/ 532205 w 283"/>
                <a:gd name="T3" fmla="*/ 122681 h 368"/>
                <a:gd name="T4" fmla="*/ 534092 w 283"/>
                <a:gd name="T5" fmla="*/ 124568 h 368"/>
                <a:gd name="T6" fmla="*/ 290637 w 283"/>
                <a:gd name="T7" fmla="*/ 694563 h 368"/>
                <a:gd name="T8" fmla="*/ 288749 w 283"/>
                <a:gd name="T9" fmla="*/ 694563 h 368"/>
                <a:gd name="T10" fmla="*/ 0 w 283"/>
                <a:gd name="T11" fmla="*/ 571882 h 368"/>
                <a:gd name="T12" fmla="*/ 0 w 283"/>
                <a:gd name="T13" fmla="*/ 569995 h 368"/>
                <a:gd name="T14" fmla="*/ 243455 w 283"/>
                <a:gd name="T15" fmla="*/ 1887 h 368"/>
                <a:gd name="T16" fmla="*/ 245343 w 283"/>
                <a:gd name="T17" fmla="*/ 0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 h="368">
                  <a:moveTo>
                    <a:pt x="130" y="0"/>
                  </a:moveTo>
                  <a:cubicBezTo>
                    <a:pt x="282" y="65"/>
                    <a:pt x="282" y="65"/>
                    <a:pt x="282" y="65"/>
                  </a:cubicBezTo>
                  <a:cubicBezTo>
                    <a:pt x="283" y="66"/>
                    <a:pt x="283" y="66"/>
                    <a:pt x="283" y="66"/>
                  </a:cubicBezTo>
                  <a:cubicBezTo>
                    <a:pt x="154" y="368"/>
                    <a:pt x="154" y="368"/>
                    <a:pt x="154" y="368"/>
                  </a:cubicBezTo>
                  <a:cubicBezTo>
                    <a:pt x="154" y="368"/>
                    <a:pt x="153" y="368"/>
                    <a:pt x="153" y="368"/>
                  </a:cubicBezTo>
                  <a:cubicBezTo>
                    <a:pt x="0" y="303"/>
                    <a:pt x="0" y="303"/>
                    <a:pt x="0" y="303"/>
                  </a:cubicBezTo>
                  <a:cubicBezTo>
                    <a:pt x="0" y="303"/>
                    <a:pt x="0" y="303"/>
                    <a:pt x="0" y="302"/>
                  </a:cubicBezTo>
                  <a:cubicBezTo>
                    <a:pt x="129" y="1"/>
                    <a:pt x="129" y="1"/>
                    <a:pt x="129" y="1"/>
                  </a:cubicBezTo>
                  <a:cubicBezTo>
                    <a:pt x="129" y="0"/>
                    <a:pt x="129" y="0"/>
                    <a:pt x="130" y="0"/>
                  </a:cubicBez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98" name="Freeform 87"/>
            <p:cNvSpPr>
              <a:spLocks/>
            </p:cNvSpPr>
            <p:nvPr/>
          </p:nvSpPr>
          <p:spPr bwMode="auto">
            <a:xfrm>
              <a:off x="1416078" y="7346080"/>
              <a:ext cx="181224" cy="135719"/>
            </a:xfrm>
            <a:custGeom>
              <a:avLst/>
              <a:gdLst>
                <a:gd name="T0" fmla="*/ 173673 w 96"/>
                <a:gd name="T1" fmla="*/ 35815 h 72"/>
                <a:gd name="T2" fmla="*/ 173673 w 96"/>
                <a:gd name="T3" fmla="*/ 35815 h 72"/>
                <a:gd name="T4" fmla="*/ 147245 w 96"/>
                <a:gd name="T5" fmla="*/ 94249 h 72"/>
                <a:gd name="T6" fmla="*/ 67959 w 96"/>
                <a:gd name="T7" fmla="*/ 126294 h 72"/>
                <a:gd name="T8" fmla="*/ 9439 w 96"/>
                <a:gd name="T9" fmla="*/ 99904 h 72"/>
                <a:gd name="T10" fmla="*/ 9439 w 96"/>
                <a:gd name="T11" fmla="*/ 99904 h 72"/>
                <a:gd name="T12" fmla="*/ 35867 w 96"/>
                <a:gd name="T13" fmla="*/ 41470 h 72"/>
                <a:gd name="T14" fmla="*/ 113265 w 96"/>
                <a:gd name="T15" fmla="*/ 9425 h 72"/>
                <a:gd name="T16" fmla="*/ 173673 w 96"/>
                <a:gd name="T17" fmla="*/ 35815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72">
                  <a:moveTo>
                    <a:pt x="92" y="19"/>
                  </a:moveTo>
                  <a:cubicBezTo>
                    <a:pt x="92" y="19"/>
                    <a:pt x="92" y="19"/>
                    <a:pt x="92" y="19"/>
                  </a:cubicBezTo>
                  <a:cubicBezTo>
                    <a:pt x="96" y="31"/>
                    <a:pt x="90" y="45"/>
                    <a:pt x="78" y="50"/>
                  </a:cubicBezTo>
                  <a:cubicBezTo>
                    <a:pt x="36" y="67"/>
                    <a:pt x="36" y="67"/>
                    <a:pt x="36" y="67"/>
                  </a:cubicBezTo>
                  <a:cubicBezTo>
                    <a:pt x="24" y="72"/>
                    <a:pt x="10" y="65"/>
                    <a:pt x="5" y="53"/>
                  </a:cubicBezTo>
                  <a:cubicBezTo>
                    <a:pt x="5" y="53"/>
                    <a:pt x="5" y="53"/>
                    <a:pt x="5" y="53"/>
                  </a:cubicBezTo>
                  <a:cubicBezTo>
                    <a:pt x="0" y="41"/>
                    <a:pt x="6" y="27"/>
                    <a:pt x="19" y="22"/>
                  </a:cubicBezTo>
                  <a:cubicBezTo>
                    <a:pt x="60" y="5"/>
                    <a:pt x="60" y="5"/>
                    <a:pt x="60" y="5"/>
                  </a:cubicBezTo>
                  <a:cubicBezTo>
                    <a:pt x="73" y="0"/>
                    <a:pt x="87" y="7"/>
                    <a:pt x="92" y="1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99" name="Freeform 88"/>
            <p:cNvSpPr>
              <a:spLocks/>
            </p:cNvSpPr>
            <p:nvPr/>
          </p:nvSpPr>
          <p:spPr bwMode="auto">
            <a:xfrm>
              <a:off x="1495115" y="7211958"/>
              <a:ext cx="170047" cy="130131"/>
            </a:xfrm>
            <a:custGeom>
              <a:avLst/>
              <a:gdLst>
                <a:gd name="T0" fmla="*/ 160600 w 90"/>
                <a:gd name="T1" fmla="*/ 35833 h 69"/>
                <a:gd name="T2" fmla="*/ 160600 w 90"/>
                <a:gd name="T3" fmla="*/ 35833 h 69"/>
                <a:gd name="T4" fmla="*/ 136038 w 90"/>
                <a:gd name="T5" fmla="*/ 94298 h 69"/>
                <a:gd name="T6" fmla="*/ 68019 w 90"/>
                <a:gd name="T7" fmla="*/ 120701 h 69"/>
                <a:gd name="T8" fmla="*/ 9447 w 90"/>
                <a:gd name="T9" fmla="*/ 94298 h 69"/>
                <a:gd name="T10" fmla="*/ 9447 w 90"/>
                <a:gd name="T11" fmla="*/ 94298 h 69"/>
                <a:gd name="T12" fmla="*/ 34009 w 90"/>
                <a:gd name="T13" fmla="*/ 35833 h 69"/>
                <a:gd name="T14" fmla="*/ 102028 w 90"/>
                <a:gd name="T15" fmla="*/ 9430 h 69"/>
                <a:gd name="T16" fmla="*/ 160600 w 90"/>
                <a:gd name="T17" fmla="*/ 3583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9">
                  <a:moveTo>
                    <a:pt x="85" y="19"/>
                  </a:moveTo>
                  <a:cubicBezTo>
                    <a:pt x="85" y="19"/>
                    <a:pt x="85" y="19"/>
                    <a:pt x="85" y="19"/>
                  </a:cubicBezTo>
                  <a:cubicBezTo>
                    <a:pt x="90" y="31"/>
                    <a:pt x="84" y="45"/>
                    <a:pt x="72" y="50"/>
                  </a:cubicBezTo>
                  <a:cubicBezTo>
                    <a:pt x="36" y="64"/>
                    <a:pt x="36" y="64"/>
                    <a:pt x="36" y="64"/>
                  </a:cubicBezTo>
                  <a:cubicBezTo>
                    <a:pt x="24" y="69"/>
                    <a:pt x="10" y="63"/>
                    <a:pt x="5" y="50"/>
                  </a:cubicBezTo>
                  <a:cubicBezTo>
                    <a:pt x="5" y="50"/>
                    <a:pt x="5" y="50"/>
                    <a:pt x="5" y="50"/>
                  </a:cubicBezTo>
                  <a:cubicBezTo>
                    <a:pt x="0" y="38"/>
                    <a:pt x="6" y="24"/>
                    <a:pt x="18" y="19"/>
                  </a:cubicBezTo>
                  <a:cubicBezTo>
                    <a:pt x="54" y="5"/>
                    <a:pt x="54" y="5"/>
                    <a:pt x="54" y="5"/>
                  </a:cubicBezTo>
                  <a:cubicBezTo>
                    <a:pt x="66" y="0"/>
                    <a:pt x="80" y="6"/>
                    <a:pt x="85" y="1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00" name="Freeform 89"/>
            <p:cNvSpPr>
              <a:spLocks/>
            </p:cNvSpPr>
            <p:nvPr/>
          </p:nvSpPr>
          <p:spPr bwMode="auto">
            <a:xfrm>
              <a:off x="854842" y="7499363"/>
              <a:ext cx="281816" cy="218747"/>
            </a:xfrm>
            <a:custGeom>
              <a:avLst/>
              <a:gdLst>
                <a:gd name="T0" fmla="*/ 18914 w 149"/>
                <a:gd name="T1" fmla="*/ 0 h 116"/>
                <a:gd name="T2" fmla="*/ 281816 w 149"/>
                <a:gd name="T3" fmla="*/ 179146 h 116"/>
                <a:gd name="T4" fmla="*/ 255337 w 149"/>
                <a:gd name="T5" fmla="*/ 218747 h 116"/>
                <a:gd name="T6" fmla="*/ 0 w 149"/>
                <a:gd name="T7" fmla="*/ 28286 h 116"/>
                <a:gd name="T8" fmla="*/ 18914 w 149"/>
                <a:gd name="T9" fmla="*/ 0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116">
                  <a:moveTo>
                    <a:pt x="10" y="0"/>
                  </a:moveTo>
                  <a:cubicBezTo>
                    <a:pt x="149" y="95"/>
                    <a:pt x="149" y="95"/>
                    <a:pt x="149" y="95"/>
                  </a:cubicBezTo>
                  <a:cubicBezTo>
                    <a:pt x="135" y="116"/>
                    <a:pt x="135" y="116"/>
                    <a:pt x="135" y="116"/>
                  </a:cubicBezTo>
                  <a:cubicBezTo>
                    <a:pt x="81" y="96"/>
                    <a:pt x="34" y="61"/>
                    <a:pt x="0" y="15"/>
                  </a:cubicBezTo>
                  <a:lnTo>
                    <a:pt x="10" y="0"/>
                  </a:ln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401" name="Freeform 90"/>
            <p:cNvSpPr>
              <a:spLocks/>
            </p:cNvSpPr>
            <p:nvPr/>
          </p:nvSpPr>
          <p:spPr bwMode="auto">
            <a:xfrm>
              <a:off x="962619" y="7019556"/>
              <a:ext cx="260260" cy="431906"/>
            </a:xfrm>
            <a:custGeom>
              <a:avLst/>
              <a:gdLst>
                <a:gd name="T0" fmla="*/ 32061 w 138"/>
                <a:gd name="T1" fmla="*/ 414932 h 229"/>
                <a:gd name="T2" fmla="*/ 60350 w 138"/>
                <a:gd name="T3" fmla="*/ 431906 h 229"/>
                <a:gd name="T4" fmla="*/ 79210 w 138"/>
                <a:gd name="T5" fmla="*/ 397957 h 229"/>
                <a:gd name="T6" fmla="*/ 233857 w 138"/>
                <a:gd name="T7" fmla="*/ 118821 h 229"/>
                <a:gd name="T8" fmla="*/ 218769 w 138"/>
                <a:gd name="T9" fmla="*/ 18861 h 229"/>
                <a:gd name="T10" fmla="*/ 194252 w 138"/>
                <a:gd name="T11" fmla="*/ 15088 h 229"/>
                <a:gd name="T12" fmla="*/ 16973 w 138"/>
                <a:gd name="T13" fmla="*/ 333831 h 229"/>
                <a:gd name="T14" fmla="*/ 32061 w 138"/>
                <a:gd name="T15" fmla="*/ 414932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29">
                  <a:moveTo>
                    <a:pt x="17" y="220"/>
                  </a:moveTo>
                  <a:cubicBezTo>
                    <a:pt x="32" y="229"/>
                    <a:pt x="32" y="229"/>
                    <a:pt x="32" y="229"/>
                  </a:cubicBezTo>
                  <a:cubicBezTo>
                    <a:pt x="42" y="211"/>
                    <a:pt x="42" y="211"/>
                    <a:pt x="42" y="211"/>
                  </a:cubicBezTo>
                  <a:cubicBezTo>
                    <a:pt x="124" y="63"/>
                    <a:pt x="124" y="63"/>
                    <a:pt x="124" y="63"/>
                  </a:cubicBezTo>
                  <a:cubicBezTo>
                    <a:pt x="138" y="38"/>
                    <a:pt x="130" y="22"/>
                    <a:pt x="116" y="10"/>
                  </a:cubicBezTo>
                  <a:cubicBezTo>
                    <a:pt x="109" y="3"/>
                    <a:pt x="108" y="0"/>
                    <a:pt x="103" y="8"/>
                  </a:cubicBezTo>
                  <a:cubicBezTo>
                    <a:pt x="9" y="177"/>
                    <a:pt x="9" y="177"/>
                    <a:pt x="9" y="177"/>
                  </a:cubicBezTo>
                  <a:cubicBezTo>
                    <a:pt x="0" y="192"/>
                    <a:pt x="4" y="211"/>
                    <a:pt x="17" y="22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67" name="组合 1174"/>
          <p:cNvGrpSpPr>
            <a:grpSpLocks/>
          </p:cNvGrpSpPr>
          <p:nvPr/>
        </p:nvGrpSpPr>
        <p:grpSpPr bwMode="auto">
          <a:xfrm>
            <a:off x="8544720" y="4497917"/>
            <a:ext cx="923396" cy="923396"/>
            <a:chOff x="4636599" y="6645929"/>
            <a:chExt cx="1108102" cy="1108107"/>
          </a:xfrm>
        </p:grpSpPr>
        <p:sp>
          <p:nvSpPr>
            <p:cNvPr id="49375" name="Oval 91"/>
            <p:cNvSpPr>
              <a:spLocks noChangeArrowheads="1"/>
            </p:cNvSpPr>
            <p:nvPr/>
          </p:nvSpPr>
          <p:spPr bwMode="auto">
            <a:xfrm>
              <a:off x="4636599" y="6645929"/>
              <a:ext cx="1108102" cy="1108107"/>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76" name="Freeform 92"/>
            <p:cNvSpPr>
              <a:spLocks/>
            </p:cNvSpPr>
            <p:nvPr/>
          </p:nvSpPr>
          <p:spPr bwMode="auto">
            <a:xfrm>
              <a:off x="4793873" y="7234311"/>
              <a:ext cx="341691" cy="313751"/>
            </a:xfrm>
            <a:custGeom>
              <a:avLst/>
              <a:gdLst>
                <a:gd name="T0" fmla="*/ 135921 w 181"/>
                <a:gd name="T1" fmla="*/ 11340 h 166"/>
                <a:gd name="T2" fmla="*/ 11327 w 181"/>
                <a:gd name="T3" fmla="*/ 177666 h 166"/>
                <a:gd name="T4" fmla="*/ 177453 w 181"/>
                <a:gd name="T5" fmla="*/ 302411 h 166"/>
                <a:gd name="T6" fmla="*/ 330364 w 181"/>
                <a:gd name="T7" fmla="*/ 105844 h 166"/>
                <a:gd name="T8" fmla="*/ 135921 w 181"/>
                <a:gd name="T9" fmla="*/ 1134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166">
                  <a:moveTo>
                    <a:pt x="72" y="6"/>
                  </a:moveTo>
                  <a:cubicBezTo>
                    <a:pt x="30" y="13"/>
                    <a:pt x="0" y="52"/>
                    <a:pt x="6" y="94"/>
                  </a:cubicBezTo>
                  <a:cubicBezTo>
                    <a:pt x="12" y="137"/>
                    <a:pt x="52" y="166"/>
                    <a:pt x="94" y="160"/>
                  </a:cubicBezTo>
                  <a:cubicBezTo>
                    <a:pt x="136" y="154"/>
                    <a:pt x="181" y="99"/>
                    <a:pt x="175" y="56"/>
                  </a:cubicBezTo>
                  <a:cubicBezTo>
                    <a:pt x="169" y="14"/>
                    <a:pt x="115" y="0"/>
                    <a:pt x="72" y="6"/>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77" name="Freeform 93"/>
            <p:cNvSpPr>
              <a:spLocks/>
            </p:cNvSpPr>
            <p:nvPr/>
          </p:nvSpPr>
          <p:spPr bwMode="auto">
            <a:xfrm>
              <a:off x="4823412" y="7119349"/>
              <a:ext cx="215553" cy="272237"/>
            </a:xfrm>
            <a:custGeom>
              <a:avLst/>
              <a:gdLst>
                <a:gd name="T0" fmla="*/ 160719 w 114"/>
                <a:gd name="T1" fmla="*/ 0 h 144"/>
                <a:gd name="T2" fmla="*/ 17017 w 114"/>
                <a:gd name="T3" fmla="*/ 196616 h 144"/>
                <a:gd name="T4" fmla="*/ 17017 w 114"/>
                <a:gd name="T5" fmla="*/ 260894 h 144"/>
                <a:gd name="T6" fmla="*/ 17017 w 114"/>
                <a:gd name="T7" fmla="*/ 260894 h 144"/>
                <a:gd name="T8" fmla="*/ 68069 w 114"/>
                <a:gd name="T9" fmla="*/ 253332 h 144"/>
                <a:gd name="T10" fmla="*/ 181518 w 114"/>
                <a:gd name="T11" fmla="*/ 98308 h 144"/>
                <a:gd name="T12" fmla="*/ 160719 w 114"/>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44">
                  <a:moveTo>
                    <a:pt x="85" y="0"/>
                  </a:moveTo>
                  <a:cubicBezTo>
                    <a:pt x="9" y="104"/>
                    <a:pt x="9" y="104"/>
                    <a:pt x="9" y="104"/>
                  </a:cubicBezTo>
                  <a:cubicBezTo>
                    <a:pt x="2" y="113"/>
                    <a:pt x="0" y="132"/>
                    <a:pt x="9" y="138"/>
                  </a:cubicBezTo>
                  <a:cubicBezTo>
                    <a:pt x="9" y="138"/>
                    <a:pt x="9" y="138"/>
                    <a:pt x="9" y="138"/>
                  </a:cubicBezTo>
                  <a:cubicBezTo>
                    <a:pt x="17" y="144"/>
                    <a:pt x="30" y="143"/>
                    <a:pt x="36" y="134"/>
                  </a:cubicBezTo>
                  <a:cubicBezTo>
                    <a:pt x="96" y="52"/>
                    <a:pt x="96" y="52"/>
                    <a:pt x="96" y="52"/>
                  </a:cubicBezTo>
                  <a:cubicBezTo>
                    <a:pt x="114" y="28"/>
                    <a:pt x="93" y="4"/>
                    <a:pt x="85"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78" name="Freeform 94"/>
            <p:cNvSpPr>
              <a:spLocks/>
            </p:cNvSpPr>
            <p:nvPr/>
          </p:nvSpPr>
          <p:spPr bwMode="auto">
            <a:xfrm>
              <a:off x="4959928" y="6728957"/>
              <a:ext cx="467830" cy="658637"/>
            </a:xfrm>
            <a:custGeom>
              <a:avLst/>
              <a:gdLst>
                <a:gd name="T0" fmla="*/ 98093 w 248"/>
                <a:gd name="T1" fmla="*/ 0 h 349"/>
                <a:gd name="T2" fmla="*/ 371623 w 248"/>
                <a:gd name="T3" fmla="*/ 0 h 349"/>
                <a:gd name="T4" fmla="*/ 467830 w 248"/>
                <a:gd name="T5" fmla="*/ 69827 h 349"/>
                <a:gd name="T6" fmla="*/ 467830 w 248"/>
                <a:gd name="T7" fmla="*/ 590697 h 349"/>
                <a:gd name="T8" fmla="*/ 371623 w 248"/>
                <a:gd name="T9" fmla="*/ 658637 h 349"/>
                <a:gd name="T10" fmla="*/ 98093 w 248"/>
                <a:gd name="T11" fmla="*/ 658637 h 349"/>
                <a:gd name="T12" fmla="*/ 0 w 248"/>
                <a:gd name="T13" fmla="*/ 590697 h 349"/>
                <a:gd name="T14" fmla="*/ 0 w 248"/>
                <a:gd name="T15" fmla="*/ 69827 h 349"/>
                <a:gd name="T16" fmla="*/ 98093 w 248"/>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 h="349">
                  <a:moveTo>
                    <a:pt x="52" y="0"/>
                  </a:moveTo>
                  <a:cubicBezTo>
                    <a:pt x="197" y="0"/>
                    <a:pt x="197" y="0"/>
                    <a:pt x="197" y="0"/>
                  </a:cubicBezTo>
                  <a:cubicBezTo>
                    <a:pt x="225" y="0"/>
                    <a:pt x="248" y="16"/>
                    <a:pt x="248" y="37"/>
                  </a:cubicBezTo>
                  <a:cubicBezTo>
                    <a:pt x="248" y="313"/>
                    <a:pt x="248" y="313"/>
                    <a:pt x="248" y="313"/>
                  </a:cubicBezTo>
                  <a:cubicBezTo>
                    <a:pt x="248" y="333"/>
                    <a:pt x="225" y="349"/>
                    <a:pt x="197" y="349"/>
                  </a:cubicBezTo>
                  <a:cubicBezTo>
                    <a:pt x="52" y="349"/>
                    <a:pt x="52" y="349"/>
                    <a:pt x="52" y="349"/>
                  </a:cubicBezTo>
                  <a:cubicBezTo>
                    <a:pt x="23" y="349"/>
                    <a:pt x="0" y="333"/>
                    <a:pt x="0" y="313"/>
                  </a:cubicBezTo>
                  <a:cubicBezTo>
                    <a:pt x="0" y="37"/>
                    <a:pt x="0" y="37"/>
                    <a:pt x="0" y="37"/>
                  </a:cubicBezTo>
                  <a:cubicBezTo>
                    <a:pt x="0" y="16"/>
                    <a:pt x="23" y="0"/>
                    <a:pt x="52" y="0"/>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79" name="Freeform 95"/>
            <p:cNvSpPr>
              <a:spLocks/>
            </p:cNvSpPr>
            <p:nvPr/>
          </p:nvSpPr>
          <p:spPr bwMode="auto">
            <a:xfrm>
              <a:off x="4989467" y="6783245"/>
              <a:ext cx="410349" cy="543675"/>
            </a:xfrm>
            <a:custGeom>
              <a:avLst/>
              <a:gdLst>
                <a:gd name="T0" fmla="*/ 0 w 217"/>
                <a:gd name="T1" fmla="*/ 0 h 288"/>
                <a:gd name="T2" fmla="*/ 408458 w 217"/>
                <a:gd name="T3" fmla="*/ 0 h 288"/>
                <a:gd name="T4" fmla="*/ 410349 w 217"/>
                <a:gd name="T5" fmla="*/ 1888 h 288"/>
                <a:gd name="T6" fmla="*/ 410349 w 217"/>
                <a:gd name="T7" fmla="*/ 543675 h 288"/>
                <a:gd name="T8" fmla="*/ 408458 w 217"/>
                <a:gd name="T9" fmla="*/ 543675 h 288"/>
                <a:gd name="T10" fmla="*/ 0 w 217"/>
                <a:gd name="T11" fmla="*/ 543675 h 288"/>
                <a:gd name="T12" fmla="*/ 0 w 217"/>
                <a:gd name="T13" fmla="*/ 543675 h 288"/>
                <a:gd name="T14" fmla="*/ 0 w 217"/>
                <a:gd name="T15" fmla="*/ 1888 h 288"/>
                <a:gd name="T16" fmla="*/ 0 w 217"/>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288">
                  <a:moveTo>
                    <a:pt x="0" y="0"/>
                  </a:moveTo>
                  <a:cubicBezTo>
                    <a:pt x="216" y="0"/>
                    <a:pt x="216" y="0"/>
                    <a:pt x="216" y="0"/>
                  </a:cubicBezTo>
                  <a:cubicBezTo>
                    <a:pt x="217" y="0"/>
                    <a:pt x="217" y="0"/>
                    <a:pt x="217" y="1"/>
                  </a:cubicBezTo>
                  <a:cubicBezTo>
                    <a:pt x="217" y="288"/>
                    <a:pt x="217" y="288"/>
                    <a:pt x="217" y="288"/>
                  </a:cubicBezTo>
                  <a:cubicBezTo>
                    <a:pt x="217" y="288"/>
                    <a:pt x="217" y="288"/>
                    <a:pt x="216" y="288"/>
                  </a:cubicBezTo>
                  <a:cubicBezTo>
                    <a:pt x="0" y="288"/>
                    <a:pt x="0" y="288"/>
                    <a:pt x="0" y="288"/>
                  </a:cubicBezTo>
                  <a:cubicBezTo>
                    <a:pt x="0" y="288"/>
                    <a:pt x="0" y="288"/>
                    <a:pt x="0" y="288"/>
                  </a:cubicBezTo>
                  <a:cubicBezTo>
                    <a:pt x="0" y="1"/>
                    <a:pt x="0" y="1"/>
                    <a:pt x="0" y="1"/>
                  </a:cubicBezTo>
                  <a:cubicBezTo>
                    <a:pt x="0" y="0"/>
                    <a:pt x="0" y="0"/>
                    <a:pt x="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80" name="Freeform 96"/>
            <p:cNvSpPr>
              <a:spLocks/>
            </p:cNvSpPr>
            <p:nvPr/>
          </p:nvSpPr>
          <p:spPr bwMode="auto">
            <a:xfrm>
              <a:off x="5359899" y="7442680"/>
              <a:ext cx="245092" cy="231521"/>
            </a:xfrm>
            <a:custGeom>
              <a:avLst/>
              <a:gdLst>
                <a:gd name="T0" fmla="*/ 0 w 130"/>
                <a:gd name="T1" fmla="*/ 37646 h 123"/>
                <a:gd name="T2" fmla="*/ 82954 w 130"/>
                <a:gd name="T3" fmla="*/ 231521 h 123"/>
                <a:gd name="T4" fmla="*/ 113119 w 130"/>
                <a:gd name="T5" fmla="*/ 231521 h 123"/>
                <a:gd name="T6" fmla="*/ 245092 w 130"/>
                <a:gd name="T7" fmla="*/ 124231 h 123"/>
                <a:gd name="T8" fmla="*/ 194188 w 130"/>
                <a:gd name="T9" fmla="*/ 0 h 123"/>
                <a:gd name="T10" fmla="*/ 0 w 130"/>
                <a:gd name="T11" fmla="*/ 37646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23">
                  <a:moveTo>
                    <a:pt x="0" y="20"/>
                  </a:moveTo>
                  <a:cubicBezTo>
                    <a:pt x="44" y="123"/>
                    <a:pt x="44" y="123"/>
                    <a:pt x="44" y="123"/>
                  </a:cubicBezTo>
                  <a:cubicBezTo>
                    <a:pt x="60" y="123"/>
                    <a:pt x="60" y="123"/>
                    <a:pt x="60" y="123"/>
                  </a:cubicBezTo>
                  <a:cubicBezTo>
                    <a:pt x="86" y="108"/>
                    <a:pt x="110" y="89"/>
                    <a:pt x="130" y="66"/>
                  </a:cubicBezTo>
                  <a:cubicBezTo>
                    <a:pt x="103" y="0"/>
                    <a:pt x="103" y="0"/>
                    <a:pt x="103" y="0"/>
                  </a:cubicBezTo>
                  <a:lnTo>
                    <a:pt x="0" y="2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81" name="Freeform 97"/>
            <p:cNvSpPr>
              <a:spLocks/>
            </p:cNvSpPr>
            <p:nvPr/>
          </p:nvSpPr>
          <p:spPr bwMode="auto">
            <a:xfrm>
              <a:off x="5399816" y="7525708"/>
              <a:ext cx="224335" cy="173242"/>
            </a:xfrm>
            <a:custGeom>
              <a:avLst/>
              <a:gdLst>
                <a:gd name="T0" fmla="*/ 214909 w 119"/>
                <a:gd name="T1" fmla="*/ 0 h 92"/>
                <a:gd name="T2" fmla="*/ 224335 w 119"/>
                <a:gd name="T3" fmla="*/ 20714 h 92"/>
                <a:gd name="T4" fmla="*/ 32048 w 119"/>
                <a:gd name="T5" fmla="*/ 173242 h 92"/>
                <a:gd name="T6" fmla="*/ 0 w 119"/>
                <a:gd name="T7" fmla="*/ 86621 h 92"/>
                <a:gd name="T8" fmla="*/ 214909 w 119"/>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92">
                  <a:moveTo>
                    <a:pt x="114" y="0"/>
                  </a:moveTo>
                  <a:cubicBezTo>
                    <a:pt x="119" y="11"/>
                    <a:pt x="119" y="11"/>
                    <a:pt x="119" y="11"/>
                  </a:cubicBezTo>
                  <a:cubicBezTo>
                    <a:pt x="91" y="45"/>
                    <a:pt x="57" y="72"/>
                    <a:pt x="17" y="92"/>
                  </a:cubicBezTo>
                  <a:cubicBezTo>
                    <a:pt x="0" y="46"/>
                    <a:pt x="0" y="46"/>
                    <a:pt x="0" y="46"/>
                  </a:cubicBezTo>
                  <a:lnTo>
                    <a:pt x="114" y="0"/>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82" name="Freeform 98"/>
            <p:cNvSpPr>
              <a:spLocks/>
            </p:cNvSpPr>
            <p:nvPr/>
          </p:nvSpPr>
          <p:spPr bwMode="auto">
            <a:xfrm>
              <a:off x="5189852" y="7290994"/>
              <a:ext cx="205973" cy="240303"/>
            </a:xfrm>
            <a:custGeom>
              <a:avLst/>
              <a:gdLst>
                <a:gd name="T0" fmla="*/ 0 w 109"/>
                <a:gd name="T1" fmla="*/ 35951 h 127"/>
                <a:gd name="T2" fmla="*/ 94483 w 109"/>
                <a:gd name="T3" fmla="*/ 170293 h 127"/>
                <a:gd name="T4" fmla="*/ 188966 w 109"/>
                <a:gd name="T5" fmla="*/ 230842 h 127"/>
                <a:gd name="T6" fmla="*/ 168180 w 109"/>
                <a:gd name="T7" fmla="*/ 143803 h 127"/>
                <a:gd name="T8" fmla="*/ 94483 w 109"/>
                <a:gd name="T9" fmla="*/ 51088 h 127"/>
                <a:gd name="T10" fmla="*/ 0 w 109"/>
                <a:gd name="T11" fmla="*/ 35951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27">
                  <a:moveTo>
                    <a:pt x="0" y="19"/>
                  </a:moveTo>
                  <a:cubicBezTo>
                    <a:pt x="50" y="90"/>
                    <a:pt x="50" y="90"/>
                    <a:pt x="50" y="90"/>
                  </a:cubicBezTo>
                  <a:cubicBezTo>
                    <a:pt x="56" y="99"/>
                    <a:pt x="90" y="127"/>
                    <a:pt x="100" y="122"/>
                  </a:cubicBezTo>
                  <a:cubicBezTo>
                    <a:pt x="109" y="116"/>
                    <a:pt x="96" y="85"/>
                    <a:pt x="89" y="76"/>
                  </a:cubicBezTo>
                  <a:cubicBezTo>
                    <a:pt x="50" y="27"/>
                    <a:pt x="50" y="27"/>
                    <a:pt x="50" y="27"/>
                  </a:cubicBezTo>
                  <a:cubicBezTo>
                    <a:pt x="28" y="0"/>
                    <a:pt x="9" y="11"/>
                    <a:pt x="0" y="1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83" name="Freeform 99"/>
            <p:cNvSpPr>
              <a:spLocks/>
            </p:cNvSpPr>
            <p:nvPr/>
          </p:nvSpPr>
          <p:spPr bwMode="auto">
            <a:xfrm>
              <a:off x="5125984" y="7015564"/>
              <a:ext cx="462241" cy="562835"/>
            </a:xfrm>
            <a:custGeom>
              <a:avLst/>
              <a:gdLst>
                <a:gd name="T0" fmla="*/ 92448 w 245"/>
                <a:gd name="T1" fmla="*/ 43440 h 298"/>
                <a:gd name="T2" fmla="*/ 169803 w 245"/>
                <a:gd name="T3" fmla="*/ 217201 h 298"/>
                <a:gd name="T4" fmla="*/ 241497 w 245"/>
                <a:gd name="T5" fmla="*/ 211535 h 298"/>
                <a:gd name="T6" fmla="*/ 307532 w 245"/>
                <a:gd name="T7" fmla="*/ 194537 h 298"/>
                <a:gd name="T8" fmla="*/ 377340 w 245"/>
                <a:gd name="T9" fmla="*/ 192648 h 298"/>
                <a:gd name="T10" fmla="*/ 443374 w 245"/>
                <a:gd name="T11" fmla="*/ 339967 h 298"/>
                <a:gd name="T12" fmla="*/ 454694 w 245"/>
                <a:gd name="T13" fmla="*/ 474066 h 298"/>
                <a:gd name="T14" fmla="*/ 275458 w 245"/>
                <a:gd name="T15" fmla="*/ 536393 h 298"/>
                <a:gd name="T16" fmla="*/ 209423 w 245"/>
                <a:gd name="T17" fmla="*/ 483509 h 298"/>
                <a:gd name="T18" fmla="*/ 22640 w 245"/>
                <a:gd name="T19" fmla="*/ 73660 h 298"/>
                <a:gd name="T20" fmla="*/ 92448 w 245"/>
                <a:gd name="T21" fmla="*/ 4344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5" h="298">
                  <a:moveTo>
                    <a:pt x="49" y="23"/>
                  </a:moveTo>
                  <a:cubicBezTo>
                    <a:pt x="90" y="115"/>
                    <a:pt x="90" y="115"/>
                    <a:pt x="90" y="115"/>
                  </a:cubicBezTo>
                  <a:cubicBezTo>
                    <a:pt x="93" y="99"/>
                    <a:pt x="118" y="96"/>
                    <a:pt x="128" y="112"/>
                  </a:cubicBezTo>
                  <a:cubicBezTo>
                    <a:pt x="129" y="94"/>
                    <a:pt x="152" y="90"/>
                    <a:pt x="163" y="103"/>
                  </a:cubicBezTo>
                  <a:cubicBezTo>
                    <a:pt x="167" y="87"/>
                    <a:pt x="193" y="85"/>
                    <a:pt x="200" y="102"/>
                  </a:cubicBezTo>
                  <a:cubicBezTo>
                    <a:pt x="235" y="180"/>
                    <a:pt x="235" y="180"/>
                    <a:pt x="235" y="180"/>
                  </a:cubicBezTo>
                  <a:cubicBezTo>
                    <a:pt x="244" y="202"/>
                    <a:pt x="245" y="236"/>
                    <a:pt x="241" y="251"/>
                  </a:cubicBezTo>
                  <a:cubicBezTo>
                    <a:pt x="228" y="297"/>
                    <a:pt x="167" y="298"/>
                    <a:pt x="146" y="284"/>
                  </a:cubicBezTo>
                  <a:cubicBezTo>
                    <a:pt x="130" y="273"/>
                    <a:pt x="117" y="267"/>
                    <a:pt x="111" y="256"/>
                  </a:cubicBezTo>
                  <a:cubicBezTo>
                    <a:pt x="12" y="39"/>
                    <a:pt x="12" y="39"/>
                    <a:pt x="12" y="39"/>
                  </a:cubicBezTo>
                  <a:cubicBezTo>
                    <a:pt x="0" y="12"/>
                    <a:pt x="40" y="0"/>
                    <a:pt x="49" y="23"/>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84" name="Freeform 100"/>
            <p:cNvSpPr>
              <a:spLocks noEditPoints="1"/>
            </p:cNvSpPr>
            <p:nvPr/>
          </p:nvSpPr>
          <p:spPr bwMode="auto">
            <a:xfrm>
              <a:off x="5296031" y="7204772"/>
              <a:ext cx="163661" cy="99794"/>
            </a:xfrm>
            <a:custGeom>
              <a:avLst/>
              <a:gdLst>
                <a:gd name="T0" fmla="*/ 163661 w 87"/>
                <a:gd name="T1" fmla="*/ 56487 h 53"/>
                <a:gd name="T2" fmla="*/ 139206 w 87"/>
                <a:gd name="T3" fmla="*/ 0 h 53"/>
                <a:gd name="T4" fmla="*/ 137325 w 87"/>
                <a:gd name="T5" fmla="*/ 5649 h 53"/>
                <a:gd name="T6" fmla="*/ 131681 w 87"/>
                <a:gd name="T7" fmla="*/ 0 h 53"/>
                <a:gd name="T8" fmla="*/ 163661 w 87"/>
                <a:gd name="T9" fmla="*/ 56487 h 53"/>
                <a:gd name="T10" fmla="*/ 0 w 87"/>
                <a:gd name="T11" fmla="*/ 28244 h 53"/>
                <a:gd name="T12" fmla="*/ 1881 w 87"/>
                <a:gd name="T13" fmla="*/ 20712 h 53"/>
                <a:gd name="T14" fmla="*/ 33861 w 87"/>
                <a:gd name="T15" fmla="*/ 99794 h 53"/>
                <a:gd name="T16" fmla="*/ 0 w 87"/>
                <a:gd name="T17" fmla="*/ 28244 h 53"/>
                <a:gd name="T18" fmla="*/ 0 w 87"/>
                <a:gd name="T19" fmla="*/ 28244 h 53"/>
                <a:gd name="T20" fmla="*/ 62078 w 87"/>
                <a:gd name="T21" fmla="*/ 11297 h 53"/>
                <a:gd name="T22" fmla="*/ 71484 w 87"/>
                <a:gd name="T23" fmla="*/ 22595 h 53"/>
                <a:gd name="T24" fmla="*/ 71484 w 87"/>
                <a:gd name="T25" fmla="*/ 16946 h 53"/>
                <a:gd name="T26" fmla="*/ 99702 w 87"/>
                <a:gd name="T27" fmla="*/ 80965 h 53"/>
                <a:gd name="T28" fmla="*/ 62078 w 87"/>
                <a:gd name="T29" fmla="*/ 11297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53">
                  <a:moveTo>
                    <a:pt x="87" y="30"/>
                  </a:moveTo>
                  <a:cubicBezTo>
                    <a:pt x="87" y="30"/>
                    <a:pt x="80" y="14"/>
                    <a:pt x="74" y="0"/>
                  </a:cubicBezTo>
                  <a:cubicBezTo>
                    <a:pt x="74" y="1"/>
                    <a:pt x="74" y="2"/>
                    <a:pt x="73" y="3"/>
                  </a:cubicBezTo>
                  <a:cubicBezTo>
                    <a:pt x="72" y="2"/>
                    <a:pt x="71" y="1"/>
                    <a:pt x="70" y="0"/>
                  </a:cubicBezTo>
                  <a:cubicBezTo>
                    <a:pt x="78" y="13"/>
                    <a:pt x="87" y="30"/>
                    <a:pt x="87" y="30"/>
                  </a:cubicBezTo>
                  <a:close/>
                  <a:moveTo>
                    <a:pt x="0" y="15"/>
                  </a:moveTo>
                  <a:cubicBezTo>
                    <a:pt x="0" y="13"/>
                    <a:pt x="1" y="12"/>
                    <a:pt x="1" y="11"/>
                  </a:cubicBezTo>
                  <a:cubicBezTo>
                    <a:pt x="8" y="26"/>
                    <a:pt x="18" y="53"/>
                    <a:pt x="18" y="53"/>
                  </a:cubicBezTo>
                  <a:cubicBezTo>
                    <a:pt x="18" y="53"/>
                    <a:pt x="5" y="27"/>
                    <a:pt x="0" y="15"/>
                  </a:cubicBezTo>
                  <a:cubicBezTo>
                    <a:pt x="0" y="16"/>
                    <a:pt x="0" y="15"/>
                    <a:pt x="0" y="15"/>
                  </a:cubicBezTo>
                  <a:close/>
                  <a:moveTo>
                    <a:pt x="33" y="6"/>
                  </a:moveTo>
                  <a:cubicBezTo>
                    <a:pt x="35" y="8"/>
                    <a:pt x="36" y="10"/>
                    <a:pt x="38" y="12"/>
                  </a:cubicBezTo>
                  <a:cubicBezTo>
                    <a:pt x="38" y="11"/>
                    <a:pt x="38" y="10"/>
                    <a:pt x="38" y="9"/>
                  </a:cubicBezTo>
                  <a:cubicBezTo>
                    <a:pt x="45" y="24"/>
                    <a:pt x="53" y="43"/>
                    <a:pt x="53" y="43"/>
                  </a:cubicBezTo>
                  <a:cubicBezTo>
                    <a:pt x="53" y="43"/>
                    <a:pt x="40" y="20"/>
                    <a:pt x="33" y="6"/>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85" name="Freeform 101"/>
            <p:cNvSpPr>
              <a:spLocks/>
            </p:cNvSpPr>
            <p:nvPr/>
          </p:nvSpPr>
          <p:spPr bwMode="auto">
            <a:xfrm>
              <a:off x="5236954" y="7310154"/>
              <a:ext cx="60674" cy="106180"/>
            </a:xfrm>
            <a:custGeom>
              <a:avLst/>
              <a:gdLst>
                <a:gd name="T0" fmla="*/ 15169 w 32"/>
                <a:gd name="T1" fmla="*/ 5688 h 56"/>
                <a:gd name="T2" fmla="*/ 60674 w 32"/>
                <a:gd name="T3" fmla="*/ 106180 h 56"/>
                <a:gd name="T4" fmla="*/ 0 w 32"/>
                <a:gd name="T5" fmla="*/ 0 h 56"/>
                <a:gd name="T6" fmla="*/ 15169 w 32"/>
                <a:gd name="T7" fmla="*/ 5688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56">
                  <a:moveTo>
                    <a:pt x="8" y="3"/>
                  </a:moveTo>
                  <a:cubicBezTo>
                    <a:pt x="32" y="56"/>
                    <a:pt x="32" y="56"/>
                    <a:pt x="32" y="56"/>
                  </a:cubicBezTo>
                  <a:cubicBezTo>
                    <a:pt x="0" y="0"/>
                    <a:pt x="0" y="0"/>
                    <a:pt x="0" y="0"/>
                  </a:cubicBezTo>
                  <a:cubicBezTo>
                    <a:pt x="2" y="0"/>
                    <a:pt x="5" y="1"/>
                    <a:pt x="8" y="3"/>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86" name="Freeform 102"/>
            <p:cNvSpPr>
              <a:spLocks/>
            </p:cNvSpPr>
            <p:nvPr/>
          </p:nvSpPr>
          <p:spPr bwMode="auto">
            <a:xfrm>
              <a:off x="4748367" y="7362845"/>
              <a:ext cx="261857" cy="292994"/>
            </a:xfrm>
            <a:custGeom>
              <a:avLst/>
              <a:gdLst>
                <a:gd name="T0" fmla="*/ 120550 w 328"/>
                <a:gd name="T1" fmla="*/ 0 h 367"/>
                <a:gd name="T2" fmla="*/ 0 w 328"/>
                <a:gd name="T3" fmla="*/ 166057 h 367"/>
                <a:gd name="T4" fmla="*/ 137315 w 328"/>
                <a:gd name="T5" fmla="*/ 292994 h 367"/>
                <a:gd name="T6" fmla="*/ 261857 w 328"/>
                <a:gd name="T7" fmla="*/ 124542 h 367"/>
                <a:gd name="T8" fmla="*/ 120550 w 328"/>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67">
                  <a:moveTo>
                    <a:pt x="151" y="0"/>
                  </a:moveTo>
                  <a:lnTo>
                    <a:pt x="0" y="208"/>
                  </a:lnTo>
                  <a:lnTo>
                    <a:pt x="172" y="367"/>
                  </a:lnTo>
                  <a:lnTo>
                    <a:pt x="328" y="156"/>
                  </a:lnTo>
                  <a:lnTo>
                    <a:pt x="151"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87" name="Freeform 103"/>
            <p:cNvSpPr>
              <a:spLocks/>
            </p:cNvSpPr>
            <p:nvPr/>
          </p:nvSpPr>
          <p:spPr bwMode="auto">
            <a:xfrm>
              <a:off x="4737190" y="7481799"/>
              <a:ext cx="199586" cy="185217"/>
            </a:xfrm>
            <a:custGeom>
              <a:avLst/>
              <a:gdLst>
                <a:gd name="T0" fmla="*/ 26360 w 106"/>
                <a:gd name="T1" fmla="*/ 0 h 98"/>
                <a:gd name="T2" fmla="*/ 0 w 106"/>
                <a:gd name="T3" fmla="*/ 34019 h 98"/>
                <a:gd name="T4" fmla="*/ 158162 w 106"/>
                <a:gd name="T5" fmla="*/ 185217 h 98"/>
                <a:gd name="T6" fmla="*/ 199586 w 106"/>
                <a:gd name="T7" fmla="*/ 126628 h 98"/>
                <a:gd name="T8" fmla="*/ 26360 w 106"/>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98">
                  <a:moveTo>
                    <a:pt x="14" y="0"/>
                  </a:moveTo>
                  <a:cubicBezTo>
                    <a:pt x="0" y="18"/>
                    <a:pt x="0" y="18"/>
                    <a:pt x="0" y="18"/>
                  </a:cubicBezTo>
                  <a:cubicBezTo>
                    <a:pt x="22" y="50"/>
                    <a:pt x="51" y="77"/>
                    <a:pt x="84" y="98"/>
                  </a:cubicBezTo>
                  <a:cubicBezTo>
                    <a:pt x="106" y="67"/>
                    <a:pt x="106" y="67"/>
                    <a:pt x="106" y="67"/>
                  </a:cubicBezTo>
                  <a:lnTo>
                    <a:pt x="14" y="0"/>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88" name="Freeform 104"/>
            <p:cNvSpPr>
              <a:spLocks/>
            </p:cNvSpPr>
            <p:nvPr/>
          </p:nvSpPr>
          <p:spPr bwMode="auto">
            <a:xfrm>
              <a:off x="4808243" y="7304566"/>
              <a:ext cx="185216" cy="177233"/>
            </a:xfrm>
            <a:custGeom>
              <a:avLst/>
              <a:gdLst>
                <a:gd name="T0" fmla="*/ 41579 w 98"/>
                <a:gd name="T1" fmla="*/ 15084 h 94"/>
                <a:gd name="T2" fmla="*/ 28349 w 98"/>
                <a:gd name="T3" fmla="*/ 115013 h 94"/>
                <a:gd name="T4" fmla="*/ 143637 w 98"/>
                <a:gd name="T5" fmla="*/ 162149 h 94"/>
                <a:gd name="T6" fmla="*/ 158757 w 98"/>
                <a:gd name="T7" fmla="*/ 62220 h 94"/>
                <a:gd name="T8" fmla="*/ 41579 w 98"/>
                <a:gd name="T9" fmla="*/ 1508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94">
                  <a:moveTo>
                    <a:pt x="22" y="8"/>
                  </a:moveTo>
                  <a:cubicBezTo>
                    <a:pt x="3" y="15"/>
                    <a:pt x="0" y="39"/>
                    <a:pt x="15" y="61"/>
                  </a:cubicBezTo>
                  <a:cubicBezTo>
                    <a:pt x="29" y="82"/>
                    <a:pt x="57" y="94"/>
                    <a:pt x="76" y="86"/>
                  </a:cubicBezTo>
                  <a:cubicBezTo>
                    <a:pt x="95" y="79"/>
                    <a:pt x="98" y="55"/>
                    <a:pt x="84" y="33"/>
                  </a:cubicBezTo>
                  <a:cubicBezTo>
                    <a:pt x="69" y="11"/>
                    <a:pt x="42" y="0"/>
                    <a:pt x="22" y="8"/>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89" name="Freeform 105"/>
            <p:cNvSpPr>
              <a:spLocks/>
            </p:cNvSpPr>
            <p:nvPr/>
          </p:nvSpPr>
          <p:spPr bwMode="auto">
            <a:xfrm>
              <a:off x="4801058" y="7321331"/>
              <a:ext cx="181224" cy="179628"/>
            </a:xfrm>
            <a:custGeom>
              <a:avLst/>
              <a:gdLst>
                <a:gd name="T0" fmla="*/ 43418 w 96"/>
                <a:gd name="T1" fmla="*/ 17017 h 95"/>
                <a:gd name="T2" fmla="*/ 26429 w 96"/>
                <a:gd name="T3" fmla="*/ 122903 h 95"/>
                <a:gd name="T4" fmla="*/ 137806 w 96"/>
                <a:gd name="T5" fmla="*/ 160720 h 95"/>
                <a:gd name="T6" fmla="*/ 154796 w 96"/>
                <a:gd name="T7" fmla="*/ 56725 h 95"/>
                <a:gd name="T8" fmla="*/ 43418 w 96"/>
                <a:gd name="T9" fmla="*/ 17017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5">
                  <a:moveTo>
                    <a:pt x="23" y="9"/>
                  </a:moveTo>
                  <a:cubicBezTo>
                    <a:pt x="4" y="19"/>
                    <a:pt x="0" y="44"/>
                    <a:pt x="14" y="65"/>
                  </a:cubicBezTo>
                  <a:cubicBezTo>
                    <a:pt x="28" y="85"/>
                    <a:pt x="54" y="95"/>
                    <a:pt x="73" y="85"/>
                  </a:cubicBezTo>
                  <a:cubicBezTo>
                    <a:pt x="92" y="75"/>
                    <a:pt x="96" y="51"/>
                    <a:pt x="82" y="30"/>
                  </a:cubicBezTo>
                  <a:cubicBezTo>
                    <a:pt x="68" y="9"/>
                    <a:pt x="42" y="0"/>
                    <a:pt x="23"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90" name="Freeform 106"/>
            <p:cNvSpPr>
              <a:spLocks/>
            </p:cNvSpPr>
            <p:nvPr/>
          </p:nvSpPr>
          <p:spPr bwMode="auto">
            <a:xfrm>
              <a:off x="4810638" y="7116156"/>
              <a:ext cx="214755" cy="273035"/>
            </a:xfrm>
            <a:custGeom>
              <a:avLst/>
              <a:gdLst>
                <a:gd name="T0" fmla="*/ 160124 w 114"/>
                <a:gd name="T1" fmla="*/ 0 h 145"/>
                <a:gd name="T2" fmla="*/ 16954 w 114"/>
                <a:gd name="T3" fmla="*/ 195832 h 145"/>
                <a:gd name="T4" fmla="*/ 16954 w 114"/>
                <a:gd name="T5" fmla="*/ 259854 h 145"/>
                <a:gd name="T6" fmla="*/ 16954 w 114"/>
                <a:gd name="T7" fmla="*/ 259854 h 145"/>
                <a:gd name="T8" fmla="*/ 67817 w 114"/>
                <a:gd name="T9" fmla="*/ 252322 h 145"/>
                <a:gd name="T10" fmla="*/ 180846 w 114"/>
                <a:gd name="T11" fmla="*/ 97916 h 145"/>
                <a:gd name="T12" fmla="*/ 160124 w 114"/>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45">
                  <a:moveTo>
                    <a:pt x="85" y="0"/>
                  </a:moveTo>
                  <a:cubicBezTo>
                    <a:pt x="9" y="104"/>
                    <a:pt x="9" y="104"/>
                    <a:pt x="9" y="104"/>
                  </a:cubicBezTo>
                  <a:cubicBezTo>
                    <a:pt x="2" y="113"/>
                    <a:pt x="0" y="132"/>
                    <a:pt x="9" y="138"/>
                  </a:cubicBezTo>
                  <a:cubicBezTo>
                    <a:pt x="9" y="138"/>
                    <a:pt x="9" y="138"/>
                    <a:pt x="9" y="138"/>
                  </a:cubicBezTo>
                  <a:cubicBezTo>
                    <a:pt x="17" y="145"/>
                    <a:pt x="30" y="143"/>
                    <a:pt x="36" y="134"/>
                  </a:cubicBezTo>
                  <a:cubicBezTo>
                    <a:pt x="96" y="52"/>
                    <a:pt x="96" y="52"/>
                    <a:pt x="96" y="52"/>
                  </a:cubicBezTo>
                  <a:cubicBezTo>
                    <a:pt x="114" y="28"/>
                    <a:pt x="93" y="4"/>
                    <a:pt x="85" y="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68" name="组合 1191"/>
          <p:cNvGrpSpPr>
            <a:grpSpLocks/>
          </p:cNvGrpSpPr>
          <p:nvPr/>
        </p:nvGrpSpPr>
        <p:grpSpPr bwMode="auto">
          <a:xfrm>
            <a:off x="5917407" y="4497917"/>
            <a:ext cx="923396" cy="923396"/>
            <a:chOff x="2044375" y="6645929"/>
            <a:chExt cx="1108102" cy="1108107"/>
          </a:xfrm>
        </p:grpSpPr>
        <p:sp>
          <p:nvSpPr>
            <p:cNvPr id="49343" name="Oval 107"/>
            <p:cNvSpPr>
              <a:spLocks noChangeArrowheads="1"/>
            </p:cNvSpPr>
            <p:nvPr/>
          </p:nvSpPr>
          <p:spPr bwMode="auto">
            <a:xfrm>
              <a:off x="2044375" y="6645929"/>
              <a:ext cx="1108102" cy="1108107"/>
            </a:xfrm>
            <a:prstGeom prst="ellipse">
              <a:avLst/>
            </a:pr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44" name="Freeform 108"/>
            <p:cNvSpPr>
              <a:spLocks/>
            </p:cNvSpPr>
            <p:nvPr/>
          </p:nvSpPr>
          <p:spPr bwMode="auto">
            <a:xfrm>
              <a:off x="2156144" y="7176032"/>
              <a:ext cx="368037" cy="337701"/>
            </a:xfrm>
            <a:custGeom>
              <a:avLst/>
              <a:gdLst>
                <a:gd name="T0" fmla="*/ 145327 w 195"/>
                <a:gd name="T1" fmla="*/ 13206 h 179"/>
                <a:gd name="T2" fmla="*/ 11324 w 195"/>
                <a:gd name="T3" fmla="*/ 192433 h 179"/>
                <a:gd name="T4" fmla="*/ 190624 w 195"/>
                <a:gd name="T5" fmla="*/ 326381 h 179"/>
                <a:gd name="T6" fmla="*/ 354825 w 195"/>
                <a:gd name="T7" fmla="*/ 115082 h 179"/>
                <a:gd name="T8" fmla="*/ 145327 w 195"/>
                <a:gd name="T9" fmla="*/ 13206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79">
                  <a:moveTo>
                    <a:pt x="77" y="7"/>
                  </a:moveTo>
                  <a:cubicBezTo>
                    <a:pt x="32" y="13"/>
                    <a:pt x="0" y="56"/>
                    <a:pt x="6" y="102"/>
                  </a:cubicBezTo>
                  <a:cubicBezTo>
                    <a:pt x="13" y="147"/>
                    <a:pt x="55" y="179"/>
                    <a:pt x="101" y="173"/>
                  </a:cubicBezTo>
                  <a:cubicBezTo>
                    <a:pt x="147" y="166"/>
                    <a:pt x="195" y="107"/>
                    <a:pt x="188" y="61"/>
                  </a:cubicBezTo>
                  <a:cubicBezTo>
                    <a:pt x="182" y="15"/>
                    <a:pt x="123" y="0"/>
                    <a:pt x="77" y="7"/>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45" name="Freeform 109"/>
            <p:cNvSpPr>
              <a:spLocks/>
            </p:cNvSpPr>
            <p:nvPr/>
          </p:nvSpPr>
          <p:spPr bwMode="auto">
            <a:xfrm>
              <a:off x="2188077" y="7051490"/>
              <a:ext cx="232318" cy="294590"/>
            </a:xfrm>
            <a:custGeom>
              <a:avLst/>
              <a:gdLst>
                <a:gd name="T0" fmla="*/ 173766 w 123"/>
                <a:gd name="T1" fmla="*/ 0 h 156"/>
                <a:gd name="T2" fmla="*/ 16999 w 123"/>
                <a:gd name="T3" fmla="*/ 213389 h 156"/>
                <a:gd name="T4" fmla="*/ 16999 w 123"/>
                <a:gd name="T5" fmla="*/ 281371 h 156"/>
                <a:gd name="T6" fmla="*/ 16999 w 123"/>
                <a:gd name="T7" fmla="*/ 281371 h 156"/>
                <a:gd name="T8" fmla="*/ 73662 w 123"/>
                <a:gd name="T9" fmla="*/ 271929 h 156"/>
                <a:gd name="T10" fmla="*/ 196431 w 123"/>
                <a:gd name="T11" fmla="*/ 105750 h 156"/>
                <a:gd name="T12" fmla="*/ 173766 w 123"/>
                <a:gd name="T13" fmla="*/ 0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156">
                  <a:moveTo>
                    <a:pt x="92" y="0"/>
                  </a:moveTo>
                  <a:cubicBezTo>
                    <a:pt x="9" y="113"/>
                    <a:pt x="9" y="113"/>
                    <a:pt x="9" y="113"/>
                  </a:cubicBezTo>
                  <a:cubicBezTo>
                    <a:pt x="2" y="122"/>
                    <a:pt x="0" y="142"/>
                    <a:pt x="9" y="149"/>
                  </a:cubicBezTo>
                  <a:cubicBezTo>
                    <a:pt x="9" y="149"/>
                    <a:pt x="9" y="149"/>
                    <a:pt x="9" y="149"/>
                  </a:cubicBezTo>
                  <a:cubicBezTo>
                    <a:pt x="19" y="156"/>
                    <a:pt x="32" y="154"/>
                    <a:pt x="39" y="144"/>
                  </a:cubicBezTo>
                  <a:cubicBezTo>
                    <a:pt x="104" y="56"/>
                    <a:pt x="104" y="56"/>
                    <a:pt x="104" y="56"/>
                  </a:cubicBezTo>
                  <a:cubicBezTo>
                    <a:pt x="123" y="30"/>
                    <a:pt x="100" y="4"/>
                    <a:pt x="92"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46" name="Freeform 110"/>
            <p:cNvSpPr>
              <a:spLocks/>
            </p:cNvSpPr>
            <p:nvPr/>
          </p:nvSpPr>
          <p:spPr bwMode="auto">
            <a:xfrm>
              <a:off x="2365310" y="6824759"/>
              <a:ext cx="456653" cy="558844"/>
            </a:xfrm>
            <a:custGeom>
              <a:avLst/>
              <a:gdLst>
                <a:gd name="T0" fmla="*/ 37740 w 242"/>
                <a:gd name="T1" fmla="*/ 0 h 296"/>
                <a:gd name="T2" fmla="*/ 417026 w 242"/>
                <a:gd name="T3" fmla="*/ 0 h 296"/>
                <a:gd name="T4" fmla="*/ 456653 w 242"/>
                <a:gd name="T5" fmla="*/ 39648 h 296"/>
                <a:gd name="T6" fmla="*/ 456653 w 242"/>
                <a:gd name="T7" fmla="*/ 521084 h 296"/>
                <a:gd name="T8" fmla="*/ 417026 w 242"/>
                <a:gd name="T9" fmla="*/ 558844 h 296"/>
                <a:gd name="T10" fmla="*/ 37740 w 242"/>
                <a:gd name="T11" fmla="*/ 558844 h 296"/>
                <a:gd name="T12" fmla="*/ 0 w 242"/>
                <a:gd name="T13" fmla="*/ 521084 h 296"/>
                <a:gd name="T14" fmla="*/ 0 w 242"/>
                <a:gd name="T15" fmla="*/ 39648 h 296"/>
                <a:gd name="T16" fmla="*/ 37740 w 242"/>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296">
                  <a:moveTo>
                    <a:pt x="20" y="0"/>
                  </a:moveTo>
                  <a:cubicBezTo>
                    <a:pt x="221" y="0"/>
                    <a:pt x="221" y="0"/>
                    <a:pt x="221" y="0"/>
                  </a:cubicBezTo>
                  <a:cubicBezTo>
                    <a:pt x="233" y="0"/>
                    <a:pt x="242" y="9"/>
                    <a:pt x="242" y="21"/>
                  </a:cubicBezTo>
                  <a:cubicBezTo>
                    <a:pt x="242" y="276"/>
                    <a:pt x="242" y="276"/>
                    <a:pt x="242" y="276"/>
                  </a:cubicBezTo>
                  <a:cubicBezTo>
                    <a:pt x="242" y="287"/>
                    <a:pt x="233" y="296"/>
                    <a:pt x="221" y="296"/>
                  </a:cubicBezTo>
                  <a:cubicBezTo>
                    <a:pt x="20" y="296"/>
                    <a:pt x="20" y="296"/>
                    <a:pt x="20" y="296"/>
                  </a:cubicBezTo>
                  <a:cubicBezTo>
                    <a:pt x="9" y="296"/>
                    <a:pt x="0" y="287"/>
                    <a:pt x="0" y="276"/>
                  </a:cubicBezTo>
                  <a:cubicBezTo>
                    <a:pt x="0" y="21"/>
                    <a:pt x="0" y="21"/>
                    <a:pt x="0" y="21"/>
                  </a:cubicBezTo>
                  <a:cubicBezTo>
                    <a:pt x="0" y="9"/>
                    <a:pt x="9" y="0"/>
                    <a:pt x="20" y="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47" name="Freeform 111"/>
            <p:cNvSpPr>
              <a:spLocks/>
            </p:cNvSpPr>
            <p:nvPr/>
          </p:nvSpPr>
          <p:spPr bwMode="auto">
            <a:xfrm>
              <a:off x="2391655" y="6855096"/>
              <a:ext cx="403962" cy="94205"/>
            </a:xfrm>
            <a:custGeom>
              <a:avLst/>
              <a:gdLst>
                <a:gd name="T0" fmla="*/ 20764 w 214"/>
                <a:gd name="T1" fmla="*/ 0 h 50"/>
                <a:gd name="T2" fmla="*/ 383198 w 214"/>
                <a:gd name="T3" fmla="*/ 0 h 50"/>
                <a:gd name="T4" fmla="*/ 403962 w 214"/>
                <a:gd name="T5" fmla="*/ 20725 h 50"/>
                <a:gd name="T6" fmla="*/ 403962 w 214"/>
                <a:gd name="T7" fmla="*/ 75364 h 50"/>
                <a:gd name="T8" fmla="*/ 383198 w 214"/>
                <a:gd name="T9" fmla="*/ 94205 h 50"/>
                <a:gd name="T10" fmla="*/ 20764 w 214"/>
                <a:gd name="T11" fmla="*/ 94205 h 50"/>
                <a:gd name="T12" fmla="*/ 0 w 214"/>
                <a:gd name="T13" fmla="*/ 75364 h 50"/>
                <a:gd name="T14" fmla="*/ 0 w 214"/>
                <a:gd name="T15" fmla="*/ 20725 h 50"/>
                <a:gd name="T16" fmla="*/ 20764 w 214"/>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 h="50">
                  <a:moveTo>
                    <a:pt x="11" y="0"/>
                  </a:moveTo>
                  <a:cubicBezTo>
                    <a:pt x="203" y="0"/>
                    <a:pt x="203" y="0"/>
                    <a:pt x="203" y="0"/>
                  </a:cubicBezTo>
                  <a:cubicBezTo>
                    <a:pt x="209" y="0"/>
                    <a:pt x="214" y="5"/>
                    <a:pt x="214" y="11"/>
                  </a:cubicBezTo>
                  <a:cubicBezTo>
                    <a:pt x="214" y="40"/>
                    <a:pt x="214" y="40"/>
                    <a:pt x="214" y="40"/>
                  </a:cubicBezTo>
                  <a:cubicBezTo>
                    <a:pt x="214" y="46"/>
                    <a:pt x="209" y="50"/>
                    <a:pt x="203" y="50"/>
                  </a:cubicBezTo>
                  <a:cubicBezTo>
                    <a:pt x="11" y="50"/>
                    <a:pt x="11" y="50"/>
                    <a:pt x="11" y="50"/>
                  </a:cubicBezTo>
                  <a:cubicBezTo>
                    <a:pt x="5" y="50"/>
                    <a:pt x="0" y="46"/>
                    <a:pt x="0" y="40"/>
                  </a:cubicBezTo>
                  <a:cubicBezTo>
                    <a:pt x="0" y="11"/>
                    <a:pt x="0" y="11"/>
                    <a:pt x="0" y="11"/>
                  </a:cubicBezTo>
                  <a:cubicBezTo>
                    <a:pt x="0" y="5"/>
                    <a:pt x="5" y="0"/>
                    <a:pt x="11"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48" name="Freeform 112"/>
            <p:cNvSpPr>
              <a:spLocks/>
            </p:cNvSpPr>
            <p:nvPr/>
          </p:nvSpPr>
          <p:spPr bwMode="auto">
            <a:xfrm>
              <a:off x="2391655" y="6964470"/>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49" name="Freeform 113"/>
            <p:cNvSpPr>
              <a:spLocks/>
            </p:cNvSpPr>
            <p:nvPr/>
          </p:nvSpPr>
          <p:spPr bwMode="auto">
            <a:xfrm>
              <a:off x="2497835" y="6964470"/>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50" name="Freeform 114"/>
            <p:cNvSpPr>
              <a:spLocks/>
            </p:cNvSpPr>
            <p:nvPr/>
          </p:nvSpPr>
          <p:spPr bwMode="auto">
            <a:xfrm>
              <a:off x="2601620" y="6964470"/>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51" name="Freeform 115"/>
            <p:cNvSpPr>
              <a:spLocks/>
            </p:cNvSpPr>
            <p:nvPr/>
          </p:nvSpPr>
          <p:spPr bwMode="auto">
            <a:xfrm>
              <a:off x="2707001" y="6964470"/>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52" name="Freeform 116"/>
            <p:cNvSpPr>
              <a:spLocks/>
            </p:cNvSpPr>
            <p:nvPr/>
          </p:nvSpPr>
          <p:spPr bwMode="auto">
            <a:xfrm>
              <a:off x="2391655" y="706665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53" name="Freeform 117"/>
            <p:cNvSpPr>
              <a:spLocks/>
            </p:cNvSpPr>
            <p:nvPr/>
          </p:nvSpPr>
          <p:spPr bwMode="auto">
            <a:xfrm>
              <a:off x="2497835" y="7066658"/>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54" name="Freeform 118"/>
            <p:cNvSpPr>
              <a:spLocks/>
            </p:cNvSpPr>
            <p:nvPr/>
          </p:nvSpPr>
          <p:spPr bwMode="auto">
            <a:xfrm>
              <a:off x="2601620" y="706665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55" name="Freeform 119"/>
            <p:cNvSpPr>
              <a:spLocks/>
            </p:cNvSpPr>
            <p:nvPr/>
          </p:nvSpPr>
          <p:spPr bwMode="auto">
            <a:xfrm>
              <a:off x="2707001" y="706665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56" name="Freeform 120"/>
            <p:cNvSpPr>
              <a:spLocks/>
            </p:cNvSpPr>
            <p:nvPr/>
          </p:nvSpPr>
          <p:spPr bwMode="auto">
            <a:xfrm>
              <a:off x="2391655" y="7168847"/>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57" name="Freeform 121"/>
            <p:cNvSpPr>
              <a:spLocks/>
            </p:cNvSpPr>
            <p:nvPr/>
          </p:nvSpPr>
          <p:spPr bwMode="auto">
            <a:xfrm>
              <a:off x="2497835" y="7168847"/>
              <a:ext cx="86221" cy="90213"/>
            </a:xfrm>
            <a:custGeom>
              <a:avLst/>
              <a:gdLst>
                <a:gd name="T0" fmla="*/ 16869 w 46"/>
                <a:gd name="T1" fmla="*/ 0 h 48"/>
                <a:gd name="T2" fmla="*/ 69352 w 46"/>
                <a:gd name="T3" fmla="*/ 0 h 48"/>
                <a:gd name="T4" fmla="*/ 86221 w 46"/>
                <a:gd name="T5" fmla="*/ 18794 h 48"/>
                <a:gd name="T6" fmla="*/ 86221 w 46"/>
                <a:gd name="T7" fmla="*/ 71419 h 48"/>
                <a:gd name="T8" fmla="*/ 69352 w 46"/>
                <a:gd name="T9" fmla="*/ 90213 h 48"/>
                <a:gd name="T10" fmla="*/ 16869 w 46"/>
                <a:gd name="T11" fmla="*/ 90213 h 48"/>
                <a:gd name="T12" fmla="*/ 0 w 46"/>
                <a:gd name="T13" fmla="*/ 71419 h 48"/>
                <a:gd name="T14" fmla="*/ 0 w 46"/>
                <a:gd name="T15" fmla="*/ 18794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58" name="Freeform 122"/>
            <p:cNvSpPr>
              <a:spLocks/>
            </p:cNvSpPr>
            <p:nvPr/>
          </p:nvSpPr>
          <p:spPr bwMode="auto">
            <a:xfrm>
              <a:off x="2601620" y="7168847"/>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59" name="Freeform 123"/>
            <p:cNvSpPr>
              <a:spLocks/>
            </p:cNvSpPr>
            <p:nvPr/>
          </p:nvSpPr>
          <p:spPr bwMode="auto">
            <a:xfrm>
              <a:off x="2707001" y="7168847"/>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60" name="Freeform 124"/>
            <p:cNvSpPr>
              <a:spLocks/>
            </p:cNvSpPr>
            <p:nvPr/>
          </p:nvSpPr>
          <p:spPr bwMode="auto">
            <a:xfrm>
              <a:off x="2391655" y="7270237"/>
              <a:ext cx="88616" cy="91012"/>
            </a:xfrm>
            <a:custGeom>
              <a:avLst/>
              <a:gdLst>
                <a:gd name="T0" fmla="*/ 18854 w 47"/>
                <a:gd name="T1" fmla="*/ 0 h 48"/>
                <a:gd name="T2" fmla="*/ 69762 w 47"/>
                <a:gd name="T3" fmla="*/ 0 h 48"/>
                <a:gd name="T4" fmla="*/ 88616 w 47"/>
                <a:gd name="T5" fmla="*/ 18961 h 48"/>
                <a:gd name="T6" fmla="*/ 86731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6" y="38"/>
                    <a:pt x="46" y="38"/>
                    <a:pt x="46" y="38"/>
                  </a:cubicBezTo>
                  <a:cubicBezTo>
                    <a:pt x="46"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61" name="Freeform 125"/>
            <p:cNvSpPr>
              <a:spLocks/>
            </p:cNvSpPr>
            <p:nvPr/>
          </p:nvSpPr>
          <p:spPr bwMode="auto">
            <a:xfrm>
              <a:off x="2497835" y="7270237"/>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62" name="Freeform 126"/>
            <p:cNvSpPr>
              <a:spLocks/>
            </p:cNvSpPr>
            <p:nvPr/>
          </p:nvSpPr>
          <p:spPr bwMode="auto">
            <a:xfrm>
              <a:off x="2601620" y="7270237"/>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63" name="Freeform 127"/>
            <p:cNvSpPr>
              <a:spLocks/>
            </p:cNvSpPr>
            <p:nvPr/>
          </p:nvSpPr>
          <p:spPr bwMode="auto">
            <a:xfrm>
              <a:off x="2707001" y="7270237"/>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64" name="Freeform 128"/>
            <p:cNvSpPr>
              <a:spLocks/>
            </p:cNvSpPr>
            <p:nvPr/>
          </p:nvSpPr>
          <p:spPr bwMode="auto">
            <a:xfrm>
              <a:off x="2897805" y="7278221"/>
              <a:ext cx="233915" cy="249085"/>
            </a:xfrm>
            <a:custGeom>
              <a:avLst/>
              <a:gdLst>
                <a:gd name="T0" fmla="*/ 0 w 124"/>
                <a:gd name="T1" fmla="*/ 122655 h 132"/>
                <a:gd name="T2" fmla="*/ 147140 w 124"/>
                <a:gd name="T3" fmla="*/ 249085 h 132"/>
                <a:gd name="T4" fmla="*/ 233915 w 124"/>
                <a:gd name="T5" fmla="*/ 66045 h 132"/>
                <a:gd name="T6" fmla="*/ 160345 w 124"/>
                <a:gd name="T7" fmla="*/ 0 h 132"/>
                <a:gd name="T8" fmla="*/ 0 w 124"/>
                <a:gd name="T9" fmla="*/ 122655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132">
                  <a:moveTo>
                    <a:pt x="0" y="65"/>
                  </a:moveTo>
                  <a:cubicBezTo>
                    <a:pt x="78" y="132"/>
                    <a:pt x="78" y="132"/>
                    <a:pt x="78" y="132"/>
                  </a:cubicBezTo>
                  <a:cubicBezTo>
                    <a:pt x="99" y="103"/>
                    <a:pt x="115" y="71"/>
                    <a:pt x="124" y="35"/>
                  </a:cubicBezTo>
                  <a:cubicBezTo>
                    <a:pt x="85" y="0"/>
                    <a:pt x="85" y="0"/>
                    <a:pt x="85" y="0"/>
                  </a:cubicBezTo>
                  <a:lnTo>
                    <a:pt x="0" y="65"/>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65" name="Freeform 129"/>
            <p:cNvSpPr>
              <a:spLocks/>
            </p:cNvSpPr>
            <p:nvPr/>
          </p:nvSpPr>
          <p:spPr bwMode="auto">
            <a:xfrm>
              <a:off x="2994405" y="7347677"/>
              <a:ext cx="137315" cy="193200"/>
            </a:xfrm>
            <a:custGeom>
              <a:avLst/>
              <a:gdLst>
                <a:gd name="T0" fmla="*/ 41383 w 73"/>
                <a:gd name="T1" fmla="*/ 193200 h 102"/>
                <a:gd name="T2" fmla="*/ 0 w 73"/>
                <a:gd name="T3" fmla="*/ 155318 h 102"/>
                <a:gd name="T4" fmla="*/ 137315 w 73"/>
                <a:gd name="T5" fmla="*/ 0 h 102"/>
                <a:gd name="T6" fmla="*/ 41383 w 73"/>
                <a:gd name="T7" fmla="*/ 19320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102">
                  <a:moveTo>
                    <a:pt x="22" y="102"/>
                  </a:moveTo>
                  <a:cubicBezTo>
                    <a:pt x="0" y="82"/>
                    <a:pt x="0" y="82"/>
                    <a:pt x="0" y="82"/>
                  </a:cubicBezTo>
                  <a:cubicBezTo>
                    <a:pt x="73" y="0"/>
                    <a:pt x="73" y="0"/>
                    <a:pt x="73" y="0"/>
                  </a:cubicBezTo>
                  <a:cubicBezTo>
                    <a:pt x="63" y="38"/>
                    <a:pt x="45" y="72"/>
                    <a:pt x="22" y="102"/>
                  </a:cubicBez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66" name="Freeform 130"/>
            <p:cNvSpPr>
              <a:spLocks/>
            </p:cNvSpPr>
            <p:nvPr/>
          </p:nvSpPr>
          <p:spPr bwMode="auto">
            <a:xfrm>
              <a:off x="2675067" y="7287801"/>
              <a:ext cx="269840" cy="160468"/>
            </a:xfrm>
            <a:custGeom>
              <a:avLst/>
              <a:gdLst>
                <a:gd name="T0" fmla="*/ 16983 w 143"/>
                <a:gd name="T1" fmla="*/ 62299 h 85"/>
                <a:gd name="T2" fmla="*/ 145298 w 143"/>
                <a:gd name="T3" fmla="*/ 130262 h 85"/>
                <a:gd name="T4" fmla="*/ 258518 w 143"/>
                <a:gd name="T5" fmla="*/ 143477 h 85"/>
                <a:gd name="T6" fmla="*/ 200021 w 143"/>
                <a:gd name="T7" fmla="*/ 71739 h 85"/>
                <a:gd name="T8" fmla="*/ 92463 w 143"/>
                <a:gd name="T9" fmla="*/ 22654 h 85"/>
                <a:gd name="T10" fmla="*/ 5661 w 143"/>
                <a:gd name="T11" fmla="*/ 35869 h 85"/>
                <a:gd name="T12" fmla="*/ 16983 w 143"/>
                <a:gd name="T13" fmla="*/ 62299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85">
                  <a:moveTo>
                    <a:pt x="9" y="33"/>
                  </a:moveTo>
                  <a:cubicBezTo>
                    <a:pt x="77" y="69"/>
                    <a:pt x="77" y="69"/>
                    <a:pt x="77" y="69"/>
                  </a:cubicBezTo>
                  <a:cubicBezTo>
                    <a:pt x="87" y="75"/>
                    <a:pt x="131" y="85"/>
                    <a:pt x="137" y="76"/>
                  </a:cubicBezTo>
                  <a:cubicBezTo>
                    <a:pt x="143" y="66"/>
                    <a:pt x="116" y="44"/>
                    <a:pt x="106" y="38"/>
                  </a:cubicBezTo>
                  <a:cubicBezTo>
                    <a:pt x="49" y="12"/>
                    <a:pt x="49" y="12"/>
                    <a:pt x="49" y="12"/>
                  </a:cubicBezTo>
                  <a:cubicBezTo>
                    <a:pt x="23" y="0"/>
                    <a:pt x="10" y="9"/>
                    <a:pt x="3" y="19"/>
                  </a:cubicBezTo>
                  <a:cubicBezTo>
                    <a:pt x="0" y="24"/>
                    <a:pt x="0" y="27"/>
                    <a:pt x="9" y="33"/>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67" name="Freeform 131"/>
            <p:cNvSpPr>
              <a:spLocks/>
            </p:cNvSpPr>
            <p:nvPr/>
          </p:nvSpPr>
          <p:spPr bwMode="auto">
            <a:xfrm>
              <a:off x="2482666" y="7051490"/>
              <a:ext cx="637877" cy="402367"/>
            </a:xfrm>
            <a:custGeom>
              <a:avLst/>
              <a:gdLst>
                <a:gd name="T0" fmla="*/ 96248 w 338"/>
                <a:gd name="T1" fmla="*/ 30225 h 213"/>
                <a:gd name="T2" fmla="*/ 245337 w 338"/>
                <a:gd name="T3" fmla="*/ 154902 h 213"/>
                <a:gd name="T4" fmla="*/ 307615 w 338"/>
                <a:gd name="T5" fmla="*/ 115232 h 213"/>
                <a:gd name="T6" fmla="*/ 360457 w 338"/>
                <a:gd name="T7" fmla="*/ 69895 h 213"/>
                <a:gd name="T8" fmla="*/ 422735 w 338"/>
                <a:gd name="T9" fmla="*/ 35892 h 213"/>
                <a:gd name="T10" fmla="*/ 549178 w 338"/>
                <a:gd name="T11" fmla="*/ 141679 h 213"/>
                <a:gd name="T12" fmla="*/ 620892 w 338"/>
                <a:gd name="T13" fmla="*/ 258799 h 213"/>
                <a:gd name="T14" fmla="*/ 486900 w 338"/>
                <a:gd name="T15" fmla="*/ 396700 h 213"/>
                <a:gd name="T16" fmla="*/ 401976 w 338"/>
                <a:gd name="T17" fmla="*/ 377809 h 213"/>
                <a:gd name="T18" fmla="*/ 45293 w 338"/>
                <a:gd name="T19" fmla="*/ 88785 h 213"/>
                <a:gd name="T20" fmla="*/ 96248 w 338"/>
                <a:gd name="T21" fmla="*/ 30225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8" h="213">
                  <a:moveTo>
                    <a:pt x="51" y="16"/>
                  </a:moveTo>
                  <a:cubicBezTo>
                    <a:pt x="130" y="82"/>
                    <a:pt x="130" y="82"/>
                    <a:pt x="130" y="82"/>
                  </a:cubicBezTo>
                  <a:cubicBezTo>
                    <a:pt x="125" y="65"/>
                    <a:pt x="147" y="51"/>
                    <a:pt x="163" y="61"/>
                  </a:cubicBezTo>
                  <a:cubicBezTo>
                    <a:pt x="155" y="45"/>
                    <a:pt x="175" y="30"/>
                    <a:pt x="191" y="37"/>
                  </a:cubicBezTo>
                  <a:cubicBezTo>
                    <a:pt x="187" y="20"/>
                    <a:pt x="210" y="7"/>
                    <a:pt x="224" y="19"/>
                  </a:cubicBezTo>
                  <a:cubicBezTo>
                    <a:pt x="291" y="75"/>
                    <a:pt x="291" y="75"/>
                    <a:pt x="291" y="75"/>
                  </a:cubicBezTo>
                  <a:cubicBezTo>
                    <a:pt x="310" y="91"/>
                    <a:pt x="326" y="121"/>
                    <a:pt x="329" y="137"/>
                  </a:cubicBezTo>
                  <a:cubicBezTo>
                    <a:pt x="338" y="184"/>
                    <a:pt x="283" y="213"/>
                    <a:pt x="258" y="210"/>
                  </a:cubicBezTo>
                  <a:cubicBezTo>
                    <a:pt x="238" y="207"/>
                    <a:pt x="223" y="208"/>
                    <a:pt x="213" y="200"/>
                  </a:cubicBezTo>
                  <a:cubicBezTo>
                    <a:pt x="24" y="47"/>
                    <a:pt x="24" y="47"/>
                    <a:pt x="24" y="47"/>
                  </a:cubicBezTo>
                  <a:cubicBezTo>
                    <a:pt x="0" y="28"/>
                    <a:pt x="32" y="0"/>
                    <a:pt x="51" y="16"/>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68" name="Freeform 132"/>
            <p:cNvSpPr>
              <a:spLocks noEditPoints="1"/>
            </p:cNvSpPr>
            <p:nvPr/>
          </p:nvSpPr>
          <p:spPr bwMode="auto">
            <a:xfrm>
              <a:off x="2726161" y="7116156"/>
              <a:ext cx="162064" cy="139711"/>
            </a:xfrm>
            <a:custGeom>
              <a:avLst/>
              <a:gdLst>
                <a:gd name="T0" fmla="*/ 162064 w 86"/>
                <a:gd name="T1" fmla="*/ 39648 h 74"/>
                <a:gd name="T2" fmla="*/ 116837 w 86"/>
                <a:gd name="T3" fmla="*/ 0 h 74"/>
                <a:gd name="T4" fmla="*/ 116837 w 86"/>
                <a:gd name="T5" fmla="*/ 5664 h 74"/>
                <a:gd name="T6" fmla="*/ 109299 w 86"/>
                <a:gd name="T7" fmla="*/ 1888 h 74"/>
                <a:gd name="T8" fmla="*/ 162064 w 86"/>
                <a:gd name="T9" fmla="*/ 39648 h 74"/>
                <a:gd name="T10" fmla="*/ 58418 w 86"/>
                <a:gd name="T11" fmla="*/ 134047 h 74"/>
                <a:gd name="T12" fmla="*/ 58418 w 86"/>
                <a:gd name="T13" fmla="*/ 132159 h 74"/>
                <a:gd name="T14" fmla="*/ 65956 w 86"/>
                <a:gd name="T15" fmla="*/ 139711 h 74"/>
                <a:gd name="T16" fmla="*/ 58418 w 86"/>
                <a:gd name="T17" fmla="*/ 134047 h 74"/>
                <a:gd name="T18" fmla="*/ 58418 w 86"/>
                <a:gd name="T19" fmla="*/ 50976 h 74"/>
                <a:gd name="T20" fmla="*/ 58418 w 86"/>
                <a:gd name="T21" fmla="*/ 49088 h 74"/>
                <a:gd name="T22" fmla="*/ 64072 w 86"/>
                <a:gd name="T23" fmla="*/ 50976 h 74"/>
                <a:gd name="T24" fmla="*/ 60303 w 86"/>
                <a:gd name="T25" fmla="*/ 45312 h 74"/>
                <a:gd name="T26" fmla="*/ 116837 w 86"/>
                <a:gd name="T27" fmla="*/ 92511 h 74"/>
                <a:gd name="T28" fmla="*/ 58418 w 86"/>
                <a:gd name="T29" fmla="*/ 50976 h 74"/>
                <a:gd name="T30" fmla="*/ 58418 w 86"/>
                <a:gd name="T31" fmla="*/ 49088 h 74"/>
                <a:gd name="T32" fmla="*/ 58418 w 86"/>
                <a:gd name="T33" fmla="*/ 50976 h 74"/>
                <a:gd name="T34" fmla="*/ 48996 w 86"/>
                <a:gd name="T35" fmla="*/ 45312 h 74"/>
                <a:gd name="T36" fmla="*/ 58418 w 86"/>
                <a:gd name="T37" fmla="*/ 49088 h 74"/>
                <a:gd name="T38" fmla="*/ 58418 w 86"/>
                <a:gd name="T39" fmla="*/ 132159 h 74"/>
                <a:gd name="T40" fmla="*/ 58418 w 86"/>
                <a:gd name="T41" fmla="*/ 134047 h 74"/>
                <a:gd name="T42" fmla="*/ 1884 w 86"/>
                <a:gd name="T43" fmla="*/ 90623 h 74"/>
                <a:gd name="T44" fmla="*/ 0 w 86"/>
                <a:gd name="T45" fmla="*/ 88735 h 74"/>
                <a:gd name="T46" fmla="*/ 0 w 86"/>
                <a:gd name="T47" fmla="*/ 81183 h 74"/>
                <a:gd name="T48" fmla="*/ 58418 w 86"/>
                <a:gd name="T49" fmla="*/ 132159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74">
                  <a:moveTo>
                    <a:pt x="86" y="21"/>
                  </a:moveTo>
                  <a:cubicBezTo>
                    <a:pt x="86" y="21"/>
                    <a:pt x="73" y="10"/>
                    <a:pt x="62" y="0"/>
                  </a:cubicBezTo>
                  <a:cubicBezTo>
                    <a:pt x="62" y="1"/>
                    <a:pt x="62" y="2"/>
                    <a:pt x="62" y="3"/>
                  </a:cubicBezTo>
                  <a:cubicBezTo>
                    <a:pt x="61" y="2"/>
                    <a:pt x="59" y="2"/>
                    <a:pt x="58" y="1"/>
                  </a:cubicBezTo>
                  <a:cubicBezTo>
                    <a:pt x="71" y="10"/>
                    <a:pt x="86" y="21"/>
                    <a:pt x="86" y="21"/>
                  </a:cubicBezTo>
                  <a:close/>
                  <a:moveTo>
                    <a:pt x="31" y="71"/>
                  </a:moveTo>
                  <a:cubicBezTo>
                    <a:pt x="31" y="70"/>
                    <a:pt x="31" y="70"/>
                    <a:pt x="31" y="70"/>
                  </a:cubicBezTo>
                  <a:cubicBezTo>
                    <a:pt x="35" y="74"/>
                    <a:pt x="35" y="74"/>
                    <a:pt x="35" y="74"/>
                  </a:cubicBezTo>
                  <a:cubicBezTo>
                    <a:pt x="31" y="71"/>
                    <a:pt x="31" y="71"/>
                    <a:pt x="31" y="71"/>
                  </a:cubicBezTo>
                  <a:close/>
                  <a:moveTo>
                    <a:pt x="31" y="27"/>
                  </a:moveTo>
                  <a:cubicBezTo>
                    <a:pt x="31" y="26"/>
                    <a:pt x="31" y="26"/>
                    <a:pt x="31" y="26"/>
                  </a:cubicBezTo>
                  <a:cubicBezTo>
                    <a:pt x="32" y="26"/>
                    <a:pt x="33" y="27"/>
                    <a:pt x="34" y="27"/>
                  </a:cubicBezTo>
                  <a:cubicBezTo>
                    <a:pt x="33" y="26"/>
                    <a:pt x="33" y="25"/>
                    <a:pt x="32" y="24"/>
                  </a:cubicBezTo>
                  <a:cubicBezTo>
                    <a:pt x="45" y="35"/>
                    <a:pt x="62" y="49"/>
                    <a:pt x="62" y="49"/>
                  </a:cubicBezTo>
                  <a:cubicBezTo>
                    <a:pt x="62" y="49"/>
                    <a:pt x="44" y="37"/>
                    <a:pt x="31" y="27"/>
                  </a:cubicBezTo>
                  <a:close/>
                  <a:moveTo>
                    <a:pt x="31" y="26"/>
                  </a:moveTo>
                  <a:cubicBezTo>
                    <a:pt x="31" y="27"/>
                    <a:pt x="31" y="27"/>
                    <a:pt x="31" y="27"/>
                  </a:cubicBezTo>
                  <a:cubicBezTo>
                    <a:pt x="29" y="26"/>
                    <a:pt x="28" y="25"/>
                    <a:pt x="26" y="24"/>
                  </a:cubicBezTo>
                  <a:cubicBezTo>
                    <a:pt x="28" y="25"/>
                    <a:pt x="29" y="25"/>
                    <a:pt x="31" y="26"/>
                  </a:cubicBezTo>
                  <a:close/>
                  <a:moveTo>
                    <a:pt x="31" y="70"/>
                  </a:moveTo>
                  <a:cubicBezTo>
                    <a:pt x="31" y="71"/>
                    <a:pt x="31" y="71"/>
                    <a:pt x="31" y="71"/>
                  </a:cubicBezTo>
                  <a:cubicBezTo>
                    <a:pt x="23" y="65"/>
                    <a:pt x="8" y="54"/>
                    <a:pt x="1" y="48"/>
                  </a:cubicBezTo>
                  <a:cubicBezTo>
                    <a:pt x="1" y="48"/>
                    <a:pt x="1" y="48"/>
                    <a:pt x="0" y="47"/>
                  </a:cubicBezTo>
                  <a:cubicBezTo>
                    <a:pt x="0" y="46"/>
                    <a:pt x="0" y="44"/>
                    <a:pt x="0" y="43"/>
                  </a:cubicBezTo>
                  <a:cubicBezTo>
                    <a:pt x="9" y="51"/>
                    <a:pt x="24" y="64"/>
                    <a:pt x="31" y="7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69" name="Freeform 133"/>
            <p:cNvSpPr>
              <a:spLocks/>
            </p:cNvSpPr>
            <p:nvPr/>
          </p:nvSpPr>
          <p:spPr bwMode="auto">
            <a:xfrm>
              <a:off x="2709396" y="7298978"/>
              <a:ext cx="103785" cy="71851"/>
            </a:xfrm>
            <a:custGeom>
              <a:avLst/>
              <a:gdLst>
                <a:gd name="T0" fmla="*/ 15096 w 55"/>
                <a:gd name="T1" fmla="*/ 0 h 38"/>
                <a:gd name="T2" fmla="*/ 103785 w 55"/>
                <a:gd name="T3" fmla="*/ 71851 h 38"/>
                <a:gd name="T4" fmla="*/ 0 w 55"/>
                <a:gd name="T5" fmla="*/ 3782 h 38"/>
                <a:gd name="T6" fmla="*/ 15096 w 55"/>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8">
                  <a:moveTo>
                    <a:pt x="8" y="0"/>
                  </a:moveTo>
                  <a:cubicBezTo>
                    <a:pt x="55" y="38"/>
                    <a:pt x="55" y="38"/>
                    <a:pt x="55" y="38"/>
                  </a:cubicBezTo>
                  <a:cubicBezTo>
                    <a:pt x="0" y="2"/>
                    <a:pt x="0" y="2"/>
                    <a:pt x="0" y="2"/>
                  </a:cubicBezTo>
                  <a:cubicBezTo>
                    <a:pt x="3" y="1"/>
                    <a:pt x="5" y="0"/>
                    <a:pt x="8"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70" name="Freeform 134"/>
            <p:cNvSpPr>
              <a:spLocks/>
            </p:cNvSpPr>
            <p:nvPr/>
          </p:nvSpPr>
          <p:spPr bwMode="auto">
            <a:xfrm>
              <a:off x="2117823" y="7314146"/>
              <a:ext cx="270639" cy="316944"/>
            </a:xfrm>
            <a:custGeom>
              <a:avLst/>
              <a:gdLst>
                <a:gd name="T0" fmla="*/ 119233 w 143"/>
                <a:gd name="T1" fmla="*/ 0 h 168"/>
                <a:gd name="T2" fmla="*/ 0 w 143"/>
                <a:gd name="T3" fmla="*/ 162245 h 168"/>
                <a:gd name="T4" fmla="*/ 58670 w 143"/>
                <a:gd name="T5" fmla="*/ 243368 h 168"/>
                <a:gd name="T6" fmla="*/ 138158 w 143"/>
                <a:gd name="T7" fmla="*/ 316944 h 168"/>
                <a:gd name="T8" fmla="*/ 270639 w 143"/>
                <a:gd name="T9" fmla="*/ 135833 h 168"/>
                <a:gd name="T10" fmla="*/ 119233 w 143"/>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168">
                  <a:moveTo>
                    <a:pt x="63" y="0"/>
                  </a:moveTo>
                  <a:cubicBezTo>
                    <a:pt x="0" y="86"/>
                    <a:pt x="0" y="86"/>
                    <a:pt x="0" y="86"/>
                  </a:cubicBezTo>
                  <a:cubicBezTo>
                    <a:pt x="9" y="101"/>
                    <a:pt x="19" y="116"/>
                    <a:pt x="31" y="129"/>
                  </a:cubicBezTo>
                  <a:cubicBezTo>
                    <a:pt x="73" y="168"/>
                    <a:pt x="73" y="168"/>
                    <a:pt x="73" y="168"/>
                  </a:cubicBezTo>
                  <a:cubicBezTo>
                    <a:pt x="143" y="72"/>
                    <a:pt x="143" y="72"/>
                    <a:pt x="143" y="72"/>
                  </a:cubicBezTo>
                  <a:lnTo>
                    <a:pt x="63"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71" name="Freeform 135"/>
            <p:cNvSpPr>
              <a:spLocks/>
            </p:cNvSpPr>
            <p:nvPr/>
          </p:nvSpPr>
          <p:spPr bwMode="auto">
            <a:xfrm>
              <a:off x="2109041" y="7442680"/>
              <a:ext cx="199586" cy="197990"/>
            </a:xfrm>
            <a:custGeom>
              <a:avLst/>
              <a:gdLst>
                <a:gd name="T0" fmla="*/ 13180 w 106"/>
                <a:gd name="T1" fmla="*/ 0 h 105"/>
                <a:gd name="T2" fmla="*/ 0 w 106"/>
                <a:gd name="T3" fmla="*/ 16971 h 105"/>
                <a:gd name="T4" fmla="*/ 156280 w 106"/>
                <a:gd name="T5" fmla="*/ 197990 h 105"/>
                <a:gd name="T6" fmla="*/ 199586 w 106"/>
                <a:gd name="T7" fmla="*/ 137650 h 105"/>
                <a:gd name="T8" fmla="*/ 13180 w 106"/>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5">
                  <a:moveTo>
                    <a:pt x="7" y="0"/>
                  </a:moveTo>
                  <a:cubicBezTo>
                    <a:pt x="0" y="9"/>
                    <a:pt x="0" y="9"/>
                    <a:pt x="0" y="9"/>
                  </a:cubicBezTo>
                  <a:cubicBezTo>
                    <a:pt x="21" y="47"/>
                    <a:pt x="49" y="80"/>
                    <a:pt x="83" y="105"/>
                  </a:cubicBezTo>
                  <a:cubicBezTo>
                    <a:pt x="106" y="73"/>
                    <a:pt x="106" y="73"/>
                    <a:pt x="106" y="73"/>
                  </a:cubicBezTo>
                  <a:lnTo>
                    <a:pt x="7" y="0"/>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72" name="Freeform 136"/>
            <p:cNvSpPr>
              <a:spLocks/>
            </p:cNvSpPr>
            <p:nvPr/>
          </p:nvSpPr>
          <p:spPr bwMode="auto">
            <a:xfrm>
              <a:off x="2171312" y="7251875"/>
              <a:ext cx="199586" cy="190805"/>
            </a:xfrm>
            <a:custGeom>
              <a:avLst/>
              <a:gdLst>
                <a:gd name="T0" fmla="*/ 47072 w 106"/>
                <a:gd name="T1" fmla="*/ 15113 h 101"/>
                <a:gd name="T2" fmla="*/ 30126 w 106"/>
                <a:gd name="T3" fmla="*/ 122795 h 101"/>
                <a:gd name="T4" fmla="*/ 154397 w 106"/>
                <a:gd name="T5" fmla="*/ 175692 h 101"/>
                <a:gd name="T6" fmla="*/ 169460 w 106"/>
                <a:gd name="T7" fmla="*/ 66121 h 101"/>
                <a:gd name="T8" fmla="*/ 47072 w 106"/>
                <a:gd name="T9" fmla="*/ 15113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1">
                  <a:moveTo>
                    <a:pt x="25" y="8"/>
                  </a:moveTo>
                  <a:cubicBezTo>
                    <a:pt x="4" y="16"/>
                    <a:pt x="0" y="42"/>
                    <a:pt x="16" y="65"/>
                  </a:cubicBezTo>
                  <a:cubicBezTo>
                    <a:pt x="32" y="89"/>
                    <a:pt x="61" y="101"/>
                    <a:pt x="82" y="93"/>
                  </a:cubicBezTo>
                  <a:cubicBezTo>
                    <a:pt x="102" y="84"/>
                    <a:pt x="106" y="59"/>
                    <a:pt x="90" y="35"/>
                  </a:cubicBezTo>
                  <a:cubicBezTo>
                    <a:pt x="75" y="12"/>
                    <a:pt x="45" y="0"/>
                    <a:pt x="25" y="8"/>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73" name="Freeform 137"/>
            <p:cNvSpPr>
              <a:spLocks/>
            </p:cNvSpPr>
            <p:nvPr/>
          </p:nvSpPr>
          <p:spPr bwMode="auto">
            <a:xfrm>
              <a:off x="2161732" y="7268640"/>
              <a:ext cx="197989" cy="194797"/>
            </a:xfrm>
            <a:custGeom>
              <a:avLst/>
              <a:gdLst>
                <a:gd name="T0" fmla="*/ 47140 w 105"/>
                <a:gd name="T1" fmla="*/ 20804 h 103"/>
                <a:gd name="T2" fmla="*/ 30170 w 105"/>
                <a:gd name="T3" fmla="*/ 132386 h 103"/>
                <a:gd name="T4" fmla="*/ 150849 w 105"/>
                <a:gd name="T5" fmla="*/ 173993 h 103"/>
                <a:gd name="T6" fmla="*/ 169705 w 105"/>
                <a:gd name="T7" fmla="*/ 62411 h 103"/>
                <a:gd name="T8" fmla="*/ 47140 w 105"/>
                <a:gd name="T9" fmla="*/ 20804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3">
                  <a:moveTo>
                    <a:pt x="25" y="11"/>
                  </a:moveTo>
                  <a:cubicBezTo>
                    <a:pt x="5" y="21"/>
                    <a:pt x="0" y="48"/>
                    <a:pt x="16" y="70"/>
                  </a:cubicBezTo>
                  <a:cubicBezTo>
                    <a:pt x="31" y="93"/>
                    <a:pt x="59" y="103"/>
                    <a:pt x="80" y="92"/>
                  </a:cubicBezTo>
                  <a:cubicBezTo>
                    <a:pt x="100" y="82"/>
                    <a:pt x="105" y="55"/>
                    <a:pt x="90" y="33"/>
                  </a:cubicBezTo>
                  <a:cubicBezTo>
                    <a:pt x="75" y="10"/>
                    <a:pt x="46" y="0"/>
                    <a:pt x="25" y="1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74" name="Freeform 138"/>
            <p:cNvSpPr>
              <a:spLocks/>
            </p:cNvSpPr>
            <p:nvPr/>
          </p:nvSpPr>
          <p:spPr bwMode="auto">
            <a:xfrm>
              <a:off x="2172909" y="7047498"/>
              <a:ext cx="232318" cy="294590"/>
            </a:xfrm>
            <a:custGeom>
              <a:avLst/>
              <a:gdLst>
                <a:gd name="T0" fmla="*/ 173766 w 123"/>
                <a:gd name="T1" fmla="*/ 0 h 156"/>
                <a:gd name="T2" fmla="*/ 18888 w 123"/>
                <a:gd name="T3" fmla="*/ 211501 h 156"/>
                <a:gd name="T4" fmla="*/ 18888 w 123"/>
                <a:gd name="T5" fmla="*/ 281371 h 156"/>
                <a:gd name="T6" fmla="*/ 18888 w 123"/>
                <a:gd name="T7" fmla="*/ 281371 h 156"/>
                <a:gd name="T8" fmla="*/ 75551 w 123"/>
                <a:gd name="T9" fmla="*/ 271929 h 156"/>
                <a:gd name="T10" fmla="*/ 196431 w 123"/>
                <a:gd name="T11" fmla="*/ 105750 h 156"/>
                <a:gd name="T12" fmla="*/ 173766 w 123"/>
                <a:gd name="T13" fmla="*/ 0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156">
                  <a:moveTo>
                    <a:pt x="92" y="0"/>
                  </a:moveTo>
                  <a:cubicBezTo>
                    <a:pt x="10" y="112"/>
                    <a:pt x="10" y="112"/>
                    <a:pt x="10" y="112"/>
                  </a:cubicBezTo>
                  <a:cubicBezTo>
                    <a:pt x="3" y="122"/>
                    <a:pt x="0" y="142"/>
                    <a:pt x="10" y="149"/>
                  </a:cubicBezTo>
                  <a:cubicBezTo>
                    <a:pt x="10" y="149"/>
                    <a:pt x="10" y="149"/>
                    <a:pt x="10" y="149"/>
                  </a:cubicBezTo>
                  <a:cubicBezTo>
                    <a:pt x="19" y="156"/>
                    <a:pt x="33" y="154"/>
                    <a:pt x="40" y="144"/>
                  </a:cubicBezTo>
                  <a:cubicBezTo>
                    <a:pt x="104" y="56"/>
                    <a:pt x="104" y="56"/>
                    <a:pt x="104" y="56"/>
                  </a:cubicBezTo>
                  <a:cubicBezTo>
                    <a:pt x="123" y="30"/>
                    <a:pt x="100" y="4"/>
                    <a:pt x="92" y="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69" name="组合 1224"/>
          <p:cNvGrpSpPr>
            <a:grpSpLocks/>
          </p:cNvGrpSpPr>
          <p:nvPr/>
        </p:nvGrpSpPr>
        <p:grpSpPr bwMode="auto">
          <a:xfrm>
            <a:off x="1975115" y="4497917"/>
            <a:ext cx="923396" cy="923396"/>
            <a:chOff x="2044375" y="5348613"/>
            <a:chExt cx="1108102" cy="1108107"/>
          </a:xfrm>
        </p:grpSpPr>
        <p:sp>
          <p:nvSpPr>
            <p:cNvPr id="49305" name="Oval 139"/>
            <p:cNvSpPr>
              <a:spLocks noChangeArrowheads="1"/>
            </p:cNvSpPr>
            <p:nvPr/>
          </p:nvSpPr>
          <p:spPr bwMode="auto">
            <a:xfrm>
              <a:off x="2044375" y="5348613"/>
              <a:ext cx="1108102"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06" name="Rectangle 140"/>
            <p:cNvSpPr>
              <a:spLocks noChangeArrowheads="1"/>
            </p:cNvSpPr>
            <p:nvPr/>
          </p:nvSpPr>
          <p:spPr bwMode="auto">
            <a:xfrm>
              <a:off x="2199254" y="5724635"/>
              <a:ext cx="647457" cy="458252"/>
            </a:xfrm>
            <a:prstGeom prst="rect">
              <a:avLst/>
            </a:prstGeom>
            <a:solidFill>
              <a:srgbClr val="FFC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07" name="Rectangle 141"/>
            <p:cNvSpPr>
              <a:spLocks noChangeArrowheads="1"/>
            </p:cNvSpPr>
            <p:nvPr/>
          </p:nvSpPr>
          <p:spPr bwMode="auto">
            <a:xfrm>
              <a:off x="2312619" y="6083093"/>
              <a:ext cx="455056" cy="7983"/>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08" name="Rectangle 142"/>
            <p:cNvSpPr>
              <a:spLocks noChangeArrowheads="1"/>
            </p:cNvSpPr>
            <p:nvPr/>
          </p:nvSpPr>
          <p:spPr bwMode="auto">
            <a:xfrm>
              <a:off x="2308627" y="5798083"/>
              <a:ext cx="7983"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09" name="Rectangle 143"/>
            <p:cNvSpPr>
              <a:spLocks noChangeArrowheads="1"/>
            </p:cNvSpPr>
            <p:nvPr/>
          </p:nvSpPr>
          <p:spPr bwMode="auto">
            <a:xfrm>
              <a:off x="2395647" y="5798083"/>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10" name="Rectangle 144"/>
            <p:cNvSpPr>
              <a:spLocks noChangeArrowheads="1"/>
            </p:cNvSpPr>
            <p:nvPr/>
          </p:nvSpPr>
          <p:spPr bwMode="auto">
            <a:xfrm>
              <a:off x="2482666" y="5798083"/>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11" name="Rectangle 145"/>
            <p:cNvSpPr>
              <a:spLocks noChangeArrowheads="1"/>
            </p:cNvSpPr>
            <p:nvPr/>
          </p:nvSpPr>
          <p:spPr bwMode="auto">
            <a:xfrm>
              <a:off x="2569686" y="5798083"/>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12" name="Freeform 146"/>
            <p:cNvSpPr>
              <a:spLocks/>
            </p:cNvSpPr>
            <p:nvPr/>
          </p:nvSpPr>
          <p:spPr bwMode="auto">
            <a:xfrm>
              <a:off x="2655907" y="5798083"/>
              <a:ext cx="11975" cy="289002"/>
            </a:xfrm>
            <a:custGeom>
              <a:avLst/>
              <a:gdLst>
                <a:gd name="T0" fmla="*/ 11975 w 15"/>
                <a:gd name="T1" fmla="*/ 0 h 362"/>
                <a:gd name="T2" fmla="*/ 7983 w 15"/>
                <a:gd name="T3" fmla="*/ 289002 h 362"/>
                <a:gd name="T4" fmla="*/ 0 w 15"/>
                <a:gd name="T5" fmla="*/ 289002 h 362"/>
                <a:gd name="T6" fmla="*/ 3992 w 15"/>
                <a:gd name="T7" fmla="*/ 0 h 362"/>
                <a:gd name="T8" fmla="*/ 11975 w 15"/>
                <a:gd name="T9" fmla="*/ 0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62">
                  <a:moveTo>
                    <a:pt x="15" y="0"/>
                  </a:moveTo>
                  <a:lnTo>
                    <a:pt x="10" y="362"/>
                  </a:lnTo>
                  <a:lnTo>
                    <a:pt x="0" y="362"/>
                  </a:lnTo>
                  <a:lnTo>
                    <a:pt x="5" y="0"/>
                  </a:lnTo>
                  <a:lnTo>
                    <a:pt x="15"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13" name="Rectangle 147"/>
            <p:cNvSpPr>
              <a:spLocks noChangeArrowheads="1"/>
            </p:cNvSpPr>
            <p:nvPr/>
          </p:nvSpPr>
          <p:spPr bwMode="auto">
            <a:xfrm>
              <a:off x="2742927" y="5798083"/>
              <a:ext cx="7983"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14" name="Rectangle 148"/>
            <p:cNvSpPr>
              <a:spLocks noChangeArrowheads="1"/>
            </p:cNvSpPr>
            <p:nvPr/>
          </p:nvSpPr>
          <p:spPr bwMode="auto">
            <a:xfrm>
              <a:off x="2312619" y="6015234"/>
              <a:ext cx="455056" cy="7185"/>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15" name="Freeform 149"/>
            <p:cNvSpPr>
              <a:spLocks/>
            </p:cNvSpPr>
            <p:nvPr/>
          </p:nvSpPr>
          <p:spPr bwMode="auto">
            <a:xfrm>
              <a:off x="2312619" y="5947374"/>
              <a:ext cx="455056" cy="9580"/>
            </a:xfrm>
            <a:custGeom>
              <a:avLst/>
              <a:gdLst>
                <a:gd name="T0" fmla="*/ 0 w 570"/>
                <a:gd name="T1" fmla="*/ 0 h 12"/>
                <a:gd name="T2" fmla="*/ 455056 w 570"/>
                <a:gd name="T3" fmla="*/ 3992 h 12"/>
                <a:gd name="T4" fmla="*/ 455056 w 570"/>
                <a:gd name="T5" fmla="*/ 9580 h 12"/>
                <a:gd name="T6" fmla="*/ 0 w 570"/>
                <a:gd name="T7" fmla="*/ 7185 h 12"/>
                <a:gd name="T8" fmla="*/ 0 w 57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0" h="12">
                  <a:moveTo>
                    <a:pt x="0" y="0"/>
                  </a:moveTo>
                  <a:lnTo>
                    <a:pt x="570" y="5"/>
                  </a:lnTo>
                  <a:lnTo>
                    <a:pt x="570" y="12"/>
                  </a:lnTo>
                  <a:lnTo>
                    <a:pt x="0" y="9"/>
                  </a:lnTo>
                  <a:lnTo>
                    <a:pt x="0"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16" name="Rectangle 150"/>
            <p:cNvSpPr>
              <a:spLocks noChangeArrowheads="1"/>
            </p:cNvSpPr>
            <p:nvPr/>
          </p:nvSpPr>
          <p:spPr bwMode="auto">
            <a:xfrm>
              <a:off x="2312619" y="5881111"/>
              <a:ext cx="455056" cy="5588"/>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17" name="Rectangle 151"/>
            <p:cNvSpPr>
              <a:spLocks noChangeArrowheads="1"/>
            </p:cNvSpPr>
            <p:nvPr/>
          </p:nvSpPr>
          <p:spPr bwMode="auto">
            <a:xfrm>
              <a:off x="2312619" y="5813252"/>
              <a:ext cx="455056" cy="5588"/>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18" name="Freeform 152"/>
            <p:cNvSpPr>
              <a:spLocks/>
            </p:cNvSpPr>
            <p:nvPr/>
          </p:nvSpPr>
          <p:spPr bwMode="auto">
            <a:xfrm>
              <a:off x="2307031" y="5814848"/>
              <a:ext cx="443879" cy="273833"/>
            </a:xfrm>
            <a:custGeom>
              <a:avLst/>
              <a:gdLst>
                <a:gd name="T0" fmla="*/ 95801 w 556"/>
                <a:gd name="T1" fmla="*/ 66263 h 343"/>
                <a:gd name="T2" fmla="*/ 0 w 556"/>
                <a:gd name="T3" fmla="*/ 269841 h 343"/>
                <a:gd name="T4" fmla="*/ 7185 w 556"/>
                <a:gd name="T5" fmla="*/ 273833 h 343"/>
                <a:gd name="T6" fmla="*/ 102188 w 556"/>
                <a:gd name="T7" fmla="*/ 77440 h 343"/>
                <a:gd name="T8" fmla="*/ 175636 w 556"/>
                <a:gd name="T9" fmla="*/ 205974 h 343"/>
                <a:gd name="T10" fmla="*/ 177232 w 556"/>
                <a:gd name="T11" fmla="*/ 211562 h 343"/>
                <a:gd name="T12" fmla="*/ 182821 w 556"/>
                <a:gd name="T13" fmla="*/ 207570 h 343"/>
                <a:gd name="T14" fmla="*/ 265848 w 556"/>
                <a:gd name="T15" fmla="*/ 142106 h 343"/>
                <a:gd name="T16" fmla="*/ 351271 w 556"/>
                <a:gd name="T17" fmla="*/ 207570 h 343"/>
                <a:gd name="T18" fmla="*/ 354465 w 556"/>
                <a:gd name="T19" fmla="*/ 211562 h 343"/>
                <a:gd name="T20" fmla="*/ 356860 w 556"/>
                <a:gd name="T21" fmla="*/ 205974 h 343"/>
                <a:gd name="T22" fmla="*/ 424719 w 556"/>
                <a:gd name="T23" fmla="*/ 43909 h 343"/>
                <a:gd name="T24" fmla="*/ 443879 w 556"/>
                <a:gd name="T25" fmla="*/ 51094 h 343"/>
                <a:gd name="T26" fmla="*/ 438291 w 556"/>
                <a:gd name="T27" fmla="*/ 0 h 343"/>
                <a:gd name="T28" fmla="*/ 398373 w 556"/>
                <a:gd name="T29" fmla="*/ 31934 h 343"/>
                <a:gd name="T30" fmla="*/ 416735 w 556"/>
                <a:gd name="T31" fmla="*/ 39917 h 343"/>
                <a:gd name="T32" fmla="*/ 351271 w 556"/>
                <a:gd name="T33" fmla="*/ 196393 h 343"/>
                <a:gd name="T34" fmla="*/ 269840 w 556"/>
                <a:gd name="T35" fmla="*/ 132526 h 343"/>
                <a:gd name="T36" fmla="*/ 265848 w 556"/>
                <a:gd name="T37" fmla="*/ 130131 h 343"/>
                <a:gd name="T38" fmla="*/ 264252 w 556"/>
                <a:gd name="T39" fmla="*/ 132526 h 343"/>
                <a:gd name="T40" fmla="*/ 181224 w 556"/>
                <a:gd name="T41" fmla="*/ 196393 h 343"/>
                <a:gd name="T42" fmla="*/ 103785 w 556"/>
                <a:gd name="T43" fmla="*/ 66263 h 343"/>
                <a:gd name="T44" fmla="*/ 99793 w 556"/>
                <a:gd name="T45" fmla="*/ 59078 h 343"/>
                <a:gd name="T46" fmla="*/ 95801 w 556"/>
                <a:gd name="T47" fmla="*/ 66263 h 3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56" h="343">
                  <a:moveTo>
                    <a:pt x="120" y="83"/>
                  </a:moveTo>
                  <a:lnTo>
                    <a:pt x="0" y="338"/>
                  </a:lnTo>
                  <a:lnTo>
                    <a:pt x="9" y="343"/>
                  </a:lnTo>
                  <a:lnTo>
                    <a:pt x="128" y="97"/>
                  </a:lnTo>
                  <a:lnTo>
                    <a:pt x="220" y="258"/>
                  </a:lnTo>
                  <a:lnTo>
                    <a:pt x="222" y="265"/>
                  </a:lnTo>
                  <a:lnTo>
                    <a:pt x="229" y="260"/>
                  </a:lnTo>
                  <a:lnTo>
                    <a:pt x="333" y="178"/>
                  </a:lnTo>
                  <a:lnTo>
                    <a:pt x="440" y="260"/>
                  </a:lnTo>
                  <a:lnTo>
                    <a:pt x="444" y="265"/>
                  </a:lnTo>
                  <a:lnTo>
                    <a:pt x="447" y="258"/>
                  </a:lnTo>
                  <a:lnTo>
                    <a:pt x="532" y="55"/>
                  </a:lnTo>
                  <a:lnTo>
                    <a:pt x="556" y="64"/>
                  </a:lnTo>
                  <a:lnTo>
                    <a:pt x="549" y="0"/>
                  </a:lnTo>
                  <a:lnTo>
                    <a:pt x="499" y="40"/>
                  </a:lnTo>
                  <a:lnTo>
                    <a:pt x="522" y="50"/>
                  </a:lnTo>
                  <a:lnTo>
                    <a:pt x="440" y="246"/>
                  </a:lnTo>
                  <a:lnTo>
                    <a:pt x="338" y="166"/>
                  </a:lnTo>
                  <a:lnTo>
                    <a:pt x="333" y="163"/>
                  </a:lnTo>
                  <a:lnTo>
                    <a:pt x="331" y="166"/>
                  </a:lnTo>
                  <a:lnTo>
                    <a:pt x="227" y="246"/>
                  </a:lnTo>
                  <a:lnTo>
                    <a:pt x="130" y="83"/>
                  </a:lnTo>
                  <a:lnTo>
                    <a:pt x="125" y="74"/>
                  </a:lnTo>
                  <a:lnTo>
                    <a:pt x="120" y="83"/>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19" name="Rectangle 153"/>
            <p:cNvSpPr>
              <a:spLocks noChangeArrowheads="1"/>
            </p:cNvSpPr>
            <p:nvPr/>
          </p:nvSpPr>
          <p:spPr bwMode="auto">
            <a:xfrm>
              <a:off x="2299047"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20" name="Rectangle 154"/>
            <p:cNvSpPr>
              <a:spLocks noChangeArrowheads="1"/>
            </p:cNvSpPr>
            <p:nvPr/>
          </p:nvSpPr>
          <p:spPr bwMode="auto">
            <a:xfrm>
              <a:off x="2386067"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21" name="Rectangle 155"/>
            <p:cNvSpPr>
              <a:spLocks noChangeArrowheads="1"/>
            </p:cNvSpPr>
            <p:nvPr/>
          </p:nvSpPr>
          <p:spPr bwMode="auto">
            <a:xfrm>
              <a:off x="2473086"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22" name="Rectangle 156"/>
            <p:cNvSpPr>
              <a:spLocks noChangeArrowheads="1"/>
            </p:cNvSpPr>
            <p:nvPr/>
          </p:nvSpPr>
          <p:spPr bwMode="auto">
            <a:xfrm>
              <a:off x="2560106"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23" name="Rectangle 157"/>
            <p:cNvSpPr>
              <a:spLocks noChangeArrowheads="1"/>
            </p:cNvSpPr>
            <p:nvPr/>
          </p:nvSpPr>
          <p:spPr bwMode="auto">
            <a:xfrm>
              <a:off x="2647125"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24" name="Rectangle 158"/>
            <p:cNvSpPr>
              <a:spLocks noChangeArrowheads="1"/>
            </p:cNvSpPr>
            <p:nvPr/>
          </p:nvSpPr>
          <p:spPr bwMode="auto">
            <a:xfrm>
              <a:off x="2733346"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25" name="Rectangle 159"/>
            <p:cNvSpPr>
              <a:spLocks noChangeArrowheads="1"/>
            </p:cNvSpPr>
            <p:nvPr/>
          </p:nvSpPr>
          <p:spPr bwMode="auto">
            <a:xfrm>
              <a:off x="2276694" y="6011242"/>
              <a:ext cx="26345" cy="15169"/>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26" name="Rectangle 160"/>
            <p:cNvSpPr>
              <a:spLocks noChangeArrowheads="1"/>
            </p:cNvSpPr>
            <p:nvPr/>
          </p:nvSpPr>
          <p:spPr bwMode="auto">
            <a:xfrm>
              <a:off x="2276694" y="5944979"/>
              <a:ext cx="26345" cy="13572"/>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27" name="Rectangle 161"/>
            <p:cNvSpPr>
              <a:spLocks noChangeArrowheads="1"/>
            </p:cNvSpPr>
            <p:nvPr/>
          </p:nvSpPr>
          <p:spPr bwMode="auto">
            <a:xfrm>
              <a:off x="2276694" y="5877120"/>
              <a:ext cx="26345" cy="13572"/>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28" name="Rectangle 162"/>
            <p:cNvSpPr>
              <a:spLocks noChangeArrowheads="1"/>
            </p:cNvSpPr>
            <p:nvPr/>
          </p:nvSpPr>
          <p:spPr bwMode="auto">
            <a:xfrm>
              <a:off x="2276694" y="5817243"/>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329" name="Freeform 163"/>
            <p:cNvSpPr>
              <a:spLocks/>
            </p:cNvSpPr>
            <p:nvPr/>
          </p:nvSpPr>
          <p:spPr bwMode="auto">
            <a:xfrm>
              <a:off x="2667882" y="5648792"/>
              <a:ext cx="350473" cy="222739"/>
            </a:xfrm>
            <a:custGeom>
              <a:avLst/>
              <a:gdLst>
                <a:gd name="T0" fmla="*/ 350473 w 439"/>
                <a:gd name="T1" fmla="*/ 138114 h 279"/>
                <a:gd name="T2" fmla="*/ 186812 w 439"/>
                <a:gd name="T3" fmla="*/ 0 h 279"/>
                <a:gd name="T4" fmla="*/ 33530 w 439"/>
                <a:gd name="T5" fmla="*/ 79835 h 279"/>
                <a:gd name="T6" fmla="*/ 0 w 439"/>
                <a:gd name="T7" fmla="*/ 185217 h 279"/>
                <a:gd name="T8" fmla="*/ 275429 w 439"/>
                <a:gd name="T9" fmla="*/ 222739 h 279"/>
                <a:gd name="T10" fmla="*/ 350473 w 439"/>
                <a:gd name="T11" fmla="*/ 138114 h 2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9" h="279">
                  <a:moveTo>
                    <a:pt x="439" y="173"/>
                  </a:moveTo>
                  <a:lnTo>
                    <a:pt x="234" y="0"/>
                  </a:lnTo>
                  <a:lnTo>
                    <a:pt x="42" y="100"/>
                  </a:lnTo>
                  <a:lnTo>
                    <a:pt x="0" y="232"/>
                  </a:lnTo>
                  <a:lnTo>
                    <a:pt x="345" y="279"/>
                  </a:lnTo>
                  <a:lnTo>
                    <a:pt x="439" y="173"/>
                  </a:ln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30" name="Freeform 164"/>
            <p:cNvSpPr>
              <a:spLocks/>
            </p:cNvSpPr>
            <p:nvPr/>
          </p:nvSpPr>
          <p:spPr bwMode="auto">
            <a:xfrm>
              <a:off x="2655907" y="5701483"/>
              <a:ext cx="151685" cy="232319"/>
            </a:xfrm>
            <a:custGeom>
              <a:avLst/>
              <a:gdLst>
                <a:gd name="T0" fmla="*/ 24649 w 80"/>
                <a:gd name="T1" fmla="*/ 224764 h 123"/>
                <a:gd name="T2" fmla="*/ 24649 w 80"/>
                <a:gd name="T3" fmla="*/ 224764 h 123"/>
                <a:gd name="T4" fmla="*/ 9480 w 80"/>
                <a:gd name="T5" fmla="*/ 181322 h 123"/>
                <a:gd name="T6" fmla="*/ 83427 w 80"/>
                <a:gd name="T7" fmla="*/ 24554 h 123"/>
                <a:gd name="T8" fmla="*/ 128932 w 80"/>
                <a:gd name="T9" fmla="*/ 7555 h 123"/>
                <a:gd name="T10" fmla="*/ 128932 w 80"/>
                <a:gd name="T11" fmla="*/ 7555 h 123"/>
                <a:gd name="T12" fmla="*/ 144101 w 80"/>
                <a:gd name="T13" fmla="*/ 50997 h 123"/>
                <a:gd name="T14" fmla="*/ 70154 w 80"/>
                <a:gd name="T15" fmla="*/ 207765 h 123"/>
                <a:gd name="T16" fmla="*/ 24649 w 80"/>
                <a:gd name="T17" fmla="*/ 22476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123">
                  <a:moveTo>
                    <a:pt x="13" y="119"/>
                  </a:moveTo>
                  <a:cubicBezTo>
                    <a:pt x="13" y="119"/>
                    <a:pt x="13" y="119"/>
                    <a:pt x="13" y="119"/>
                  </a:cubicBezTo>
                  <a:cubicBezTo>
                    <a:pt x="5" y="115"/>
                    <a:pt x="0" y="104"/>
                    <a:pt x="5" y="96"/>
                  </a:cubicBezTo>
                  <a:cubicBezTo>
                    <a:pt x="44" y="13"/>
                    <a:pt x="44" y="13"/>
                    <a:pt x="44" y="13"/>
                  </a:cubicBezTo>
                  <a:cubicBezTo>
                    <a:pt x="49" y="5"/>
                    <a:pt x="59" y="0"/>
                    <a:pt x="68" y="4"/>
                  </a:cubicBezTo>
                  <a:cubicBezTo>
                    <a:pt x="68" y="4"/>
                    <a:pt x="68" y="4"/>
                    <a:pt x="68" y="4"/>
                  </a:cubicBezTo>
                  <a:cubicBezTo>
                    <a:pt x="76" y="8"/>
                    <a:pt x="80" y="19"/>
                    <a:pt x="76" y="27"/>
                  </a:cubicBezTo>
                  <a:cubicBezTo>
                    <a:pt x="37" y="110"/>
                    <a:pt x="37" y="110"/>
                    <a:pt x="37" y="110"/>
                  </a:cubicBezTo>
                  <a:cubicBezTo>
                    <a:pt x="32" y="119"/>
                    <a:pt x="22" y="123"/>
                    <a:pt x="13" y="119"/>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31" name="Freeform 165"/>
            <p:cNvSpPr>
              <a:spLocks/>
            </p:cNvSpPr>
            <p:nvPr/>
          </p:nvSpPr>
          <p:spPr bwMode="auto">
            <a:xfrm>
              <a:off x="2726161" y="5695894"/>
              <a:ext cx="122945" cy="240303"/>
            </a:xfrm>
            <a:custGeom>
              <a:avLst/>
              <a:gdLst>
                <a:gd name="T0" fmla="*/ 28372 w 65"/>
                <a:gd name="T1" fmla="*/ 234627 h 127"/>
                <a:gd name="T2" fmla="*/ 28372 w 65"/>
                <a:gd name="T3" fmla="*/ 234627 h 127"/>
                <a:gd name="T4" fmla="*/ 5674 w 65"/>
                <a:gd name="T5" fmla="*/ 194891 h 127"/>
                <a:gd name="T6" fmla="*/ 54852 w 65"/>
                <a:gd name="T7" fmla="*/ 28382 h 127"/>
                <a:gd name="T8" fmla="*/ 96465 w 65"/>
                <a:gd name="T9" fmla="*/ 3784 h 127"/>
                <a:gd name="T10" fmla="*/ 96465 w 65"/>
                <a:gd name="T11" fmla="*/ 3784 h 127"/>
                <a:gd name="T12" fmla="*/ 119162 w 65"/>
                <a:gd name="T13" fmla="*/ 45412 h 127"/>
                <a:gd name="T14" fmla="*/ 69984 w 65"/>
                <a:gd name="T15" fmla="*/ 211921 h 127"/>
                <a:gd name="T16" fmla="*/ 28372 w 65"/>
                <a:gd name="T17" fmla="*/ 234627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127">
                  <a:moveTo>
                    <a:pt x="15" y="124"/>
                  </a:moveTo>
                  <a:cubicBezTo>
                    <a:pt x="15" y="124"/>
                    <a:pt x="15" y="124"/>
                    <a:pt x="15" y="124"/>
                  </a:cubicBezTo>
                  <a:cubicBezTo>
                    <a:pt x="6" y="122"/>
                    <a:pt x="0" y="112"/>
                    <a:pt x="3" y="103"/>
                  </a:cubicBezTo>
                  <a:cubicBezTo>
                    <a:pt x="29" y="15"/>
                    <a:pt x="29" y="15"/>
                    <a:pt x="29" y="15"/>
                  </a:cubicBezTo>
                  <a:cubicBezTo>
                    <a:pt x="32" y="6"/>
                    <a:pt x="41" y="0"/>
                    <a:pt x="51" y="2"/>
                  </a:cubicBezTo>
                  <a:cubicBezTo>
                    <a:pt x="51" y="2"/>
                    <a:pt x="51" y="2"/>
                    <a:pt x="51" y="2"/>
                  </a:cubicBezTo>
                  <a:cubicBezTo>
                    <a:pt x="60" y="5"/>
                    <a:pt x="65" y="14"/>
                    <a:pt x="63" y="24"/>
                  </a:cubicBezTo>
                  <a:cubicBezTo>
                    <a:pt x="37" y="112"/>
                    <a:pt x="37" y="112"/>
                    <a:pt x="37" y="112"/>
                  </a:cubicBezTo>
                  <a:cubicBezTo>
                    <a:pt x="34" y="121"/>
                    <a:pt x="25" y="127"/>
                    <a:pt x="15" y="124"/>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32" name="Freeform 166"/>
            <p:cNvSpPr>
              <a:spLocks/>
            </p:cNvSpPr>
            <p:nvPr/>
          </p:nvSpPr>
          <p:spPr bwMode="auto">
            <a:xfrm>
              <a:off x="2799609" y="5690306"/>
              <a:ext cx="67859" cy="240303"/>
            </a:xfrm>
            <a:custGeom>
              <a:avLst/>
              <a:gdLst>
                <a:gd name="T0" fmla="*/ 33930 w 36"/>
                <a:gd name="T1" fmla="*/ 240303 h 127"/>
                <a:gd name="T2" fmla="*/ 33930 w 36"/>
                <a:gd name="T3" fmla="*/ 240303 h 127"/>
                <a:gd name="T4" fmla="*/ 0 w 36"/>
                <a:gd name="T5" fmla="*/ 206244 h 127"/>
                <a:gd name="T6" fmla="*/ 1885 w 36"/>
                <a:gd name="T7" fmla="*/ 34059 h 127"/>
                <a:gd name="T8" fmla="*/ 33930 w 36"/>
                <a:gd name="T9" fmla="*/ 0 h 127"/>
                <a:gd name="T10" fmla="*/ 33930 w 36"/>
                <a:gd name="T11" fmla="*/ 0 h 127"/>
                <a:gd name="T12" fmla="*/ 67859 w 36"/>
                <a:gd name="T13" fmla="*/ 32167 h 127"/>
                <a:gd name="T14" fmla="*/ 65974 w 36"/>
                <a:gd name="T15" fmla="*/ 206244 h 127"/>
                <a:gd name="T16" fmla="*/ 33930 w 36"/>
                <a:gd name="T17" fmla="*/ 240303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27">
                  <a:moveTo>
                    <a:pt x="18" y="127"/>
                  </a:moveTo>
                  <a:cubicBezTo>
                    <a:pt x="18" y="127"/>
                    <a:pt x="18" y="127"/>
                    <a:pt x="18" y="127"/>
                  </a:cubicBezTo>
                  <a:cubicBezTo>
                    <a:pt x="8" y="127"/>
                    <a:pt x="0" y="119"/>
                    <a:pt x="0" y="109"/>
                  </a:cubicBezTo>
                  <a:cubicBezTo>
                    <a:pt x="1" y="18"/>
                    <a:pt x="1" y="18"/>
                    <a:pt x="1" y="18"/>
                  </a:cubicBezTo>
                  <a:cubicBezTo>
                    <a:pt x="1" y="8"/>
                    <a:pt x="9" y="0"/>
                    <a:pt x="18" y="0"/>
                  </a:cubicBezTo>
                  <a:cubicBezTo>
                    <a:pt x="18" y="0"/>
                    <a:pt x="18" y="0"/>
                    <a:pt x="18" y="0"/>
                  </a:cubicBezTo>
                  <a:cubicBezTo>
                    <a:pt x="28" y="0"/>
                    <a:pt x="36" y="7"/>
                    <a:pt x="36" y="17"/>
                  </a:cubicBezTo>
                  <a:cubicBezTo>
                    <a:pt x="35" y="109"/>
                    <a:pt x="35" y="109"/>
                    <a:pt x="35" y="109"/>
                  </a:cubicBezTo>
                  <a:cubicBezTo>
                    <a:pt x="35" y="118"/>
                    <a:pt x="27" y="126"/>
                    <a:pt x="18" y="127"/>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33" name="Freeform 167"/>
            <p:cNvSpPr>
              <a:spLocks/>
            </p:cNvSpPr>
            <p:nvPr/>
          </p:nvSpPr>
          <p:spPr bwMode="auto">
            <a:xfrm>
              <a:off x="2850703" y="5741400"/>
              <a:ext cx="249083" cy="215554"/>
            </a:xfrm>
            <a:custGeom>
              <a:avLst/>
              <a:gdLst>
                <a:gd name="T0" fmla="*/ 120768 w 132"/>
                <a:gd name="T1" fmla="*/ 20799 h 114"/>
                <a:gd name="T2" fmla="*/ 243422 w 132"/>
                <a:gd name="T3" fmla="*/ 138030 h 114"/>
                <a:gd name="T4" fmla="*/ 107559 w 132"/>
                <a:gd name="T5" fmla="*/ 207991 h 114"/>
                <a:gd name="T6" fmla="*/ 3774 w 132"/>
                <a:gd name="T7" fmla="*/ 119122 h 114"/>
                <a:gd name="T8" fmla="*/ 120768 w 132"/>
                <a:gd name="T9" fmla="*/ 20799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4">
                  <a:moveTo>
                    <a:pt x="64" y="11"/>
                  </a:moveTo>
                  <a:cubicBezTo>
                    <a:pt x="99" y="0"/>
                    <a:pt x="132" y="47"/>
                    <a:pt x="129" y="73"/>
                  </a:cubicBezTo>
                  <a:cubicBezTo>
                    <a:pt x="125" y="98"/>
                    <a:pt x="94" y="114"/>
                    <a:pt x="57" y="110"/>
                  </a:cubicBezTo>
                  <a:cubicBezTo>
                    <a:pt x="21" y="107"/>
                    <a:pt x="0" y="77"/>
                    <a:pt x="2" y="63"/>
                  </a:cubicBezTo>
                  <a:cubicBezTo>
                    <a:pt x="5" y="50"/>
                    <a:pt x="29" y="22"/>
                    <a:pt x="64" y="1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34" name="Freeform 168"/>
            <p:cNvSpPr>
              <a:spLocks/>
            </p:cNvSpPr>
            <p:nvPr/>
          </p:nvSpPr>
          <p:spPr bwMode="auto">
            <a:xfrm>
              <a:off x="2816374" y="5603286"/>
              <a:ext cx="241898" cy="226731"/>
            </a:xfrm>
            <a:custGeom>
              <a:avLst/>
              <a:gdLst>
                <a:gd name="T0" fmla="*/ 232449 w 128"/>
                <a:gd name="T1" fmla="*/ 202168 h 120"/>
                <a:gd name="T2" fmla="*/ 232449 w 128"/>
                <a:gd name="T3" fmla="*/ 202168 h 120"/>
                <a:gd name="T4" fmla="*/ 187093 w 128"/>
                <a:gd name="T5" fmla="*/ 213505 h 120"/>
                <a:gd name="T6" fmla="*/ 22678 w 128"/>
                <a:gd name="T7" fmla="*/ 66130 h 120"/>
                <a:gd name="T8" fmla="*/ 9449 w 128"/>
                <a:gd name="T9" fmla="*/ 20784 h 120"/>
                <a:gd name="T10" fmla="*/ 9449 w 128"/>
                <a:gd name="T11" fmla="*/ 20784 h 120"/>
                <a:gd name="T12" fmla="*/ 54805 w 128"/>
                <a:gd name="T13" fmla="*/ 9447 h 120"/>
                <a:gd name="T14" fmla="*/ 221110 w 128"/>
                <a:gd name="T15" fmla="*/ 156822 h 120"/>
                <a:gd name="T16" fmla="*/ 232449 w 128"/>
                <a:gd name="T17" fmla="*/ 202168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120">
                  <a:moveTo>
                    <a:pt x="123" y="107"/>
                  </a:moveTo>
                  <a:cubicBezTo>
                    <a:pt x="123" y="107"/>
                    <a:pt x="123" y="107"/>
                    <a:pt x="123" y="107"/>
                  </a:cubicBezTo>
                  <a:cubicBezTo>
                    <a:pt x="118" y="115"/>
                    <a:pt x="106" y="120"/>
                    <a:pt x="99" y="113"/>
                  </a:cubicBezTo>
                  <a:cubicBezTo>
                    <a:pt x="12" y="35"/>
                    <a:pt x="12" y="35"/>
                    <a:pt x="12" y="35"/>
                  </a:cubicBezTo>
                  <a:cubicBezTo>
                    <a:pt x="4" y="29"/>
                    <a:pt x="0" y="20"/>
                    <a:pt x="5" y="11"/>
                  </a:cubicBezTo>
                  <a:cubicBezTo>
                    <a:pt x="5" y="11"/>
                    <a:pt x="5" y="11"/>
                    <a:pt x="5" y="11"/>
                  </a:cubicBezTo>
                  <a:cubicBezTo>
                    <a:pt x="10" y="3"/>
                    <a:pt x="21" y="0"/>
                    <a:pt x="29" y="5"/>
                  </a:cubicBezTo>
                  <a:cubicBezTo>
                    <a:pt x="117" y="83"/>
                    <a:pt x="117" y="83"/>
                    <a:pt x="117" y="83"/>
                  </a:cubicBezTo>
                  <a:cubicBezTo>
                    <a:pt x="124" y="89"/>
                    <a:pt x="128" y="98"/>
                    <a:pt x="123" y="107"/>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35" name="Freeform 169"/>
            <p:cNvSpPr>
              <a:spLocks/>
            </p:cNvSpPr>
            <p:nvPr/>
          </p:nvSpPr>
          <p:spPr bwMode="auto">
            <a:xfrm>
              <a:off x="2684647" y="5605681"/>
              <a:ext cx="205973" cy="130131"/>
            </a:xfrm>
            <a:custGeom>
              <a:avLst/>
              <a:gdLst>
                <a:gd name="T0" fmla="*/ 5669 w 109"/>
                <a:gd name="T1" fmla="*/ 103728 h 69"/>
                <a:gd name="T2" fmla="*/ 5669 w 109"/>
                <a:gd name="T3" fmla="*/ 103728 h 69"/>
                <a:gd name="T4" fmla="*/ 24566 w 109"/>
                <a:gd name="T5" fmla="*/ 62237 h 69"/>
                <a:gd name="T6" fmla="*/ 156842 w 109"/>
                <a:gd name="T7" fmla="*/ 5658 h 69"/>
                <a:gd name="T8" fmla="*/ 198414 w 109"/>
                <a:gd name="T9" fmla="*/ 24517 h 69"/>
                <a:gd name="T10" fmla="*/ 198414 w 109"/>
                <a:gd name="T11" fmla="*/ 24517 h 69"/>
                <a:gd name="T12" fmla="*/ 179518 w 109"/>
                <a:gd name="T13" fmla="*/ 67894 h 69"/>
                <a:gd name="T14" fmla="*/ 49131 w 109"/>
                <a:gd name="T15" fmla="*/ 124473 h 69"/>
                <a:gd name="T16" fmla="*/ 5669 w 109"/>
                <a:gd name="T17" fmla="*/ 10372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69">
                  <a:moveTo>
                    <a:pt x="3" y="55"/>
                  </a:moveTo>
                  <a:cubicBezTo>
                    <a:pt x="3" y="55"/>
                    <a:pt x="3" y="55"/>
                    <a:pt x="3" y="55"/>
                  </a:cubicBezTo>
                  <a:cubicBezTo>
                    <a:pt x="0" y="46"/>
                    <a:pt x="4" y="36"/>
                    <a:pt x="13" y="33"/>
                  </a:cubicBezTo>
                  <a:cubicBezTo>
                    <a:pt x="83" y="3"/>
                    <a:pt x="83" y="3"/>
                    <a:pt x="83" y="3"/>
                  </a:cubicBezTo>
                  <a:cubicBezTo>
                    <a:pt x="92" y="0"/>
                    <a:pt x="102" y="4"/>
                    <a:pt x="105" y="13"/>
                  </a:cubicBezTo>
                  <a:cubicBezTo>
                    <a:pt x="105" y="13"/>
                    <a:pt x="105" y="13"/>
                    <a:pt x="105" y="13"/>
                  </a:cubicBezTo>
                  <a:cubicBezTo>
                    <a:pt x="109" y="22"/>
                    <a:pt x="104" y="33"/>
                    <a:pt x="95" y="36"/>
                  </a:cubicBezTo>
                  <a:cubicBezTo>
                    <a:pt x="26" y="66"/>
                    <a:pt x="26" y="66"/>
                    <a:pt x="26" y="66"/>
                  </a:cubicBezTo>
                  <a:cubicBezTo>
                    <a:pt x="17" y="69"/>
                    <a:pt x="7" y="64"/>
                    <a:pt x="3" y="5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36" name="Freeform 170"/>
            <p:cNvSpPr>
              <a:spLocks/>
            </p:cNvSpPr>
            <p:nvPr/>
          </p:nvSpPr>
          <p:spPr bwMode="auto">
            <a:xfrm>
              <a:off x="2586451" y="5663961"/>
              <a:ext cx="167652" cy="222739"/>
            </a:xfrm>
            <a:custGeom>
              <a:avLst/>
              <a:gdLst>
                <a:gd name="T0" fmla="*/ 20721 w 89"/>
                <a:gd name="T1" fmla="*/ 213301 h 118"/>
                <a:gd name="T2" fmla="*/ 20721 w 89"/>
                <a:gd name="T3" fmla="*/ 213301 h 118"/>
                <a:gd name="T4" fmla="*/ 9419 w 89"/>
                <a:gd name="T5" fmla="*/ 167998 h 118"/>
                <a:gd name="T6" fmla="*/ 101721 w 89"/>
                <a:gd name="T7" fmla="*/ 20764 h 118"/>
                <a:gd name="T8" fmla="*/ 146931 w 89"/>
                <a:gd name="T9" fmla="*/ 9438 h 118"/>
                <a:gd name="T10" fmla="*/ 146931 w 89"/>
                <a:gd name="T11" fmla="*/ 9438 h 118"/>
                <a:gd name="T12" fmla="*/ 158233 w 89"/>
                <a:gd name="T13" fmla="*/ 54741 h 118"/>
                <a:gd name="T14" fmla="*/ 65931 w 89"/>
                <a:gd name="T15" fmla="*/ 201975 h 118"/>
                <a:gd name="T16" fmla="*/ 20721 w 89"/>
                <a:gd name="T17" fmla="*/ 213301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118">
                  <a:moveTo>
                    <a:pt x="11" y="113"/>
                  </a:moveTo>
                  <a:cubicBezTo>
                    <a:pt x="11" y="113"/>
                    <a:pt x="11" y="113"/>
                    <a:pt x="11" y="113"/>
                  </a:cubicBezTo>
                  <a:cubicBezTo>
                    <a:pt x="3" y="108"/>
                    <a:pt x="0" y="98"/>
                    <a:pt x="5" y="89"/>
                  </a:cubicBezTo>
                  <a:cubicBezTo>
                    <a:pt x="54" y="11"/>
                    <a:pt x="54" y="11"/>
                    <a:pt x="54" y="11"/>
                  </a:cubicBezTo>
                  <a:cubicBezTo>
                    <a:pt x="59" y="3"/>
                    <a:pt x="69" y="0"/>
                    <a:pt x="78" y="5"/>
                  </a:cubicBezTo>
                  <a:cubicBezTo>
                    <a:pt x="78" y="5"/>
                    <a:pt x="78" y="5"/>
                    <a:pt x="78" y="5"/>
                  </a:cubicBezTo>
                  <a:cubicBezTo>
                    <a:pt x="86" y="10"/>
                    <a:pt x="89" y="21"/>
                    <a:pt x="84" y="29"/>
                  </a:cubicBezTo>
                  <a:cubicBezTo>
                    <a:pt x="35" y="107"/>
                    <a:pt x="35" y="107"/>
                    <a:pt x="35" y="107"/>
                  </a:cubicBezTo>
                  <a:cubicBezTo>
                    <a:pt x="30" y="115"/>
                    <a:pt x="20" y="118"/>
                    <a:pt x="11" y="113"/>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37" name="Freeform 171"/>
            <p:cNvSpPr>
              <a:spLocks/>
            </p:cNvSpPr>
            <p:nvPr/>
          </p:nvSpPr>
          <p:spPr bwMode="auto">
            <a:xfrm>
              <a:off x="2801206" y="5600093"/>
              <a:ext cx="204376" cy="265850"/>
            </a:xfrm>
            <a:custGeom>
              <a:avLst/>
              <a:gdLst>
                <a:gd name="T0" fmla="*/ 9462 w 108"/>
                <a:gd name="T1" fmla="*/ 98044 h 141"/>
                <a:gd name="T2" fmla="*/ 70018 w 108"/>
                <a:gd name="T3" fmla="*/ 226255 h 141"/>
                <a:gd name="T4" fmla="*/ 204376 w 108"/>
                <a:gd name="T5" fmla="*/ 265850 h 141"/>
                <a:gd name="T6" fmla="*/ 187345 w 108"/>
                <a:gd name="T7" fmla="*/ 137639 h 141"/>
                <a:gd name="T8" fmla="*/ 9462 w 108"/>
                <a:gd name="T9" fmla="*/ 98044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41">
                  <a:moveTo>
                    <a:pt x="5" y="52"/>
                  </a:moveTo>
                  <a:cubicBezTo>
                    <a:pt x="18" y="62"/>
                    <a:pt x="73" y="99"/>
                    <a:pt x="37" y="120"/>
                  </a:cubicBezTo>
                  <a:cubicBezTo>
                    <a:pt x="0" y="140"/>
                    <a:pt x="108" y="141"/>
                    <a:pt x="108" y="141"/>
                  </a:cubicBezTo>
                  <a:cubicBezTo>
                    <a:pt x="99" y="73"/>
                    <a:pt x="99" y="73"/>
                    <a:pt x="99" y="73"/>
                  </a:cubicBezTo>
                  <a:cubicBezTo>
                    <a:pt x="99" y="73"/>
                    <a:pt x="50" y="0"/>
                    <a:pt x="5" y="52"/>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38" name="Freeform 172"/>
            <p:cNvSpPr>
              <a:spLocks/>
            </p:cNvSpPr>
            <p:nvPr/>
          </p:nvSpPr>
          <p:spPr bwMode="auto">
            <a:xfrm>
              <a:off x="2958479" y="5741400"/>
              <a:ext cx="149290" cy="200385"/>
            </a:xfrm>
            <a:custGeom>
              <a:avLst/>
              <a:gdLst>
                <a:gd name="T0" fmla="*/ 33530 w 187"/>
                <a:gd name="T1" fmla="*/ 0 h 251"/>
                <a:gd name="T2" fmla="*/ 0 w 187"/>
                <a:gd name="T3" fmla="*/ 164459 h 251"/>
                <a:gd name="T4" fmla="*/ 95801 w 187"/>
                <a:gd name="T5" fmla="*/ 200385 h 251"/>
                <a:gd name="T6" fmla="*/ 149290 w 187"/>
                <a:gd name="T7" fmla="*/ 39917 h 251"/>
                <a:gd name="T8" fmla="*/ 33530 w 187"/>
                <a:gd name="T9" fmla="*/ 0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51">
                  <a:moveTo>
                    <a:pt x="42" y="0"/>
                  </a:moveTo>
                  <a:lnTo>
                    <a:pt x="0" y="206"/>
                  </a:lnTo>
                  <a:lnTo>
                    <a:pt x="120" y="251"/>
                  </a:lnTo>
                  <a:lnTo>
                    <a:pt x="187" y="50"/>
                  </a:lnTo>
                  <a:lnTo>
                    <a:pt x="42"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39" name="Freeform 173"/>
            <p:cNvSpPr>
              <a:spLocks/>
            </p:cNvSpPr>
            <p:nvPr/>
          </p:nvSpPr>
          <p:spPr bwMode="auto">
            <a:xfrm>
              <a:off x="3027935" y="5760561"/>
              <a:ext cx="124542" cy="241101"/>
            </a:xfrm>
            <a:custGeom>
              <a:avLst/>
              <a:gdLst>
                <a:gd name="T0" fmla="*/ 69819 w 66"/>
                <a:gd name="T1" fmla="*/ 0 h 128"/>
                <a:gd name="T2" fmla="*/ 0 w 66"/>
                <a:gd name="T3" fmla="*/ 203429 h 128"/>
                <a:gd name="T4" fmla="*/ 109446 w 66"/>
                <a:gd name="T5" fmla="*/ 241101 h 128"/>
                <a:gd name="T6" fmla="*/ 120768 w 66"/>
                <a:gd name="T7" fmla="*/ 209080 h 128"/>
                <a:gd name="T8" fmla="*/ 124542 w 66"/>
                <a:gd name="T9" fmla="*/ 143154 h 128"/>
                <a:gd name="T10" fmla="*/ 109446 w 66"/>
                <a:gd name="T11" fmla="*/ 13185 h 128"/>
                <a:gd name="T12" fmla="*/ 69819 w 66"/>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128">
                  <a:moveTo>
                    <a:pt x="37" y="0"/>
                  </a:moveTo>
                  <a:cubicBezTo>
                    <a:pt x="0" y="108"/>
                    <a:pt x="0" y="108"/>
                    <a:pt x="0" y="108"/>
                  </a:cubicBezTo>
                  <a:cubicBezTo>
                    <a:pt x="58" y="128"/>
                    <a:pt x="58" y="128"/>
                    <a:pt x="58" y="128"/>
                  </a:cubicBezTo>
                  <a:cubicBezTo>
                    <a:pt x="64" y="111"/>
                    <a:pt x="64" y="111"/>
                    <a:pt x="64" y="111"/>
                  </a:cubicBezTo>
                  <a:cubicBezTo>
                    <a:pt x="65" y="100"/>
                    <a:pt x="66" y="88"/>
                    <a:pt x="66" y="76"/>
                  </a:cubicBezTo>
                  <a:cubicBezTo>
                    <a:pt x="66" y="52"/>
                    <a:pt x="63" y="29"/>
                    <a:pt x="58" y="7"/>
                  </a:cubicBezTo>
                  <a:lnTo>
                    <a:pt x="37" y="0"/>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40" name="Freeform 174"/>
            <p:cNvSpPr>
              <a:spLocks/>
            </p:cNvSpPr>
            <p:nvPr/>
          </p:nvSpPr>
          <p:spPr bwMode="auto">
            <a:xfrm>
              <a:off x="2586451" y="5541015"/>
              <a:ext cx="289001" cy="392787"/>
            </a:xfrm>
            <a:custGeom>
              <a:avLst/>
              <a:gdLst>
                <a:gd name="T0" fmla="*/ 13222 w 153"/>
                <a:gd name="T1" fmla="*/ 330470 h 208"/>
                <a:gd name="T2" fmla="*/ 0 w 153"/>
                <a:gd name="T3" fmla="*/ 392787 h 208"/>
                <a:gd name="T4" fmla="*/ 56667 w 153"/>
                <a:gd name="T5" fmla="*/ 360684 h 208"/>
                <a:gd name="T6" fmla="*/ 285223 w 153"/>
                <a:gd name="T7" fmla="*/ 39656 h 208"/>
                <a:gd name="T8" fmla="*/ 281445 w 153"/>
                <a:gd name="T9" fmla="*/ 18884 h 208"/>
                <a:gd name="T10" fmla="*/ 262556 w 153"/>
                <a:gd name="T11" fmla="*/ 5665 h 208"/>
                <a:gd name="T12" fmla="*/ 243668 w 153"/>
                <a:gd name="T13" fmla="*/ 7554 h 208"/>
                <a:gd name="T14" fmla="*/ 13222 w 153"/>
                <a:gd name="T15" fmla="*/ 330470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208">
                  <a:moveTo>
                    <a:pt x="7" y="175"/>
                  </a:moveTo>
                  <a:cubicBezTo>
                    <a:pt x="0" y="208"/>
                    <a:pt x="0" y="208"/>
                    <a:pt x="0" y="208"/>
                  </a:cubicBezTo>
                  <a:cubicBezTo>
                    <a:pt x="30" y="191"/>
                    <a:pt x="30" y="191"/>
                    <a:pt x="30" y="191"/>
                  </a:cubicBezTo>
                  <a:cubicBezTo>
                    <a:pt x="151" y="21"/>
                    <a:pt x="151" y="21"/>
                    <a:pt x="151" y="21"/>
                  </a:cubicBezTo>
                  <a:cubicBezTo>
                    <a:pt x="153" y="17"/>
                    <a:pt x="153" y="13"/>
                    <a:pt x="149" y="10"/>
                  </a:cubicBezTo>
                  <a:cubicBezTo>
                    <a:pt x="139" y="3"/>
                    <a:pt x="139" y="3"/>
                    <a:pt x="139" y="3"/>
                  </a:cubicBezTo>
                  <a:cubicBezTo>
                    <a:pt x="136" y="0"/>
                    <a:pt x="131" y="1"/>
                    <a:pt x="129" y="4"/>
                  </a:cubicBezTo>
                  <a:lnTo>
                    <a:pt x="7" y="175"/>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41" name="Freeform 175"/>
            <p:cNvSpPr>
              <a:spLocks/>
            </p:cNvSpPr>
            <p:nvPr/>
          </p:nvSpPr>
          <p:spPr bwMode="auto">
            <a:xfrm>
              <a:off x="2586451" y="5913045"/>
              <a:ext cx="18362" cy="20757"/>
            </a:xfrm>
            <a:custGeom>
              <a:avLst/>
              <a:gdLst>
                <a:gd name="T0" fmla="*/ 5509 w 10"/>
                <a:gd name="T1" fmla="*/ 0 h 11"/>
                <a:gd name="T2" fmla="*/ 0 w 10"/>
                <a:gd name="T3" fmla="*/ 20757 h 11"/>
                <a:gd name="T4" fmla="*/ 18362 w 10"/>
                <a:gd name="T5" fmla="*/ 9435 h 11"/>
                <a:gd name="T6" fmla="*/ 11017 w 10"/>
                <a:gd name="T7" fmla="*/ 3774 h 11"/>
                <a:gd name="T8" fmla="*/ 5509 w 10"/>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1">
                  <a:moveTo>
                    <a:pt x="3" y="0"/>
                  </a:moveTo>
                  <a:cubicBezTo>
                    <a:pt x="0" y="11"/>
                    <a:pt x="0" y="11"/>
                    <a:pt x="0" y="11"/>
                  </a:cubicBezTo>
                  <a:cubicBezTo>
                    <a:pt x="10" y="5"/>
                    <a:pt x="10" y="5"/>
                    <a:pt x="10" y="5"/>
                  </a:cubicBezTo>
                  <a:cubicBezTo>
                    <a:pt x="9" y="4"/>
                    <a:pt x="8" y="3"/>
                    <a:pt x="6" y="2"/>
                  </a:cubicBezTo>
                  <a:cubicBezTo>
                    <a:pt x="5" y="1"/>
                    <a:pt x="4" y="1"/>
                    <a:pt x="3" y="0"/>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42" name="Freeform 176"/>
            <p:cNvSpPr>
              <a:spLocks/>
            </p:cNvSpPr>
            <p:nvPr/>
          </p:nvSpPr>
          <p:spPr bwMode="auto">
            <a:xfrm>
              <a:off x="2650319" y="5813252"/>
              <a:ext cx="269840" cy="90213"/>
            </a:xfrm>
            <a:custGeom>
              <a:avLst/>
              <a:gdLst>
                <a:gd name="T0" fmla="*/ 269840 w 143"/>
                <a:gd name="T1" fmla="*/ 48865 h 48"/>
                <a:gd name="T2" fmla="*/ 269840 w 143"/>
                <a:gd name="T3" fmla="*/ 48865 h 48"/>
                <a:gd name="T4" fmla="*/ 230213 w 143"/>
                <a:gd name="T5" fmla="*/ 88334 h 48"/>
                <a:gd name="T6" fmla="*/ 37740 w 143"/>
                <a:gd name="T7" fmla="*/ 77057 h 48"/>
                <a:gd name="T8" fmla="*/ 0 w 143"/>
                <a:gd name="T9" fmla="*/ 37589 h 48"/>
                <a:gd name="T10" fmla="*/ 0 w 143"/>
                <a:gd name="T11" fmla="*/ 37589 h 48"/>
                <a:gd name="T12" fmla="*/ 37740 w 143"/>
                <a:gd name="T13" fmla="*/ 0 h 48"/>
                <a:gd name="T14" fmla="*/ 230213 w 143"/>
                <a:gd name="T15" fmla="*/ 11277 h 48"/>
                <a:gd name="T16" fmla="*/ 269840 w 143"/>
                <a:gd name="T17" fmla="*/ 4886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48">
                  <a:moveTo>
                    <a:pt x="143" y="26"/>
                  </a:moveTo>
                  <a:cubicBezTo>
                    <a:pt x="143" y="26"/>
                    <a:pt x="143" y="26"/>
                    <a:pt x="143" y="26"/>
                  </a:cubicBezTo>
                  <a:cubicBezTo>
                    <a:pt x="143" y="37"/>
                    <a:pt x="134" y="48"/>
                    <a:pt x="122" y="47"/>
                  </a:cubicBezTo>
                  <a:cubicBezTo>
                    <a:pt x="20" y="41"/>
                    <a:pt x="20" y="41"/>
                    <a:pt x="20" y="41"/>
                  </a:cubicBezTo>
                  <a:cubicBezTo>
                    <a:pt x="9" y="40"/>
                    <a:pt x="0" y="32"/>
                    <a:pt x="0" y="20"/>
                  </a:cubicBezTo>
                  <a:cubicBezTo>
                    <a:pt x="0" y="20"/>
                    <a:pt x="0" y="20"/>
                    <a:pt x="0" y="20"/>
                  </a:cubicBezTo>
                  <a:cubicBezTo>
                    <a:pt x="0" y="9"/>
                    <a:pt x="9" y="0"/>
                    <a:pt x="20" y="0"/>
                  </a:cubicBezTo>
                  <a:cubicBezTo>
                    <a:pt x="122" y="6"/>
                    <a:pt x="122" y="6"/>
                    <a:pt x="122" y="6"/>
                  </a:cubicBezTo>
                  <a:cubicBezTo>
                    <a:pt x="133" y="6"/>
                    <a:pt x="143" y="15"/>
                    <a:pt x="143" y="26"/>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70" name="组合 1263"/>
          <p:cNvGrpSpPr>
            <a:grpSpLocks/>
          </p:cNvGrpSpPr>
          <p:nvPr/>
        </p:nvGrpSpPr>
        <p:grpSpPr bwMode="auto">
          <a:xfrm>
            <a:off x="3288771" y="4497917"/>
            <a:ext cx="922073" cy="923396"/>
            <a:chOff x="3341685" y="5348613"/>
            <a:chExt cx="1106505" cy="1108107"/>
          </a:xfrm>
        </p:grpSpPr>
        <p:sp>
          <p:nvSpPr>
            <p:cNvPr id="49293" name="Oval 177"/>
            <p:cNvSpPr>
              <a:spLocks noChangeArrowheads="1"/>
            </p:cNvSpPr>
            <p:nvPr/>
          </p:nvSpPr>
          <p:spPr bwMode="auto">
            <a:xfrm>
              <a:off x="3341685" y="5348613"/>
              <a:ext cx="1106505" cy="1108107"/>
            </a:xfrm>
            <a:prstGeom prst="ellipse">
              <a:avLst/>
            </a:pr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94" name="Freeform 178"/>
            <p:cNvSpPr>
              <a:spLocks/>
            </p:cNvSpPr>
            <p:nvPr/>
          </p:nvSpPr>
          <p:spPr bwMode="auto">
            <a:xfrm>
              <a:off x="3498160" y="5739804"/>
              <a:ext cx="792756" cy="530103"/>
            </a:xfrm>
            <a:custGeom>
              <a:avLst/>
              <a:gdLst>
                <a:gd name="T0" fmla="*/ 79276 w 420"/>
                <a:gd name="T1" fmla="*/ 0 h 281"/>
                <a:gd name="T2" fmla="*/ 713480 w 420"/>
                <a:gd name="T3" fmla="*/ 0 h 281"/>
                <a:gd name="T4" fmla="*/ 792756 w 420"/>
                <a:gd name="T5" fmla="*/ 79232 h 281"/>
                <a:gd name="T6" fmla="*/ 792756 w 420"/>
                <a:gd name="T7" fmla="*/ 450871 h 281"/>
                <a:gd name="T8" fmla="*/ 713480 w 420"/>
                <a:gd name="T9" fmla="*/ 530103 h 281"/>
                <a:gd name="T10" fmla="*/ 79276 w 420"/>
                <a:gd name="T11" fmla="*/ 530103 h 281"/>
                <a:gd name="T12" fmla="*/ 0 w 420"/>
                <a:gd name="T13" fmla="*/ 450871 h 281"/>
                <a:gd name="T14" fmla="*/ 0 w 420"/>
                <a:gd name="T15" fmla="*/ 79232 h 281"/>
                <a:gd name="T16" fmla="*/ 79276 w 420"/>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0" h="281">
                  <a:moveTo>
                    <a:pt x="42" y="0"/>
                  </a:moveTo>
                  <a:cubicBezTo>
                    <a:pt x="378" y="0"/>
                    <a:pt x="378" y="0"/>
                    <a:pt x="378" y="0"/>
                  </a:cubicBezTo>
                  <a:cubicBezTo>
                    <a:pt x="401" y="0"/>
                    <a:pt x="420" y="19"/>
                    <a:pt x="420" y="42"/>
                  </a:cubicBezTo>
                  <a:cubicBezTo>
                    <a:pt x="420" y="239"/>
                    <a:pt x="420" y="239"/>
                    <a:pt x="420" y="239"/>
                  </a:cubicBezTo>
                  <a:cubicBezTo>
                    <a:pt x="420" y="262"/>
                    <a:pt x="401" y="281"/>
                    <a:pt x="378" y="281"/>
                  </a:cubicBezTo>
                  <a:cubicBezTo>
                    <a:pt x="42" y="281"/>
                    <a:pt x="42" y="281"/>
                    <a:pt x="42" y="281"/>
                  </a:cubicBezTo>
                  <a:cubicBezTo>
                    <a:pt x="19" y="281"/>
                    <a:pt x="0" y="262"/>
                    <a:pt x="0" y="239"/>
                  </a:cubicBezTo>
                  <a:cubicBezTo>
                    <a:pt x="0" y="42"/>
                    <a:pt x="0" y="42"/>
                    <a:pt x="0" y="42"/>
                  </a:cubicBezTo>
                  <a:cubicBezTo>
                    <a:pt x="0" y="19"/>
                    <a:pt x="19" y="0"/>
                    <a:pt x="42" y="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95" name="Freeform 179"/>
            <p:cNvSpPr>
              <a:spLocks/>
            </p:cNvSpPr>
            <p:nvPr/>
          </p:nvSpPr>
          <p:spPr bwMode="auto">
            <a:xfrm>
              <a:off x="3758420" y="5612866"/>
              <a:ext cx="272235" cy="166056"/>
            </a:xfrm>
            <a:custGeom>
              <a:avLst/>
              <a:gdLst>
                <a:gd name="T0" fmla="*/ 24577 w 144"/>
                <a:gd name="T1" fmla="*/ 0 h 88"/>
                <a:gd name="T2" fmla="*/ 247658 w 144"/>
                <a:gd name="T3" fmla="*/ 0 h 88"/>
                <a:gd name="T4" fmla="*/ 272235 w 144"/>
                <a:gd name="T5" fmla="*/ 24531 h 88"/>
                <a:gd name="T6" fmla="*/ 272235 w 144"/>
                <a:gd name="T7" fmla="*/ 141525 h 88"/>
                <a:gd name="T8" fmla="*/ 247658 w 144"/>
                <a:gd name="T9" fmla="*/ 166056 h 88"/>
                <a:gd name="T10" fmla="*/ 240096 w 144"/>
                <a:gd name="T11" fmla="*/ 166056 h 88"/>
                <a:gd name="T12" fmla="*/ 240096 w 144"/>
                <a:gd name="T13" fmla="*/ 52836 h 88"/>
                <a:gd name="T14" fmla="*/ 224972 w 144"/>
                <a:gd name="T15" fmla="*/ 37740 h 88"/>
                <a:gd name="T16" fmla="*/ 47263 w 144"/>
                <a:gd name="T17" fmla="*/ 37740 h 88"/>
                <a:gd name="T18" fmla="*/ 32139 w 144"/>
                <a:gd name="T19" fmla="*/ 52836 h 88"/>
                <a:gd name="T20" fmla="*/ 32139 w 144"/>
                <a:gd name="T21" fmla="*/ 166056 h 88"/>
                <a:gd name="T22" fmla="*/ 24577 w 144"/>
                <a:gd name="T23" fmla="*/ 166056 h 88"/>
                <a:gd name="T24" fmla="*/ 0 w 144"/>
                <a:gd name="T25" fmla="*/ 141525 h 88"/>
                <a:gd name="T26" fmla="*/ 0 w 144"/>
                <a:gd name="T27" fmla="*/ 24531 h 88"/>
                <a:gd name="T28" fmla="*/ 24577 w 144"/>
                <a:gd name="T29" fmla="*/ 0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4" h="88">
                  <a:moveTo>
                    <a:pt x="13" y="0"/>
                  </a:moveTo>
                  <a:cubicBezTo>
                    <a:pt x="131" y="0"/>
                    <a:pt x="131" y="0"/>
                    <a:pt x="131" y="0"/>
                  </a:cubicBezTo>
                  <a:cubicBezTo>
                    <a:pt x="138" y="0"/>
                    <a:pt x="144" y="6"/>
                    <a:pt x="144" y="13"/>
                  </a:cubicBezTo>
                  <a:cubicBezTo>
                    <a:pt x="144" y="75"/>
                    <a:pt x="144" y="75"/>
                    <a:pt x="144" y="75"/>
                  </a:cubicBezTo>
                  <a:cubicBezTo>
                    <a:pt x="144" y="82"/>
                    <a:pt x="138" y="88"/>
                    <a:pt x="131" y="88"/>
                  </a:cubicBezTo>
                  <a:cubicBezTo>
                    <a:pt x="127" y="88"/>
                    <a:pt x="127" y="88"/>
                    <a:pt x="127" y="88"/>
                  </a:cubicBezTo>
                  <a:cubicBezTo>
                    <a:pt x="127" y="28"/>
                    <a:pt x="127" y="28"/>
                    <a:pt x="127" y="28"/>
                  </a:cubicBezTo>
                  <a:cubicBezTo>
                    <a:pt x="127" y="24"/>
                    <a:pt x="123" y="20"/>
                    <a:pt x="119" y="20"/>
                  </a:cubicBezTo>
                  <a:cubicBezTo>
                    <a:pt x="25" y="20"/>
                    <a:pt x="25" y="20"/>
                    <a:pt x="25" y="20"/>
                  </a:cubicBezTo>
                  <a:cubicBezTo>
                    <a:pt x="21" y="20"/>
                    <a:pt x="17" y="24"/>
                    <a:pt x="17" y="28"/>
                  </a:cubicBezTo>
                  <a:cubicBezTo>
                    <a:pt x="17" y="88"/>
                    <a:pt x="17" y="88"/>
                    <a:pt x="17" y="88"/>
                  </a:cubicBezTo>
                  <a:cubicBezTo>
                    <a:pt x="13" y="88"/>
                    <a:pt x="13" y="88"/>
                    <a:pt x="13" y="88"/>
                  </a:cubicBezTo>
                  <a:cubicBezTo>
                    <a:pt x="6" y="88"/>
                    <a:pt x="0" y="82"/>
                    <a:pt x="0" y="75"/>
                  </a:cubicBezTo>
                  <a:cubicBezTo>
                    <a:pt x="0" y="13"/>
                    <a:pt x="0" y="13"/>
                    <a:pt x="0" y="13"/>
                  </a:cubicBezTo>
                  <a:cubicBezTo>
                    <a:pt x="0" y="6"/>
                    <a:pt x="6" y="0"/>
                    <a:pt x="13" y="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96" name="Freeform 180"/>
            <p:cNvSpPr>
              <a:spLocks/>
            </p:cNvSpPr>
            <p:nvPr/>
          </p:nvSpPr>
          <p:spPr bwMode="auto">
            <a:xfrm>
              <a:off x="3545262" y="5739804"/>
              <a:ext cx="698551" cy="348878"/>
            </a:xfrm>
            <a:custGeom>
              <a:avLst/>
              <a:gdLst>
                <a:gd name="T0" fmla="*/ 32096 w 370"/>
                <a:gd name="T1" fmla="*/ 0 h 185"/>
                <a:gd name="T2" fmla="*/ 666455 w 370"/>
                <a:gd name="T3" fmla="*/ 0 h 185"/>
                <a:gd name="T4" fmla="*/ 698551 w 370"/>
                <a:gd name="T5" fmla="*/ 7543 h 185"/>
                <a:gd name="T6" fmla="*/ 698551 w 370"/>
                <a:gd name="T7" fmla="*/ 277217 h 185"/>
                <a:gd name="T8" fmla="*/ 628696 w 370"/>
                <a:gd name="T9" fmla="*/ 348878 h 185"/>
                <a:gd name="T10" fmla="*/ 69855 w 370"/>
                <a:gd name="T11" fmla="*/ 348878 h 185"/>
                <a:gd name="T12" fmla="*/ 0 w 370"/>
                <a:gd name="T13" fmla="*/ 277217 h 185"/>
                <a:gd name="T14" fmla="*/ 0 w 370"/>
                <a:gd name="T15" fmla="*/ 7543 h 185"/>
                <a:gd name="T16" fmla="*/ 32096 w 370"/>
                <a:gd name="T17" fmla="*/ 0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0" h="185">
                  <a:moveTo>
                    <a:pt x="17" y="0"/>
                  </a:moveTo>
                  <a:cubicBezTo>
                    <a:pt x="353" y="0"/>
                    <a:pt x="353" y="0"/>
                    <a:pt x="353" y="0"/>
                  </a:cubicBezTo>
                  <a:cubicBezTo>
                    <a:pt x="359" y="0"/>
                    <a:pt x="365" y="1"/>
                    <a:pt x="370" y="4"/>
                  </a:cubicBezTo>
                  <a:cubicBezTo>
                    <a:pt x="370" y="147"/>
                    <a:pt x="370" y="147"/>
                    <a:pt x="370" y="147"/>
                  </a:cubicBezTo>
                  <a:cubicBezTo>
                    <a:pt x="370" y="168"/>
                    <a:pt x="354" y="185"/>
                    <a:pt x="333" y="185"/>
                  </a:cubicBezTo>
                  <a:cubicBezTo>
                    <a:pt x="37" y="185"/>
                    <a:pt x="37" y="185"/>
                    <a:pt x="37" y="185"/>
                  </a:cubicBezTo>
                  <a:cubicBezTo>
                    <a:pt x="16" y="185"/>
                    <a:pt x="0" y="168"/>
                    <a:pt x="0" y="147"/>
                  </a:cubicBezTo>
                  <a:cubicBezTo>
                    <a:pt x="0" y="4"/>
                    <a:pt x="0" y="4"/>
                    <a:pt x="0" y="4"/>
                  </a:cubicBezTo>
                  <a:cubicBezTo>
                    <a:pt x="5" y="1"/>
                    <a:pt x="11" y="0"/>
                    <a:pt x="17" y="0"/>
                  </a:cubicBez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97" name="Freeform 181"/>
            <p:cNvSpPr>
              <a:spLocks/>
            </p:cNvSpPr>
            <p:nvPr/>
          </p:nvSpPr>
          <p:spPr bwMode="auto">
            <a:xfrm>
              <a:off x="3681779" y="6019225"/>
              <a:ext cx="90213" cy="137316"/>
            </a:xfrm>
            <a:custGeom>
              <a:avLst/>
              <a:gdLst>
                <a:gd name="T0" fmla="*/ 86454 w 48"/>
                <a:gd name="T1" fmla="*/ 24454 h 73"/>
                <a:gd name="T2" fmla="*/ 71419 w 48"/>
                <a:gd name="T3" fmla="*/ 116625 h 73"/>
                <a:gd name="T4" fmla="*/ 18794 w 48"/>
                <a:gd name="T5" fmla="*/ 116625 h 73"/>
                <a:gd name="T6" fmla="*/ 3759 w 48"/>
                <a:gd name="T7" fmla="*/ 24454 h 73"/>
                <a:gd name="T8" fmla="*/ 86454 w 48"/>
                <a:gd name="T9" fmla="*/ 24454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73">
                  <a:moveTo>
                    <a:pt x="46" y="13"/>
                  </a:moveTo>
                  <a:cubicBezTo>
                    <a:pt x="38" y="62"/>
                    <a:pt x="38" y="62"/>
                    <a:pt x="38" y="62"/>
                  </a:cubicBezTo>
                  <a:cubicBezTo>
                    <a:pt x="36" y="73"/>
                    <a:pt x="12" y="73"/>
                    <a:pt x="10" y="62"/>
                  </a:cubicBezTo>
                  <a:cubicBezTo>
                    <a:pt x="2" y="13"/>
                    <a:pt x="2" y="13"/>
                    <a:pt x="2" y="13"/>
                  </a:cubicBezTo>
                  <a:cubicBezTo>
                    <a:pt x="0" y="0"/>
                    <a:pt x="48" y="0"/>
                    <a:pt x="46" y="13"/>
                  </a:cubicBez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98" name="Freeform 182"/>
            <p:cNvSpPr>
              <a:spLocks/>
            </p:cNvSpPr>
            <p:nvPr/>
          </p:nvSpPr>
          <p:spPr bwMode="auto">
            <a:xfrm>
              <a:off x="4017882" y="6019225"/>
              <a:ext cx="90213" cy="137316"/>
            </a:xfrm>
            <a:custGeom>
              <a:avLst/>
              <a:gdLst>
                <a:gd name="T0" fmla="*/ 86454 w 48"/>
                <a:gd name="T1" fmla="*/ 24454 h 73"/>
                <a:gd name="T2" fmla="*/ 71419 w 48"/>
                <a:gd name="T3" fmla="*/ 116625 h 73"/>
                <a:gd name="T4" fmla="*/ 18794 w 48"/>
                <a:gd name="T5" fmla="*/ 116625 h 73"/>
                <a:gd name="T6" fmla="*/ 3759 w 48"/>
                <a:gd name="T7" fmla="*/ 24454 h 73"/>
                <a:gd name="T8" fmla="*/ 86454 w 48"/>
                <a:gd name="T9" fmla="*/ 24454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73">
                  <a:moveTo>
                    <a:pt x="46" y="13"/>
                  </a:moveTo>
                  <a:cubicBezTo>
                    <a:pt x="38" y="62"/>
                    <a:pt x="38" y="62"/>
                    <a:pt x="38" y="62"/>
                  </a:cubicBezTo>
                  <a:cubicBezTo>
                    <a:pt x="36" y="73"/>
                    <a:pt x="11" y="73"/>
                    <a:pt x="10" y="62"/>
                  </a:cubicBezTo>
                  <a:cubicBezTo>
                    <a:pt x="2" y="13"/>
                    <a:pt x="2" y="13"/>
                    <a:pt x="2" y="13"/>
                  </a:cubicBezTo>
                  <a:cubicBezTo>
                    <a:pt x="0" y="0"/>
                    <a:pt x="48" y="0"/>
                    <a:pt x="46" y="13"/>
                  </a:cubicBez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99" name="Freeform 183"/>
            <p:cNvSpPr>
              <a:spLocks/>
            </p:cNvSpPr>
            <p:nvPr/>
          </p:nvSpPr>
          <p:spPr bwMode="auto">
            <a:xfrm>
              <a:off x="3828675" y="5351008"/>
              <a:ext cx="150887" cy="177233"/>
            </a:xfrm>
            <a:custGeom>
              <a:avLst/>
              <a:gdLst>
                <a:gd name="T0" fmla="*/ 147115 w 80"/>
                <a:gd name="T1" fmla="*/ 177233 h 94"/>
                <a:gd name="T2" fmla="*/ 150887 w 80"/>
                <a:gd name="T3" fmla="*/ 15084 h 94"/>
                <a:gd name="T4" fmla="*/ 24519 w 80"/>
                <a:gd name="T5" fmla="*/ 0 h 94"/>
                <a:gd name="T6" fmla="*/ 18861 w 80"/>
                <a:gd name="T7" fmla="*/ 0 h 94"/>
                <a:gd name="T8" fmla="*/ 0 w 80"/>
                <a:gd name="T9" fmla="*/ 9427 h 94"/>
                <a:gd name="T10" fmla="*/ 0 w 80"/>
                <a:gd name="T11" fmla="*/ 154608 h 94"/>
                <a:gd name="T12" fmla="*/ 147115 w 80"/>
                <a:gd name="T13" fmla="*/ 177233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94">
                  <a:moveTo>
                    <a:pt x="78" y="94"/>
                  </a:moveTo>
                  <a:cubicBezTo>
                    <a:pt x="80" y="8"/>
                    <a:pt x="80" y="8"/>
                    <a:pt x="80" y="8"/>
                  </a:cubicBezTo>
                  <a:cubicBezTo>
                    <a:pt x="13" y="0"/>
                    <a:pt x="13" y="0"/>
                    <a:pt x="13" y="0"/>
                  </a:cubicBezTo>
                  <a:cubicBezTo>
                    <a:pt x="12" y="0"/>
                    <a:pt x="11" y="0"/>
                    <a:pt x="10" y="0"/>
                  </a:cubicBezTo>
                  <a:cubicBezTo>
                    <a:pt x="7" y="2"/>
                    <a:pt x="3" y="3"/>
                    <a:pt x="0" y="5"/>
                  </a:cubicBezTo>
                  <a:cubicBezTo>
                    <a:pt x="0" y="82"/>
                    <a:pt x="0" y="82"/>
                    <a:pt x="0" y="82"/>
                  </a:cubicBezTo>
                  <a:lnTo>
                    <a:pt x="78" y="94"/>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00" name="Freeform 184"/>
            <p:cNvSpPr>
              <a:spLocks/>
            </p:cNvSpPr>
            <p:nvPr/>
          </p:nvSpPr>
          <p:spPr bwMode="auto">
            <a:xfrm>
              <a:off x="3930863" y="5430045"/>
              <a:ext cx="116558" cy="209167"/>
            </a:xfrm>
            <a:custGeom>
              <a:avLst/>
              <a:gdLst>
                <a:gd name="T0" fmla="*/ 105278 w 62"/>
                <a:gd name="T1" fmla="*/ 146982 h 111"/>
                <a:gd name="T2" fmla="*/ 75199 w 62"/>
                <a:gd name="T3" fmla="*/ 56532 h 111"/>
                <a:gd name="T4" fmla="*/ 13160 w 62"/>
                <a:gd name="T5" fmla="*/ 9422 h 111"/>
                <a:gd name="T6" fmla="*/ 18800 w 62"/>
                <a:gd name="T7" fmla="*/ 82913 h 111"/>
                <a:gd name="T8" fmla="*/ 62039 w 62"/>
                <a:gd name="T9" fmla="*/ 158289 h 111"/>
                <a:gd name="T10" fmla="*/ 112798 w 62"/>
                <a:gd name="T11" fmla="*/ 197861 h 111"/>
                <a:gd name="T12" fmla="*/ 105278 w 62"/>
                <a:gd name="T13" fmla="*/ 146982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111">
                  <a:moveTo>
                    <a:pt x="56" y="78"/>
                  </a:moveTo>
                  <a:cubicBezTo>
                    <a:pt x="40" y="30"/>
                    <a:pt x="40" y="30"/>
                    <a:pt x="40" y="30"/>
                  </a:cubicBezTo>
                  <a:cubicBezTo>
                    <a:pt x="38" y="22"/>
                    <a:pt x="15" y="0"/>
                    <a:pt x="7" y="5"/>
                  </a:cubicBezTo>
                  <a:cubicBezTo>
                    <a:pt x="0" y="11"/>
                    <a:pt x="6" y="37"/>
                    <a:pt x="10" y="44"/>
                  </a:cubicBezTo>
                  <a:cubicBezTo>
                    <a:pt x="33" y="84"/>
                    <a:pt x="33" y="84"/>
                    <a:pt x="33" y="84"/>
                  </a:cubicBezTo>
                  <a:cubicBezTo>
                    <a:pt x="43" y="101"/>
                    <a:pt x="52" y="111"/>
                    <a:pt x="60" y="105"/>
                  </a:cubicBezTo>
                  <a:cubicBezTo>
                    <a:pt x="62" y="104"/>
                    <a:pt x="62" y="94"/>
                    <a:pt x="56" y="7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01" name="Freeform 185"/>
            <p:cNvSpPr>
              <a:spLocks/>
            </p:cNvSpPr>
            <p:nvPr/>
          </p:nvSpPr>
          <p:spPr bwMode="auto">
            <a:xfrm>
              <a:off x="3791153" y="5395716"/>
              <a:ext cx="213158" cy="330516"/>
            </a:xfrm>
            <a:custGeom>
              <a:avLst/>
              <a:gdLst>
                <a:gd name="T0" fmla="*/ 152795 w 113"/>
                <a:gd name="T1" fmla="*/ 298409 h 175"/>
                <a:gd name="T2" fmla="*/ 154681 w 113"/>
                <a:gd name="T3" fmla="*/ 300297 h 175"/>
                <a:gd name="T4" fmla="*/ 101863 w 113"/>
                <a:gd name="T5" fmla="*/ 296520 h 175"/>
                <a:gd name="T6" fmla="*/ 49045 w 113"/>
                <a:gd name="T7" fmla="*/ 300297 h 175"/>
                <a:gd name="T8" fmla="*/ 0 w 113"/>
                <a:gd name="T9" fmla="*/ 292743 h 175"/>
                <a:gd name="T10" fmla="*/ 0 w 113"/>
                <a:gd name="T11" fmla="*/ 168091 h 175"/>
                <a:gd name="T12" fmla="*/ 33954 w 113"/>
                <a:gd name="T13" fmla="*/ 64215 h 175"/>
                <a:gd name="T14" fmla="*/ 177317 w 113"/>
                <a:gd name="T15" fmla="*/ 37773 h 175"/>
                <a:gd name="T16" fmla="*/ 207499 w 113"/>
                <a:gd name="T17" fmla="*/ 88767 h 175"/>
                <a:gd name="T18" fmla="*/ 209385 w 113"/>
                <a:gd name="T19" fmla="*/ 292743 h 175"/>
                <a:gd name="T20" fmla="*/ 152795 w 113"/>
                <a:gd name="T21" fmla="*/ 298409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75">
                  <a:moveTo>
                    <a:pt x="81" y="158"/>
                  </a:moveTo>
                  <a:cubicBezTo>
                    <a:pt x="82" y="159"/>
                    <a:pt x="82" y="159"/>
                    <a:pt x="82" y="159"/>
                  </a:cubicBezTo>
                  <a:cubicBezTo>
                    <a:pt x="74" y="171"/>
                    <a:pt x="56" y="170"/>
                    <a:pt x="54" y="157"/>
                  </a:cubicBezTo>
                  <a:cubicBezTo>
                    <a:pt x="48" y="170"/>
                    <a:pt x="30" y="170"/>
                    <a:pt x="26" y="159"/>
                  </a:cubicBezTo>
                  <a:cubicBezTo>
                    <a:pt x="19" y="171"/>
                    <a:pt x="0" y="169"/>
                    <a:pt x="0" y="155"/>
                  </a:cubicBezTo>
                  <a:cubicBezTo>
                    <a:pt x="0" y="89"/>
                    <a:pt x="0" y="89"/>
                    <a:pt x="0" y="89"/>
                  </a:cubicBezTo>
                  <a:cubicBezTo>
                    <a:pt x="0" y="71"/>
                    <a:pt x="10" y="45"/>
                    <a:pt x="18" y="34"/>
                  </a:cubicBezTo>
                  <a:cubicBezTo>
                    <a:pt x="42" y="0"/>
                    <a:pt x="84" y="7"/>
                    <a:pt x="94" y="20"/>
                  </a:cubicBezTo>
                  <a:cubicBezTo>
                    <a:pt x="103" y="31"/>
                    <a:pt x="110" y="37"/>
                    <a:pt x="110" y="47"/>
                  </a:cubicBezTo>
                  <a:cubicBezTo>
                    <a:pt x="111" y="155"/>
                    <a:pt x="111" y="155"/>
                    <a:pt x="111" y="155"/>
                  </a:cubicBezTo>
                  <a:cubicBezTo>
                    <a:pt x="113" y="175"/>
                    <a:pt x="83" y="174"/>
                    <a:pt x="81" y="15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02" name="Freeform 186"/>
            <p:cNvSpPr>
              <a:spLocks noEditPoints="1"/>
            </p:cNvSpPr>
            <p:nvPr/>
          </p:nvSpPr>
          <p:spPr bwMode="auto">
            <a:xfrm>
              <a:off x="3838255" y="5636018"/>
              <a:ext cx="107776" cy="65465"/>
            </a:xfrm>
            <a:custGeom>
              <a:avLst/>
              <a:gdLst>
                <a:gd name="T0" fmla="*/ 0 w 57"/>
                <a:gd name="T1" fmla="*/ 18704 h 35"/>
                <a:gd name="T2" fmla="*/ 0 w 57"/>
                <a:gd name="T3" fmla="*/ 63595 h 35"/>
                <a:gd name="T4" fmla="*/ 1891 w 57"/>
                <a:gd name="T5" fmla="*/ 59854 h 35"/>
                <a:gd name="T6" fmla="*/ 5672 w 57"/>
                <a:gd name="T7" fmla="*/ 65465 h 35"/>
                <a:gd name="T8" fmla="*/ 0 w 57"/>
                <a:gd name="T9" fmla="*/ 18704 h 35"/>
                <a:gd name="T10" fmla="*/ 107776 w 57"/>
                <a:gd name="T11" fmla="*/ 59854 h 35"/>
                <a:gd name="T12" fmla="*/ 102104 w 57"/>
                <a:gd name="T13" fmla="*/ 65465 h 35"/>
                <a:gd name="T14" fmla="*/ 103994 w 57"/>
                <a:gd name="T15" fmla="*/ 0 h 35"/>
                <a:gd name="T16" fmla="*/ 107776 w 57"/>
                <a:gd name="T17" fmla="*/ 59854 h 35"/>
                <a:gd name="T18" fmla="*/ 107776 w 57"/>
                <a:gd name="T19" fmla="*/ 59854 h 35"/>
                <a:gd name="T20" fmla="*/ 58615 w 57"/>
                <a:gd name="T21" fmla="*/ 65465 h 35"/>
                <a:gd name="T22" fmla="*/ 54833 w 57"/>
                <a:gd name="T23" fmla="*/ 56113 h 35"/>
                <a:gd name="T24" fmla="*/ 52943 w 57"/>
                <a:gd name="T25" fmla="*/ 59854 h 35"/>
                <a:gd name="T26" fmla="*/ 52943 w 57"/>
                <a:gd name="T27" fmla="*/ 7482 h 35"/>
                <a:gd name="T28" fmla="*/ 58615 w 57"/>
                <a:gd name="T29" fmla="*/ 65465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35">
                  <a:moveTo>
                    <a:pt x="0" y="10"/>
                  </a:moveTo>
                  <a:cubicBezTo>
                    <a:pt x="0" y="10"/>
                    <a:pt x="0" y="23"/>
                    <a:pt x="0" y="34"/>
                  </a:cubicBezTo>
                  <a:cubicBezTo>
                    <a:pt x="0" y="34"/>
                    <a:pt x="1" y="33"/>
                    <a:pt x="1" y="32"/>
                  </a:cubicBezTo>
                  <a:cubicBezTo>
                    <a:pt x="2" y="33"/>
                    <a:pt x="2" y="34"/>
                    <a:pt x="3" y="35"/>
                  </a:cubicBezTo>
                  <a:cubicBezTo>
                    <a:pt x="2" y="23"/>
                    <a:pt x="0" y="10"/>
                    <a:pt x="0" y="10"/>
                  </a:cubicBezTo>
                  <a:close/>
                  <a:moveTo>
                    <a:pt x="57" y="32"/>
                  </a:moveTo>
                  <a:cubicBezTo>
                    <a:pt x="56" y="33"/>
                    <a:pt x="55" y="34"/>
                    <a:pt x="54" y="35"/>
                  </a:cubicBezTo>
                  <a:cubicBezTo>
                    <a:pt x="54" y="22"/>
                    <a:pt x="55" y="0"/>
                    <a:pt x="55" y="0"/>
                  </a:cubicBezTo>
                  <a:cubicBezTo>
                    <a:pt x="55" y="0"/>
                    <a:pt x="57" y="22"/>
                    <a:pt x="57" y="32"/>
                  </a:cubicBezTo>
                  <a:cubicBezTo>
                    <a:pt x="57" y="32"/>
                    <a:pt x="57" y="32"/>
                    <a:pt x="57" y="32"/>
                  </a:cubicBezTo>
                  <a:close/>
                  <a:moveTo>
                    <a:pt x="31" y="35"/>
                  </a:moveTo>
                  <a:cubicBezTo>
                    <a:pt x="30" y="33"/>
                    <a:pt x="29" y="32"/>
                    <a:pt x="29" y="30"/>
                  </a:cubicBezTo>
                  <a:cubicBezTo>
                    <a:pt x="29" y="31"/>
                    <a:pt x="28" y="31"/>
                    <a:pt x="28" y="32"/>
                  </a:cubicBezTo>
                  <a:cubicBezTo>
                    <a:pt x="28" y="19"/>
                    <a:pt x="28" y="4"/>
                    <a:pt x="28" y="4"/>
                  </a:cubicBezTo>
                  <a:cubicBezTo>
                    <a:pt x="28" y="4"/>
                    <a:pt x="30" y="23"/>
                    <a:pt x="31" y="35"/>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03" name="Freeform 187"/>
            <p:cNvSpPr>
              <a:spLocks/>
            </p:cNvSpPr>
            <p:nvPr/>
          </p:nvSpPr>
          <p:spPr bwMode="auto">
            <a:xfrm>
              <a:off x="3998722" y="5554587"/>
              <a:ext cx="9580" cy="55086"/>
            </a:xfrm>
            <a:custGeom>
              <a:avLst/>
              <a:gdLst>
                <a:gd name="T0" fmla="*/ 1916 w 5"/>
                <a:gd name="T1" fmla="*/ 47488 h 29"/>
                <a:gd name="T2" fmla="*/ 0 w 5"/>
                <a:gd name="T3" fmla="*/ 0 h 29"/>
                <a:gd name="T4" fmla="*/ 9580 w 5"/>
                <a:gd name="T5" fmla="*/ 55086 h 29"/>
                <a:gd name="T6" fmla="*/ 1916 w 5"/>
                <a:gd name="T7" fmla="*/ 4748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9">
                  <a:moveTo>
                    <a:pt x="1" y="25"/>
                  </a:moveTo>
                  <a:cubicBezTo>
                    <a:pt x="0" y="0"/>
                    <a:pt x="0" y="0"/>
                    <a:pt x="0" y="0"/>
                  </a:cubicBezTo>
                  <a:cubicBezTo>
                    <a:pt x="5" y="29"/>
                    <a:pt x="5" y="29"/>
                    <a:pt x="5" y="29"/>
                  </a:cubicBezTo>
                  <a:cubicBezTo>
                    <a:pt x="4" y="29"/>
                    <a:pt x="3" y="27"/>
                    <a:pt x="1" y="25"/>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304" name="Freeform 188"/>
            <p:cNvSpPr>
              <a:spLocks/>
            </p:cNvSpPr>
            <p:nvPr/>
          </p:nvSpPr>
          <p:spPr bwMode="auto">
            <a:xfrm>
              <a:off x="3809514" y="5348613"/>
              <a:ext cx="193199" cy="77440"/>
            </a:xfrm>
            <a:custGeom>
              <a:avLst/>
              <a:gdLst>
                <a:gd name="T0" fmla="*/ 193199 w 102"/>
                <a:gd name="T1" fmla="*/ 11333 h 41"/>
                <a:gd name="T2" fmla="*/ 193199 w 102"/>
                <a:gd name="T3" fmla="*/ 77440 h 41"/>
                <a:gd name="T4" fmla="*/ 0 w 102"/>
                <a:gd name="T5" fmla="*/ 77440 h 41"/>
                <a:gd name="T6" fmla="*/ 0 w 102"/>
                <a:gd name="T7" fmla="*/ 7555 h 41"/>
                <a:gd name="T8" fmla="*/ 85235 w 102"/>
                <a:gd name="T9" fmla="*/ 0 h 41"/>
                <a:gd name="T10" fmla="*/ 193199 w 102"/>
                <a:gd name="T11" fmla="*/ 11333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41">
                  <a:moveTo>
                    <a:pt x="102" y="6"/>
                  </a:moveTo>
                  <a:cubicBezTo>
                    <a:pt x="102" y="41"/>
                    <a:pt x="102" y="41"/>
                    <a:pt x="102" y="41"/>
                  </a:cubicBezTo>
                  <a:cubicBezTo>
                    <a:pt x="0" y="41"/>
                    <a:pt x="0" y="41"/>
                    <a:pt x="0" y="41"/>
                  </a:cubicBezTo>
                  <a:cubicBezTo>
                    <a:pt x="0" y="4"/>
                    <a:pt x="0" y="4"/>
                    <a:pt x="0" y="4"/>
                  </a:cubicBezTo>
                  <a:cubicBezTo>
                    <a:pt x="15" y="1"/>
                    <a:pt x="30" y="0"/>
                    <a:pt x="45" y="0"/>
                  </a:cubicBezTo>
                  <a:cubicBezTo>
                    <a:pt x="64" y="0"/>
                    <a:pt x="83" y="2"/>
                    <a:pt x="102" y="6"/>
                  </a:cubicBez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71" name="组合 1276"/>
          <p:cNvGrpSpPr>
            <a:grpSpLocks/>
          </p:cNvGrpSpPr>
          <p:nvPr/>
        </p:nvGrpSpPr>
        <p:grpSpPr bwMode="auto">
          <a:xfrm>
            <a:off x="660136" y="4497917"/>
            <a:ext cx="923396" cy="923396"/>
            <a:chOff x="747066" y="5348613"/>
            <a:chExt cx="1108900" cy="1108107"/>
          </a:xfrm>
        </p:grpSpPr>
        <p:sp>
          <p:nvSpPr>
            <p:cNvPr id="49283" name="Oval 189"/>
            <p:cNvSpPr>
              <a:spLocks noChangeArrowheads="1"/>
            </p:cNvSpPr>
            <p:nvPr/>
          </p:nvSpPr>
          <p:spPr bwMode="auto">
            <a:xfrm>
              <a:off x="747066" y="5348613"/>
              <a:ext cx="1108900" cy="1108107"/>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84" name="Freeform 190"/>
            <p:cNvSpPr>
              <a:spLocks/>
            </p:cNvSpPr>
            <p:nvPr/>
          </p:nvSpPr>
          <p:spPr bwMode="auto">
            <a:xfrm>
              <a:off x="943459" y="5671944"/>
              <a:ext cx="712123" cy="718513"/>
            </a:xfrm>
            <a:custGeom>
              <a:avLst/>
              <a:gdLst>
                <a:gd name="T0" fmla="*/ 355117 w 377"/>
                <a:gd name="T1" fmla="*/ 0 h 381"/>
                <a:gd name="T2" fmla="*/ 487341 w 377"/>
                <a:gd name="T3" fmla="*/ 254591 h 381"/>
                <a:gd name="T4" fmla="*/ 355117 w 377"/>
                <a:gd name="T5" fmla="*/ 718513 h 381"/>
                <a:gd name="T6" fmla="*/ 219115 w 377"/>
                <a:gd name="T7" fmla="*/ 273450 h 381"/>
                <a:gd name="T8" fmla="*/ 355117 w 377"/>
                <a:gd name="T9" fmla="*/ 0 h 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381">
                  <a:moveTo>
                    <a:pt x="188" y="0"/>
                  </a:moveTo>
                  <a:cubicBezTo>
                    <a:pt x="211" y="0"/>
                    <a:pt x="206" y="75"/>
                    <a:pt x="258" y="135"/>
                  </a:cubicBezTo>
                  <a:cubicBezTo>
                    <a:pt x="347" y="237"/>
                    <a:pt x="377" y="381"/>
                    <a:pt x="188" y="381"/>
                  </a:cubicBezTo>
                  <a:cubicBezTo>
                    <a:pt x="0" y="381"/>
                    <a:pt x="46" y="221"/>
                    <a:pt x="116" y="145"/>
                  </a:cubicBezTo>
                  <a:cubicBezTo>
                    <a:pt x="170" y="86"/>
                    <a:pt x="165" y="0"/>
                    <a:pt x="188" y="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85" name="Freeform 191"/>
            <p:cNvSpPr>
              <a:spLocks/>
            </p:cNvSpPr>
            <p:nvPr/>
          </p:nvSpPr>
          <p:spPr bwMode="auto">
            <a:xfrm>
              <a:off x="1427255" y="5611270"/>
              <a:ext cx="304169" cy="256270"/>
            </a:xfrm>
            <a:custGeom>
              <a:avLst/>
              <a:gdLst>
                <a:gd name="T0" fmla="*/ 0 w 161"/>
                <a:gd name="T1" fmla="*/ 5653 h 136"/>
                <a:gd name="T2" fmla="*/ 279609 w 161"/>
                <a:gd name="T3" fmla="*/ 0 h 136"/>
                <a:gd name="T4" fmla="*/ 304169 w 161"/>
                <a:gd name="T5" fmla="*/ 214815 h 136"/>
                <a:gd name="T6" fmla="*/ 304169 w 161"/>
                <a:gd name="T7" fmla="*/ 222352 h 136"/>
                <a:gd name="T8" fmla="*/ 289055 w 161"/>
                <a:gd name="T9" fmla="*/ 256270 h 136"/>
                <a:gd name="T10" fmla="*/ 37785 w 161"/>
                <a:gd name="T11" fmla="*/ 256270 h 136"/>
                <a:gd name="T12" fmla="*/ 0 w 161"/>
                <a:gd name="T13" fmla="*/ 5653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36">
                  <a:moveTo>
                    <a:pt x="0" y="3"/>
                  </a:moveTo>
                  <a:cubicBezTo>
                    <a:pt x="148" y="0"/>
                    <a:pt x="148" y="0"/>
                    <a:pt x="148" y="0"/>
                  </a:cubicBezTo>
                  <a:cubicBezTo>
                    <a:pt x="161" y="114"/>
                    <a:pt x="161" y="114"/>
                    <a:pt x="161" y="114"/>
                  </a:cubicBezTo>
                  <a:cubicBezTo>
                    <a:pt x="161" y="118"/>
                    <a:pt x="161" y="118"/>
                    <a:pt x="161" y="118"/>
                  </a:cubicBezTo>
                  <a:cubicBezTo>
                    <a:pt x="159" y="124"/>
                    <a:pt x="156" y="130"/>
                    <a:pt x="153" y="136"/>
                  </a:cubicBezTo>
                  <a:cubicBezTo>
                    <a:pt x="20" y="136"/>
                    <a:pt x="20" y="136"/>
                    <a:pt x="20" y="136"/>
                  </a:cubicBezTo>
                  <a:lnTo>
                    <a:pt x="0" y="3"/>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86" name="Freeform 192"/>
            <p:cNvSpPr>
              <a:spLocks/>
            </p:cNvSpPr>
            <p:nvPr/>
          </p:nvSpPr>
          <p:spPr bwMode="auto">
            <a:xfrm>
              <a:off x="1234854" y="5493912"/>
              <a:ext cx="360053" cy="200385"/>
            </a:xfrm>
            <a:custGeom>
              <a:avLst/>
              <a:gdLst>
                <a:gd name="T0" fmla="*/ 107450 w 191"/>
                <a:gd name="T1" fmla="*/ 17014 h 106"/>
                <a:gd name="T2" fmla="*/ 263913 w 191"/>
                <a:gd name="T3" fmla="*/ 69946 h 106"/>
                <a:gd name="T4" fmla="*/ 343087 w 191"/>
                <a:gd name="T5" fmla="*/ 175809 h 106"/>
                <a:gd name="T6" fmla="*/ 216786 w 191"/>
                <a:gd name="T7" fmla="*/ 166357 h 106"/>
                <a:gd name="T8" fmla="*/ 90485 w 191"/>
                <a:gd name="T9" fmla="*/ 92631 h 106"/>
                <a:gd name="T10" fmla="*/ 18851 w 191"/>
                <a:gd name="T11" fmla="*/ 3781 h 106"/>
                <a:gd name="T12" fmla="*/ 107450 w 191"/>
                <a:gd name="T13" fmla="*/ 17014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106">
                  <a:moveTo>
                    <a:pt x="57" y="9"/>
                  </a:moveTo>
                  <a:cubicBezTo>
                    <a:pt x="140" y="37"/>
                    <a:pt x="140" y="37"/>
                    <a:pt x="140" y="37"/>
                  </a:cubicBezTo>
                  <a:cubicBezTo>
                    <a:pt x="154" y="41"/>
                    <a:pt x="191" y="80"/>
                    <a:pt x="182" y="93"/>
                  </a:cubicBezTo>
                  <a:cubicBezTo>
                    <a:pt x="173" y="106"/>
                    <a:pt x="128" y="95"/>
                    <a:pt x="115" y="88"/>
                  </a:cubicBezTo>
                  <a:cubicBezTo>
                    <a:pt x="48" y="49"/>
                    <a:pt x="48" y="49"/>
                    <a:pt x="48" y="49"/>
                  </a:cubicBezTo>
                  <a:cubicBezTo>
                    <a:pt x="17" y="32"/>
                    <a:pt x="0" y="16"/>
                    <a:pt x="10" y="2"/>
                  </a:cubicBezTo>
                  <a:cubicBezTo>
                    <a:pt x="12" y="0"/>
                    <a:pt x="29" y="0"/>
                    <a:pt x="57"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87" name="Freeform 193"/>
            <p:cNvSpPr>
              <a:spLocks/>
            </p:cNvSpPr>
            <p:nvPr/>
          </p:nvSpPr>
          <p:spPr bwMode="auto">
            <a:xfrm>
              <a:off x="1285150" y="5561772"/>
              <a:ext cx="98196" cy="13572"/>
            </a:xfrm>
            <a:custGeom>
              <a:avLst/>
              <a:gdLst>
                <a:gd name="T0" fmla="*/ 15107 w 52"/>
                <a:gd name="T1" fmla="*/ 11633 h 7"/>
                <a:gd name="T2" fmla="*/ 98196 w 52"/>
                <a:gd name="T3" fmla="*/ 13572 h 7"/>
                <a:gd name="T4" fmla="*/ 0 w 52"/>
                <a:gd name="T5" fmla="*/ 0 h 7"/>
                <a:gd name="T6" fmla="*/ 15107 w 52"/>
                <a:gd name="T7" fmla="*/ 1163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7">
                  <a:moveTo>
                    <a:pt x="8" y="6"/>
                  </a:moveTo>
                  <a:cubicBezTo>
                    <a:pt x="52" y="7"/>
                    <a:pt x="52" y="7"/>
                    <a:pt x="52" y="7"/>
                  </a:cubicBezTo>
                  <a:cubicBezTo>
                    <a:pt x="0" y="0"/>
                    <a:pt x="0" y="0"/>
                    <a:pt x="0" y="0"/>
                  </a:cubicBezTo>
                  <a:cubicBezTo>
                    <a:pt x="2" y="2"/>
                    <a:pt x="4" y="4"/>
                    <a:pt x="8" y="6"/>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88" name="Freeform 194"/>
            <p:cNvSpPr>
              <a:spLocks/>
            </p:cNvSpPr>
            <p:nvPr/>
          </p:nvSpPr>
          <p:spPr bwMode="auto">
            <a:xfrm>
              <a:off x="1121489" y="5420464"/>
              <a:ext cx="311354" cy="237908"/>
            </a:xfrm>
            <a:custGeom>
              <a:avLst/>
              <a:gdLst>
                <a:gd name="T0" fmla="*/ 66045 w 165"/>
                <a:gd name="T1" fmla="*/ 160493 h 126"/>
                <a:gd name="T2" fmla="*/ 69819 w 165"/>
                <a:gd name="T3" fmla="*/ 49092 h 126"/>
                <a:gd name="T4" fmla="*/ 166055 w 165"/>
                <a:gd name="T5" fmla="*/ 0 h 126"/>
                <a:gd name="T6" fmla="*/ 250970 w 165"/>
                <a:gd name="T7" fmla="*/ 47204 h 126"/>
                <a:gd name="T8" fmla="*/ 250970 w 165"/>
                <a:gd name="T9" fmla="*/ 162382 h 126"/>
                <a:gd name="T10" fmla="*/ 66045 w 165"/>
                <a:gd name="T11" fmla="*/ 160493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 h="126">
                  <a:moveTo>
                    <a:pt x="35" y="85"/>
                  </a:moveTo>
                  <a:cubicBezTo>
                    <a:pt x="14" y="58"/>
                    <a:pt x="0" y="20"/>
                    <a:pt x="37" y="26"/>
                  </a:cubicBezTo>
                  <a:cubicBezTo>
                    <a:pt x="74" y="32"/>
                    <a:pt x="56" y="0"/>
                    <a:pt x="88" y="0"/>
                  </a:cubicBezTo>
                  <a:cubicBezTo>
                    <a:pt x="119" y="0"/>
                    <a:pt x="105" y="34"/>
                    <a:pt x="133" y="25"/>
                  </a:cubicBezTo>
                  <a:cubicBezTo>
                    <a:pt x="162" y="16"/>
                    <a:pt x="165" y="46"/>
                    <a:pt x="133" y="86"/>
                  </a:cubicBezTo>
                  <a:cubicBezTo>
                    <a:pt x="101" y="126"/>
                    <a:pt x="76" y="122"/>
                    <a:pt x="35" y="85"/>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89" name="Freeform 195"/>
            <p:cNvSpPr>
              <a:spLocks/>
            </p:cNvSpPr>
            <p:nvPr/>
          </p:nvSpPr>
          <p:spPr bwMode="auto">
            <a:xfrm>
              <a:off x="1087161" y="5568159"/>
              <a:ext cx="566824" cy="364047"/>
            </a:xfrm>
            <a:custGeom>
              <a:avLst/>
              <a:gdLst>
                <a:gd name="T0" fmla="*/ 52904 w 300"/>
                <a:gd name="T1" fmla="*/ 103744 h 193"/>
                <a:gd name="T2" fmla="*/ 51014 w 300"/>
                <a:gd name="T3" fmla="*/ 99971 h 193"/>
                <a:gd name="T4" fmla="*/ 58572 w 300"/>
                <a:gd name="T5" fmla="*/ 190512 h 193"/>
                <a:gd name="T6" fmla="*/ 51014 w 300"/>
                <a:gd name="T7" fmla="*/ 281052 h 193"/>
                <a:gd name="T8" fmla="*/ 64240 w 300"/>
                <a:gd name="T9" fmla="*/ 364047 h 193"/>
                <a:gd name="T10" fmla="*/ 277744 w 300"/>
                <a:gd name="T11" fmla="*/ 364047 h 193"/>
                <a:gd name="T12" fmla="*/ 457238 w 300"/>
                <a:gd name="T13" fmla="*/ 307459 h 193"/>
                <a:gd name="T14" fmla="*/ 500695 w 300"/>
                <a:gd name="T15" fmla="*/ 60360 h 193"/>
                <a:gd name="T16" fmla="*/ 413782 w 300"/>
                <a:gd name="T17" fmla="*/ 9431 h 193"/>
                <a:gd name="T18" fmla="*/ 64240 w 300"/>
                <a:gd name="T19" fmla="*/ 5659 h 193"/>
                <a:gd name="T20" fmla="*/ 52904 w 300"/>
                <a:gd name="T21" fmla="*/ 103744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193">
                  <a:moveTo>
                    <a:pt x="28" y="55"/>
                  </a:moveTo>
                  <a:cubicBezTo>
                    <a:pt x="27" y="53"/>
                    <a:pt x="27" y="53"/>
                    <a:pt x="27" y="53"/>
                  </a:cubicBezTo>
                  <a:cubicBezTo>
                    <a:pt x="6" y="66"/>
                    <a:pt x="8" y="98"/>
                    <a:pt x="31" y="101"/>
                  </a:cubicBezTo>
                  <a:cubicBezTo>
                    <a:pt x="8" y="111"/>
                    <a:pt x="7" y="142"/>
                    <a:pt x="27" y="149"/>
                  </a:cubicBezTo>
                  <a:cubicBezTo>
                    <a:pt x="6" y="162"/>
                    <a:pt x="10" y="193"/>
                    <a:pt x="34" y="193"/>
                  </a:cubicBezTo>
                  <a:cubicBezTo>
                    <a:pt x="147" y="193"/>
                    <a:pt x="147" y="193"/>
                    <a:pt x="147" y="193"/>
                  </a:cubicBezTo>
                  <a:cubicBezTo>
                    <a:pt x="178" y="193"/>
                    <a:pt x="223" y="176"/>
                    <a:pt x="242" y="163"/>
                  </a:cubicBezTo>
                  <a:cubicBezTo>
                    <a:pt x="300" y="123"/>
                    <a:pt x="289" y="50"/>
                    <a:pt x="265" y="32"/>
                  </a:cubicBezTo>
                  <a:cubicBezTo>
                    <a:pt x="247" y="18"/>
                    <a:pt x="236" y="5"/>
                    <a:pt x="219" y="5"/>
                  </a:cubicBezTo>
                  <a:cubicBezTo>
                    <a:pt x="34" y="3"/>
                    <a:pt x="34" y="3"/>
                    <a:pt x="34" y="3"/>
                  </a:cubicBezTo>
                  <a:cubicBezTo>
                    <a:pt x="0" y="0"/>
                    <a:pt x="1" y="52"/>
                    <a:pt x="28" y="5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90" name="Freeform 196"/>
            <p:cNvSpPr>
              <a:spLocks noEditPoints="1"/>
            </p:cNvSpPr>
            <p:nvPr/>
          </p:nvSpPr>
          <p:spPr bwMode="auto">
            <a:xfrm>
              <a:off x="1128675" y="5669549"/>
              <a:ext cx="113365" cy="183620"/>
            </a:xfrm>
            <a:custGeom>
              <a:avLst/>
              <a:gdLst>
                <a:gd name="T0" fmla="*/ 83134 w 60"/>
                <a:gd name="T1" fmla="*/ 183620 h 97"/>
                <a:gd name="T2" fmla="*/ 1889 w 60"/>
                <a:gd name="T3" fmla="*/ 183620 h 97"/>
                <a:gd name="T4" fmla="*/ 9447 w 60"/>
                <a:gd name="T5" fmla="*/ 179834 h 97"/>
                <a:gd name="T6" fmla="*/ 0 w 60"/>
                <a:gd name="T7" fmla="*/ 176048 h 97"/>
                <a:gd name="T8" fmla="*/ 83134 w 60"/>
                <a:gd name="T9" fmla="*/ 183620 h 97"/>
                <a:gd name="T10" fmla="*/ 9447 w 60"/>
                <a:gd name="T11" fmla="*/ 0 h 97"/>
                <a:gd name="T12" fmla="*/ 0 w 60"/>
                <a:gd name="T13" fmla="*/ 7572 h 97"/>
                <a:gd name="T14" fmla="*/ 113365 w 60"/>
                <a:gd name="T15" fmla="*/ 3786 h 97"/>
                <a:gd name="T16" fmla="*/ 9447 w 60"/>
                <a:gd name="T17" fmla="*/ 0 h 97"/>
                <a:gd name="T18" fmla="*/ 9447 w 60"/>
                <a:gd name="T19" fmla="*/ 0 h 97"/>
                <a:gd name="T20" fmla="*/ 0 w 60"/>
                <a:gd name="T21" fmla="*/ 83292 h 97"/>
                <a:gd name="T22" fmla="*/ 17005 w 60"/>
                <a:gd name="T23" fmla="*/ 88971 h 97"/>
                <a:gd name="T24" fmla="*/ 9447 w 60"/>
                <a:gd name="T25" fmla="*/ 92756 h 97"/>
                <a:gd name="T26" fmla="*/ 102029 w 60"/>
                <a:gd name="T27" fmla="*/ 92756 h 97"/>
                <a:gd name="T28" fmla="*/ 0 w 60"/>
                <a:gd name="T29" fmla="*/ 83292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97">
                  <a:moveTo>
                    <a:pt x="44" y="97"/>
                  </a:moveTo>
                  <a:cubicBezTo>
                    <a:pt x="44" y="97"/>
                    <a:pt x="21" y="97"/>
                    <a:pt x="1" y="97"/>
                  </a:cubicBezTo>
                  <a:cubicBezTo>
                    <a:pt x="2" y="96"/>
                    <a:pt x="4" y="96"/>
                    <a:pt x="5" y="95"/>
                  </a:cubicBezTo>
                  <a:cubicBezTo>
                    <a:pt x="3" y="94"/>
                    <a:pt x="1" y="94"/>
                    <a:pt x="0" y="93"/>
                  </a:cubicBezTo>
                  <a:cubicBezTo>
                    <a:pt x="20" y="94"/>
                    <a:pt x="44" y="97"/>
                    <a:pt x="44" y="97"/>
                  </a:cubicBezTo>
                  <a:close/>
                  <a:moveTo>
                    <a:pt x="5" y="0"/>
                  </a:moveTo>
                  <a:cubicBezTo>
                    <a:pt x="3" y="1"/>
                    <a:pt x="1" y="2"/>
                    <a:pt x="0" y="4"/>
                  </a:cubicBezTo>
                  <a:cubicBezTo>
                    <a:pt x="22" y="3"/>
                    <a:pt x="60" y="2"/>
                    <a:pt x="60" y="2"/>
                  </a:cubicBezTo>
                  <a:cubicBezTo>
                    <a:pt x="60" y="2"/>
                    <a:pt x="22" y="0"/>
                    <a:pt x="5" y="0"/>
                  </a:cubicBezTo>
                  <a:cubicBezTo>
                    <a:pt x="6" y="0"/>
                    <a:pt x="5" y="0"/>
                    <a:pt x="5" y="0"/>
                  </a:cubicBezTo>
                  <a:close/>
                  <a:moveTo>
                    <a:pt x="0" y="44"/>
                  </a:moveTo>
                  <a:cubicBezTo>
                    <a:pt x="3" y="46"/>
                    <a:pt x="6" y="47"/>
                    <a:pt x="9" y="47"/>
                  </a:cubicBezTo>
                  <a:cubicBezTo>
                    <a:pt x="8" y="48"/>
                    <a:pt x="6" y="48"/>
                    <a:pt x="5" y="49"/>
                  </a:cubicBezTo>
                  <a:cubicBezTo>
                    <a:pt x="27" y="49"/>
                    <a:pt x="54" y="49"/>
                    <a:pt x="54" y="49"/>
                  </a:cubicBezTo>
                  <a:cubicBezTo>
                    <a:pt x="54" y="49"/>
                    <a:pt x="21" y="46"/>
                    <a:pt x="0" y="44"/>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91" name="Freeform 197"/>
            <p:cNvSpPr>
              <a:spLocks/>
            </p:cNvSpPr>
            <p:nvPr/>
          </p:nvSpPr>
          <p:spPr bwMode="auto">
            <a:xfrm>
              <a:off x="1600496" y="5571352"/>
              <a:ext cx="255470" cy="330516"/>
            </a:xfrm>
            <a:custGeom>
              <a:avLst/>
              <a:gdLst>
                <a:gd name="T0" fmla="*/ 145713 w 135"/>
                <a:gd name="T1" fmla="*/ 0 h 175"/>
                <a:gd name="T2" fmla="*/ 0 w 135"/>
                <a:gd name="T3" fmla="*/ 0 h 175"/>
                <a:gd name="T4" fmla="*/ 0 w 135"/>
                <a:gd name="T5" fmla="*/ 330516 h 175"/>
                <a:gd name="T6" fmla="*/ 255470 w 135"/>
                <a:gd name="T7" fmla="*/ 330516 h 175"/>
                <a:gd name="T8" fmla="*/ 145713 w 135"/>
                <a:gd name="T9" fmla="*/ 0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175">
                  <a:moveTo>
                    <a:pt x="77" y="0"/>
                  </a:moveTo>
                  <a:cubicBezTo>
                    <a:pt x="0" y="0"/>
                    <a:pt x="0" y="0"/>
                    <a:pt x="0" y="0"/>
                  </a:cubicBezTo>
                  <a:cubicBezTo>
                    <a:pt x="0" y="175"/>
                    <a:pt x="0" y="175"/>
                    <a:pt x="0" y="175"/>
                  </a:cubicBezTo>
                  <a:cubicBezTo>
                    <a:pt x="135" y="175"/>
                    <a:pt x="135" y="175"/>
                    <a:pt x="135" y="175"/>
                  </a:cubicBezTo>
                  <a:cubicBezTo>
                    <a:pt x="135" y="109"/>
                    <a:pt x="113" y="49"/>
                    <a:pt x="77"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92" name="Freeform 198"/>
            <p:cNvSpPr>
              <a:spLocks noEditPoints="1"/>
            </p:cNvSpPr>
            <p:nvPr/>
          </p:nvSpPr>
          <p:spPr bwMode="auto">
            <a:xfrm>
              <a:off x="1215694" y="5986493"/>
              <a:ext cx="181224" cy="334508"/>
            </a:xfrm>
            <a:custGeom>
              <a:avLst/>
              <a:gdLst>
                <a:gd name="T0" fmla="*/ 151020 w 96"/>
                <a:gd name="T1" fmla="*/ 39687 h 177"/>
                <a:gd name="T2" fmla="*/ 126479 w 96"/>
                <a:gd name="T3" fmla="*/ 90714 h 177"/>
                <a:gd name="T4" fmla="*/ 120816 w 96"/>
                <a:gd name="T5" fmla="*/ 22679 h 177"/>
                <a:gd name="T6" fmla="*/ 166122 w 96"/>
                <a:gd name="T7" fmla="*/ 164419 h 177"/>
                <a:gd name="T8" fmla="*/ 160459 w 96"/>
                <a:gd name="T9" fmla="*/ 272142 h 177"/>
                <a:gd name="T10" fmla="*/ 120816 w 96"/>
                <a:gd name="T11" fmla="*/ 251353 h 177"/>
                <a:gd name="T12" fmla="*/ 135918 w 96"/>
                <a:gd name="T13" fmla="*/ 221115 h 177"/>
                <a:gd name="T14" fmla="*/ 120816 w 96"/>
                <a:gd name="T15" fmla="*/ 192767 h 177"/>
                <a:gd name="T16" fmla="*/ 77398 w 96"/>
                <a:gd name="T17" fmla="*/ 257023 h 177"/>
                <a:gd name="T18" fmla="*/ 66071 w 96"/>
                <a:gd name="T19" fmla="*/ 173869 h 177"/>
                <a:gd name="T20" fmla="*/ 77398 w 96"/>
                <a:gd name="T21" fmla="*/ 124732 h 177"/>
                <a:gd name="T22" fmla="*/ 66071 w 96"/>
                <a:gd name="T23" fmla="*/ 66146 h 177"/>
                <a:gd name="T24" fmla="*/ 77398 w 96"/>
                <a:gd name="T25" fmla="*/ 18899 h 177"/>
                <a:gd name="T26" fmla="*/ 103826 w 96"/>
                <a:gd name="T27" fmla="*/ 0 h 177"/>
                <a:gd name="T28" fmla="*/ 120816 w 96"/>
                <a:gd name="T29" fmla="*/ 22679 h 177"/>
                <a:gd name="T30" fmla="*/ 103826 w 96"/>
                <a:gd name="T31" fmla="*/ 60476 h 177"/>
                <a:gd name="T32" fmla="*/ 120816 w 96"/>
                <a:gd name="T33" fmla="*/ 137961 h 177"/>
                <a:gd name="T34" fmla="*/ 103826 w 96"/>
                <a:gd name="T35" fmla="*/ 185208 h 177"/>
                <a:gd name="T36" fmla="*/ 120816 w 96"/>
                <a:gd name="T37" fmla="*/ 251353 h 177"/>
                <a:gd name="T38" fmla="*/ 103826 w 96"/>
                <a:gd name="T39" fmla="*/ 300490 h 177"/>
                <a:gd name="T40" fmla="*/ 77398 w 96"/>
                <a:gd name="T41" fmla="*/ 334508 h 177"/>
                <a:gd name="T42" fmla="*/ 66071 w 96"/>
                <a:gd name="T43" fmla="*/ 298600 h 177"/>
                <a:gd name="T44" fmla="*/ 77398 w 96"/>
                <a:gd name="T45" fmla="*/ 257023 h 177"/>
                <a:gd name="T46" fmla="*/ 24541 w 96"/>
                <a:gd name="T47" fmla="*/ 145520 h 177"/>
                <a:gd name="T48" fmla="*/ 26429 w 96"/>
                <a:gd name="T49" fmla="*/ 43467 h 177"/>
                <a:gd name="T50" fmla="*/ 66071 w 96"/>
                <a:gd name="T51" fmla="*/ 66146 h 177"/>
                <a:gd name="T52" fmla="*/ 52857 w 96"/>
                <a:gd name="T53" fmla="*/ 92604 h 177"/>
                <a:gd name="T54" fmla="*/ 66071 w 96"/>
                <a:gd name="T55" fmla="*/ 117172 h 177"/>
                <a:gd name="T56" fmla="*/ 66071 w 96"/>
                <a:gd name="T57" fmla="*/ 298600 h 177"/>
                <a:gd name="T58" fmla="*/ 0 w 96"/>
                <a:gd name="T59" fmla="*/ 219226 h 177"/>
                <a:gd name="T60" fmla="*/ 58520 w 96"/>
                <a:gd name="T61" fmla="*/ 240014 h 177"/>
                <a:gd name="T62" fmla="*/ 66071 w 96"/>
                <a:gd name="T63" fmla="*/ 29860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177">
                  <a:moveTo>
                    <a:pt x="64" y="12"/>
                  </a:moveTo>
                  <a:cubicBezTo>
                    <a:pt x="70" y="14"/>
                    <a:pt x="76" y="17"/>
                    <a:pt x="80" y="21"/>
                  </a:cubicBezTo>
                  <a:cubicBezTo>
                    <a:pt x="87" y="27"/>
                    <a:pt x="91" y="35"/>
                    <a:pt x="92" y="45"/>
                  </a:cubicBezTo>
                  <a:cubicBezTo>
                    <a:pt x="67" y="48"/>
                    <a:pt x="67" y="48"/>
                    <a:pt x="67" y="48"/>
                  </a:cubicBezTo>
                  <a:cubicBezTo>
                    <a:pt x="67" y="44"/>
                    <a:pt x="65" y="41"/>
                    <a:pt x="64" y="39"/>
                  </a:cubicBezTo>
                  <a:cubicBezTo>
                    <a:pt x="64" y="12"/>
                    <a:pt x="64" y="12"/>
                    <a:pt x="64" y="12"/>
                  </a:cubicBezTo>
                  <a:close/>
                  <a:moveTo>
                    <a:pt x="64" y="73"/>
                  </a:moveTo>
                  <a:cubicBezTo>
                    <a:pt x="75" y="77"/>
                    <a:pt x="83" y="82"/>
                    <a:pt x="88" y="87"/>
                  </a:cubicBezTo>
                  <a:cubicBezTo>
                    <a:pt x="93" y="94"/>
                    <a:pt x="96" y="103"/>
                    <a:pt x="96" y="114"/>
                  </a:cubicBezTo>
                  <a:cubicBezTo>
                    <a:pt x="96" y="126"/>
                    <a:pt x="93" y="136"/>
                    <a:pt x="85" y="144"/>
                  </a:cubicBezTo>
                  <a:cubicBezTo>
                    <a:pt x="80" y="150"/>
                    <a:pt x="73" y="154"/>
                    <a:pt x="64" y="157"/>
                  </a:cubicBezTo>
                  <a:cubicBezTo>
                    <a:pt x="64" y="133"/>
                    <a:pt x="64" y="133"/>
                    <a:pt x="64" y="133"/>
                  </a:cubicBezTo>
                  <a:cubicBezTo>
                    <a:pt x="65" y="133"/>
                    <a:pt x="66" y="131"/>
                    <a:pt x="67" y="130"/>
                  </a:cubicBezTo>
                  <a:cubicBezTo>
                    <a:pt x="71" y="126"/>
                    <a:pt x="72" y="122"/>
                    <a:pt x="72" y="117"/>
                  </a:cubicBezTo>
                  <a:cubicBezTo>
                    <a:pt x="72" y="113"/>
                    <a:pt x="71" y="109"/>
                    <a:pt x="68" y="106"/>
                  </a:cubicBezTo>
                  <a:cubicBezTo>
                    <a:pt x="67" y="104"/>
                    <a:pt x="66" y="103"/>
                    <a:pt x="64" y="102"/>
                  </a:cubicBezTo>
                  <a:lnTo>
                    <a:pt x="64" y="73"/>
                  </a:lnTo>
                  <a:close/>
                  <a:moveTo>
                    <a:pt x="41" y="136"/>
                  </a:moveTo>
                  <a:cubicBezTo>
                    <a:pt x="41" y="94"/>
                    <a:pt x="41" y="94"/>
                    <a:pt x="41" y="94"/>
                  </a:cubicBezTo>
                  <a:cubicBezTo>
                    <a:pt x="39" y="94"/>
                    <a:pt x="37" y="93"/>
                    <a:pt x="35" y="92"/>
                  </a:cubicBezTo>
                  <a:cubicBezTo>
                    <a:pt x="35" y="62"/>
                    <a:pt x="35" y="62"/>
                    <a:pt x="35" y="62"/>
                  </a:cubicBezTo>
                  <a:cubicBezTo>
                    <a:pt x="36" y="64"/>
                    <a:pt x="39" y="65"/>
                    <a:pt x="41" y="66"/>
                  </a:cubicBezTo>
                  <a:cubicBezTo>
                    <a:pt x="41" y="32"/>
                    <a:pt x="41" y="32"/>
                    <a:pt x="41" y="32"/>
                  </a:cubicBezTo>
                  <a:cubicBezTo>
                    <a:pt x="39" y="33"/>
                    <a:pt x="36" y="34"/>
                    <a:pt x="35" y="35"/>
                  </a:cubicBezTo>
                  <a:cubicBezTo>
                    <a:pt x="35" y="11"/>
                    <a:pt x="35" y="11"/>
                    <a:pt x="35" y="11"/>
                  </a:cubicBezTo>
                  <a:cubicBezTo>
                    <a:pt x="37" y="11"/>
                    <a:pt x="39" y="10"/>
                    <a:pt x="41" y="10"/>
                  </a:cubicBezTo>
                  <a:cubicBezTo>
                    <a:pt x="41" y="0"/>
                    <a:pt x="41" y="0"/>
                    <a:pt x="41" y="0"/>
                  </a:cubicBezTo>
                  <a:cubicBezTo>
                    <a:pt x="55" y="0"/>
                    <a:pt x="55" y="0"/>
                    <a:pt x="55" y="0"/>
                  </a:cubicBezTo>
                  <a:cubicBezTo>
                    <a:pt x="55" y="10"/>
                    <a:pt x="55" y="10"/>
                    <a:pt x="55" y="10"/>
                  </a:cubicBezTo>
                  <a:cubicBezTo>
                    <a:pt x="58" y="11"/>
                    <a:pt x="61" y="11"/>
                    <a:pt x="64" y="12"/>
                  </a:cubicBezTo>
                  <a:cubicBezTo>
                    <a:pt x="64" y="39"/>
                    <a:pt x="64" y="39"/>
                    <a:pt x="64" y="39"/>
                  </a:cubicBezTo>
                  <a:cubicBezTo>
                    <a:pt x="62" y="36"/>
                    <a:pt x="59" y="34"/>
                    <a:pt x="55" y="32"/>
                  </a:cubicBezTo>
                  <a:cubicBezTo>
                    <a:pt x="55" y="71"/>
                    <a:pt x="55" y="71"/>
                    <a:pt x="55" y="71"/>
                  </a:cubicBezTo>
                  <a:cubicBezTo>
                    <a:pt x="58" y="72"/>
                    <a:pt x="61" y="72"/>
                    <a:pt x="64" y="73"/>
                  </a:cubicBezTo>
                  <a:cubicBezTo>
                    <a:pt x="64" y="102"/>
                    <a:pt x="64" y="102"/>
                    <a:pt x="64" y="102"/>
                  </a:cubicBezTo>
                  <a:cubicBezTo>
                    <a:pt x="61" y="101"/>
                    <a:pt x="59" y="99"/>
                    <a:pt x="55" y="98"/>
                  </a:cubicBezTo>
                  <a:cubicBezTo>
                    <a:pt x="55" y="137"/>
                    <a:pt x="55" y="137"/>
                    <a:pt x="55" y="137"/>
                  </a:cubicBezTo>
                  <a:cubicBezTo>
                    <a:pt x="59" y="136"/>
                    <a:pt x="61" y="135"/>
                    <a:pt x="64" y="133"/>
                  </a:cubicBezTo>
                  <a:cubicBezTo>
                    <a:pt x="64" y="157"/>
                    <a:pt x="64" y="157"/>
                    <a:pt x="64" y="157"/>
                  </a:cubicBezTo>
                  <a:cubicBezTo>
                    <a:pt x="61" y="158"/>
                    <a:pt x="58" y="158"/>
                    <a:pt x="55" y="159"/>
                  </a:cubicBezTo>
                  <a:cubicBezTo>
                    <a:pt x="55" y="177"/>
                    <a:pt x="55" y="177"/>
                    <a:pt x="55" y="177"/>
                  </a:cubicBezTo>
                  <a:cubicBezTo>
                    <a:pt x="41" y="177"/>
                    <a:pt x="41" y="177"/>
                    <a:pt x="41" y="177"/>
                  </a:cubicBezTo>
                  <a:cubicBezTo>
                    <a:pt x="41" y="159"/>
                    <a:pt x="41" y="159"/>
                    <a:pt x="41" y="159"/>
                  </a:cubicBezTo>
                  <a:cubicBezTo>
                    <a:pt x="39" y="159"/>
                    <a:pt x="37" y="159"/>
                    <a:pt x="35" y="158"/>
                  </a:cubicBezTo>
                  <a:cubicBezTo>
                    <a:pt x="35" y="131"/>
                    <a:pt x="35" y="131"/>
                    <a:pt x="35" y="131"/>
                  </a:cubicBezTo>
                  <a:cubicBezTo>
                    <a:pt x="37" y="133"/>
                    <a:pt x="39" y="134"/>
                    <a:pt x="41" y="136"/>
                  </a:cubicBezTo>
                  <a:close/>
                  <a:moveTo>
                    <a:pt x="35" y="92"/>
                  </a:moveTo>
                  <a:cubicBezTo>
                    <a:pt x="25" y="88"/>
                    <a:pt x="18" y="84"/>
                    <a:pt x="13" y="77"/>
                  </a:cubicBezTo>
                  <a:cubicBezTo>
                    <a:pt x="7" y="70"/>
                    <a:pt x="4" y="61"/>
                    <a:pt x="4" y="50"/>
                  </a:cubicBezTo>
                  <a:cubicBezTo>
                    <a:pt x="4" y="39"/>
                    <a:pt x="7" y="30"/>
                    <a:pt x="14" y="23"/>
                  </a:cubicBezTo>
                  <a:cubicBezTo>
                    <a:pt x="19" y="17"/>
                    <a:pt x="26" y="13"/>
                    <a:pt x="35" y="11"/>
                  </a:cubicBezTo>
                  <a:cubicBezTo>
                    <a:pt x="35" y="35"/>
                    <a:pt x="35" y="35"/>
                    <a:pt x="35" y="35"/>
                  </a:cubicBezTo>
                  <a:cubicBezTo>
                    <a:pt x="34" y="36"/>
                    <a:pt x="33" y="37"/>
                    <a:pt x="32" y="38"/>
                  </a:cubicBezTo>
                  <a:cubicBezTo>
                    <a:pt x="29" y="42"/>
                    <a:pt x="28" y="45"/>
                    <a:pt x="28" y="49"/>
                  </a:cubicBezTo>
                  <a:cubicBezTo>
                    <a:pt x="28" y="52"/>
                    <a:pt x="29" y="56"/>
                    <a:pt x="31" y="59"/>
                  </a:cubicBezTo>
                  <a:cubicBezTo>
                    <a:pt x="32" y="60"/>
                    <a:pt x="33" y="61"/>
                    <a:pt x="35" y="62"/>
                  </a:cubicBezTo>
                  <a:cubicBezTo>
                    <a:pt x="35" y="92"/>
                    <a:pt x="35" y="92"/>
                    <a:pt x="35" y="92"/>
                  </a:cubicBezTo>
                  <a:close/>
                  <a:moveTo>
                    <a:pt x="35" y="158"/>
                  </a:moveTo>
                  <a:cubicBezTo>
                    <a:pt x="26" y="156"/>
                    <a:pt x="19" y="152"/>
                    <a:pt x="13" y="147"/>
                  </a:cubicBezTo>
                  <a:cubicBezTo>
                    <a:pt x="6" y="139"/>
                    <a:pt x="2" y="129"/>
                    <a:pt x="0" y="116"/>
                  </a:cubicBezTo>
                  <a:cubicBezTo>
                    <a:pt x="25" y="114"/>
                    <a:pt x="25" y="114"/>
                    <a:pt x="25" y="114"/>
                  </a:cubicBezTo>
                  <a:cubicBezTo>
                    <a:pt x="26" y="119"/>
                    <a:pt x="28" y="123"/>
                    <a:pt x="31" y="127"/>
                  </a:cubicBezTo>
                  <a:cubicBezTo>
                    <a:pt x="32" y="129"/>
                    <a:pt x="34" y="130"/>
                    <a:pt x="35" y="131"/>
                  </a:cubicBezTo>
                  <a:lnTo>
                    <a:pt x="35" y="158"/>
                  </a:ln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72" name="组合 1287"/>
          <p:cNvGrpSpPr>
            <a:grpSpLocks/>
          </p:cNvGrpSpPr>
          <p:nvPr/>
        </p:nvGrpSpPr>
        <p:grpSpPr bwMode="auto">
          <a:xfrm>
            <a:off x="4602428" y="3336396"/>
            <a:ext cx="922073" cy="923396"/>
            <a:chOff x="4701265" y="2837808"/>
            <a:chExt cx="1106505" cy="1108107"/>
          </a:xfrm>
        </p:grpSpPr>
        <p:sp>
          <p:nvSpPr>
            <p:cNvPr id="49256" name="Oval 199"/>
            <p:cNvSpPr>
              <a:spLocks noChangeArrowheads="1"/>
            </p:cNvSpPr>
            <p:nvPr/>
          </p:nvSpPr>
          <p:spPr bwMode="auto">
            <a:xfrm>
              <a:off x="4701265" y="2837808"/>
              <a:ext cx="1106505" cy="1108107"/>
            </a:xfrm>
            <a:prstGeom prst="ellipse">
              <a:avLst/>
            </a:pr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57" name="Freeform 200"/>
            <p:cNvSpPr>
              <a:spLocks/>
            </p:cNvSpPr>
            <p:nvPr/>
          </p:nvSpPr>
          <p:spPr bwMode="auto">
            <a:xfrm>
              <a:off x="4825807" y="3432578"/>
              <a:ext cx="311354" cy="290599"/>
            </a:xfrm>
            <a:custGeom>
              <a:avLst/>
              <a:gdLst>
                <a:gd name="T0" fmla="*/ 107559 w 165"/>
                <a:gd name="T1" fmla="*/ 20757 h 154"/>
                <a:gd name="T2" fmla="*/ 20757 w 165"/>
                <a:gd name="T3" fmla="*/ 183040 h 154"/>
                <a:gd name="T4" fmla="*/ 183038 w 165"/>
                <a:gd name="T5" fmla="*/ 269842 h 154"/>
                <a:gd name="T6" fmla="*/ 290597 w 165"/>
                <a:gd name="T7" fmla="*/ 77367 h 154"/>
                <a:gd name="T8" fmla="*/ 107559 w 165"/>
                <a:gd name="T9" fmla="*/ 20757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154">
                  <a:moveTo>
                    <a:pt x="57" y="11"/>
                  </a:moveTo>
                  <a:cubicBezTo>
                    <a:pt x="21" y="22"/>
                    <a:pt x="0" y="61"/>
                    <a:pt x="11" y="97"/>
                  </a:cubicBezTo>
                  <a:cubicBezTo>
                    <a:pt x="22" y="134"/>
                    <a:pt x="61" y="154"/>
                    <a:pt x="97" y="143"/>
                  </a:cubicBezTo>
                  <a:cubicBezTo>
                    <a:pt x="134" y="132"/>
                    <a:pt x="165" y="78"/>
                    <a:pt x="154" y="41"/>
                  </a:cubicBezTo>
                  <a:cubicBezTo>
                    <a:pt x="143" y="5"/>
                    <a:pt x="94" y="0"/>
                    <a:pt x="57" y="1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58" name="Freeform 201"/>
            <p:cNvSpPr>
              <a:spLocks/>
            </p:cNvSpPr>
            <p:nvPr/>
          </p:nvSpPr>
          <p:spPr bwMode="auto">
            <a:xfrm>
              <a:off x="4856144" y="3334381"/>
              <a:ext cx="163661" cy="257068"/>
            </a:xfrm>
            <a:custGeom>
              <a:avLst/>
              <a:gdLst>
                <a:gd name="T0" fmla="*/ 109107 w 87"/>
                <a:gd name="T1" fmla="*/ 0 h 136"/>
                <a:gd name="T2" fmla="*/ 9406 w 87"/>
                <a:gd name="T3" fmla="*/ 192801 h 136"/>
                <a:gd name="T4" fmla="*/ 16930 w 87"/>
                <a:gd name="T5" fmla="*/ 249507 h 136"/>
                <a:gd name="T6" fmla="*/ 16930 w 87"/>
                <a:gd name="T7" fmla="*/ 249507 h 136"/>
                <a:gd name="T8" fmla="*/ 62078 w 87"/>
                <a:gd name="T9" fmla="*/ 234386 h 136"/>
                <a:gd name="T10" fmla="*/ 141087 w 87"/>
                <a:gd name="T11" fmla="*/ 83169 h 136"/>
                <a:gd name="T12" fmla="*/ 109107 w 87"/>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136">
                  <a:moveTo>
                    <a:pt x="58" y="0"/>
                  </a:moveTo>
                  <a:cubicBezTo>
                    <a:pt x="5" y="102"/>
                    <a:pt x="5" y="102"/>
                    <a:pt x="5" y="102"/>
                  </a:cubicBezTo>
                  <a:cubicBezTo>
                    <a:pt x="0" y="111"/>
                    <a:pt x="1" y="127"/>
                    <a:pt x="9" y="132"/>
                  </a:cubicBezTo>
                  <a:cubicBezTo>
                    <a:pt x="9" y="132"/>
                    <a:pt x="9" y="132"/>
                    <a:pt x="9" y="132"/>
                  </a:cubicBezTo>
                  <a:cubicBezTo>
                    <a:pt x="18" y="136"/>
                    <a:pt x="29" y="133"/>
                    <a:pt x="33" y="124"/>
                  </a:cubicBezTo>
                  <a:cubicBezTo>
                    <a:pt x="75" y="44"/>
                    <a:pt x="75" y="44"/>
                    <a:pt x="75" y="44"/>
                  </a:cubicBezTo>
                  <a:cubicBezTo>
                    <a:pt x="87" y="21"/>
                    <a:pt x="65" y="3"/>
                    <a:pt x="58"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59" name="Freeform 202"/>
            <p:cNvSpPr>
              <a:spLocks/>
            </p:cNvSpPr>
            <p:nvPr/>
          </p:nvSpPr>
          <p:spPr bwMode="auto">
            <a:xfrm>
              <a:off x="4812235" y="3565103"/>
              <a:ext cx="225133" cy="254673"/>
            </a:xfrm>
            <a:custGeom>
              <a:avLst/>
              <a:gdLst>
                <a:gd name="T0" fmla="*/ 85423 w 282"/>
                <a:gd name="T1" fmla="*/ 0 h 319"/>
                <a:gd name="T2" fmla="*/ 0 w 282"/>
                <a:gd name="T3" fmla="*/ 160468 h 319"/>
                <a:gd name="T4" fmla="*/ 139710 w 282"/>
                <a:gd name="T5" fmla="*/ 254673 h 319"/>
                <a:gd name="T6" fmla="*/ 225133 w 282"/>
                <a:gd name="T7" fmla="*/ 90213 h 319"/>
                <a:gd name="T8" fmla="*/ 85423 w 282"/>
                <a:gd name="T9" fmla="*/ 0 h 3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 h="319">
                  <a:moveTo>
                    <a:pt x="107" y="0"/>
                  </a:moveTo>
                  <a:lnTo>
                    <a:pt x="0" y="201"/>
                  </a:lnTo>
                  <a:lnTo>
                    <a:pt x="175" y="319"/>
                  </a:lnTo>
                  <a:lnTo>
                    <a:pt x="282" y="113"/>
                  </a:lnTo>
                  <a:lnTo>
                    <a:pt x="107"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60" name="Freeform 203"/>
            <p:cNvSpPr>
              <a:spLocks/>
            </p:cNvSpPr>
            <p:nvPr/>
          </p:nvSpPr>
          <p:spPr bwMode="auto">
            <a:xfrm>
              <a:off x="4802655" y="3681662"/>
              <a:ext cx="185216" cy="171645"/>
            </a:xfrm>
            <a:custGeom>
              <a:avLst/>
              <a:gdLst>
                <a:gd name="T0" fmla="*/ 17010 w 98"/>
                <a:gd name="T1" fmla="*/ 0 h 91"/>
                <a:gd name="T2" fmla="*/ 0 w 98"/>
                <a:gd name="T3" fmla="*/ 32066 h 91"/>
                <a:gd name="T4" fmla="*/ 143637 w 98"/>
                <a:gd name="T5" fmla="*/ 171645 h 91"/>
                <a:gd name="T6" fmla="*/ 185216 w 98"/>
                <a:gd name="T7" fmla="*/ 88652 h 91"/>
                <a:gd name="T8" fmla="*/ 17010 w 98"/>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91">
                  <a:moveTo>
                    <a:pt x="9" y="0"/>
                  </a:moveTo>
                  <a:cubicBezTo>
                    <a:pt x="0" y="17"/>
                    <a:pt x="0" y="17"/>
                    <a:pt x="0" y="17"/>
                  </a:cubicBezTo>
                  <a:cubicBezTo>
                    <a:pt x="21" y="46"/>
                    <a:pt x="47" y="71"/>
                    <a:pt x="76" y="91"/>
                  </a:cubicBezTo>
                  <a:cubicBezTo>
                    <a:pt x="98" y="47"/>
                    <a:pt x="98" y="47"/>
                    <a:pt x="98" y="47"/>
                  </a:cubicBezTo>
                  <a:lnTo>
                    <a:pt x="9"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61" name="Freeform 204"/>
            <p:cNvSpPr>
              <a:spLocks/>
            </p:cNvSpPr>
            <p:nvPr/>
          </p:nvSpPr>
          <p:spPr bwMode="auto">
            <a:xfrm>
              <a:off x="4844169" y="3510017"/>
              <a:ext cx="168451" cy="150888"/>
            </a:xfrm>
            <a:custGeom>
              <a:avLst/>
              <a:gdLst>
                <a:gd name="T0" fmla="*/ 30283 w 89"/>
                <a:gd name="T1" fmla="*/ 16975 h 80"/>
                <a:gd name="T2" fmla="*/ 30283 w 89"/>
                <a:gd name="T3" fmla="*/ 107508 h 80"/>
                <a:gd name="T4" fmla="*/ 138168 w 89"/>
                <a:gd name="T5" fmla="*/ 133913 h 80"/>
                <a:gd name="T6" fmla="*/ 138168 w 89"/>
                <a:gd name="T7" fmla="*/ 45266 h 80"/>
                <a:gd name="T8" fmla="*/ 30283 w 89"/>
                <a:gd name="T9" fmla="*/ 16975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0">
                  <a:moveTo>
                    <a:pt x="16" y="9"/>
                  </a:moveTo>
                  <a:cubicBezTo>
                    <a:pt x="0" y="19"/>
                    <a:pt x="1" y="40"/>
                    <a:pt x="16" y="57"/>
                  </a:cubicBezTo>
                  <a:cubicBezTo>
                    <a:pt x="32" y="74"/>
                    <a:pt x="58" y="80"/>
                    <a:pt x="73" y="71"/>
                  </a:cubicBezTo>
                  <a:cubicBezTo>
                    <a:pt x="89" y="62"/>
                    <a:pt x="89" y="41"/>
                    <a:pt x="73" y="24"/>
                  </a:cubicBezTo>
                  <a:cubicBezTo>
                    <a:pt x="57" y="7"/>
                    <a:pt x="32" y="0"/>
                    <a:pt x="16" y="9"/>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62" name="Freeform 206"/>
            <p:cNvSpPr>
              <a:spLocks/>
            </p:cNvSpPr>
            <p:nvPr/>
          </p:nvSpPr>
          <p:spPr bwMode="auto">
            <a:xfrm>
              <a:off x="4840975" y="3525186"/>
              <a:ext cx="162064" cy="154880"/>
            </a:xfrm>
            <a:custGeom>
              <a:avLst/>
              <a:gdLst>
                <a:gd name="T0" fmla="*/ 30151 w 86"/>
                <a:gd name="T1" fmla="*/ 20777 h 82"/>
                <a:gd name="T2" fmla="*/ 30151 w 86"/>
                <a:gd name="T3" fmla="*/ 115216 h 82"/>
                <a:gd name="T4" fmla="*/ 133797 w 86"/>
                <a:gd name="T5" fmla="*/ 134103 h 82"/>
                <a:gd name="T6" fmla="*/ 133797 w 86"/>
                <a:gd name="T7" fmla="*/ 39664 h 82"/>
                <a:gd name="T8" fmla="*/ 30151 w 86"/>
                <a:gd name="T9" fmla="*/ 20777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82">
                  <a:moveTo>
                    <a:pt x="16" y="11"/>
                  </a:moveTo>
                  <a:cubicBezTo>
                    <a:pt x="1" y="22"/>
                    <a:pt x="0" y="45"/>
                    <a:pt x="16" y="61"/>
                  </a:cubicBezTo>
                  <a:cubicBezTo>
                    <a:pt x="31" y="77"/>
                    <a:pt x="55" y="82"/>
                    <a:pt x="71" y="71"/>
                  </a:cubicBezTo>
                  <a:cubicBezTo>
                    <a:pt x="86" y="60"/>
                    <a:pt x="86" y="38"/>
                    <a:pt x="71" y="21"/>
                  </a:cubicBezTo>
                  <a:cubicBezTo>
                    <a:pt x="56" y="5"/>
                    <a:pt x="31" y="0"/>
                    <a:pt x="16" y="1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63" name="Freeform 207"/>
            <p:cNvSpPr>
              <a:spLocks/>
            </p:cNvSpPr>
            <p:nvPr/>
          </p:nvSpPr>
          <p:spPr bwMode="auto">
            <a:xfrm>
              <a:off x="4814629" y="2947182"/>
              <a:ext cx="722501" cy="832677"/>
            </a:xfrm>
            <a:custGeom>
              <a:avLst/>
              <a:gdLst>
                <a:gd name="T0" fmla="*/ 0 w 905"/>
                <a:gd name="T1" fmla="*/ 189208 h 1043"/>
                <a:gd name="T2" fmla="*/ 454258 w 905"/>
                <a:gd name="T3" fmla="*/ 0 h 1043"/>
                <a:gd name="T4" fmla="*/ 722501 w 905"/>
                <a:gd name="T5" fmla="*/ 644267 h 1043"/>
                <a:gd name="T6" fmla="*/ 267445 w 905"/>
                <a:gd name="T7" fmla="*/ 832677 h 1043"/>
                <a:gd name="T8" fmla="*/ 0 w 905"/>
                <a:gd name="T9" fmla="*/ 189208 h 1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5" h="1043">
                  <a:moveTo>
                    <a:pt x="0" y="237"/>
                  </a:moveTo>
                  <a:lnTo>
                    <a:pt x="569" y="0"/>
                  </a:lnTo>
                  <a:lnTo>
                    <a:pt x="905" y="807"/>
                  </a:lnTo>
                  <a:lnTo>
                    <a:pt x="335" y="1043"/>
                  </a:lnTo>
                  <a:lnTo>
                    <a:pt x="0" y="237"/>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64" name="Freeform 208"/>
            <p:cNvSpPr>
              <a:spLocks noEditPoints="1"/>
            </p:cNvSpPr>
            <p:nvPr/>
          </p:nvSpPr>
          <p:spPr bwMode="auto">
            <a:xfrm>
              <a:off x="5141152" y="3407829"/>
              <a:ext cx="188409" cy="115760"/>
            </a:xfrm>
            <a:custGeom>
              <a:avLst/>
              <a:gdLst>
                <a:gd name="T0" fmla="*/ 145075 w 100"/>
                <a:gd name="T1" fmla="*/ 24670 h 61"/>
                <a:gd name="T2" fmla="*/ 141307 w 100"/>
                <a:gd name="T3" fmla="*/ 17079 h 61"/>
                <a:gd name="T4" fmla="*/ 141307 w 100"/>
                <a:gd name="T5" fmla="*/ 66420 h 61"/>
                <a:gd name="T6" fmla="*/ 141307 w 100"/>
                <a:gd name="T7" fmla="*/ 74010 h 61"/>
                <a:gd name="T8" fmla="*/ 122466 w 100"/>
                <a:gd name="T9" fmla="*/ 24670 h 61"/>
                <a:gd name="T10" fmla="*/ 141307 w 100"/>
                <a:gd name="T11" fmla="*/ 9489 h 61"/>
                <a:gd name="T12" fmla="*/ 141307 w 100"/>
                <a:gd name="T13" fmla="*/ 18977 h 61"/>
                <a:gd name="T14" fmla="*/ 120582 w 100"/>
                <a:gd name="T15" fmla="*/ 51238 h 61"/>
                <a:gd name="T16" fmla="*/ 120582 w 100"/>
                <a:gd name="T17" fmla="*/ 47443 h 61"/>
                <a:gd name="T18" fmla="*/ 120582 w 100"/>
                <a:gd name="T19" fmla="*/ 39852 h 61"/>
                <a:gd name="T20" fmla="*/ 120582 w 100"/>
                <a:gd name="T21" fmla="*/ 32261 h 61"/>
                <a:gd name="T22" fmla="*/ 120582 w 100"/>
                <a:gd name="T23" fmla="*/ 72113 h 61"/>
                <a:gd name="T24" fmla="*/ 120582 w 100"/>
                <a:gd name="T25" fmla="*/ 79704 h 61"/>
                <a:gd name="T26" fmla="*/ 92320 w 100"/>
                <a:gd name="T27" fmla="*/ 43647 h 61"/>
                <a:gd name="T28" fmla="*/ 96089 w 100"/>
                <a:gd name="T29" fmla="*/ 51238 h 61"/>
                <a:gd name="T30" fmla="*/ 118698 w 100"/>
                <a:gd name="T31" fmla="*/ 32261 h 61"/>
                <a:gd name="T32" fmla="*/ 118698 w 100"/>
                <a:gd name="T33" fmla="*/ 39852 h 61"/>
                <a:gd name="T34" fmla="*/ 120582 w 100"/>
                <a:gd name="T35" fmla="*/ 47443 h 61"/>
                <a:gd name="T36" fmla="*/ 114929 w 100"/>
                <a:gd name="T37" fmla="*/ 39852 h 61"/>
                <a:gd name="T38" fmla="*/ 86668 w 100"/>
                <a:gd name="T39" fmla="*/ 53136 h 61"/>
                <a:gd name="T40" fmla="*/ 86668 w 100"/>
                <a:gd name="T41" fmla="*/ 51238 h 61"/>
                <a:gd name="T42" fmla="*/ 120582 w 100"/>
                <a:gd name="T43" fmla="*/ 51238 h 61"/>
                <a:gd name="T44" fmla="*/ 120582 w 100"/>
                <a:gd name="T45" fmla="*/ 79704 h 61"/>
                <a:gd name="T46" fmla="*/ 120582 w 100"/>
                <a:gd name="T47" fmla="*/ 62624 h 61"/>
                <a:gd name="T48" fmla="*/ 86668 w 100"/>
                <a:gd name="T49" fmla="*/ 51238 h 61"/>
                <a:gd name="T50" fmla="*/ 86668 w 100"/>
                <a:gd name="T51" fmla="*/ 72113 h 61"/>
                <a:gd name="T52" fmla="*/ 82900 w 100"/>
                <a:gd name="T53" fmla="*/ 70215 h 61"/>
                <a:gd name="T54" fmla="*/ 86668 w 100"/>
                <a:gd name="T55" fmla="*/ 94885 h 61"/>
                <a:gd name="T56" fmla="*/ 86668 w 100"/>
                <a:gd name="T57" fmla="*/ 79704 h 61"/>
                <a:gd name="T58" fmla="*/ 35798 w 100"/>
                <a:gd name="T59" fmla="*/ 0 h 61"/>
                <a:gd name="T60" fmla="*/ 52755 w 100"/>
                <a:gd name="T61" fmla="*/ 20875 h 61"/>
                <a:gd name="T62" fmla="*/ 45218 w 100"/>
                <a:gd name="T63" fmla="*/ 20875 h 61"/>
                <a:gd name="T64" fmla="*/ 35798 w 100"/>
                <a:gd name="T65" fmla="*/ 9489 h 61"/>
                <a:gd name="T66" fmla="*/ 35798 w 100"/>
                <a:gd name="T67" fmla="*/ 100578 h 61"/>
                <a:gd name="T68" fmla="*/ 79132 w 100"/>
                <a:gd name="T69" fmla="*/ 77806 h 61"/>
                <a:gd name="T70" fmla="*/ 82900 w 100"/>
                <a:gd name="T71" fmla="*/ 70215 h 61"/>
                <a:gd name="T72" fmla="*/ 82900 w 100"/>
                <a:gd name="T73" fmla="*/ 70215 h 61"/>
                <a:gd name="T74" fmla="*/ 52755 w 100"/>
                <a:gd name="T75" fmla="*/ 81601 h 61"/>
                <a:gd name="T76" fmla="*/ 81016 w 100"/>
                <a:gd name="T77" fmla="*/ 98681 h 61"/>
                <a:gd name="T78" fmla="*/ 73480 w 100"/>
                <a:gd name="T79" fmla="*/ 91090 h 61"/>
                <a:gd name="T80" fmla="*/ 0 w 100"/>
                <a:gd name="T81" fmla="*/ 111965 h 61"/>
                <a:gd name="T82" fmla="*/ 28261 w 100"/>
                <a:gd name="T83" fmla="*/ 3795 h 61"/>
                <a:gd name="T84" fmla="*/ 35798 w 100"/>
                <a:gd name="T85" fmla="*/ 9489 h 61"/>
                <a:gd name="T86" fmla="*/ 26377 w 100"/>
                <a:gd name="T87" fmla="*/ 32261 h 61"/>
                <a:gd name="T88" fmla="*/ 35798 w 100"/>
                <a:gd name="T89" fmla="*/ 77806 h 61"/>
                <a:gd name="T90" fmla="*/ 35798 w 100"/>
                <a:gd name="T91" fmla="*/ 91090 h 61"/>
                <a:gd name="T92" fmla="*/ 5652 w 100"/>
                <a:gd name="T93" fmla="*/ 115760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0" h="61">
                  <a:moveTo>
                    <a:pt x="75" y="5"/>
                  </a:moveTo>
                  <a:cubicBezTo>
                    <a:pt x="75" y="5"/>
                    <a:pt x="76" y="5"/>
                    <a:pt x="76" y="5"/>
                  </a:cubicBezTo>
                  <a:cubicBezTo>
                    <a:pt x="78" y="6"/>
                    <a:pt x="78" y="8"/>
                    <a:pt x="77" y="13"/>
                  </a:cubicBezTo>
                  <a:cubicBezTo>
                    <a:pt x="77" y="15"/>
                    <a:pt x="76" y="17"/>
                    <a:pt x="75" y="18"/>
                  </a:cubicBezTo>
                  <a:cubicBezTo>
                    <a:pt x="75" y="10"/>
                    <a:pt x="75" y="10"/>
                    <a:pt x="75" y="10"/>
                  </a:cubicBezTo>
                  <a:cubicBezTo>
                    <a:pt x="75" y="10"/>
                    <a:pt x="75" y="9"/>
                    <a:pt x="75" y="9"/>
                  </a:cubicBezTo>
                  <a:cubicBezTo>
                    <a:pt x="75" y="9"/>
                    <a:pt x="75" y="9"/>
                    <a:pt x="75" y="9"/>
                  </a:cubicBezTo>
                  <a:cubicBezTo>
                    <a:pt x="75" y="5"/>
                    <a:pt x="75" y="5"/>
                    <a:pt x="75" y="5"/>
                  </a:cubicBezTo>
                  <a:close/>
                  <a:moveTo>
                    <a:pt x="75" y="35"/>
                  </a:moveTo>
                  <a:cubicBezTo>
                    <a:pt x="82" y="33"/>
                    <a:pt x="91" y="32"/>
                    <a:pt x="100" y="32"/>
                  </a:cubicBezTo>
                  <a:cubicBezTo>
                    <a:pt x="100" y="36"/>
                    <a:pt x="100" y="36"/>
                    <a:pt x="100" y="36"/>
                  </a:cubicBezTo>
                  <a:cubicBezTo>
                    <a:pt x="91" y="36"/>
                    <a:pt x="82" y="37"/>
                    <a:pt x="75" y="39"/>
                  </a:cubicBezTo>
                  <a:lnTo>
                    <a:pt x="75" y="35"/>
                  </a:lnTo>
                  <a:close/>
                  <a:moveTo>
                    <a:pt x="64" y="14"/>
                  </a:moveTo>
                  <a:cubicBezTo>
                    <a:pt x="64" y="13"/>
                    <a:pt x="65" y="13"/>
                    <a:pt x="65" y="13"/>
                  </a:cubicBezTo>
                  <a:cubicBezTo>
                    <a:pt x="65" y="13"/>
                    <a:pt x="65" y="13"/>
                    <a:pt x="65" y="13"/>
                  </a:cubicBezTo>
                  <a:cubicBezTo>
                    <a:pt x="66" y="14"/>
                    <a:pt x="66" y="14"/>
                    <a:pt x="66" y="15"/>
                  </a:cubicBezTo>
                  <a:cubicBezTo>
                    <a:pt x="69" y="11"/>
                    <a:pt x="73" y="6"/>
                    <a:pt x="75" y="5"/>
                  </a:cubicBezTo>
                  <a:cubicBezTo>
                    <a:pt x="75" y="9"/>
                    <a:pt x="75" y="9"/>
                    <a:pt x="75" y="9"/>
                  </a:cubicBezTo>
                  <a:cubicBezTo>
                    <a:pt x="75" y="10"/>
                    <a:pt x="75" y="10"/>
                    <a:pt x="75" y="10"/>
                  </a:cubicBezTo>
                  <a:cubicBezTo>
                    <a:pt x="75" y="10"/>
                    <a:pt x="75" y="10"/>
                    <a:pt x="75" y="10"/>
                  </a:cubicBezTo>
                  <a:cubicBezTo>
                    <a:pt x="75" y="18"/>
                    <a:pt x="75" y="18"/>
                    <a:pt x="75" y="18"/>
                  </a:cubicBezTo>
                  <a:cubicBezTo>
                    <a:pt x="72" y="24"/>
                    <a:pt x="68" y="29"/>
                    <a:pt x="64" y="33"/>
                  </a:cubicBezTo>
                  <a:cubicBezTo>
                    <a:pt x="64" y="27"/>
                    <a:pt x="64" y="27"/>
                    <a:pt x="64" y="27"/>
                  </a:cubicBezTo>
                  <a:cubicBezTo>
                    <a:pt x="68" y="23"/>
                    <a:pt x="71" y="18"/>
                    <a:pt x="73" y="13"/>
                  </a:cubicBezTo>
                  <a:cubicBezTo>
                    <a:pt x="72" y="14"/>
                    <a:pt x="70" y="16"/>
                    <a:pt x="69" y="18"/>
                  </a:cubicBezTo>
                  <a:cubicBezTo>
                    <a:pt x="67" y="21"/>
                    <a:pt x="65" y="24"/>
                    <a:pt x="64" y="25"/>
                  </a:cubicBezTo>
                  <a:cubicBezTo>
                    <a:pt x="64" y="21"/>
                    <a:pt x="64" y="21"/>
                    <a:pt x="64" y="21"/>
                  </a:cubicBezTo>
                  <a:cubicBezTo>
                    <a:pt x="64" y="21"/>
                    <a:pt x="64" y="21"/>
                    <a:pt x="64" y="21"/>
                  </a:cubicBezTo>
                  <a:cubicBezTo>
                    <a:pt x="64" y="21"/>
                    <a:pt x="64" y="21"/>
                    <a:pt x="64" y="21"/>
                  </a:cubicBezTo>
                  <a:cubicBezTo>
                    <a:pt x="64" y="17"/>
                    <a:pt x="64" y="17"/>
                    <a:pt x="64" y="17"/>
                  </a:cubicBezTo>
                  <a:cubicBezTo>
                    <a:pt x="64" y="17"/>
                    <a:pt x="64" y="17"/>
                    <a:pt x="64" y="17"/>
                  </a:cubicBezTo>
                  <a:cubicBezTo>
                    <a:pt x="64" y="17"/>
                    <a:pt x="64" y="17"/>
                    <a:pt x="64" y="17"/>
                  </a:cubicBezTo>
                  <a:cubicBezTo>
                    <a:pt x="64" y="17"/>
                    <a:pt x="64" y="17"/>
                    <a:pt x="64" y="17"/>
                  </a:cubicBezTo>
                  <a:cubicBezTo>
                    <a:pt x="64" y="14"/>
                    <a:pt x="64" y="14"/>
                    <a:pt x="64" y="14"/>
                  </a:cubicBezTo>
                  <a:close/>
                  <a:moveTo>
                    <a:pt x="64" y="38"/>
                  </a:moveTo>
                  <a:cubicBezTo>
                    <a:pt x="67" y="37"/>
                    <a:pt x="71" y="35"/>
                    <a:pt x="75" y="35"/>
                  </a:cubicBezTo>
                  <a:cubicBezTo>
                    <a:pt x="75" y="39"/>
                    <a:pt x="75" y="39"/>
                    <a:pt x="75" y="39"/>
                  </a:cubicBezTo>
                  <a:cubicBezTo>
                    <a:pt x="71" y="40"/>
                    <a:pt x="67" y="41"/>
                    <a:pt x="64" y="42"/>
                  </a:cubicBezTo>
                  <a:lnTo>
                    <a:pt x="64" y="38"/>
                  </a:lnTo>
                  <a:close/>
                  <a:moveTo>
                    <a:pt x="46" y="23"/>
                  </a:moveTo>
                  <a:cubicBezTo>
                    <a:pt x="47" y="23"/>
                    <a:pt x="48" y="22"/>
                    <a:pt x="49" y="23"/>
                  </a:cubicBezTo>
                  <a:cubicBezTo>
                    <a:pt x="49" y="23"/>
                    <a:pt x="49" y="23"/>
                    <a:pt x="49" y="23"/>
                  </a:cubicBezTo>
                  <a:cubicBezTo>
                    <a:pt x="50" y="23"/>
                    <a:pt x="50" y="26"/>
                    <a:pt x="48" y="30"/>
                  </a:cubicBezTo>
                  <a:cubicBezTo>
                    <a:pt x="49" y="29"/>
                    <a:pt x="50" y="28"/>
                    <a:pt x="51" y="27"/>
                  </a:cubicBezTo>
                  <a:cubicBezTo>
                    <a:pt x="56" y="21"/>
                    <a:pt x="61" y="15"/>
                    <a:pt x="64" y="14"/>
                  </a:cubicBezTo>
                  <a:cubicBezTo>
                    <a:pt x="64" y="17"/>
                    <a:pt x="64" y="17"/>
                    <a:pt x="64" y="17"/>
                  </a:cubicBezTo>
                  <a:cubicBezTo>
                    <a:pt x="64" y="17"/>
                    <a:pt x="63" y="17"/>
                    <a:pt x="63" y="17"/>
                  </a:cubicBezTo>
                  <a:cubicBezTo>
                    <a:pt x="64" y="17"/>
                    <a:pt x="64" y="17"/>
                    <a:pt x="64" y="17"/>
                  </a:cubicBezTo>
                  <a:cubicBezTo>
                    <a:pt x="64" y="21"/>
                    <a:pt x="64" y="21"/>
                    <a:pt x="64" y="21"/>
                  </a:cubicBezTo>
                  <a:cubicBezTo>
                    <a:pt x="63" y="21"/>
                    <a:pt x="63" y="21"/>
                    <a:pt x="63" y="21"/>
                  </a:cubicBezTo>
                  <a:cubicBezTo>
                    <a:pt x="63" y="21"/>
                    <a:pt x="63" y="21"/>
                    <a:pt x="63" y="21"/>
                  </a:cubicBezTo>
                  <a:cubicBezTo>
                    <a:pt x="63" y="21"/>
                    <a:pt x="63" y="21"/>
                    <a:pt x="64" y="21"/>
                  </a:cubicBezTo>
                  <a:cubicBezTo>
                    <a:pt x="64" y="25"/>
                    <a:pt x="64" y="25"/>
                    <a:pt x="64" y="25"/>
                  </a:cubicBezTo>
                  <a:cubicBezTo>
                    <a:pt x="63" y="25"/>
                    <a:pt x="62" y="25"/>
                    <a:pt x="62" y="25"/>
                  </a:cubicBezTo>
                  <a:cubicBezTo>
                    <a:pt x="62" y="25"/>
                    <a:pt x="62" y="25"/>
                    <a:pt x="62" y="25"/>
                  </a:cubicBezTo>
                  <a:cubicBezTo>
                    <a:pt x="60" y="25"/>
                    <a:pt x="60" y="23"/>
                    <a:pt x="61" y="21"/>
                  </a:cubicBezTo>
                  <a:cubicBezTo>
                    <a:pt x="59" y="23"/>
                    <a:pt x="57" y="26"/>
                    <a:pt x="54" y="29"/>
                  </a:cubicBezTo>
                  <a:cubicBezTo>
                    <a:pt x="51" y="33"/>
                    <a:pt x="49" y="36"/>
                    <a:pt x="46" y="38"/>
                  </a:cubicBezTo>
                  <a:cubicBezTo>
                    <a:pt x="46" y="28"/>
                    <a:pt x="46" y="28"/>
                    <a:pt x="46" y="28"/>
                  </a:cubicBezTo>
                  <a:cubicBezTo>
                    <a:pt x="47" y="27"/>
                    <a:pt x="47" y="27"/>
                    <a:pt x="47" y="27"/>
                  </a:cubicBezTo>
                  <a:cubicBezTo>
                    <a:pt x="47" y="27"/>
                    <a:pt x="47" y="27"/>
                    <a:pt x="47" y="27"/>
                  </a:cubicBezTo>
                  <a:cubicBezTo>
                    <a:pt x="47" y="26"/>
                    <a:pt x="47" y="27"/>
                    <a:pt x="46" y="27"/>
                  </a:cubicBezTo>
                  <a:cubicBezTo>
                    <a:pt x="46" y="23"/>
                    <a:pt x="46" y="23"/>
                    <a:pt x="46" y="23"/>
                  </a:cubicBezTo>
                  <a:close/>
                  <a:moveTo>
                    <a:pt x="64" y="33"/>
                  </a:moveTo>
                  <a:cubicBezTo>
                    <a:pt x="64" y="27"/>
                    <a:pt x="64" y="27"/>
                    <a:pt x="64" y="27"/>
                  </a:cubicBezTo>
                  <a:cubicBezTo>
                    <a:pt x="58" y="33"/>
                    <a:pt x="52" y="38"/>
                    <a:pt x="46" y="42"/>
                  </a:cubicBezTo>
                  <a:cubicBezTo>
                    <a:pt x="46" y="50"/>
                    <a:pt x="46" y="50"/>
                    <a:pt x="46" y="50"/>
                  </a:cubicBezTo>
                  <a:cubicBezTo>
                    <a:pt x="50" y="47"/>
                    <a:pt x="56" y="45"/>
                    <a:pt x="64" y="42"/>
                  </a:cubicBezTo>
                  <a:cubicBezTo>
                    <a:pt x="64" y="38"/>
                    <a:pt x="64" y="38"/>
                    <a:pt x="64" y="38"/>
                  </a:cubicBezTo>
                  <a:cubicBezTo>
                    <a:pt x="60" y="39"/>
                    <a:pt x="58" y="40"/>
                    <a:pt x="55" y="41"/>
                  </a:cubicBezTo>
                  <a:cubicBezTo>
                    <a:pt x="58" y="39"/>
                    <a:pt x="61" y="36"/>
                    <a:pt x="64" y="33"/>
                  </a:cubicBezTo>
                  <a:close/>
                  <a:moveTo>
                    <a:pt x="44" y="26"/>
                  </a:moveTo>
                  <a:cubicBezTo>
                    <a:pt x="45" y="25"/>
                    <a:pt x="46" y="24"/>
                    <a:pt x="46" y="23"/>
                  </a:cubicBezTo>
                  <a:cubicBezTo>
                    <a:pt x="46" y="27"/>
                    <a:pt x="46" y="27"/>
                    <a:pt x="46" y="27"/>
                  </a:cubicBezTo>
                  <a:cubicBezTo>
                    <a:pt x="46" y="27"/>
                    <a:pt x="46" y="28"/>
                    <a:pt x="46" y="28"/>
                  </a:cubicBezTo>
                  <a:cubicBezTo>
                    <a:pt x="46" y="28"/>
                    <a:pt x="46" y="28"/>
                    <a:pt x="46" y="28"/>
                  </a:cubicBezTo>
                  <a:cubicBezTo>
                    <a:pt x="46" y="38"/>
                    <a:pt x="46" y="38"/>
                    <a:pt x="46" y="38"/>
                  </a:cubicBezTo>
                  <a:cubicBezTo>
                    <a:pt x="45" y="39"/>
                    <a:pt x="44" y="40"/>
                    <a:pt x="44" y="40"/>
                  </a:cubicBezTo>
                  <a:cubicBezTo>
                    <a:pt x="44" y="37"/>
                    <a:pt x="44" y="37"/>
                    <a:pt x="44" y="37"/>
                  </a:cubicBezTo>
                  <a:cubicBezTo>
                    <a:pt x="44" y="37"/>
                    <a:pt x="44" y="37"/>
                    <a:pt x="44" y="37"/>
                  </a:cubicBezTo>
                  <a:cubicBezTo>
                    <a:pt x="44" y="37"/>
                    <a:pt x="44" y="37"/>
                    <a:pt x="44" y="37"/>
                  </a:cubicBezTo>
                  <a:cubicBezTo>
                    <a:pt x="44" y="26"/>
                    <a:pt x="44" y="26"/>
                    <a:pt x="44" y="26"/>
                  </a:cubicBezTo>
                  <a:close/>
                  <a:moveTo>
                    <a:pt x="46" y="50"/>
                  </a:moveTo>
                  <a:cubicBezTo>
                    <a:pt x="45" y="50"/>
                    <a:pt x="44" y="51"/>
                    <a:pt x="44" y="51"/>
                  </a:cubicBezTo>
                  <a:cubicBezTo>
                    <a:pt x="44" y="44"/>
                    <a:pt x="44" y="44"/>
                    <a:pt x="44" y="44"/>
                  </a:cubicBezTo>
                  <a:cubicBezTo>
                    <a:pt x="45" y="44"/>
                    <a:pt x="45" y="43"/>
                    <a:pt x="46" y="42"/>
                  </a:cubicBezTo>
                  <a:cubicBezTo>
                    <a:pt x="46" y="42"/>
                    <a:pt x="46" y="42"/>
                    <a:pt x="46" y="42"/>
                  </a:cubicBezTo>
                  <a:lnTo>
                    <a:pt x="46" y="50"/>
                  </a:lnTo>
                  <a:close/>
                  <a:moveTo>
                    <a:pt x="19" y="0"/>
                  </a:moveTo>
                  <a:cubicBezTo>
                    <a:pt x="20" y="0"/>
                    <a:pt x="22" y="1"/>
                    <a:pt x="24" y="2"/>
                  </a:cubicBezTo>
                  <a:cubicBezTo>
                    <a:pt x="24" y="2"/>
                    <a:pt x="24" y="2"/>
                    <a:pt x="24" y="2"/>
                  </a:cubicBezTo>
                  <a:cubicBezTo>
                    <a:pt x="26" y="3"/>
                    <a:pt x="27" y="7"/>
                    <a:pt x="28" y="11"/>
                  </a:cubicBezTo>
                  <a:cubicBezTo>
                    <a:pt x="28" y="18"/>
                    <a:pt x="26" y="28"/>
                    <a:pt x="19" y="41"/>
                  </a:cubicBezTo>
                  <a:cubicBezTo>
                    <a:pt x="19" y="32"/>
                    <a:pt x="19" y="32"/>
                    <a:pt x="19" y="32"/>
                  </a:cubicBezTo>
                  <a:cubicBezTo>
                    <a:pt x="23" y="23"/>
                    <a:pt x="24" y="16"/>
                    <a:pt x="24" y="11"/>
                  </a:cubicBezTo>
                  <a:cubicBezTo>
                    <a:pt x="23" y="8"/>
                    <a:pt x="22" y="6"/>
                    <a:pt x="21" y="5"/>
                  </a:cubicBezTo>
                  <a:cubicBezTo>
                    <a:pt x="21" y="5"/>
                    <a:pt x="21" y="5"/>
                    <a:pt x="21" y="5"/>
                  </a:cubicBezTo>
                  <a:cubicBezTo>
                    <a:pt x="20" y="5"/>
                    <a:pt x="20" y="4"/>
                    <a:pt x="19" y="5"/>
                  </a:cubicBezTo>
                  <a:cubicBezTo>
                    <a:pt x="19" y="0"/>
                    <a:pt x="19" y="0"/>
                    <a:pt x="19" y="0"/>
                  </a:cubicBezTo>
                  <a:close/>
                  <a:moveTo>
                    <a:pt x="19" y="48"/>
                  </a:moveTo>
                  <a:cubicBezTo>
                    <a:pt x="19" y="53"/>
                    <a:pt x="19" y="53"/>
                    <a:pt x="19" y="53"/>
                  </a:cubicBezTo>
                  <a:cubicBezTo>
                    <a:pt x="22" y="53"/>
                    <a:pt x="26" y="51"/>
                    <a:pt x="31" y="46"/>
                  </a:cubicBezTo>
                  <a:cubicBezTo>
                    <a:pt x="35" y="42"/>
                    <a:pt x="39" y="37"/>
                    <a:pt x="42" y="34"/>
                  </a:cubicBezTo>
                  <a:cubicBezTo>
                    <a:pt x="40" y="38"/>
                    <a:pt x="40" y="40"/>
                    <a:pt x="42" y="41"/>
                  </a:cubicBezTo>
                  <a:cubicBezTo>
                    <a:pt x="42" y="41"/>
                    <a:pt x="42" y="41"/>
                    <a:pt x="42" y="41"/>
                  </a:cubicBezTo>
                  <a:cubicBezTo>
                    <a:pt x="42" y="41"/>
                    <a:pt x="43" y="41"/>
                    <a:pt x="44" y="40"/>
                  </a:cubicBezTo>
                  <a:cubicBezTo>
                    <a:pt x="44" y="37"/>
                    <a:pt x="44" y="37"/>
                    <a:pt x="44" y="37"/>
                  </a:cubicBezTo>
                  <a:cubicBezTo>
                    <a:pt x="44" y="37"/>
                    <a:pt x="44" y="37"/>
                    <a:pt x="43" y="37"/>
                  </a:cubicBezTo>
                  <a:cubicBezTo>
                    <a:pt x="43" y="37"/>
                    <a:pt x="43" y="37"/>
                    <a:pt x="43" y="37"/>
                  </a:cubicBezTo>
                  <a:cubicBezTo>
                    <a:pt x="43" y="37"/>
                    <a:pt x="43" y="37"/>
                    <a:pt x="44" y="37"/>
                  </a:cubicBezTo>
                  <a:cubicBezTo>
                    <a:pt x="44" y="26"/>
                    <a:pt x="44" y="26"/>
                    <a:pt x="44" y="26"/>
                  </a:cubicBezTo>
                  <a:cubicBezTo>
                    <a:pt x="43" y="27"/>
                    <a:pt x="41" y="28"/>
                    <a:pt x="40" y="30"/>
                  </a:cubicBezTo>
                  <a:cubicBezTo>
                    <a:pt x="36" y="34"/>
                    <a:pt x="32" y="39"/>
                    <a:pt x="28" y="43"/>
                  </a:cubicBezTo>
                  <a:cubicBezTo>
                    <a:pt x="24" y="47"/>
                    <a:pt x="21" y="49"/>
                    <a:pt x="19" y="48"/>
                  </a:cubicBezTo>
                  <a:close/>
                  <a:moveTo>
                    <a:pt x="44" y="51"/>
                  </a:moveTo>
                  <a:cubicBezTo>
                    <a:pt x="43" y="52"/>
                    <a:pt x="43" y="52"/>
                    <a:pt x="43" y="52"/>
                  </a:cubicBezTo>
                  <a:cubicBezTo>
                    <a:pt x="40" y="53"/>
                    <a:pt x="39" y="53"/>
                    <a:pt x="38" y="52"/>
                  </a:cubicBezTo>
                  <a:cubicBezTo>
                    <a:pt x="38" y="52"/>
                    <a:pt x="38" y="52"/>
                    <a:pt x="38" y="52"/>
                  </a:cubicBezTo>
                  <a:cubicBezTo>
                    <a:pt x="37" y="51"/>
                    <a:pt x="37" y="50"/>
                    <a:pt x="39" y="48"/>
                  </a:cubicBezTo>
                  <a:cubicBezTo>
                    <a:pt x="40" y="47"/>
                    <a:pt x="42" y="46"/>
                    <a:pt x="44" y="44"/>
                  </a:cubicBezTo>
                  <a:lnTo>
                    <a:pt x="44" y="51"/>
                  </a:lnTo>
                  <a:close/>
                  <a:moveTo>
                    <a:pt x="0" y="59"/>
                  </a:moveTo>
                  <a:cubicBezTo>
                    <a:pt x="5" y="54"/>
                    <a:pt x="8" y="49"/>
                    <a:pt x="11" y="44"/>
                  </a:cubicBezTo>
                  <a:cubicBezTo>
                    <a:pt x="10" y="38"/>
                    <a:pt x="9" y="29"/>
                    <a:pt x="10" y="17"/>
                  </a:cubicBezTo>
                  <a:cubicBezTo>
                    <a:pt x="10" y="9"/>
                    <a:pt x="12" y="4"/>
                    <a:pt x="15" y="2"/>
                  </a:cubicBezTo>
                  <a:cubicBezTo>
                    <a:pt x="15" y="2"/>
                    <a:pt x="15" y="2"/>
                    <a:pt x="15" y="2"/>
                  </a:cubicBezTo>
                  <a:cubicBezTo>
                    <a:pt x="16" y="1"/>
                    <a:pt x="18" y="1"/>
                    <a:pt x="19" y="0"/>
                  </a:cubicBezTo>
                  <a:cubicBezTo>
                    <a:pt x="19" y="5"/>
                    <a:pt x="19" y="5"/>
                    <a:pt x="19" y="5"/>
                  </a:cubicBezTo>
                  <a:cubicBezTo>
                    <a:pt x="18" y="5"/>
                    <a:pt x="18" y="5"/>
                    <a:pt x="18" y="5"/>
                  </a:cubicBezTo>
                  <a:cubicBezTo>
                    <a:pt x="18" y="5"/>
                    <a:pt x="18" y="5"/>
                    <a:pt x="18" y="5"/>
                  </a:cubicBezTo>
                  <a:cubicBezTo>
                    <a:pt x="16" y="7"/>
                    <a:pt x="14" y="10"/>
                    <a:pt x="14" y="17"/>
                  </a:cubicBezTo>
                  <a:cubicBezTo>
                    <a:pt x="13" y="26"/>
                    <a:pt x="14" y="34"/>
                    <a:pt x="15" y="39"/>
                  </a:cubicBezTo>
                  <a:cubicBezTo>
                    <a:pt x="16" y="37"/>
                    <a:pt x="18" y="34"/>
                    <a:pt x="19" y="32"/>
                  </a:cubicBezTo>
                  <a:cubicBezTo>
                    <a:pt x="19" y="41"/>
                    <a:pt x="19" y="41"/>
                    <a:pt x="19" y="41"/>
                  </a:cubicBezTo>
                  <a:cubicBezTo>
                    <a:pt x="18" y="42"/>
                    <a:pt x="17" y="43"/>
                    <a:pt x="16" y="45"/>
                  </a:cubicBezTo>
                  <a:cubicBezTo>
                    <a:pt x="16" y="45"/>
                    <a:pt x="16" y="46"/>
                    <a:pt x="17" y="46"/>
                  </a:cubicBezTo>
                  <a:cubicBezTo>
                    <a:pt x="17" y="47"/>
                    <a:pt x="18" y="48"/>
                    <a:pt x="19" y="48"/>
                  </a:cubicBezTo>
                  <a:cubicBezTo>
                    <a:pt x="19" y="53"/>
                    <a:pt x="19" y="53"/>
                    <a:pt x="19" y="53"/>
                  </a:cubicBezTo>
                  <a:cubicBezTo>
                    <a:pt x="17" y="53"/>
                    <a:pt x="15" y="51"/>
                    <a:pt x="13" y="49"/>
                  </a:cubicBezTo>
                  <a:cubicBezTo>
                    <a:pt x="11" y="53"/>
                    <a:pt x="7" y="57"/>
                    <a:pt x="3" y="61"/>
                  </a:cubicBezTo>
                  <a:lnTo>
                    <a:pt x="0" y="59"/>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65" name="Freeform 209"/>
            <p:cNvSpPr>
              <a:spLocks/>
            </p:cNvSpPr>
            <p:nvPr/>
          </p:nvSpPr>
          <p:spPr bwMode="auto">
            <a:xfrm>
              <a:off x="4957533" y="3071724"/>
              <a:ext cx="245890" cy="121349"/>
            </a:xfrm>
            <a:custGeom>
              <a:avLst/>
              <a:gdLst>
                <a:gd name="T0" fmla="*/ 0 w 308"/>
                <a:gd name="T1" fmla="*/ 98197 h 152"/>
                <a:gd name="T2" fmla="*/ 236310 w 308"/>
                <a:gd name="T3" fmla="*/ 0 h 152"/>
                <a:gd name="T4" fmla="*/ 245890 w 308"/>
                <a:gd name="T5" fmla="*/ 24749 h 152"/>
                <a:gd name="T6" fmla="*/ 9580 w 308"/>
                <a:gd name="T7" fmla="*/ 121349 h 152"/>
                <a:gd name="T8" fmla="*/ 0 w 308"/>
                <a:gd name="T9" fmla="*/ 98197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152">
                  <a:moveTo>
                    <a:pt x="0" y="123"/>
                  </a:moveTo>
                  <a:lnTo>
                    <a:pt x="296" y="0"/>
                  </a:lnTo>
                  <a:lnTo>
                    <a:pt x="308" y="31"/>
                  </a:lnTo>
                  <a:lnTo>
                    <a:pt x="12" y="152"/>
                  </a:lnTo>
                  <a:lnTo>
                    <a:pt x="0" y="123"/>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66" name="Freeform 210"/>
            <p:cNvSpPr>
              <a:spLocks/>
            </p:cNvSpPr>
            <p:nvPr/>
          </p:nvSpPr>
          <p:spPr bwMode="auto">
            <a:xfrm>
              <a:off x="4897657" y="3086893"/>
              <a:ext cx="405559" cy="186813"/>
            </a:xfrm>
            <a:custGeom>
              <a:avLst/>
              <a:gdLst>
                <a:gd name="T0" fmla="*/ 0 w 508"/>
                <a:gd name="T1" fmla="*/ 164459 h 234"/>
                <a:gd name="T2" fmla="*/ 395979 w 508"/>
                <a:gd name="T3" fmla="*/ 0 h 234"/>
                <a:gd name="T4" fmla="*/ 405559 w 508"/>
                <a:gd name="T5" fmla="*/ 23152 h 234"/>
                <a:gd name="T6" fmla="*/ 8782 w 508"/>
                <a:gd name="T7" fmla="*/ 186813 h 234"/>
                <a:gd name="T8" fmla="*/ 0 w 508"/>
                <a:gd name="T9" fmla="*/ 164459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234">
                  <a:moveTo>
                    <a:pt x="0" y="206"/>
                  </a:moveTo>
                  <a:lnTo>
                    <a:pt x="496" y="0"/>
                  </a:lnTo>
                  <a:lnTo>
                    <a:pt x="508" y="29"/>
                  </a:lnTo>
                  <a:lnTo>
                    <a:pt x="11" y="234"/>
                  </a:lnTo>
                  <a:lnTo>
                    <a:pt x="0" y="206"/>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67" name="Freeform 211"/>
            <p:cNvSpPr>
              <a:spLocks/>
            </p:cNvSpPr>
            <p:nvPr/>
          </p:nvSpPr>
          <p:spPr bwMode="auto">
            <a:xfrm>
              <a:off x="4914422" y="3128407"/>
              <a:ext cx="405559" cy="186813"/>
            </a:xfrm>
            <a:custGeom>
              <a:avLst/>
              <a:gdLst>
                <a:gd name="T0" fmla="*/ 0 w 508"/>
                <a:gd name="T1" fmla="*/ 162863 h 234"/>
                <a:gd name="T2" fmla="*/ 396777 w 508"/>
                <a:gd name="T3" fmla="*/ 0 h 234"/>
                <a:gd name="T4" fmla="*/ 405559 w 508"/>
                <a:gd name="T5" fmla="*/ 23152 h 234"/>
                <a:gd name="T6" fmla="*/ 9580 w 508"/>
                <a:gd name="T7" fmla="*/ 186813 h 234"/>
                <a:gd name="T8" fmla="*/ 0 w 508"/>
                <a:gd name="T9" fmla="*/ 162863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234">
                  <a:moveTo>
                    <a:pt x="0" y="204"/>
                  </a:moveTo>
                  <a:lnTo>
                    <a:pt x="497" y="0"/>
                  </a:lnTo>
                  <a:lnTo>
                    <a:pt x="508" y="29"/>
                  </a:lnTo>
                  <a:lnTo>
                    <a:pt x="12" y="234"/>
                  </a:lnTo>
                  <a:lnTo>
                    <a:pt x="0" y="204"/>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68" name="Freeform 212"/>
            <p:cNvSpPr>
              <a:spLocks/>
            </p:cNvSpPr>
            <p:nvPr/>
          </p:nvSpPr>
          <p:spPr bwMode="auto">
            <a:xfrm>
              <a:off x="4931187" y="3168324"/>
              <a:ext cx="406357" cy="186813"/>
            </a:xfrm>
            <a:custGeom>
              <a:avLst/>
              <a:gdLst>
                <a:gd name="T0" fmla="*/ 0 w 509"/>
                <a:gd name="T1" fmla="*/ 164459 h 234"/>
                <a:gd name="T2" fmla="*/ 396777 w 509"/>
                <a:gd name="T3" fmla="*/ 0 h 234"/>
                <a:gd name="T4" fmla="*/ 406357 w 509"/>
                <a:gd name="T5" fmla="*/ 22354 h 234"/>
                <a:gd name="T6" fmla="*/ 9580 w 509"/>
                <a:gd name="T7" fmla="*/ 186813 h 234"/>
                <a:gd name="T8" fmla="*/ 0 w 509"/>
                <a:gd name="T9" fmla="*/ 164459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9" h="234">
                  <a:moveTo>
                    <a:pt x="0" y="206"/>
                  </a:moveTo>
                  <a:lnTo>
                    <a:pt x="497" y="0"/>
                  </a:lnTo>
                  <a:lnTo>
                    <a:pt x="509" y="28"/>
                  </a:lnTo>
                  <a:lnTo>
                    <a:pt x="12" y="234"/>
                  </a:lnTo>
                  <a:lnTo>
                    <a:pt x="0" y="206"/>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69" name="Freeform 213"/>
            <p:cNvSpPr>
              <a:spLocks/>
            </p:cNvSpPr>
            <p:nvPr/>
          </p:nvSpPr>
          <p:spPr bwMode="auto">
            <a:xfrm>
              <a:off x="4947953" y="3291270"/>
              <a:ext cx="208368" cy="103785"/>
            </a:xfrm>
            <a:custGeom>
              <a:avLst/>
              <a:gdLst>
                <a:gd name="T0" fmla="*/ 0 w 261"/>
                <a:gd name="T1" fmla="*/ 80633 h 130"/>
                <a:gd name="T2" fmla="*/ 198788 w 261"/>
                <a:gd name="T3" fmla="*/ 0 h 130"/>
                <a:gd name="T4" fmla="*/ 208368 w 261"/>
                <a:gd name="T5" fmla="*/ 22354 h 130"/>
                <a:gd name="T6" fmla="*/ 9580 w 261"/>
                <a:gd name="T7" fmla="*/ 103785 h 130"/>
                <a:gd name="T8" fmla="*/ 0 w 261"/>
                <a:gd name="T9" fmla="*/ 80633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130">
                  <a:moveTo>
                    <a:pt x="0" y="101"/>
                  </a:moveTo>
                  <a:lnTo>
                    <a:pt x="249" y="0"/>
                  </a:lnTo>
                  <a:lnTo>
                    <a:pt x="261" y="28"/>
                  </a:lnTo>
                  <a:lnTo>
                    <a:pt x="12" y="130"/>
                  </a:lnTo>
                  <a:lnTo>
                    <a:pt x="0" y="101"/>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70" name="Freeform 214"/>
            <p:cNvSpPr>
              <a:spLocks/>
            </p:cNvSpPr>
            <p:nvPr/>
          </p:nvSpPr>
          <p:spPr bwMode="auto">
            <a:xfrm>
              <a:off x="4844168" y="3332784"/>
              <a:ext cx="162862" cy="256270"/>
            </a:xfrm>
            <a:custGeom>
              <a:avLst/>
              <a:gdLst>
                <a:gd name="T0" fmla="*/ 109837 w 86"/>
                <a:gd name="T1" fmla="*/ 0 h 136"/>
                <a:gd name="T2" fmla="*/ 7575 w 86"/>
                <a:gd name="T3" fmla="*/ 192203 h 136"/>
                <a:gd name="T4" fmla="*/ 17044 w 86"/>
                <a:gd name="T5" fmla="*/ 248733 h 136"/>
                <a:gd name="T6" fmla="*/ 17044 w 86"/>
                <a:gd name="T7" fmla="*/ 248733 h 136"/>
                <a:gd name="T8" fmla="*/ 62494 w 86"/>
                <a:gd name="T9" fmla="*/ 233658 h 136"/>
                <a:gd name="T10" fmla="*/ 140137 w 86"/>
                <a:gd name="T11" fmla="*/ 82911 h 136"/>
                <a:gd name="T12" fmla="*/ 109837 w 86"/>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36">
                  <a:moveTo>
                    <a:pt x="58" y="0"/>
                  </a:moveTo>
                  <a:cubicBezTo>
                    <a:pt x="4" y="102"/>
                    <a:pt x="4" y="102"/>
                    <a:pt x="4" y="102"/>
                  </a:cubicBezTo>
                  <a:cubicBezTo>
                    <a:pt x="0" y="111"/>
                    <a:pt x="0" y="127"/>
                    <a:pt x="9" y="132"/>
                  </a:cubicBezTo>
                  <a:cubicBezTo>
                    <a:pt x="9" y="132"/>
                    <a:pt x="9" y="132"/>
                    <a:pt x="9" y="132"/>
                  </a:cubicBezTo>
                  <a:cubicBezTo>
                    <a:pt x="17" y="136"/>
                    <a:pt x="28" y="133"/>
                    <a:pt x="33" y="124"/>
                  </a:cubicBezTo>
                  <a:cubicBezTo>
                    <a:pt x="74" y="44"/>
                    <a:pt x="74" y="44"/>
                    <a:pt x="74" y="44"/>
                  </a:cubicBezTo>
                  <a:cubicBezTo>
                    <a:pt x="86" y="21"/>
                    <a:pt x="65" y="3"/>
                    <a:pt x="58" y="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71" name="Freeform 215"/>
            <p:cNvSpPr>
              <a:spLocks/>
            </p:cNvSpPr>
            <p:nvPr/>
          </p:nvSpPr>
          <p:spPr bwMode="auto">
            <a:xfrm>
              <a:off x="5382252" y="3280093"/>
              <a:ext cx="128533" cy="195595"/>
            </a:xfrm>
            <a:custGeom>
              <a:avLst/>
              <a:gdLst>
                <a:gd name="T0" fmla="*/ 20792 w 68"/>
                <a:gd name="T1" fmla="*/ 189953 h 104"/>
                <a:gd name="T2" fmla="*/ 20792 w 68"/>
                <a:gd name="T3" fmla="*/ 189953 h 104"/>
                <a:gd name="T4" fmla="*/ 7561 w 68"/>
                <a:gd name="T5" fmla="*/ 152338 h 104"/>
                <a:gd name="T6" fmla="*/ 71827 w 68"/>
                <a:gd name="T7" fmla="*/ 20688 h 104"/>
                <a:gd name="T8" fmla="*/ 107741 w 68"/>
                <a:gd name="T9" fmla="*/ 5642 h 104"/>
                <a:gd name="T10" fmla="*/ 107741 w 68"/>
                <a:gd name="T11" fmla="*/ 5642 h 104"/>
                <a:gd name="T12" fmla="*/ 122862 w 68"/>
                <a:gd name="T13" fmla="*/ 43257 h 104"/>
                <a:gd name="T14" fmla="*/ 58596 w 68"/>
                <a:gd name="T15" fmla="*/ 174907 h 104"/>
                <a:gd name="T16" fmla="*/ 20792 w 68"/>
                <a:gd name="T17" fmla="*/ 189953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04">
                  <a:moveTo>
                    <a:pt x="11" y="101"/>
                  </a:moveTo>
                  <a:cubicBezTo>
                    <a:pt x="11" y="101"/>
                    <a:pt x="11" y="101"/>
                    <a:pt x="11" y="101"/>
                  </a:cubicBezTo>
                  <a:cubicBezTo>
                    <a:pt x="4" y="97"/>
                    <a:pt x="0" y="88"/>
                    <a:pt x="4" y="81"/>
                  </a:cubicBezTo>
                  <a:cubicBezTo>
                    <a:pt x="38" y="11"/>
                    <a:pt x="38" y="11"/>
                    <a:pt x="38" y="11"/>
                  </a:cubicBezTo>
                  <a:cubicBezTo>
                    <a:pt x="41" y="3"/>
                    <a:pt x="50" y="0"/>
                    <a:pt x="57" y="3"/>
                  </a:cubicBezTo>
                  <a:cubicBezTo>
                    <a:pt x="57" y="3"/>
                    <a:pt x="57" y="3"/>
                    <a:pt x="57" y="3"/>
                  </a:cubicBezTo>
                  <a:cubicBezTo>
                    <a:pt x="65" y="7"/>
                    <a:pt x="68" y="15"/>
                    <a:pt x="65" y="23"/>
                  </a:cubicBezTo>
                  <a:cubicBezTo>
                    <a:pt x="31" y="93"/>
                    <a:pt x="31" y="93"/>
                    <a:pt x="31" y="93"/>
                  </a:cubicBezTo>
                  <a:cubicBezTo>
                    <a:pt x="27" y="100"/>
                    <a:pt x="19" y="104"/>
                    <a:pt x="11" y="101"/>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72" name="Freeform 216"/>
            <p:cNvSpPr>
              <a:spLocks/>
            </p:cNvSpPr>
            <p:nvPr/>
          </p:nvSpPr>
          <p:spPr bwMode="auto">
            <a:xfrm>
              <a:off x="5441329" y="3259336"/>
              <a:ext cx="105381" cy="218747"/>
            </a:xfrm>
            <a:custGeom>
              <a:avLst/>
              <a:gdLst>
                <a:gd name="T0" fmla="*/ 24463 w 56"/>
                <a:gd name="T1" fmla="*/ 213090 h 116"/>
                <a:gd name="T2" fmla="*/ 24463 w 56"/>
                <a:gd name="T3" fmla="*/ 213090 h 116"/>
                <a:gd name="T4" fmla="*/ 5645 w 56"/>
                <a:gd name="T5" fmla="*/ 179146 h 116"/>
                <a:gd name="T6" fmla="*/ 39518 w 56"/>
                <a:gd name="T7" fmla="*/ 24515 h 116"/>
                <a:gd name="T8" fmla="*/ 75272 w 56"/>
                <a:gd name="T9" fmla="*/ 3772 h 116"/>
                <a:gd name="T10" fmla="*/ 75272 w 56"/>
                <a:gd name="T11" fmla="*/ 3772 h 116"/>
                <a:gd name="T12" fmla="*/ 101617 w 56"/>
                <a:gd name="T13" fmla="*/ 52801 h 116"/>
                <a:gd name="T14" fmla="*/ 60218 w 56"/>
                <a:gd name="T15" fmla="*/ 194232 h 116"/>
                <a:gd name="T16" fmla="*/ 24463 w 56"/>
                <a:gd name="T17" fmla="*/ 21309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116">
                  <a:moveTo>
                    <a:pt x="13" y="113"/>
                  </a:moveTo>
                  <a:cubicBezTo>
                    <a:pt x="13" y="113"/>
                    <a:pt x="13" y="113"/>
                    <a:pt x="13" y="113"/>
                  </a:cubicBezTo>
                  <a:cubicBezTo>
                    <a:pt x="5" y="111"/>
                    <a:pt x="0" y="103"/>
                    <a:pt x="3" y="95"/>
                  </a:cubicBezTo>
                  <a:cubicBezTo>
                    <a:pt x="21" y="13"/>
                    <a:pt x="21" y="13"/>
                    <a:pt x="21" y="13"/>
                  </a:cubicBezTo>
                  <a:cubicBezTo>
                    <a:pt x="24" y="5"/>
                    <a:pt x="32" y="0"/>
                    <a:pt x="40" y="2"/>
                  </a:cubicBezTo>
                  <a:cubicBezTo>
                    <a:pt x="40" y="2"/>
                    <a:pt x="40" y="2"/>
                    <a:pt x="40" y="2"/>
                  </a:cubicBezTo>
                  <a:cubicBezTo>
                    <a:pt x="48" y="4"/>
                    <a:pt x="56" y="20"/>
                    <a:pt x="54" y="28"/>
                  </a:cubicBezTo>
                  <a:cubicBezTo>
                    <a:pt x="32" y="103"/>
                    <a:pt x="32" y="103"/>
                    <a:pt x="32" y="103"/>
                  </a:cubicBezTo>
                  <a:cubicBezTo>
                    <a:pt x="29" y="111"/>
                    <a:pt x="21" y="116"/>
                    <a:pt x="13" y="113"/>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73" name="Freeform 217"/>
            <p:cNvSpPr>
              <a:spLocks/>
            </p:cNvSpPr>
            <p:nvPr/>
          </p:nvSpPr>
          <p:spPr bwMode="auto">
            <a:xfrm>
              <a:off x="5503600" y="3268118"/>
              <a:ext cx="116558" cy="204377"/>
            </a:xfrm>
            <a:custGeom>
              <a:avLst/>
              <a:gdLst>
                <a:gd name="T0" fmla="*/ 28200 w 62"/>
                <a:gd name="T1" fmla="*/ 204377 h 108"/>
                <a:gd name="T2" fmla="*/ 28200 w 62"/>
                <a:gd name="T3" fmla="*/ 204377 h 108"/>
                <a:gd name="T4" fmla="*/ 0 w 62"/>
                <a:gd name="T5" fmla="*/ 175991 h 108"/>
                <a:gd name="T6" fmla="*/ 1880 w 62"/>
                <a:gd name="T7" fmla="*/ 28386 h 108"/>
                <a:gd name="T8" fmla="*/ 30079 w 62"/>
                <a:gd name="T9" fmla="*/ 0 h 108"/>
                <a:gd name="T10" fmla="*/ 30079 w 62"/>
                <a:gd name="T11" fmla="*/ 0 h 108"/>
                <a:gd name="T12" fmla="*/ 116558 w 62"/>
                <a:gd name="T13" fmla="*/ 49202 h 108"/>
                <a:gd name="T14" fmla="*/ 56399 w 62"/>
                <a:gd name="T15" fmla="*/ 175991 h 108"/>
                <a:gd name="T16" fmla="*/ 28200 w 62"/>
                <a:gd name="T17" fmla="*/ 20437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08">
                  <a:moveTo>
                    <a:pt x="15" y="108"/>
                  </a:moveTo>
                  <a:cubicBezTo>
                    <a:pt x="15" y="108"/>
                    <a:pt x="15" y="108"/>
                    <a:pt x="15" y="108"/>
                  </a:cubicBezTo>
                  <a:cubicBezTo>
                    <a:pt x="7" y="108"/>
                    <a:pt x="0" y="102"/>
                    <a:pt x="0" y="93"/>
                  </a:cubicBezTo>
                  <a:cubicBezTo>
                    <a:pt x="1" y="15"/>
                    <a:pt x="1" y="15"/>
                    <a:pt x="1" y="15"/>
                  </a:cubicBezTo>
                  <a:cubicBezTo>
                    <a:pt x="2" y="7"/>
                    <a:pt x="8" y="0"/>
                    <a:pt x="16" y="0"/>
                  </a:cubicBezTo>
                  <a:cubicBezTo>
                    <a:pt x="16" y="0"/>
                    <a:pt x="16" y="0"/>
                    <a:pt x="16" y="0"/>
                  </a:cubicBezTo>
                  <a:cubicBezTo>
                    <a:pt x="24" y="0"/>
                    <a:pt x="62" y="18"/>
                    <a:pt x="62" y="26"/>
                  </a:cubicBezTo>
                  <a:cubicBezTo>
                    <a:pt x="30" y="93"/>
                    <a:pt x="30" y="93"/>
                    <a:pt x="30" y="93"/>
                  </a:cubicBezTo>
                  <a:cubicBezTo>
                    <a:pt x="30" y="101"/>
                    <a:pt x="24" y="108"/>
                    <a:pt x="15" y="108"/>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74" name="Freeform 218"/>
            <p:cNvSpPr>
              <a:spLocks/>
            </p:cNvSpPr>
            <p:nvPr/>
          </p:nvSpPr>
          <p:spPr bwMode="auto">
            <a:xfrm>
              <a:off x="5546711" y="3313624"/>
              <a:ext cx="213158" cy="181225"/>
            </a:xfrm>
            <a:custGeom>
              <a:avLst/>
              <a:gdLst>
                <a:gd name="T0" fmla="*/ 103749 w 113"/>
                <a:gd name="T1" fmla="*/ 16990 h 96"/>
                <a:gd name="T2" fmla="*/ 207499 w 113"/>
                <a:gd name="T3" fmla="*/ 115153 h 96"/>
                <a:gd name="T4" fmla="*/ 92431 w 113"/>
                <a:gd name="T5" fmla="*/ 175562 h 96"/>
                <a:gd name="T6" fmla="*/ 3773 w 113"/>
                <a:gd name="T7" fmla="*/ 100051 h 96"/>
                <a:gd name="T8" fmla="*/ 103749 w 113"/>
                <a:gd name="T9" fmla="*/ 1699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96">
                  <a:moveTo>
                    <a:pt x="55" y="9"/>
                  </a:moveTo>
                  <a:cubicBezTo>
                    <a:pt x="85" y="0"/>
                    <a:pt x="113" y="39"/>
                    <a:pt x="110" y="61"/>
                  </a:cubicBezTo>
                  <a:cubicBezTo>
                    <a:pt x="107" y="83"/>
                    <a:pt x="80" y="96"/>
                    <a:pt x="49" y="93"/>
                  </a:cubicBezTo>
                  <a:cubicBezTo>
                    <a:pt x="18" y="91"/>
                    <a:pt x="0" y="65"/>
                    <a:pt x="2" y="53"/>
                  </a:cubicBezTo>
                  <a:cubicBezTo>
                    <a:pt x="4" y="41"/>
                    <a:pt x="25" y="18"/>
                    <a:pt x="55"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75" name="Freeform 219"/>
            <p:cNvSpPr>
              <a:spLocks/>
            </p:cNvSpPr>
            <p:nvPr/>
          </p:nvSpPr>
          <p:spPr bwMode="auto">
            <a:xfrm>
              <a:off x="5518769" y="3194670"/>
              <a:ext cx="205174" cy="192402"/>
            </a:xfrm>
            <a:custGeom>
              <a:avLst/>
              <a:gdLst>
                <a:gd name="T0" fmla="*/ 197645 w 109"/>
                <a:gd name="T1" fmla="*/ 171653 h 102"/>
                <a:gd name="T2" fmla="*/ 197645 w 109"/>
                <a:gd name="T3" fmla="*/ 171653 h 102"/>
                <a:gd name="T4" fmla="*/ 158116 w 109"/>
                <a:gd name="T5" fmla="*/ 182971 h 102"/>
                <a:gd name="T6" fmla="*/ 18823 w 109"/>
                <a:gd name="T7" fmla="*/ 56589 h 102"/>
                <a:gd name="T8" fmla="*/ 9412 w 109"/>
                <a:gd name="T9" fmla="*/ 18863 h 102"/>
                <a:gd name="T10" fmla="*/ 9412 w 109"/>
                <a:gd name="T11" fmla="*/ 18863 h 102"/>
                <a:gd name="T12" fmla="*/ 47058 w 109"/>
                <a:gd name="T13" fmla="*/ 7545 h 102"/>
                <a:gd name="T14" fmla="*/ 186351 w 109"/>
                <a:gd name="T15" fmla="*/ 133927 h 102"/>
                <a:gd name="T16" fmla="*/ 197645 w 109"/>
                <a:gd name="T17" fmla="*/ 171653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02">
                  <a:moveTo>
                    <a:pt x="105" y="91"/>
                  </a:moveTo>
                  <a:cubicBezTo>
                    <a:pt x="105" y="91"/>
                    <a:pt x="105" y="91"/>
                    <a:pt x="105" y="91"/>
                  </a:cubicBezTo>
                  <a:cubicBezTo>
                    <a:pt x="101" y="98"/>
                    <a:pt x="90" y="102"/>
                    <a:pt x="84" y="97"/>
                  </a:cubicBezTo>
                  <a:cubicBezTo>
                    <a:pt x="10" y="30"/>
                    <a:pt x="10" y="30"/>
                    <a:pt x="10" y="30"/>
                  </a:cubicBezTo>
                  <a:cubicBezTo>
                    <a:pt x="4" y="25"/>
                    <a:pt x="0" y="17"/>
                    <a:pt x="5" y="10"/>
                  </a:cubicBezTo>
                  <a:cubicBezTo>
                    <a:pt x="5" y="10"/>
                    <a:pt x="5" y="10"/>
                    <a:pt x="5" y="10"/>
                  </a:cubicBezTo>
                  <a:cubicBezTo>
                    <a:pt x="9" y="3"/>
                    <a:pt x="18" y="0"/>
                    <a:pt x="25" y="4"/>
                  </a:cubicBezTo>
                  <a:cubicBezTo>
                    <a:pt x="99" y="71"/>
                    <a:pt x="99" y="71"/>
                    <a:pt x="99" y="71"/>
                  </a:cubicBezTo>
                  <a:cubicBezTo>
                    <a:pt x="105" y="76"/>
                    <a:pt x="109" y="84"/>
                    <a:pt x="105" y="9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76" name="Freeform 220"/>
            <p:cNvSpPr>
              <a:spLocks/>
            </p:cNvSpPr>
            <p:nvPr/>
          </p:nvSpPr>
          <p:spPr bwMode="auto">
            <a:xfrm>
              <a:off x="5405404" y="3197065"/>
              <a:ext cx="175636" cy="110970"/>
            </a:xfrm>
            <a:custGeom>
              <a:avLst/>
              <a:gdLst>
                <a:gd name="T0" fmla="*/ 5666 w 93"/>
                <a:gd name="T1" fmla="*/ 88400 h 59"/>
                <a:gd name="T2" fmla="*/ 5666 w 93"/>
                <a:gd name="T3" fmla="*/ 88400 h 59"/>
                <a:gd name="T4" fmla="*/ 22663 w 93"/>
                <a:gd name="T5" fmla="*/ 52664 h 59"/>
                <a:gd name="T6" fmla="*/ 134088 w 93"/>
                <a:gd name="T7" fmla="*/ 5643 h 59"/>
                <a:gd name="T8" fmla="*/ 169970 w 93"/>
                <a:gd name="T9" fmla="*/ 22570 h 59"/>
                <a:gd name="T10" fmla="*/ 169970 w 93"/>
                <a:gd name="T11" fmla="*/ 22570 h 59"/>
                <a:gd name="T12" fmla="*/ 154862 w 93"/>
                <a:gd name="T13" fmla="*/ 58306 h 59"/>
                <a:gd name="T14" fmla="*/ 41548 w 93"/>
                <a:gd name="T15" fmla="*/ 105327 h 59"/>
                <a:gd name="T16" fmla="*/ 5666 w 93"/>
                <a:gd name="T17" fmla="*/ 8840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59">
                  <a:moveTo>
                    <a:pt x="3" y="47"/>
                  </a:moveTo>
                  <a:cubicBezTo>
                    <a:pt x="3" y="47"/>
                    <a:pt x="3" y="47"/>
                    <a:pt x="3" y="47"/>
                  </a:cubicBezTo>
                  <a:cubicBezTo>
                    <a:pt x="0" y="40"/>
                    <a:pt x="4" y="31"/>
                    <a:pt x="12" y="28"/>
                  </a:cubicBezTo>
                  <a:cubicBezTo>
                    <a:pt x="71" y="3"/>
                    <a:pt x="71" y="3"/>
                    <a:pt x="71" y="3"/>
                  </a:cubicBezTo>
                  <a:cubicBezTo>
                    <a:pt x="78" y="0"/>
                    <a:pt x="87" y="4"/>
                    <a:pt x="90" y="12"/>
                  </a:cubicBezTo>
                  <a:cubicBezTo>
                    <a:pt x="90" y="12"/>
                    <a:pt x="90" y="12"/>
                    <a:pt x="90" y="12"/>
                  </a:cubicBezTo>
                  <a:cubicBezTo>
                    <a:pt x="93" y="19"/>
                    <a:pt x="89" y="28"/>
                    <a:pt x="82" y="31"/>
                  </a:cubicBezTo>
                  <a:cubicBezTo>
                    <a:pt x="22" y="56"/>
                    <a:pt x="22" y="56"/>
                    <a:pt x="22" y="56"/>
                  </a:cubicBezTo>
                  <a:cubicBezTo>
                    <a:pt x="15" y="59"/>
                    <a:pt x="6" y="55"/>
                    <a:pt x="3" y="47"/>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77" name="Freeform 221"/>
            <p:cNvSpPr>
              <a:spLocks/>
            </p:cNvSpPr>
            <p:nvPr/>
          </p:nvSpPr>
          <p:spPr bwMode="auto">
            <a:xfrm>
              <a:off x="5322376" y="3247361"/>
              <a:ext cx="142904" cy="189209"/>
            </a:xfrm>
            <a:custGeom>
              <a:avLst/>
              <a:gdLst>
                <a:gd name="T0" fmla="*/ 18803 w 76"/>
                <a:gd name="T1" fmla="*/ 181641 h 100"/>
                <a:gd name="T2" fmla="*/ 18803 w 76"/>
                <a:gd name="T3" fmla="*/ 181641 h 100"/>
                <a:gd name="T4" fmla="*/ 9402 w 76"/>
                <a:gd name="T5" fmla="*/ 143799 h 100"/>
                <a:gd name="T6" fmla="*/ 86495 w 76"/>
                <a:gd name="T7" fmla="*/ 17029 h 100"/>
                <a:gd name="T8" fmla="*/ 124101 w 76"/>
                <a:gd name="T9" fmla="*/ 7568 h 100"/>
                <a:gd name="T10" fmla="*/ 124101 w 76"/>
                <a:gd name="T11" fmla="*/ 7568 h 100"/>
                <a:gd name="T12" fmla="*/ 135383 w 76"/>
                <a:gd name="T13" fmla="*/ 45410 h 100"/>
                <a:gd name="T14" fmla="*/ 58290 w 76"/>
                <a:gd name="T15" fmla="*/ 170288 h 100"/>
                <a:gd name="T16" fmla="*/ 18803 w 76"/>
                <a:gd name="T17" fmla="*/ 18164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00">
                  <a:moveTo>
                    <a:pt x="10" y="96"/>
                  </a:moveTo>
                  <a:cubicBezTo>
                    <a:pt x="10" y="96"/>
                    <a:pt x="10" y="96"/>
                    <a:pt x="10" y="96"/>
                  </a:cubicBezTo>
                  <a:cubicBezTo>
                    <a:pt x="3" y="92"/>
                    <a:pt x="0" y="82"/>
                    <a:pt x="5" y="76"/>
                  </a:cubicBezTo>
                  <a:cubicBezTo>
                    <a:pt x="46" y="9"/>
                    <a:pt x="46" y="9"/>
                    <a:pt x="46" y="9"/>
                  </a:cubicBezTo>
                  <a:cubicBezTo>
                    <a:pt x="50" y="2"/>
                    <a:pt x="59" y="0"/>
                    <a:pt x="66" y="4"/>
                  </a:cubicBezTo>
                  <a:cubicBezTo>
                    <a:pt x="66" y="4"/>
                    <a:pt x="66" y="4"/>
                    <a:pt x="66" y="4"/>
                  </a:cubicBezTo>
                  <a:cubicBezTo>
                    <a:pt x="73" y="8"/>
                    <a:pt x="76" y="17"/>
                    <a:pt x="72" y="24"/>
                  </a:cubicBezTo>
                  <a:cubicBezTo>
                    <a:pt x="31" y="90"/>
                    <a:pt x="31" y="90"/>
                    <a:pt x="31" y="90"/>
                  </a:cubicBezTo>
                  <a:cubicBezTo>
                    <a:pt x="26" y="97"/>
                    <a:pt x="17" y="100"/>
                    <a:pt x="10" y="96"/>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78" name="Freeform 222"/>
            <p:cNvSpPr>
              <a:spLocks/>
            </p:cNvSpPr>
            <p:nvPr/>
          </p:nvSpPr>
          <p:spPr bwMode="auto">
            <a:xfrm>
              <a:off x="5505197" y="3193073"/>
              <a:ext cx="174039" cy="226731"/>
            </a:xfrm>
            <a:custGeom>
              <a:avLst/>
              <a:gdLst>
                <a:gd name="T0" fmla="*/ 7567 w 92"/>
                <a:gd name="T1" fmla="*/ 83135 h 120"/>
                <a:gd name="T2" fmla="*/ 58644 w 92"/>
                <a:gd name="T3" fmla="*/ 190832 h 120"/>
                <a:gd name="T4" fmla="*/ 174039 w 92"/>
                <a:gd name="T5" fmla="*/ 226731 h 120"/>
                <a:gd name="T6" fmla="*/ 158905 w 92"/>
                <a:gd name="T7" fmla="*/ 117144 h 120"/>
                <a:gd name="T8" fmla="*/ 7567 w 92"/>
                <a:gd name="T9" fmla="*/ 83135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20">
                  <a:moveTo>
                    <a:pt x="4" y="44"/>
                  </a:moveTo>
                  <a:cubicBezTo>
                    <a:pt x="16" y="52"/>
                    <a:pt x="62" y="84"/>
                    <a:pt x="31" y="101"/>
                  </a:cubicBezTo>
                  <a:cubicBezTo>
                    <a:pt x="0" y="119"/>
                    <a:pt x="92" y="120"/>
                    <a:pt x="92" y="120"/>
                  </a:cubicBezTo>
                  <a:cubicBezTo>
                    <a:pt x="84" y="62"/>
                    <a:pt x="84" y="62"/>
                    <a:pt x="84" y="62"/>
                  </a:cubicBezTo>
                  <a:cubicBezTo>
                    <a:pt x="84" y="62"/>
                    <a:pt x="42" y="0"/>
                    <a:pt x="4" y="4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79" name="Freeform 223"/>
            <p:cNvSpPr>
              <a:spLocks/>
            </p:cNvSpPr>
            <p:nvPr/>
          </p:nvSpPr>
          <p:spPr bwMode="auto">
            <a:xfrm>
              <a:off x="5639319" y="3312027"/>
              <a:ext cx="126138" cy="171645"/>
            </a:xfrm>
            <a:custGeom>
              <a:avLst/>
              <a:gdLst>
                <a:gd name="T0" fmla="*/ 30337 w 158"/>
                <a:gd name="T1" fmla="*/ 0 h 215"/>
                <a:gd name="T2" fmla="*/ 0 w 158"/>
                <a:gd name="T3" fmla="*/ 139711 h 215"/>
                <a:gd name="T4" fmla="*/ 81431 w 158"/>
                <a:gd name="T5" fmla="*/ 171645 h 215"/>
                <a:gd name="T6" fmla="*/ 126138 w 158"/>
                <a:gd name="T7" fmla="*/ 35926 h 215"/>
                <a:gd name="T8" fmla="*/ 30337 w 158"/>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15">
                  <a:moveTo>
                    <a:pt x="38" y="0"/>
                  </a:moveTo>
                  <a:lnTo>
                    <a:pt x="0" y="175"/>
                  </a:lnTo>
                  <a:lnTo>
                    <a:pt x="102" y="215"/>
                  </a:lnTo>
                  <a:lnTo>
                    <a:pt x="158" y="45"/>
                  </a:lnTo>
                  <a:lnTo>
                    <a:pt x="38"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80" name="Freeform 224"/>
            <p:cNvSpPr>
              <a:spLocks/>
            </p:cNvSpPr>
            <p:nvPr/>
          </p:nvSpPr>
          <p:spPr bwMode="auto">
            <a:xfrm>
              <a:off x="5697598" y="3328792"/>
              <a:ext cx="110171" cy="203579"/>
            </a:xfrm>
            <a:custGeom>
              <a:avLst/>
              <a:gdLst>
                <a:gd name="T0" fmla="*/ 58885 w 58"/>
                <a:gd name="T1" fmla="*/ 0 h 108"/>
                <a:gd name="T2" fmla="*/ 0 w 58"/>
                <a:gd name="T3" fmla="*/ 171534 h 108"/>
                <a:gd name="T4" fmla="*/ 93076 w 58"/>
                <a:gd name="T5" fmla="*/ 203579 h 108"/>
                <a:gd name="T6" fmla="*/ 110171 w 58"/>
                <a:gd name="T7" fmla="*/ 62205 h 108"/>
                <a:gd name="T8" fmla="*/ 108272 w 58"/>
                <a:gd name="T9" fmla="*/ 16965 h 108"/>
                <a:gd name="T10" fmla="*/ 58885 w 58"/>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08">
                  <a:moveTo>
                    <a:pt x="31" y="0"/>
                  </a:moveTo>
                  <a:cubicBezTo>
                    <a:pt x="0" y="91"/>
                    <a:pt x="0" y="91"/>
                    <a:pt x="0" y="91"/>
                  </a:cubicBezTo>
                  <a:cubicBezTo>
                    <a:pt x="49" y="108"/>
                    <a:pt x="49" y="108"/>
                    <a:pt x="49" y="108"/>
                  </a:cubicBezTo>
                  <a:cubicBezTo>
                    <a:pt x="55" y="84"/>
                    <a:pt x="58" y="59"/>
                    <a:pt x="58" y="33"/>
                  </a:cubicBezTo>
                  <a:cubicBezTo>
                    <a:pt x="58" y="25"/>
                    <a:pt x="58" y="17"/>
                    <a:pt x="57" y="9"/>
                  </a:cubicBezTo>
                  <a:lnTo>
                    <a:pt x="31"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81" name="Freeform 225"/>
            <p:cNvSpPr>
              <a:spLocks/>
            </p:cNvSpPr>
            <p:nvPr/>
          </p:nvSpPr>
          <p:spPr bwMode="auto">
            <a:xfrm>
              <a:off x="5323973" y="3176308"/>
              <a:ext cx="222738" cy="299381"/>
            </a:xfrm>
            <a:custGeom>
              <a:avLst/>
              <a:gdLst>
                <a:gd name="T0" fmla="*/ 11326 w 118"/>
                <a:gd name="T1" fmla="*/ 246660 h 159"/>
                <a:gd name="T2" fmla="*/ 0 w 118"/>
                <a:gd name="T3" fmla="*/ 299381 h 159"/>
                <a:gd name="T4" fmla="*/ 47190 w 118"/>
                <a:gd name="T5" fmla="*/ 271138 h 159"/>
                <a:gd name="T6" fmla="*/ 222738 w 118"/>
                <a:gd name="T7" fmla="*/ 26361 h 159"/>
                <a:gd name="T8" fmla="*/ 186873 w 118"/>
                <a:gd name="T9" fmla="*/ 0 h 159"/>
                <a:gd name="T10" fmla="*/ 11326 w 118"/>
                <a:gd name="T11" fmla="*/ 246660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159">
                  <a:moveTo>
                    <a:pt x="6" y="131"/>
                  </a:moveTo>
                  <a:cubicBezTo>
                    <a:pt x="0" y="159"/>
                    <a:pt x="0" y="159"/>
                    <a:pt x="0" y="159"/>
                  </a:cubicBezTo>
                  <a:cubicBezTo>
                    <a:pt x="25" y="144"/>
                    <a:pt x="25" y="144"/>
                    <a:pt x="25" y="144"/>
                  </a:cubicBezTo>
                  <a:cubicBezTo>
                    <a:pt x="118" y="14"/>
                    <a:pt x="118" y="14"/>
                    <a:pt x="118" y="14"/>
                  </a:cubicBezTo>
                  <a:cubicBezTo>
                    <a:pt x="112" y="8"/>
                    <a:pt x="106" y="3"/>
                    <a:pt x="99" y="0"/>
                  </a:cubicBezTo>
                  <a:lnTo>
                    <a:pt x="6" y="131"/>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82" name="Freeform 226"/>
            <p:cNvSpPr>
              <a:spLocks/>
            </p:cNvSpPr>
            <p:nvPr/>
          </p:nvSpPr>
          <p:spPr bwMode="auto">
            <a:xfrm>
              <a:off x="5376663" y="3371903"/>
              <a:ext cx="230721" cy="77440"/>
            </a:xfrm>
            <a:custGeom>
              <a:avLst/>
              <a:gdLst>
                <a:gd name="T0" fmla="*/ 230721 w 122"/>
                <a:gd name="T1" fmla="*/ 43442 h 41"/>
                <a:gd name="T2" fmla="*/ 230721 w 122"/>
                <a:gd name="T3" fmla="*/ 43442 h 41"/>
                <a:gd name="T4" fmla="*/ 196680 w 122"/>
                <a:gd name="T5" fmla="*/ 77440 h 41"/>
                <a:gd name="T6" fmla="*/ 34041 w 122"/>
                <a:gd name="T7" fmla="*/ 66107 h 41"/>
                <a:gd name="T8" fmla="*/ 0 w 122"/>
                <a:gd name="T9" fmla="*/ 33998 h 41"/>
                <a:gd name="T10" fmla="*/ 0 w 122"/>
                <a:gd name="T11" fmla="*/ 33998 h 41"/>
                <a:gd name="T12" fmla="*/ 32150 w 122"/>
                <a:gd name="T13" fmla="*/ 0 h 41"/>
                <a:gd name="T14" fmla="*/ 196680 w 122"/>
                <a:gd name="T15" fmla="*/ 11333 h 41"/>
                <a:gd name="T16" fmla="*/ 230721 w 122"/>
                <a:gd name="T17" fmla="*/ 43442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1">
                  <a:moveTo>
                    <a:pt x="122" y="23"/>
                  </a:moveTo>
                  <a:cubicBezTo>
                    <a:pt x="122" y="23"/>
                    <a:pt x="122" y="23"/>
                    <a:pt x="122" y="23"/>
                  </a:cubicBezTo>
                  <a:cubicBezTo>
                    <a:pt x="122" y="32"/>
                    <a:pt x="114" y="41"/>
                    <a:pt x="104" y="41"/>
                  </a:cubicBezTo>
                  <a:cubicBezTo>
                    <a:pt x="18" y="35"/>
                    <a:pt x="18" y="35"/>
                    <a:pt x="18" y="35"/>
                  </a:cubicBezTo>
                  <a:cubicBezTo>
                    <a:pt x="8" y="35"/>
                    <a:pt x="0" y="28"/>
                    <a:pt x="0" y="18"/>
                  </a:cubicBezTo>
                  <a:cubicBezTo>
                    <a:pt x="0" y="18"/>
                    <a:pt x="0" y="18"/>
                    <a:pt x="0" y="18"/>
                  </a:cubicBezTo>
                  <a:cubicBezTo>
                    <a:pt x="0" y="8"/>
                    <a:pt x="8" y="1"/>
                    <a:pt x="17" y="0"/>
                  </a:cubicBezTo>
                  <a:cubicBezTo>
                    <a:pt x="104" y="6"/>
                    <a:pt x="104" y="6"/>
                    <a:pt x="104" y="6"/>
                  </a:cubicBezTo>
                  <a:cubicBezTo>
                    <a:pt x="113" y="6"/>
                    <a:pt x="121" y="13"/>
                    <a:pt x="122" y="23"/>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73" name="组合 1315"/>
          <p:cNvGrpSpPr>
            <a:grpSpLocks/>
          </p:cNvGrpSpPr>
          <p:nvPr/>
        </p:nvGrpSpPr>
        <p:grpSpPr bwMode="auto">
          <a:xfrm>
            <a:off x="8544720" y="3337719"/>
            <a:ext cx="923396" cy="922073"/>
            <a:chOff x="4636598" y="4053692"/>
            <a:chExt cx="1108102" cy="1106511"/>
          </a:xfrm>
        </p:grpSpPr>
        <p:sp>
          <p:nvSpPr>
            <p:cNvPr id="49206" name="Oval 227"/>
            <p:cNvSpPr>
              <a:spLocks noChangeArrowheads="1"/>
            </p:cNvSpPr>
            <p:nvPr/>
          </p:nvSpPr>
          <p:spPr bwMode="auto">
            <a:xfrm>
              <a:off x="4636598" y="4053692"/>
              <a:ext cx="1108102" cy="1106511"/>
            </a:xfrm>
            <a:prstGeom prst="ellipse">
              <a:avLst/>
            </a:pr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07" name="Freeform 228"/>
            <p:cNvSpPr>
              <a:spLocks/>
            </p:cNvSpPr>
            <p:nvPr/>
          </p:nvSpPr>
          <p:spPr bwMode="auto">
            <a:xfrm>
              <a:off x="5082074" y="4312357"/>
              <a:ext cx="341691" cy="316944"/>
            </a:xfrm>
            <a:custGeom>
              <a:avLst/>
              <a:gdLst>
                <a:gd name="T0" fmla="*/ 341691 w 428"/>
                <a:gd name="T1" fmla="*/ 3992 h 397"/>
                <a:gd name="T2" fmla="*/ 83028 w 428"/>
                <a:gd name="T3" fmla="*/ 0 h 397"/>
                <a:gd name="T4" fmla="*/ 0 w 428"/>
                <a:gd name="T5" fmla="*/ 192402 h 397"/>
                <a:gd name="T6" fmla="*/ 49497 w 428"/>
                <a:gd name="T7" fmla="*/ 316944 h 397"/>
                <a:gd name="T8" fmla="*/ 336103 w 428"/>
                <a:gd name="T9" fmla="*/ 141308 h 397"/>
                <a:gd name="T10" fmla="*/ 341691 w 428"/>
                <a:gd name="T11" fmla="*/ 3992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397">
                  <a:moveTo>
                    <a:pt x="428" y="5"/>
                  </a:moveTo>
                  <a:lnTo>
                    <a:pt x="104" y="0"/>
                  </a:lnTo>
                  <a:lnTo>
                    <a:pt x="0" y="241"/>
                  </a:lnTo>
                  <a:lnTo>
                    <a:pt x="62" y="397"/>
                  </a:lnTo>
                  <a:lnTo>
                    <a:pt x="421" y="177"/>
                  </a:lnTo>
                  <a:lnTo>
                    <a:pt x="428" y="5"/>
                  </a:lnTo>
                  <a:close/>
                </a:path>
              </a:pathLst>
            </a:custGeom>
            <a:solidFill>
              <a:srgbClr val="FCE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08" name="Freeform 229"/>
            <p:cNvSpPr>
              <a:spLocks/>
            </p:cNvSpPr>
            <p:nvPr/>
          </p:nvSpPr>
          <p:spPr bwMode="auto">
            <a:xfrm>
              <a:off x="5133168" y="4344291"/>
              <a:ext cx="135719" cy="294590"/>
            </a:xfrm>
            <a:custGeom>
              <a:avLst/>
              <a:gdLst>
                <a:gd name="T0" fmla="*/ 103674 w 72"/>
                <a:gd name="T1" fmla="*/ 288925 h 156"/>
                <a:gd name="T2" fmla="*/ 103674 w 72"/>
                <a:gd name="T3" fmla="*/ 288925 h 156"/>
                <a:gd name="T4" fmla="*/ 52780 w 72"/>
                <a:gd name="T5" fmla="*/ 260599 h 156"/>
                <a:gd name="T6" fmla="*/ 3770 w 72"/>
                <a:gd name="T7" fmla="*/ 54764 h 156"/>
                <a:gd name="T8" fmla="*/ 32045 w 72"/>
                <a:gd name="T9" fmla="*/ 5665 h 156"/>
                <a:gd name="T10" fmla="*/ 32045 w 72"/>
                <a:gd name="T11" fmla="*/ 5665 h 156"/>
                <a:gd name="T12" fmla="*/ 81054 w 72"/>
                <a:gd name="T13" fmla="*/ 33991 h 156"/>
                <a:gd name="T14" fmla="*/ 131949 w 72"/>
                <a:gd name="T15" fmla="*/ 237938 h 156"/>
                <a:gd name="T16" fmla="*/ 103674 w 72"/>
                <a:gd name="T17" fmla="*/ 288925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156">
                  <a:moveTo>
                    <a:pt x="55" y="153"/>
                  </a:moveTo>
                  <a:cubicBezTo>
                    <a:pt x="55" y="153"/>
                    <a:pt x="55" y="153"/>
                    <a:pt x="55" y="153"/>
                  </a:cubicBezTo>
                  <a:cubicBezTo>
                    <a:pt x="43" y="156"/>
                    <a:pt x="31" y="149"/>
                    <a:pt x="28" y="138"/>
                  </a:cubicBezTo>
                  <a:cubicBezTo>
                    <a:pt x="2" y="29"/>
                    <a:pt x="2" y="29"/>
                    <a:pt x="2" y="29"/>
                  </a:cubicBezTo>
                  <a:cubicBezTo>
                    <a:pt x="0" y="18"/>
                    <a:pt x="6" y="6"/>
                    <a:pt x="17" y="3"/>
                  </a:cubicBezTo>
                  <a:cubicBezTo>
                    <a:pt x="17" y="3"/>
                    <a:pt x="17" y="3"/>
                    <a:pt x="17" y="3"/>
                  </a:cubicBezTo>
                  <a:cubicBezTo>
                    <a:pt x="29" y="0"/>
                    <a:pt x="40" y="7"/>
                    <a:pt x="43" y="18"/>
                  </a:cubicBezTo>
                  <a:cubicBezTo>
                    <a:pt x="70" y="126"/>
                    <a:pt x="70" y="126"/>
                    <a:pt x="70" y="126"/>
                  </a:cubicBezTo>
                  <a:cubicBezTo>
                    <a:pt x="72" y="138"/>
                    <a:pt x="66" y="149"/>
                    <a:pt x="55" y="153"/>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09" name="Freeform 230"/>
            <p:cNvSpPr>
              <a:spLocks/>
            </p:cNvSpPr>
            <p:nvPr/>
          </p:nvSpPr>
          <p:spPr bwMode="auto">
            <a:xfrm>
              <a:off x="5061318" y="4355468"/>
              <a:ext cx="138114" cy="292994"/>
            </a:xfrm>
            <a:custGeom>
              <a:avLst/>
              <a:gdLst>
                <a:gd name="T0" fmla="*/ 104058 w 73"/>
                <a:gd name="T1" fmla="*/ 287323 h 155"/>
                <a:gd name="T2" fmla="*/ 104058 w 73"/>
                <a:gd name="T3" fmla="*/ 287323 h 155"/>
                <a:gd name="T4" fmla="*/ 54867 w 73"/>
                <a:gd name="T5" fmla="*/ 258969 h 155"/>
                <a:gd name="T6" fmla="*/ 5676 w 73"/>
                <a:gd name="T7" fmla="*/ 54818 h 155"/>
                <a:gd name="T8" fmla="*/ 34056 w 73"/>
                <a:gd name="T9" fmla="*/ 5671 h 155"/>
                <a:gd name="T10" fmla="*/ 34056 w 73"/>
                <a:gd name="T11" fmla="*/ 5671 h 155"/>
                <a:gd name="T12" fmla="*/ 83247 w 73"/>
                <a:gd name="T13" fmla="*/ 34025 h 155"/>
                <a:gd name="T14" fmla="*/ 132438 w 73"/>
                <a:gd name="T15" fmla="*/ 238176 h 155"/>
                <a:gd name="T16" fmla="*/ 104058 w 73"/>
                <a:gd name="T17" fmla="*/ 28732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55">
                  <a:moveTo>
                    <a:pt x="55" y="152"/>
                  </a:moveTo>
                  <a:cubicBezTo>
                    <a:pt x="55" y="152"/>
                    <a:pt x="55" y="152"/>
                    <a:pt x="55" y="152"/>
                  </a:cubicBezTo>
                  <a:cubicBezTo>
                    <a:pt x="44" y="155"/>
                    <a:pt x="32" y="149"/>
                    <a:pt x="29" y="137"/>
                  </a:cubicBezTo>
                  <a:cubicBezTo>
                    <a:pt x="3" y="29"/>
                    <a:pt x="3" y="29"/>
                    <a:pt x="3" y="29"/>
                  </a:cubicBezTo>
                  <a:cubicBezTo>
                    <a:pt x="0" y="18"/>
                    <a:pt x="7" y="6"/>
                    <a:pt x="18" y="3"/>
                  </a:cubicBezTo>
                  <a:cubicBezTo>
                    <a:pt x="18" y="3"/>
                    <a:pt x="18" y="3"/>
                    <a:pt x="18" y="3"/>
                  </a:cubicBezTo>
                  <a:cubicBezTo>
                    <a:pt x="29" y="0"/>
                    <a:pt x="41" y="6"/>
                    <a:pt x="44" y="18"/>
                  </a:cubicBezTo>
                  <a:cubicBezTo>
                    <a:pt x="70" y="126"/>
                    <a:pt x="70" y="126"/>
                    <a:pt x="70" y="126"/>
                  </a:cubicBezTo>
                  <a:cubicBezTo>
                    <a:pt x="73" y="137"/>
                    <a:pt x="66" y="149"/>
                    <a:pt x="55" y="152"/>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10" name="Freeform 231"/>
            <p:cNvSpPr>
              <a:spLocks/>
            </p:cNvSpPr>
            <p:nvPr/>
          </p:nvSpPr>
          <p:spPr bwMode="auto">
            <a:xfrm>
              <a:off x="5146740" y="4342695"/>
              <a:ext cx="171644" cy="286607"/>
            </a:xfrm>
            <a:custGeom>
              <a:avLst/>
              <a:gdLst>
                <a:gd name="T0" fmla="*/ 143351 w 91"/>
                <a:gd name="T1" fmla="*/ 277179 h 152"/>
                <a:gd name="T2" fmla="*/ 143351 w 91"/>
                <a:gd name="T3" fmla="*/ 277179 h 152"/>
                <a:gd name="T4" fmla="*/ 90537 w 91"/>
                <a:gd name="T5" fmla="*/ 256438 h 152"/>
                <a:gd name="T6" fmla="*/ 9431 w 91"/>
                <a:gd name="T7" fmla="*/ 62224 h 152"/>
                <a:gd name="T8" fmla="*/ 28293 w 91"/>
                <a:gd name="T9" fmla="*/ 9428 h 152"/>
                <a:gd name="T10" fmla="*/ 28293 w 91"/>
                <a:gd name="T11" fmla="*/ 9428 h 152"/>
                <a:gd name="T12" fmla="*/ 81107 w 91"/>
                <a:gd name="T13" fmla="*/ 30169 h 152"/>
                <a:gd name="T14" fmla="*/ 162213 w 91"/>
                <a:gd name="T15" fmla="*/ 222498 h 152"/>
                <a:gd name="T16" fmla="*/ 143351 w 91"/>
                <a:gd name="T17" fmla="*/ 277179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52">
                  <a:moveTo>
                    <a:pt x="76" y="147"/>
                  </a:moveTo>
                  <a:cubicBezTo>
                    <a:pt x="76" y="147"/>
                    <a:pt x="76" y="147"/>
                    <a:pt x="76" y="147"/>
                  </a:cubicBezTo>
                  <a:cubicBezTo>
                    <a:pt x="65" y="152"/>
                    <a:pt x="52" y="147"/>
                    <a:pt x="48" y="136"/>
                  </a:cubicBezTo>
                  <a:cubicBezTo>
                    <a:pt x="5" y="33"/>
                    <a:pt x="5" y="33"/>
                    <a:pt x="5" y="33"/>
                  </a:cubicBezTo>
                  <a:cubicBezTo>
                    <a:pt x="0" y="23"/>
                    <a:pt x="5" y="10"/>
                    <a:pt x="15" y="5"/>
                  </a:cubicBezTo>
                  <a:cubicBezTo>
                    <a:pt x="15" y="5"/>
                    <a:pt x="15" y="5"/>
                    <a:pt x="15" y="5"/>
                  </a:cubicBezTo>
                  <a:cubicBezTo>
                    <a:pt x="26" y="0"/>
                    <a:pt x="39" y="5"/>
                    <a:pt x="43" y="16"/>
                  </a:cubicBezTo>
                  <a:cubicBezTo>
                    <a:pt x="86" y="118"/>
                    <a:pt x="86" y="118"/>
                    <a:pt x="86" y="118"/>
                  </a:cubicBezTo>
                  <a:cubicBezTo>
                    <a:pt x="91" y="129"/>
                    <a:pt x="87" y="142"/>
                    <a:pt x="76" y="147"/>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11" name="Freeform 232"/>
            <p:cNvSpPr>
              <a:spLocks/>
            </p:cNvSpPr>
            <p:nvPr/>
          </p:nvSpPr>
          <p:spPr bwMode="auto">
            <a:xfrm>
              <a:off x="5318384" y="4225337"/>
              <a:ext cx="281017" cy="449470"/>
            </a:xfrm>
            <a:custGeom>
              <a:avLst/>
              <a:gdLst>
                <a:gd name="T0" fmla="*/ 45264 w 149"/>
                <a:gd name="T1" fmla="*/ 69876 h 238"/>
                <a:gd name="T2" fmla="*/ 248955 w 149"/>
                <a:gd name="T3" fmla="*/ 84984 h 238"/>
                <a:gd name="T4" fmla="*/ 177286 w 149"/>
                <a:gd name="T5" fmla="*/ 236066 h 238"/>
                <a:gd name="T6" fmla="*/ 39606 w 149"/>
                <a:gd name="T7" fmla="*/ 343712 h 238"/>
                <a:gd name="T8" fmla="*/ 45264 w 149"/>
                <a:gd name="T9" fmla="*/ 69876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8">
                  <a:moveTo>
                    <a:pt x="24" y="37"/>
                  </a:moveTo>
                  <a:cubicBezTo>
                    <a:pt x="49" y="0"/>
                    <a:pt x="116" y="18"/>
                    <a:pt x="132" y="45"/>
                  </a:cubicBezTo>
                  <a:cubicBezTo>
                    <a:pt x="149" y="72"/>
                    <a:pt x="131" y="100"/>
                    <a:pt x="94" y="125"/>
                  </a:cubicBezTo>
                  <a:cubicBezTo>
                    <a:pt x="57" y="151"/>
                    <a:pt x="40" y="126"/>
                    <a:pt x="21" y="182"/>
                  </a:cubicBezTo>
                  <a:cubicBezTo>
                    <a:pt x="1" y="238"/>
                    <a:pt x="0" y="74"/>
                    <a:pt x="24" y="37"/>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12" name="Freeform 233"/>
            <p:cNvSpPr>
              <a:spLocks/>
            </p:cNvSpPr>
            <p:nvPr/>
          </p:nvSpPr>
          <p:spPr bwMode="auto">
            <a:xfrm>
              <a:off x="5118000" y="4230926"/>
              <a:ext cx="355263" cy="92608"/>
            </a:xfrm>
            <a:custGeom>
              <a:avLst/>
              <a:gdLst>
                <a:gd name="T0" fmla="*/ 351484 w 188"/>
                <a:gd name="T1" fmla="*/ 45359 h 49"/>
                <a:gd name="T2" fmla="*/ 351484 w 188"/>
                <a:gd name="T3" fmla="*/ 45359 h 49"/>
                <a:gd name="T4" fmla="*/ 319359 w 188"/>
                <a:gd name="T5" fmla="*/ 90718 h 49"/>
                <a:gd name="T6" fmla="*/ 49132 w 188"/>
                <a:gd name="T7" fmla="*/ 79378 h 49"/>
                <a:gd name="T8" fmla="*/ 3779 w 188"/>
                <a:gd name="T9" fmla="*/ 45359 h 49"/>
                <a:gd name="T10" fmla="*/ 3779 w 188"/>
                <a:gd name="T11" fmla="*/ 45359 h 49"/>
                <a:gd name="T12" fmla="*/ 37794 w 188"/>
                <a:gd name="T13" fmla="*/ 0 h 49"/>
                <a:gd name="T14" fmla="*/ 306131 w 188"/>
                <a:gd name="T15" fmla="*/ 11340 h 49"/>
                <a:gd name="T16" fmla="*/ 351484 w 188"/>
                <a:gd name="T17" fmla="*/ 4535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49">
                  <a:moveTo>
                    <a:pt x="186" y="24"/>
                  </a:moveTo>
                  <a:cubicBezTo>
                    <a:pt x="186" y="24"/>
                    <a:pt x="186" y="24"/>
                    <a:pt x="186" y="24"/>
                  </a:cubicBezTo>
                  <a:cubicBezTo>
                    <a:pt x="188" y="35"/>
                    <a:pt x="180" y="49"/>
                    <a:pt x="169" y="48"/>
                  </a:cubicBezTo>
                  <a:cubicBezTo>
                    <a:pt x="26" y="42"/>
                    <a:pt x="26" y="42"/>
                    <a:pt x="26" y="42"/>
                  </a:cubicBezTo>
                  <a:cubicBezTo>
                    <a:pt x="15" y="42"/>
                    <a:pt x="4" y="36"/>
                    <a:pt x="2" y="24"/>
                  </a:cubicBezTo>
                  <a:cubicBezTo>
                    <a:pt x="2" y="24"/>
                    <a:pt x="2" y="24"/>
                    <a:pt x="2" y="24"/>
                  </a:cubicBezTo>
                  <a:cubicBezTo>
                    <a:pt x="0" y="13"/>
                    <a:pt x="8" y="2"/>
                    <a:pt x="20" y="0"/>
                  </a:cubicBezTo>
                  <a:cubicBezTo>
                    <a:pt x="162" y="6"/>
                    <a:pt x="162" y="6"/>
                    <a:pt x="162" y="6"/>
                  </a:cubicBezTo>
                  <a:cubicBezTo>
                    <a:pt x="173" y="7"/>
                    <a:pt x="184" y="12"/>
                    <a:pt x="186" y="2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13" name="Freeform 234"/>
            <p:cNvSpPr>
              <a:spLocks/>
            </p:cNvSpPr>
            <p:nvPr/>
          </p:nvSpPr>
          <p:spPr bwMode="auto">
            <a:xfrm>
              <a:off x="5034972" y="4227732"/>
              <a:ext cx="170047" cy="245093"/>
            </a:xfrm>
            <a:custGeom>
              <a:avLst/>
              <a:gdLst>
                <a:gd name="T0" fmla="*/ 24562 w 90"/>
                <a:gd name="T1" fmla="*/ 233781 h 130"/>
                <a:gd name="T2" fmla="*/ 24562 w 90"/>
                <a:gd name="T3" fmla="*/ 233781 h 130"/>
                <a:gd name="T4" fmla="*/ 9447 w 90"/>
                <a:gd name="T5" fmla="*/ 179106 h 130"/>
                <a:gd name="T6" fmla="*/ 90692 w 90"/>
                <a:gd name="T7" fmla="*/ 26395 h 130"/>
                <a:gd name="T8" fmla="*/ 145485 w 90"/>
                <a:gd name="T9" fmla="*/ 11312 h 130"/>
                <a:gd name="T10" fmla="*/ 145485 w 90"/>
                <a:gd name="T11" fmla="*/ 11312 h 130"/>
                <a:gd name="T12" fmla="*/ 160600 w 90"/>
                <a:gd name="T13" fmla="*/ 65987 h 130"/>
                <a:gd name="T14" fmla="*/ 79355 w 90"/>
                <a:gd name="T15" fmla="*/ 218698 h 130"/>
                <a:gd name="T16" fmla="*/ 24562 w 90"/>
                <a:gd name="T17" fmla="*/ 233781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130">
                  <a:moveTo>
                    <a:pt x="13" y="124"/>
                  </a:moveTo>
                  <a:cubicBezTo>
                    <a:pt x="13" y="124"/>
                    <a:pt x="13" y="124"/>
                    <a:pt x="13" y="124"/>
                  </a:cubicBezTo>
                  <a:cubicBezTo>
                    <a:pt x="3" y="119"/>
                    <a:pt x="0" y="106"/>
                    <a:pt x="5" y="95"/>
                  </a:cubicBezTo>
                  <a:cubicBezTo>
                    <a:pt x="48" y="14"/>
                    <a:pt x="48" y="14"/>
                    <a:pt x="48" y="14"/>
                  </a:cubicBezTo>
                  <a:cubicBezTo>
                    <a:pt x="53" y="4"/>
                    <a:pt x="67" y="0"/>
                    <a:pt x="77" y="6"/>
                  </a:cubicBezTo>
                  <a:cubicBezTo>
                    <a:pt x="77" y="6"/>
                    <a:pt x="77" y="6"/>
                    <a:pt x="77" y="6"/>
                  </a:cubicBezTo>
                  <a:cubicBezTo>
                    <a:pt x="87" y="12"/>
                    <a:pt x="90" y="25"/>
                    <a:pt x="85" y="35"/>
                  </a:cubicBezTo>
                  <a:cubicBezTo>
                    <a:pt x="42" y="116"/>
                    <a:pt x="42" y="116"/>
                    <a:pt x="42" y="116"/>
                  </a:cubicBezTo>
                  <a:cubicBezTo>
                    <a:pt x="37" y="127"/>
                    <a:pt x="23" y="130"/>
                    <a:pt x="13" y="12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14" name="Freeform 235"/>
            <p:cNvSpPr>
              <a:spLocks/>
            </p:cNvSpPr>
            <p:nvPr/>
          </p:nvSpPr>
          <p:spPr bwMode="auto">
            <a:xfrm>
              <a:off x="5034972" y="4400974"/>
              <a:ext cx="85423" cy="290599"/>
            </a:xfrm>
            <a:custGeom>
              <a:avLst/>
              <a:gdLst>
                <a:gd name="T0" fmla="*/ 41762 w 45"/>
                <a:gd name="T1" fmla="*/ 290599 h 154"/>
                <a:gd name="T2" fmla="*/ 41762 w 45"/>
                <a:gd name="T3" fmla="*/ 290599 h 154"/>
                <a:gd name="T4" fmla="*/ 0 w 45"/>
                <a:gd name="T5" fmla="*/ 250972 h 154"/>
                <a:gd name="T6" fmla="*/ 3797 w 45"/>
                <a:gd name="T7" fmla="*/ 41514 h 154"/>
                <a:gd name="T8" fmla="*/ 43661 w 45"/>
                <a:gd name="T9" fmla="*/ 0 h 154"/>
                <a:gd name="T10" fmla="*/ 43661 w 45"/>
                <a:gd name="T11" fmla="*/ 0 h 154"/>
                <a:gd name="T12" fmla="*/ 85423 w 45"/>
                <a:gd name="T13" fmla="*/ 39627 h 154"/>
                <a:gd name="T14" fmla="*/ 81626 w 45"/>
                <a:gd name="T15" fmla="*/ 249085 h 154"/>
                <a:gd name="T16" fmla="*/ 41762 w 45"/>
                <a:gd name="T17" fmla="*/ 290599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4">
                  <a:moveTo>
                    <a:pt x="22" y="154"/>
                  </a:moveTo>
                  <a:cubicBezTo>
                    <a:pt x="22" y="154"/>
                    <a:pt x="22" y="154"/>
                    <a:pt x="22" y="154"/>
                  </a:cubicBezTo>
                  <a:cubicBezTo>
                    <a:pt x="10" y="154"/>
                    <a:pt x="0" y="145"/>
                    <a:pt x="0" y="133"/>
                  </a:cubicBezTo>
                  <a:cubicBezTo>
                    <a:pt x="2" y="22"/>
                    <a:pt x="2" y="22"/>
                    <a:pt x="2" y="22"/>
                  </a:cubicBezTo>
                  <a:cubicBezTo>
                    <a:pt x="2" y="10"/>
                    <a:pt x="11" y="0"/>
                    <a:pt x="23" y="0"/>
                  </a:cubicBezTo>
                  <a:cubicBezTo>
                    <a:pt x="23" y="0"/>
                    <a:pt x="23" y="0"/>
                    <a:pt x="23" y="0"/>
                  </a:cubicBezTo>
                  <a:cubicBezTo>
                    <a:pt x="35" y="0"/>
                    <a:pt x="45" y="9"/>
                    <a:pt x="45" y="21"/>
                  </a:cubicBezTo>
                  <a:cubicBezTo>
                    <a:pt x="43" y="132"/>
                    <a:pt x="43" y="132"/>
                    <a:pt x="43" y="132"/>
                  </a:cubicBezTo>
                  <a:cubicBezTo>
                    <a:pt x="43" y="144"/>
                    <a:pt x="34" y="154"/>
                    <a:pt x="22" y="15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15" name="Freeform 236"/>
            <p:cNvSpPr>
              <a:spLocks/>
            </p:cNvSpPr>
            <p:nvPr/>
          </p:nvSpPr>
          <p:spPr bwMode="auto">
            <a:xfrm>
              <a:off x="5141152" y="4225337"/>
              <a:ext cx="336103" cy="344088"/>
            </a:xfrm>
            <a:custGeom>
              <a:avLst/>
              <a:gdLst>
                <a:gd name="T0" fmla="*/ 3776 w 178"/>
                <a:gd name="T1" fmla="*/ 172044 h 182"/>
                <a:gd name="T2" fmla="*/ 154834 w 178"/>
                <a:gd name="T3" fmla="*/ 247668 h 182"/>
                <a:gd name="T4" fmla="*/ 336103 w 178"/>
                <a:gd name="T5" fmla="*/ 141795 h 182"/>
                <a:gd name="T6" fmla="*/ 220922 w 178"/>
                <a:gd name="T7" fmla="*/ 34031 h 182"/>
                <a:gd name="T8" fmla="*/ 3776 w 178"/>
                <a:gd name="T9" fmla="*/ 172044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182">
                  <a:moveTo>
                    <a:pt x="2" y="91"/>
                  </a:moveTo>
                  <a:cubicBezTo>
                    <a:pt x="24" y="70"/>
                    <a:pt x="100" y="79"/>
                    <a:pt x="82" y="131"/>
                  </a:cubicBezTo>
                  <a:cubicBezTo>
                    <a:pt x="63" y="182"/>
                    <a:pt x="178" y="75"/>
                    <a:pt x="178" y="75"/>
                  </a:cubicBezTo>
                  <a:cubicBezTo>
                    <a:pt x="117" y="18"/>
                    <a:pt x="117" y="18"/>
                    <a:pt x="117" y="18"/>
                  </a:cubicBezTo>
                  <a:cubicBezTo>
                    <a:pt x="117" y="18"/>
                    <a:pt x="0" y="0"/>
                    <a:pt x="2" y="9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16" name="Freeform 237"/>
            <p:cNvSpPr>
              <a:spLocks/>
            </p:cNvSpPr>
            <p:nvPr/>
          </p:nvSpPr>
          <p:spPr bwMode="auto">
            <a:xfrm>
              <a:off x="5367083" y="4208572"/>
              <a:ext cx="213956" cy="232319"/>
            </a:xfrm>
            <a:custGeom>
              <a:avLst/>
              <a:gdLst>
                <a:gd name="T0" fmla="*/ 0 w 268"/>
                <a:gd name="T1" fmla="*/ 48699 h 291"/>
                <a:gd name="T2" fmla="*/ 95003 w 268"/>
                <a:gd name="T3" fmla="*/ 232319 h 291"/>
                <a:gd name="T4" fmla="*/ 213956 w 268"/>
                <a:gd name="T5" fmla="*/ 190805 h 291"/>
                <a:gd name="T6" fmla="*/ 139710 w 268"/>
                <a:gd name="T7" fmla="*/ 0 h 291"/>
                <a:gd name="T8" fmla="*/ 0 w 268"/>
                <a:gd name="T9" fmla="*/ 48699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8" h="291">
                  <a:moveTo>
                    <a:pt x="0" y="61"/>
                  </a:moveTo>
                  <a:lnTo>
                    <a:pt x="119" y="291"/>
                  </a:lnTo>
                  <a:lnTo>
                    <a:pt x="268" y="239"/>
                  </a:lnTo>
                  <a:lnTo>
                    <a:pt x="175" y="0"/>
                  </a:lnTo>
                  <a:lnTo>
                    <a:pt x="0" y="61"/>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17" name="Freeform 238"/>
            <p:cNvSpPr>
              <a:spLocks/>
            </p:cNvSpPr>
            <p:nvPr/>
          </p:nvSpPr>
          <p:spPr bwMode="auto">
            <a:xfrm>
              <a:off x="5480448" y="4174243"/>
              <a:ext cx="221141" cy="266648"/>
            </a:xfrm>
            <a:custGeom>
              <a:avLst/>
              <a:gdLst>
                <a:gd name="T0" fmla="*/ 0 w 117"/>
                <a:gd name="T1" fmla="*/ 22693 h 141"/>
                <a:gd name="T2" fmla="*/ 90725 w 117"/>
                <a:gd name="T3" fmla="*/ 266648 h 141"/>
                <a:gd name="T4" fmla="*/ 221141 w 117"/>
                <a:gd name="T5" fmla="*/ 217479 h 141"/>
                <a:gd name="T6" fmla="*/ 58593 w 117"/>
                <a:gd name="T7" fmla="*/ 0 h 141"/>
                <a:gd name="T8" fmla="*/ 0 w 117"/>
                <a:gd name="T9" fmla="*/ 22693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1">
                  <a:moveTo>
                    <a:pt x="0" y="12"/>
                  </a:moveTo>
                  <a:cubicBezTo>
                    <a:pt x="48" y="141"/>
                    <a:pt x="48" y="141"/>
                    <a:pt x="48" y="141"/>
                  </a:cubicBezTo>
                  <a:cubicBezTo>
                    <a:pt x="117" y="115"/>
                    <a:pt x="117" y="115"/>
                    <a:pt x="117" y="115"/>
                  </a:cubicBezTo>
                  <a:cubicBezTo>
                    <a:pt x="98" y="70"/>
                    <a:pt x="68" y="31"/>
                    <a:pt x="31" y="0"/>
                  </a:cubicBezTo>
                  <a:lnTo>
                    <a:pt x="0" y="12"/>
                  </a:ln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18" name="Rectangle 239"/>
            <p:cNvSpPr>
              <a:spLocks noChangeArrowheads="1"/>
            </p:cNvSpPr>
            <p:nvPr/>
          </p:nvSpPr>
          <p:spPr bwMode="auto">
            <a:xfrm>
              <a:off x="5076486" y="4650059"/>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19" name="Oval 240"/>
            <p:cNvSpPr>
              <a:spLocks noChangeArrowheads="1"/>
            </p:cNvSpPr>
            <p:nvPr/>
          </p:nvSpPr>
          <p:spPr bwMode="auto">
            <a:xfrm>
              <a:off x="5076486" y="4622116"/>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20" name="Oval 241"/>
            <p:cNvSpPr>
              <a:spLocks noChangeArrowheads="1"/>
            </p:cNvSpPr>
            <p:nvPr/>
          </p:nvSpPr>
          <p:spPr bwMode="auto">
            <a:xfrm>
              <a:off x="5076486" y="4610940"/>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21" name="Oval 242"/>
            <p:cNvSpPr>
              <a:spLocks noChangeArrowheads="1"/>
            </p:cNvSpPr>
            <p:nvPr/>
          </p:nvSpPr>
          <p:spPr bwMode="auto">
            <a:xfrm>
              <a:off x="5091655" y="4616528"/>
              <a:ext cx="147694" cy="65465"/>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22" name="Freeform 243"/>
            <p:cNvSpPr>
              <a:spLocks/>
            </p:cNvSpPr>
            <p:nvPr/>
          </p:nvSpPr>
          <p:spPr bwMode="auto">
            <a:xfrm>
              <a:off x="5127580" y="4619721"/>
              <a:ext cx="75843" cy="60674"/>
            </a:xfrm>
            <a:custGeom>
              <a:avLst/>
              <a:gdLst>
                <a:gd name="T0" fmla="*/ 13273 w 40"/>
                <a:gd name="T1" fmla="*/ 36025 h 32"/>
                <a:gd name="T2" fmla="*/ 24649 w 40"/>
                <a:gd name="T3" fmla="*/ 41713 h 32"/>
                <a:gd name="T4" fmla="*/ 37922 w 40"/>
                <a:gd name="T5" fmla="*/ 43609 h 32"/>
                <a:gd name="T6" fmla="*/ 45506 w 40"/>
                <a:gd name="T7" fmla="*/ 41713 h 32"/>
                <a:gd name="T8" fmla="*/ 49298 w 40"/>
                <a:gd name="T9" fmla="*/ 37921 h 32"/>
                <a:gd name="T10" fmla="*/ 47402 w 40"/>
                <a:gd name="T11" fmla="*/ 34129 h 32"/>
                <a:gd name="T12" fmla="*/ 34129 w 40"/>
                <a:gd name="T13" fmla="*/ 32233 h 32"/>
                <a:gd name="T14" fmla="*/ 11376 w 40"/>
                <a:gd name="T15" fmla="*/ 26545 h 32"/>
                <a:gd name="T16" fmla="*/ 5688 w 40"/>
                <a:gd name="T17" fmla="*/ 18961 h 32"/>
                <a:gd name="T18" fmla="*/ 13273 w 40"/>
                <a:gd name="T19" fmla="*/ 9480 h 32"/>
                <a:gd name="T20" fmla="*/ 37922 w 40"/>
                <a:gd name="T21" fmla="*/ 3792 h 32"/>
                <a:gd name="T22" fmla="*/ 37922 w 40"/>
                <a:gd name="T23" fmla="*/ 0 h 32"/>
                <a:gd name="T24" fmla="*/ 47402 w 40"/>
                <a:gd name="T25" fmla="*/ 0 h 32"/>
                <a:gd name="T26" fmla="*/ 47402 w 40"/>
                <a:gd name="T27" fmla="*/ 3792 h 32"/>
                <a:gd name="T28" fmla="*/ 58778 w 40"/>
                <a:gd name="T29" fmla="*/ 5688 h 32"/>
                <a:gd name="T30" fmla="*/ 72051 w 40"/>
                <a:gd name="T31" fmla="*/ 7584 h 32"/>
                <a:gd name="T32" fmla="*/ 62570 w 40"/>
                <a:gd name="T33" fmla="*/ 17065 h 32"/>
                <a:gd name="T34" fmla="*/ 53090 w 40"/>
                <a:gd name="T35" fmla="*/ 15169 h 32"/>
                <a:gd name="T36" fmla="*/ 41714 w 40"/>
                <a:gd name="T37" fmla="*/ 13272 h 32"/>
                <a:gd name="T38" fmla="*/ 34129 w 40"/>
                <a:gd name="T39" fmla="*/ 15169 h 32"/>
                <a:gd name="T40" fmla="*/ 30337 w 40"/>
                <a:gd name="T41" fmla="*/ 17065 h 32"/>
                <a:gd name="T42" fmla="*/ 34129 w 40"/>
                <a:gd name="T43" fmla="*/ 20857 h 32"/>
                <a:gd name="T44" fmla="*/ 45506 w 40"/>
                <a:gd name="T45" fmla="*/ 22753 h 32"/>
                <a:gd name="T46" fmla="*/ 45506 w 40"/>
                <a:gd name="T47" fmla="*/ 22753 h 32"/>
                <a:gd name="T48" fmla="*/ 68259 w 40"/>
                <a:gd name="T49" fmla="*/ 26545 h 32"/>
                <a:gd name="T50" fmla="*/ 73947 w 40"/>
                <a:gd name="T51" fmla="*/ 30337 h 32"/>
                <a:gd name="T52" fmla="*/ 75843 w 40"/>
                <a:gd name="T53" fmla="*/ 36025 h 32"/>
                <a:gd name="T54" fmla="*/ 66363 w 40"/>
                <a:gd name="T55" fmla="*/ 47402 h 32"/>
                <a:gd name="T56" fmla="*/ 43610 w 40"/>
                <a:gd name="T57" fmla="*/ 53090 h 32"/>
                <a:gd name="T58" fmla="*/ 43610 w 40"/>
                <a:gd name="T59" fmla="*/ 60674 h 32"/>
                <a:gd name="T60" fmla="*/ 34129 w 40"/>
                <a:gd name="T61" fmla="*/ 60674 h 32"/>
                <a:gd name="T62" fmla="*/ 34129 w 40"/>
                <a:gd name="T63" fmla="*/ 53090 h 32"/>
                <a:gd name="T64" fmla="*/ 15169 w 40"/>
                <a:gd name="T65" fmla="*/ 51194 h 32"/>
                <a:gd name="T66" fmla="*/ 0 w 40"/>
                <a:gd name="T67" fmla="*/ 45506 h 32"/>
                <a:gd name="T68" fmla="*/ 13273 w 40"/>
                <a:gd name="T69" fmla="*/ 36025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 h="32">
                  <a:moveTo>
                    <a:pt x="7" y="19"/>
                  </a:moveTo>
                  <a:cubicBezTo>
                    <a:pt x="9" y="20"/>
                    <a:pt x="11" y="21"/>
                    <a:pt x="13" y="22"/>
                  </a:cubicBezTo>
                  <a:cubicBezTo>
                    <a:pt x="15" y="22"/>
                    <a:pt x="18" y="23"/>
                    <a:pt x="20" y="23"/>
                  </a:cubicBezTo>
                  <a:cubicBezTo>
                    <a:pt x="22" y="23"/>
                    <a:pt x="23" y="22"/>
                    <a:pt x="24" y="22"/>
                  </a:cubicBezTo>
                  <a:cubicBezTo>
                    <a:pt x="26" y="21"/>
                    <a:pt x="26" y="21"/>
                    <a:pt x="26" y="20"/>
                  </a:cubicBezTo>
                  <a:cubicBezTo>
                    <a:pt x="26" y="19"/>
                    <a:pt x="26" y="19"/>
                    <a:pt x="25" y="18"/>
                  </a:cubicBezTo>
                  <a:cubicBezTo>
                    <a:pt x="24" y="18"/>
                    <a:pt x="21" y="17"/>
                    <a:pt x="18" y="17"/>
                  </a:cubicBezTo>
                  <a:cubicBezTo>
                    <a:pt x="12" y="16"/>
                    <a:pt x="8" y="15"/>
                    <a:pt x="6" y="14"/>
                  </a:cubicBezTo>
                  <a:cubicBezTo>
                    <a:pt x="4" y="13"/>
                    <a:pt x="3" y="12"/>
                    <a:pt x="3" y="10"/>
                  </a:cubicBezTo>
                  <a:cubicBezTo>
                    <a:pt x="3" y="8"/>
                    <a:pt x="4" y="6"/>
                    <a:pt x="7" y="5"/>
                  </a:cubicBezTo>
                  <a:cubicBezTo>
                    <a:pt x="10" y="3"/>
                    <a:pt x="15" y="2"/>
                    <a:pt x="20" y="2"/>
                  </a:cubicBezTo>
                  <a:cubicBezTo>
                    <a:pt x="20" y="0"/>
                    <a:pt x="20" y="0"/>
                    <a:pt x="20" y="0"/>
                  </a:cubicBezTo>
                  <a:cubicBezTo>
                    <a:pt x="25" y="0"/>
                    <a:pt x="25" y="0"/>
                    <a:pt x="25" y="0"/>
                  </a:cubicBezTo>
                  <a:cubicBezTo>
                    <a:pt x="25" y="2"/>
                    <a:pt x="25" y="2"/>
                    <a:pt x="25" y="2"/>
                  </a:cubicBezTo>
                  <a:cubicBezTo>
                    <a:pt x="27" y="2"/>
                    <a:pt x="29" y="2"/>
                    <a:pt x="31" y="3"/>
                  </a:cubicBezTo>
                  <a:cubicBezTo>
                    <a:pt x="34" y="3"/>
                    <a:pt x="36" y="4"/>
                    <a:pt x="38" y="4"/>
                  </a:cubicBezTo>
                  <a:cubicBezTo>
                    <a:pt x="33" y="9"/>
                    <a:pt x="33" y="9"/>
                    <a:pt x="33" y="9"/>
                  </a:cubicBezTo>
                  <a:cubicBezTo>
                    <a:pt x="31" y="8"/>
                    <a:pt x="30" y="8"/>
                    <a:pt x="28" y="8"/>
                  </a:cubicBezTo>
                  <a:cubicBezTo>
                    <a:pt x="26" y="7"/>
                    <a:pt x="24" y="7"/>
                    <a:pt x="22" y="7"/>
                  </a:cubicBezTo>
                  <a:cubicBezTo>
                    <a:pt x="21" y="7"/>
                    <a:pt x="19" y="7"/>
                    <a:pt x="18" y="8"/>
                  </a:cubicBezTo>
                  <a:cubicBezTo>
                    <a:pt x="17" y="8"/>
                    <a:pt x="16" y="9"/>
                    <a:pt x="16" y="9"/>
                  </a:cubicBezTo>
                  <a:cubicBezTo>
                    <a:pt x="16" y="10"/>
                    <a:pt x="17" y="10"/>
                    <a:pt x="18" y="11"/>
                  </a:cubicBezTo>
                  <a:cubicBezTo>
                    <a:pt x="19" y="11"/>
                    <a:pt x="21" y="11"/>
                    <a:pt x="24" y="12"/>
                  </a:cubicBezTo>
                  <a:cubicBezTo>
                    <a:pt x="24" y="12"/>
                    <a:pt x="24" y="12"/>
                    <a:pt x="24" y="12"/>
                  </a:cubicBezTo>
                  <a:cubicBezTo>
                    <a:pt x="30" y="12"/>
                    <a:pt x="34" y="13"/>
                    <a:pt x="36" y="14"/>
                  </a:cubicBezTo>
                  <a:cubicBezTo>
                    <a:pt x="37" y="15"/>
                    <a:pt x="38" y="15"/>
                    <a:pt x="39" y="16"/>
                  </a:cubicBezTo>
                  <a:cubicBezTo>
                    <a:pt x="40" y="17"/>
                    <a:pt x="40" y="18"/>
                    <a:pt x="40" y="19"/>
                  </a:cubicBezTo>
                  <a:cubicBezTo>
                    <a:pt x="40" y="21"/>
                    <a:pt x="39" y="23"/>
                    <a:pt x="35" y="25"/>
                  </a:cubicBezTo>
                  <a:cubicBezTo>
                    <a:pt x="32" y="26"/>
                    <a:pt x="28" y="27"/>
                    <a:pt x="23" y="28"/>
                  </a:cubicBezTo>
                  <a:cubicBezTo>
                    <a:pt x="23" y="32"/>
                    <a:pt x="23" y="32"/>
                    <a:pt x="23" y="32"/>
                  </a:cubicBezTo>
                  <a:cubicBezTo>
                    <a:pt x="18" y="32"/>
                    <a:pt x="18" y="32"/>
                    <a:pt x="18" y="32"/>
                  </a:cubicBezTo>
                  <a:cubicBezTo>
                    <a:pt x="18" y="28"/>
                    <a:pt x="18" y="28"/>
                    <a:pt x="18" y="28"/>
                  </a:cubicBezTo>
                  <a:cubicBezTo>
                    <a:pt x="15" y="28"/>
                    <a:pt x="11" y="27"/>
                    <a:pt x="8" y="27"/>
                  </a:cubicBezTo>
                  <a:cubicBezTo>
                    <a:pt x="5" y="26"/>
                    <a:pt x="3" y="25"/>
                    <a:pt x="0" y="24"/>
                  </a:cubicBezTo>
                  <a:lnTo>
                    <a:pt x="7" y="19"/>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23" name="Freeform 244"/>
            <p:cNvSpPr>
              <a:spLocks/>
            </p:cNvSpPr>
            <p:nvPr/>
          </p:nvSpPr>
          <p:spPr bwMode="auto">
            <a:xfrm>
              <a:off x="5220188" y="4378620"/>
              <a:ext cx="192401" cy="322533"/>
            </a:xfrm>
            <a:custGeom>
              <a:avLst/>
              <a:gdLst>
                <a:gd name="T0" fmla="*/ 150903 w 102"/>
                <a:gd name="T1" fmla="*/ 7545 h 171"/>
                <a:gd name="T2" fmla="*/ 150903 w 102"/>
                <a:gd name="T3" fmla="*/ 7545 h 171"/>
                <a:gd name="T4" fmla="*/ 182970 w 102"/>
                <a:gd name="T5" fmla="*/ 66016 h 171"/>
                <a:gd name="T6" fmla="*/ 98087 w 102"/>
                <a:gd name="T7" fmla="*/ 284810 h 171"/>
                <a:gd name="T8" fmla="*/ 39612 w 102"/>
                <a:gd name="T9" fmla="*/ 314988 h 171"/>
                <a:gd name="T10" fmla="*/ 39612 w 102"/>
                <a:gd name="T11" fmla="*/ 314988 h 171"/>
                <a:gd name="T12" fmla="*/ 7545 w 102"/>
                <a:gd name="T13" fmla="*/ 256517 h 171"/>
                <a:gd name="T14" fmla="*/ 92428 w 102"/>
                <a:gd name="T15" fmla="*/ 37723 h 171"/>
                <a:gd name="T16" fmla="*/ 150903 w 102"/>
                <a:gd name="T17" fmla="*/ 7545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71">
                  <a:moveTo>
                    <a:pt x="80" y="4"/>
                  </a:moveTo>
                  <a:cubicBezTo>
                    <a:pt x="80" y="4"/>
                    <a:pt x="80" y="4"/>
                    <a:pt x="80" y="4"/>
                  </a:cubicBezTo>
                  <a:cubicBezTo>
                    <a:pt x="94" y="8"/>
                    <a:pt x="102" y="23"/>
                    <a:pt x="97" y="35"/>
                  </a:cubicBezTo>
                  <a:cubicBezTo>
                    <a:pt x="52" y="151"/>
                    <a:pt x="52" y="151"/>
                    <a:pt x="52" y="151"/>
                  </a:cubicBezTo>
                  <a:cubicBezTo>
                    <a:pt x="47" y="163"/>
                    <a:pt x="34" y="171"/>
                    <a:pt x="21" y="167"/>
                  </a:cubicBezTo>
                  <a:cubicBezTo>
                    <a:pt x="21" y="167"/>
                    <a:pt x="21" y="167"/>
                    <a:pt x="21" y="167"/>
                  </a:cubicBezTo>
                  <a:cubicBezTo>
                    <a:pt x="7" y="163"/>
                    <a:pt x="0" y="149"/>
                    <a:pt x="4" y="136"/>
                  </a:cubicBezTo>
                  <a:cubicBezTo>
                    <a:pt x="49" y="20"/>
                    <a:pt x="49" y="20"/>
                    <a:pt x="49" y="20"/>
                  </a:cubicBezTo>
                  <a:cubicBezTo>
                    <a:pt x="54" y="8"/>
                    <a:pt x="67" y="0"/>
                    <a:pt x="80" y="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24" name="Rectangle 245"/>
            <p:cNvSpPr>
              <a:spLocks noChangeArrowheads="1"/>
            </p:cNvSpPr>
            <p:nvPr/>
          </p:nvSpPr>
          <p:spPr bwMode="auto">
            <a:xfrm>
              <a:off x="5076486" y="4984566"/>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25" name="Oval 246"/>
            <p:cNvSpPr>
              <a:spLocks noChangeArrowheads="1"/>
            </p:cNvSpPr>
            <p:nvPr/>
          </p:nvSpPr>
          <p:spPr bwMode="auto">
            <a:xfrm>
              <a:off x="5076486" y="4955826"/>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26" name="Oval 247"/>
            <p:cNvSpPr>
              <a:spLocks noChangeArrowheads="1"/>
            </p:cNvSpPr>
            <p:nvPr/>
          </p:nvSpPr>
          <p:spPr bwMode="auto">
            <a:xfrm>
              <a:off x="5076486" y="4944649"/>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27" name="Oval 248"/>
            <p:cNvSpPr>
              <a:spLocks noChangeArrowheads="1"/>
            </p:cNvSpPr>
            <p:nvPr/>
          </p:nvSpPr>
          <p:spPr bwMode="auto">
            <a:xfrm>
              <a:off x="5091655" y="4952633"/>
              <a:ext cx="147694" cy="65465"/>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28" name="Rectangle 249"/>
            <p:cNvSpPr>
              <a:spLocks noChangeArrowheads="1"/>
            </p:cNvSpPr>
            <p:nvPr/>
          </p:nvSpPr>
          <p:spPr bwMode="auto">
            <a:xfrm>
              <a:off x="5076486" y="4961414"/>
              <a:ext cx="178031" cy="11975"/>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29" name="Oval 250"/>
            <p:cNvSpPr>
              <a:spLocks noChangeArrowheads="1"/>
            </p:cNvSpPr>
            <p:nvPr/>
          </p:nvSpPr>
          <p:spPr bwMode="auto">
            <a:xfrm>
              <a:off x="5076486" y="4933472"/>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30" name="Oval 251"/>
            <p:cNvSpPr>
              <a:spLocks noChangeArrowheads="1"/>
            </p:cNvSpPr>
            <p:nvPr/>
          </p:nvSpPr>
          <p:spPr bwMode="auto">
            <a:xfrm>
              <a:off x="5076486" y="4922295"/>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31" name="Oval 252"/>
            <p:cNvSpPr>
              <a:spLocks noChangeArrowheads="1"/>
            </p:cNvSpPr>
            <p:nvPr/>
          </p:nvSpPr>
          <p:spPr bwMode="auto">
            <a:xfrm>
              <a:off x="5091655" y="4927884"/>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32" name="Rectangle 253"/>
            <p:cNvSpPr>
              <a:spLocks noChangeArrowheads="1"/>
            </p:cNvSpPr>
            <p:nvPr/>
          </p:nvSpPr>
          <p:spPr bwMode="auto">
            <a:xfrm>
              <a:off x="5076486" y="4939061"/>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33" name="Oval 254"/>
            <p:cNvSpPr>
              <a:spLocks noChangeArrowheads="1"/>
            </p:cNvSpPr>
            <p:nvPr/>
          </p:nvSpPr>
          <p:spPr bwMode="auto">
            <a:xfrm>
              <a:off x="5076486" y="4911118"/>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34" name="Oval 255"/>
            <p:cNvSpPr>
              <a:spLocks noChangeArrowheads="1"/>
            </p:cNvSpPr>
            <p:nvPr/>
          </p:nvSpPr>
          <p:spPr bwMode="auto">
            <a:xfrm>
              <a:off x="5076486" y="4899143"/>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35" name="Oval 256"/>
            <p:cNvSpPr>
              <a:spLocks noChangeArrowheads="1"/>
            </p:cNvSpPr>
            <p:nvPr/>
          </p:nvSpPr>
          <p:spPr bwMode="auto">
            <a:xfrm>
              <a:off x="5091655" y="4905530"/>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36" name="Rectangle 257"/>
            <p:cNvSpPr>
              <a:spLocks noChangeArrowheads="1"/>
            </p:cNvSpPr>
            <p:nvPr/>
          </p:nvSpPr>
          <p:spPr bwMode="auto">
            <a:xfrm>
              <a:off x="5076486" y="4916707"/>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37" name="Oval 258"/>
            <p:cNvSpPr>
              <a:spLocks noChangeArrowheads="1"/>
            </p:cNvSpPr>
            <p:nvPr/>
          </p:nvSpPr>
          <p:spPr bwMode="auto">
            <a:xfrm>
              <a:off x="5076486" y="4887966"/>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38" name="Oval 259"/>
            <p:cNvSpPr>
              <a:spLocks noChangeArrowheads="1"/>
            </p:cNvSpPr>
            <p:nvPr/>
          </p:nvSpPr>
          <p:spPr bwMode="auto">
            <a:xfrm>
              <a:off x="5076486" y="4876789"/>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39" name="Oval 260"/>
            <p:cNvSpPr>
              <a:spLocks noChangeArrowheads="1"/>
            </p:cNvSpPr>
            <p:nvPr/>
          </p:nvSpPr>
          <p:spPr bwMode="auto">
            <a:xfrm>
              <a:off x="5091655" y="4882378"/>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40" name="Rectangle 261"/>
            <p:cNvSpPr>
              <a:spLocks noChangeArrowheads="1"/>
            </p:cNvSpPr>
            <p:nvPr/>
          </p:nvSpPr>
          <p:spPr bwMode="auto">
            <a:xfrm>
              <a:off x="5076486" y="4891958"/>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41" name="Oval 262"/>
            <p:cNvSpPr>
              <a:spLocks noChangeArrowheads="1"/>
            </p:cNvSpPr>
            <p:nvPr/>
          </p:nvSpPr>
          <p:spPr bwMode="auto">
            <a:xfrm>
              <a:off x="5076486" y="4865613"/>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42" name="Oval 263"/>
            <p:cNvSpPr>
              <a:spLocks noChangeArrowheads="1"/>
            </p:cNvSpPr>
            <p:nvPr/>
          </p:nvSpPr>
          <p:spPr bwMode="auto">
            <a:xfrm>
              <a:off x="5076486" y="4852041"/>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43" name="Oval 264"/>
            <p:cNvSpPr>
              <a:spLocks noChangeArrowheads="1"/>
            </p:cNvSpPr>
            <p:nvPr/>
          </p:nvSpPr>
          <p:spPr bwMode="auto">
            <a:xfrm>
              <a:off x="5091655" y="4860024"/>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44" name="Rectangle 265"/>
            <p:cNvSpPr>
              <a:spLocks noChangeArrowheads="1"/>
            </p:cNvSpPr>
            <p:nvPr/>
          </p:nvSpPr>
          <p:spPr bwMode="auto">
            <a:xfrm>
              <a:off x="5076486" y="4869604"/>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45" name="Oval 266"/>
            <p:cNvSpPr>
              <a:spLocks noChangeArrowheads="1"/>
            </p:cNvSpPr>
            <p:nvPr/>
          </p:nvSpPr>
          <p:spPr bwMode="auto">
            <a:xfrm>
              <a:off x="5076486" y="4840864"/>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46" name="Oval 267"/>
            <p:cNvSpPr>
              <a:spLocks noChangeArrowheads="1"/>
            </p:cNvSpPr>
            <p:nvPr/>
          </p:nvSpPr>
          <p:spPr bwMode="auto">
            <a:xfrm>
              <a:off x="5076486" y="4829687"/>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47" name="Oval 268"/>
            <p:cNvSpPr>
              <a:spLocks noChangeArrowheads="1"/>
            </p:cNvSpPr>
            <p:nvPr/>
          </p:nvSpPr>
          <p:spPr bwMode="auto">
            <a:xfrm>
              <a:off x="5091655" y="4835275"/>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48" name="Rectangle 269"/>
            <p:cNvSpPr>
              <a:spLocks noChangeArrowheads="1"/>
            </p:cNvSpPr>
            <p:nvPr/>
          </p:nvSpPr>
          <p:spPr bwMode="auto">
            <a:xfrm>
              <a:off x="5076486" y="4846452"/>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49" name="Oval 270"/>
            <p:cNvSpPr>
              <a:spLocks noChangeArrowheads="1"/>
            </p:cNvSpPr>
            <p:nvPr/>
          </p:nvSpPr>
          <p:spPr bwMode="auto">
            <a:xfrm>
              <a:off x="5076486" y="4818510"/>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50" name="Oval 271"/>
            <p:cNvSpPr>
              <a:spLocks noChangeArrowheads="1"/>
            </p:cNvSpPr>
            <p:nvPr/>
          </p:nvSpPr>
          <p:spPr bwMode="auto">
            <a:xfrm>
              <a:off x="5076486" y="4807333"/>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51" name="Oval 272"/>
            <p:cNvSpPr>
              <a:spLocks noChangeArrowheads="1"/>
            </p:cNvSpPr>
            <p:nvPr/>
          </p:nvSpPr>
          <p:spPr bwMode="auto">
            <a:xfrm>
              <a:off x="5091655" y="4812922"/>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52" name="Rectangle 273"/>
            <p:cNvSpPr>
              <a:spLocks noChangeArrowheads="1"/>
            </p:cNvSpPr>
            <p:nvPr/>
          </p:nvSpPr>
          <p:spPr bwMode="auto">
            <a:xfrm>
              <a:off x="5076486" y="4824098"/>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53" name="Oval 274"/>
            <p:cNvSpPr>
              <a:spLocks noChangeArrowheads="1"/>
            </p:cNvSpPr>
            <p:nvPr/>
          </p:nvSpPr>
          <p:spPr bwMode="auto">
            <a:xfrm>
              <a:off x="5076486" y="4795358"/>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54" name="Oval 275"/>
            <p:cNvSpPr>
              <a:spLocks noChangeArrowheads="1"/>
            </p:cNvSpPr>
            <p:nvPr/>
          </p:nvSpPr>
          <p:spPr bwMode="auto">
            <a:xfrm>
              <a:off x="5076486" y="4784181"/>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255" name="Oval 276"/>
            <p:cNvSpPr>
              <a:spLocks noChangeArrowheads="1"/>
            </p:cNvSpPr>
            <p:nvPr/>
          </p:nvSpPr>
          <p:spPr bwMode="auto">
            <a:xfrm>
              <a:off x="5091655" y="4789770"/>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grpSp>
      <p:grpSp>
        <p:nvGrpSpPr>
          <p:cNvPr id="49174" name="组合 1366"/>
          <p:cNvGrpSpPr>
            <a:grpSpLocks/>
          </p:cNvGrpSpPr>
          <p:nvPr/>
        </p:nvGrpSpPr>
        <p:grpSpPr bwMode="auto">
          <a:xfrm>
            <a:off x="1975115" y="3336396"/>
            <a:ext cx="923396" cy="923396"/>
            <a:chOff x="2044375" y="2757175"/>
            <a:chExt cx="1108102" cy="1108107"/>
          </a:xfrm>
        </p:grpSpPr>
        <p:sp>
          <p:nvSpPr>
            <p:cNvPr id="49193" name="Oval 277"/>
            <p:cNvSpPr>
              <a:spLocks noChangeArrowheads="1"/>
            </p:cNvSpPr>
            <p:nvPr/>
          </p:nvSpPr>
          <p:spPr bwMode="auto">
            <a:xfrm>
              <a:off x="2044375" y="2757175"/>
              <a:ext cx="1108102" cy="1108107"/>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194" name="Freeform 278"/>
            <p:cNvSpPr>
              <a:spLocks/>
            </p:cNvSpPr>
            <p:nvPr/>
          </p:nvSpPr>
          <p:spPr bwMode="auto">
            <a:xfrm>
              <a:off x="2697420" y="3054959"/>
              <a:ext cx="432703" cy="392787"/>
            </a:xfrm>
            <a:custGeom>
              <a:avLst/>
              <a:gdLst>
                <a:gd name="T0" fmla="*/ 0 w 229"/>
                <a:gd name="T1" fmla="*/ 149184 h 208"/>
                <a:gd name="T2" fmla="*/ 287209 w 229"/>
                <a:gd name="T3" fmla="*/ 0 h 208"/>
                <a:gd name="T4" fmla="*/ 427034 w 229"/>
                <a:gd name="T5" fmla="*/ 211501 h 208"/>
                <a:gd name="T6" fmla="*/ 430813 w 229"/>
                <a:gd name="T7" fmla="*/ 219054 h 208"/>
                <a:gd name="T8" fmla="*/ 432703 w 229"/>
                <a:gd name="T9" fmla="*/ 262487 h 208"/>
                <a:gd name="T10" fmla="*/ 170058 w 229"/>
                <a:gd name="T11" fmla="*/ 392787 h 208"/>
                <a:gd name="T12" fmla="*/ 0 w 229"/>
                <a:gd name="T13" fmla="*/ 149184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 h="208">
                  <a:moveTo>
                    <a:pt x="0" y="79"/>
                  </a:moveTo>
                  <a:cubicBezTo>
                    <a:pt x="152" y="0"/>
                    <a:pt x="152" y="0"/>
                    <a:pt x="152" y="0"/>
                  </a:cubicBezTo>
                  <a:cubicBezTo>
                    <a:pt x="226" y="112"/>
                    <a:pt x="226" y="112"/>
                    <a:pt x="226" y="112"/>
                  </a:cubicBezTo>
                  <a:cubicBezTo>
                    <a:pt x="228" y="116"/>
                    <a:pt x="228" y="116"/>
                    <a:pt x="228" y="116"/>
                  </a:cubicBezTo>
                  <a:cubicBezTo>
                    <a:pt x="228" y="124"/>
                    <a:pt x="229" y="131"/>
                    <a:pt x="229" y="139"/>
                  </a:cubicBezTo>
                  <a:cubicBezTo>
                    <a:pt x="90" y="208"/>
                    <a:pt x="90" y="208"/>
                    <a:pt x="90" y="208"/>
                  </a:cubicBezTo>
                  <a:lnTo>
                    <a:pt x="0" y="79"/>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95" name="Freeform 279"/>
            <p:cNvSpPr>
              <a:spLocks/>
            </p:cNvSpPr>
            <p:nvPr/>
          </p:nvSpPr>
          <p:spPr bwMode="auto">
            <a:xfrm>
              <a:off x="2318207" y="3110045"/>
              <a:ext cx="709728" cy="590778"/>
            </a:xfrm>
            <a:custGeom>
              <a:avLst/>
              <a:gdLst>
                <a:gd name="T0" fmla="*/ 109479 w 376"/>
                <a:gd name="T1" fmla="*/ 301995 h 313"/>
                <a:gd name="T2" fmla="*/ 105704 w 376"/>
                <a:gd name="T3" fmla="*/ 300108 h 313"/>
                <a:gd name="T4" fmla="*/ 160444 w 376"/>
                <a:gd name="T5" fmla="*/ 388819 h 313"/>
                <a:gd name="T6" fmla="*/ 198195 w 376"/>
                <a:gd name="T7" fmla="*/ 486967 h 313"/>
                <a:gd name="T8" fmla="*/ 256710 w 376"/>
                <a:gd name="T9" fmla="*/ 568128 h 313"/>
                <a:gd name="T10" fmla="*/ 477556 w 376"/>
                <a:gd name="T11" fmla="*/ 456768 h 313"/>
                <a:gd name="T12" fmla="*/ 636113 w 376"/>
                <a:gd name="T13" fmla="*/ 303883 h 313"/>
                <a:gd name="T14" fmla="*/ 553059 w 376"/>
                <a:gd name="T15" fmla="*/ 22650 h 313"/>
                <a:gd name="T16" fmla="*/ 436030 w 376"/>
                <a:gd name="T17" fmla="*/ 15100 h 313"/>
                <a:gd name="T18" fmla="*/ 69840 w 376"/>
                <a:gd name="T19" fmla="*/ 192522 h 313"/>
                <a:gd name="T20" fmla="*/ 109479 w 376"/>
                <a:gd name="T21" fmla="*/ 301995 h 3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6" h="313">
                  <a:moveTo>
                    <a:pt x="58" y="160"/>
                  </a:moveTo>
                  <a:cubicBezTo>
                    <a:pt x="56" y="159"/>
                    <a:pt x="56" y="159"/>
                    <a:pt x="56" y="159"/>
                  </a:cubicBezTo>
                  <a:cubicBezTo>
                    <a:pt x="40" y="183"/>
                    <a:pt x="59" y="215"/>
                    <a:pt x="85" y="206"/>
                  </a:cubicBezTo>
                  <a:cubicBezTo>
                    <a:pt x="66" y="229"/>
                    <a:pt x="81" y="261"/>
                    <a:pt x="105" y="258"/>
                  </a:cubicBezTo>
                  <a:cubicBezTo>
                    <a:pt x="90" y="282"/>
                    <a:pt x="110" y="313"/>
                    <a:pt x="136" y="301"/>
                  </a:cubicBezTo>
                  <a:cubicBezTo>
                    <a:pt x="253" y="242"/>
                    <a:pt x="253" y="242"/>
                    <a:pt x="253" y="242"/>
                  </a:cubicBezTo>
                  <a:cubicBezTo>
                    <a:pt x="285" y="226"/>
                    <a:pt x="323" y="185"/>
                    <a:pt x="337" y="161"/>
                  </a:cubicBezTo>
                  <a:cubicBezTo>
                    <a:pt x="376" y="89"/>
                    <a:pt x="326" y="19"/>
                    <a:pt x="293" y="12"/>
                  </a:cubicBezTo>
                  <a:cubicBezTo>
                    <a:pt x="266" y="7"/>
                    <a:pt x="249" y="0"/>
                    <a:pt x="231" y="8"/>
                  </a:cubicBezTo>
                  <a:cubicBezTo>
                    <a:pt x="37" y="102"/>
                    <a:pt x="37" y="102"/>
                    <a:pt x="37" y="102"/>
                  </a:cubicBezTo>
                  <a:cubicBezTo>
                    <a:pt x="0" y="117"/>
                    <a:pt x="28" y="170"/>
                    <a:pt x="58" y="16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96" name="Freeform 280"/>
            <p:cNvSpPr>
              <a:spLocks/>
            </p:cNvSpPr>
            <p:nvPr/>
          </p:nvSpPr>
          <p:spPr bwMode="auto">
            <a:xfrm>
              <a:off x="2854694" y="2975922"/>
              <a:ext cx="297782" cy="435898"/>
            </a:xfrm>
            <a:custGeom>
              <a:avLst/>
              <a:gdLst>
                <a:gd name="T0" fmla="*/ 184700 w 158"/>
                <a:gd name="T1" fmla="*/ 0 h 231"/>
                <a:gd name="T2" fmla="*/ 0 w 158"/>
                <a:gd name="T3" fmla="*/ 92463 h 231"/>
                <a:gd name="T4" fmla="*/ 171507 w 158"/>
                <a:gd name="T5" fmla="*/ 435898 h 231"/>
                <a:gd name="T6" fmla="*/ 295897 w 158"/>
                <a:gd name="T7" fmla="*/ 373627 h 231"/>
                <a:gd name="T8" fmla="*/ 297782 w 158"/>
                <a:gd name="T9" fmla="*/ 334000 h 231"/>
                <a:gd name="T10" fmla="*/ 184700 w 158"/>
                <a:gd name="T11" fmla="*/ 0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31">
                  <a:moveTo>
                    <a:pt x="98" y="0"/>
                  </a:moveTo>
                  <a:cubicBezTo>
                    <a:pt x="0" y="49"/>
                    <a:pt x="0" y="49"/>
                    <a:pt x="0" y="49"/>
                  </a:cubicBezTo>
                  <a:cubicBezTo>
                    <a:pt x="91" y="231"/>
                    <a:pt x="91" y="231"/>
                    <a:pt x="91" y="231"/>
                  </a:cubicBezTo>
                  <a:cubicBezTo>
                    <a:pt x="157" y="198"/>
                    <a:pt x="157" y="198"/>
                    <a:pt x="157" y="198"/>
                  </a:cubicBezTo>
                  <a:cubicBezTo>
                    <a:pt x="158" y="191"/>
                    <a:pt x="158" y="184"/>
                    <a:pt x="158" y="177"/>
                  </a:cubicBezTo>
                  <a:cubicBezTo>
                    <a:pt x="158" y="110"/>
                    <a:pt x="135" y="49"/>
                    <a:pt x="98"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97" name="Freeform 281"/>
            <p:cNvSpPr>
              <a:spLocks/>
            </p:cNvSpPr>
            <p:nvPr/>
          </p:nvSpPr>
          <p:spPr bwMode="auto">
            <a:xfrm>
              <a:off x="2176900" y="3043782"/>
              <a:ext cx="447073" cy="411149"/>
            </a:xfrm>
            <a:custGeom>
              <a:avLst/>
              <a:gdLst>
                <a:gd name="T0" fmla="*/ 447073 w 237"/>
                <a:gd name="T1" fmla="*/ 222549 h 218"/>
                <a:gd name="T2" fmla="*/ 211275 w 237"/>
                <a:gd name="T3" fmla="*/ 0 h 218"/>
                <a:gd name="T4" fmla="*/ 20750 w 237"/>
                <a:gd name="T5" fmla="*/ 167854 h 218"/>
                <a:gd name="T6" fmla="*/ 15091 w 237"/>
                <a:gd name="T7" fmla="*/ 173512 h 218"/>
                <a:gd name="T8" fmla="*/ 0 w 237"/>
                <a:gd name="T9" fmla="*/ 215005 h 218"/>
                <a:gd name="T10" fmla="*/ 216934 w 237"/>
                <a:gd name="T11" fmla="*/ 411149 h 218"/>
                <a:gd name="T12" fmla="*/ 447073 w 237"/>
                <a:gd name="T13" fmla="*/ 222549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7" h="218">
                  <a:moveTo>
                    <a:pt x="237" y="118"/>
                  </a:moveTo>
                  <a:cubicBezTo>
                    <a:pt x="112" y="0"/>
                    <a:pt x="112" y="0"/>
                    <a:pt x="112" y="0"/>
                  </a:cubicBezTo>
                  <a:cubicBezTo>
                    <a:pt x="11" y="89"/>
                    <a:pt x="11" y="89"/>
                    <a:pt x="11" y="89"/>
                  </a:cubicBezTo>
                  <a:cubicBezTo>
                    <a:pt x="8" y="92"/>
                    <a:pt x="8" y="92"/>
                    <a:pt x="8" y="92"/>
                  </a:cubicBezTo>
                  <a:cubicBezTo>
                    <a:pt x="5" y="99"/>
                    <a:pt x="3" y="107"/>
                    <a:pt x="0" y="114"/>
                  </a:cubicBezTo>
                  <a:cubicBezTo>
                    <a:pt x="115" y="218"/>
                    <a:pt x="115" y="218"/>
                    <a:pt x="115" y="218"/>
                  </a:cubicBezTo>
                  <a:lnTo>
                    <a:pt x="237" y="118"/>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98" name="Freeform 282"/>
            <p:cNvSpPr>
              <a:spLocks/>
            </p:cNvSpPr>
            <p:nvPr/>
          </p:nvSpPr>
          <p:spPr bwMode="auto">
            <a:xfrm>
              <a:off x="2286273" y="3145971"/>
              <a:ext cx="668214" cy="645065"/>
            </a:xfrm>
            <a:custGeom>
              <a:avLst/>
              <a:gdLst>
                <a:gd name="T0" fmla="*/ 541744 w 354"/>
                <a:gd name="T1" fmla="*/ 392320 h 342"/>
                <a:gd name="T2" fmla="*/ 545519 w 354"/>
                <a:gd name="T3" fmla="*/ 392320 h 342"/>
                <a:gd name="T4" fmla="*/ 470015 w 354"/>
                <a:gd name="T5" fmla="*/ 463994 h 342"/>
                <a:gd name="T6" fmla="*/ 405836 w 354"/>
                <a:gd name="T7" fmla="*/ 546985 h 342"/>
                <a:gd name="T8" fmla="*/ 328444 w 354"/>
                <a:gd name="T9" fmla="*/ 609228 h 342"/>
                <a:gd name="T10" fmla="*/ 145346 w 354"/>
                <a:gd name="T11" fmla="*/ 443246 h 342"/>
                <a:gd name="T12" fmla="*/ 33977 w 354"/>
                <a:gd name="T13" fmla="*/ 252745 h 342"/>
                <a:gd name="T14" fmla="*/ 190649 w 354"/>
                <a:gd name="T15" fmla="*/ 5658 h 342"/>
                <a:gd name="T16" fmla="*/ 303905 w 354"/>
                <a:gd name="T17" fmla="*/ 30178 h 342"/>
                <a:gd name="T18" fmla="*/ 609698 w 354"/>
                <a:gd name="T19" fmla="*/ 298012 h 342"/>
                <a:gd name="T20" fmla="*/ 541744 w 354"/>
                <a:gd name="T21" fmla="*/ 392320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4" h="342">
                  <a:moveTo>
                    <a:pt x="287" y="208"/>
                  </a:moveTo>
                  <a:cubicBezTo>
                    <a:pt x="289" y="208"/>
                    <a:pt x="289" y="208"/>
                    <a:pt x="289" y="208"/>
                  </a:cubicBezTo>
                  <a:cubicBezTo>
                    <a:pt x="298" y="235"/>
                    <a:pt x="271" y="261"/>
                    <a:pt x="249" y="246"/>
                  </a:cubicBezTo>
                  <a:cubicBezTo>
                    <a:pt x="261" y="273"/>
                    <a:pt x="237" y="300"/>
                    <a:pt x="215" y="290"/>
                  </a:cubicBezTo>
                  <a:cubicBezTo>
                    <a:pt x="223" y="318"/>
                    <a:pt x="195" y="342"/>
                    <a:pt x="174" y="323"/>
                  </a:cubicBezTo>
                  <a:cubicBezTo>
                    <a:pt x="77" y="235"/>
                    <a:pt x="77" y="235"/>
                    <a:pt x="77" y="235"/>
                  </a:cubicBezTo>
                  <a:cubicBezTo>
                    <a:pt x="50" y="210"/>
                    <a:pt x="25" y="161"/>
                    <a:pt x="18" y="134"/>
                  </a:cubicBezTo>
                  <a:cubicBezTo>
                    <a:pt x="0" y="54"/>
                    <a:pt x="67" y="0"/>
                    <a:pt x="101" y="3"/>
                  </a:cubicBezTo>
                  <a:cubicBezTo>
                    <a:pt x="127" y="5"/>
                    <a:pt x="147" y="3"/>
                    <a:pt x="161" y="16"/>
                  </a:cubicBezTo>
                  <a:cubicBezTo>
                    <a:pt x="323" y="158"/>
                    <a:pt x="323" y="158"/>
                    <a:pt x="323" y="158"/>
                  </a:cubicBezTo>
                  <a:cubicBezTo>
                    <a:pt x="354" y="183"/>
                    <a:pt x="313" y="227"/>
                    <a:pt x="287" y="20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99" name="Freeform 283"/>
            <p:cNvSpPr>
              <a:spLocks noEditPoints="1"/>
            </p:cNvSpPr>
            <p:nvPr/>
          </p:nvSpPr>
          <p:spPr bwMode="auto">
            <a:xfrm>
              <a:off x="2626368" y="3461318"/>
              <a:ext cx="209166" cy="241101"/>
            </a:xfrm>
            <a:custGeom>
              <a:avLst/>
              <a:gdLst>
                <a:gd name="T0" fmla="*/ 130022 w 111"/>
                <a:gd name="T1" fmla="*/ 156339 h 128"/>
                <a:gd name="T2" fmla="*/ 130022 w 111"/>
                <a:gd name="T3" fmla="*/ 150688 h 128"/>
                <a:gd name="T4" fmla="*/ 133791 w 111"/>
                <a:gd name="T5" fmla="*/ 158223 h 128"/>
                <a:gd name="T6" fmla="*/ 130022 w 111"/>
                <a:gd name="T7" fmla="*/ 156339 h 128"/>
                <a:gd name="T8" fmla="*/ 130022 w 111"/>
                <a:gd name="T9" fmla="*/ 148805 h 128"/>
                <a:gd name="T10" fmla="*/ 148866 w 111"/>
                <a:gd name="T11" fmla="*/ 156339 h 128"/>
                <a:gd name="T12" fmla="*/ 130022 w 111"/>
                <a:gd name="T13" fmla="*/ 143154 h 128"/>
                <a:gd name="T14" fmla="*/ 130022 w 111"/>
                <a:gd name="T15" fmla="*/ 148805 h 128"/>
                <a:gd name="T16" fmla="*/ 130022 w 111"/>
                <a:gd name="T17" fmla="*/ 16952 h 128"/>
                <a:gd name="T18" fmla="*/ 130022 w 111"/>
                <a:gd name="T19" fmla="*/ 13185 h 128"/>
                <a:gd name="T20" fmla="*/ 205397 w 111"/>
                <a:gd name="T21" fmla="*/ 77228 h 128"/>
                <a:gd name="T22" fmla="*/ 205397 w 111"/>
                <a:gd name="T23" fmla="*/ 79111 h 128"/>
                <a:gd name="T24" fmla="*/ 209166 w 111"/>
                <a:gd name="T25" fmla="*/ 92296 h 128"/>
                <a:gd name="T26" fmla="*/ 130022 w 111"/>
                <a:gd name="T27" fmla="*/ 16952 h 128"/>
                <a:gd name="T28" fmla="*/ 0 w 111"/>
                <a:gd name="T29" fmla="*/ 177059 h 128"/>
                <a:gd name="T30" fmla="*/ 67838 w 111"/>
                <a:gd name="T31" fmla="*/ 241101 h 128"/>
                <a:gd name="T32" fmla="*/ 65953 w 111"/>
                <a:gd name="T33" fmla="*/ 231683 h 128"/>
                <a:gd name="T34" fmla="*/ 77260 w 111"/>
                <a:gd name="T35" fmla="*/ 235450 h 128"/>
                <a:gd name="T36" fmla="*/ 0 w 111"/>
                <a:gd name="T37" fmla="*/ 177059 h 128"/>
                <a:gd name="T38" fmla="*/ 130022 w 111"/>
                <a:gd name="T39" fmla="*/ 13185 h 128"/>
                <a:gd name="T40" fmla="*/ 130022 w 111"/>
                <a:gd name="T41" fmla="*/ 16952 h 128"/>
                <a:gd name="T42" fmla="*/ 113063 w 111"/>
                <a:gd name="T43" fmla="*/ 0 h 128"/>
                <a:gd name="T44" fmla="*/ 130022 w 111"/>
                <a:gd name="T45" fmla="*/ 13185 h 128"/>
                <a:gd name="T46" fmla="*/ 130022 w 111"/>
                <a:gd name="T47" fmla="*/ 143154 h 128"/>
                <a:gd name="T48" fmla="*/ 130022 w 111"/>
                <a:gd name="T49" fmla="*/ 148805 h 128"/>
                <a:gd name="T50" fmla="*/ 130022 w 111"/>
                <a:gd name="T51" fmla="*/ 148805 h 128"/>
                <a:gd name="T52" fmla="*/ 130022 w 111"/>
                <a:gd name="T53" fmla="*/ 150688 h 128"/>
                <a:gd name="T54" fmla="*/ 130022 w 111"/>
                <a:gd name="T55" fmla="*/ 156339 h 128"/>
                <a:gd name="T56" fmla="*/ 54647 w 111"/>
                <a:gd name="T57" fmla="*/ 84762 h 128"/>
                <a:gd name="T58" fmla="*/ 130022 w 111"/>
                <a:gd name="T59" fmla="*/ 143154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1" h="128">
                  <a:moveTo>
                    <a:pt x="69" y="83"/>
                  </a:moveTo>
                  <a:cubicBezTo>
                    <a:pt x="69" y="80"/>
                    <a:pt x="69" y="80"/>
                    <a:pt x="69" y="80"/>
                  </a:cubicBezTo>
                  <a:cubicBezTo>
                    <a:pt x="70" y="81"/>
                    <a:pt x="70" y="83"/>
                    <a:pt x="71" y="84"/>
                  </a:cubicBezTo>
                  <a:cubicBezTo>
                    <a:pt x="69" y="83"/>
                    <a:pt x="69" y="83"/>
                    <a:pt x="69" y="83"/>
                  </a:cubicBezTo>
                  <a:close/>
                  <a:moveTo>
                    <a:pt x="69" y="79"/>
                  </a:moveTo>
                  <a:cubicBezTo>
                    <a:pt x="72" y="81"/>
                    <a:pt x="76" y="82"/>
                    <a:pt x="79" y="83"/>
                  </a:cubicBezTo>
                  <a:cubicBezTo>
                    <a:pt x="76" y="81"/>
                    <a:pt x="73" y="78"/>
                    <a:pt x="69" y="76"/>
                  </a:cubicBezTo>
                  <a:cubicBezTo>
                    <a:pt x="69" y="79"/>
                    <a:pt x="69" y="79"/>
                    <a:pt x="69" y="79"/>
                  </a:cubicBezTo>
                  <a:close/>
                  <a:moveTo>
                    <a:pt x="69" y="9"/>
                  </a:moveTo>
                  <a:cubicBezTo>
                    <a:pt x="69" y="7"/>
                    <a:pt x="69" y="7"/>
                    <a:pt x="69" y="7"/>
                  </a:cubicBezTo>
                  <a:cubicBezTo>
                    <a:pt x="81" y="17"/>
                    <a:pt x="100" y="32"/>
                    <a:pt x="109" y="41"/>
                  </a:cubicBezTo>
                  <a:cubicBezTo>
                    <a:pt x="109" y="41"/>
                    <a:pt x="109" y="41"/>
                    <a:pt x="109" y="42"/>
                  </a:cubicBezTo>
                  <a:cubicBezTo>
                    <a:pt x="110" y="44"/>
                    <a:pt x="111" y="47"/>
                    <a:pt x="111" y="49"/>
                  </a:cubicBezTo>
                  <a:cubicBezTo>
                    <a:pt x="98" y="37"/>
                    <a:pt x="80" y="20"/>
                    <a:pt x="69" y="9"/>
                  </a:cubicBezTo>
                  <a:close/>
                  <a:moveTo>
                    <a:pt x="0" y="94"/>
                  </a:moveTo>
                  <a:cubicBezTo>
                    <a:pt x="0" y="94"/>
                    <a:pt x="19" y="112"/>
                    <a:pt x="36" y="128"/>
                  </a:cubicBezTo>
                  <a:cubicBezTo>
                    <a:pt x="36" y="127"/>
                    <a:pt x="36" y="125"/>
                    <a:pt x="35" y="123"/>
                  </a:cubicBezTo>
                  <a:cubicBezTo>
                    <a:pt x="37" y="124"/>
                    <a:pt x="39" y="125"/>
                    <a:pt x="41" y="125"/>
                  </a:cubicBezTo>
                  <a:cubicBezTo>
                    <a:pt x="23" y="111"/>
                    <a:pt x="0" y="94"/>
                    <a:pt x="0" y="94"/>
                  </a:cubicBezTo>
                  <a:close/>
                  <a:moveTo>
                    <a:pt x="69" y="7"/>
                  </a:moveTo>
                  <a:cubicBezTo>
                    <a:pt x="69" y="9"/>
                    <a:pt x="69" y="9"/>
                    <a:pt x="69" y="9"/>
                  </a:cubicBezTo>
                  <a:cubicBezTo>
                    <a:pt x="64" y="4"/>
                    <a:pt x="60" y="0"/>
                    <a:pt x="60" y="0"/>
                  </a:cubicBezTo>
                  <a:cubicBezTo>
                    <a:pt x="60" y="0"/>
                    <a:pt x="64" y="3"/>
                    <a:pt x="69" y="7"/>
                  </a:cubicBezTo>
                  <a:close/>
                  <a:moveTo>
                    <a:pt x="69" y="76"/>
                  </a:moveTo>
                  <a:cubicBezTo>
                    <a:pt x="69" y="79"/>
                    <a:pt x="69" y="79"/>
                    <a:pt x="69" y="79"/>
                  </a:cubicBezTo>
                  <a:cubicBezTo>
                    <a:pt x="69" y="79"/>
                    <a:pt x="69" y="79"/>
                    <a:pt x="69" y="79"/>
                  </a:cubicBezTo>
                  <a:cubicBezTo>
                    <a:pt x="69" y="79"/>
                    <a:pt x="69" y="79"/>
                    <a:pt x="69" y="80"/>
                  </a:cubicBezTo>
                  <a:cubicBezTo>
                    <a:pt x="69" y="83"/>
                    <a:pt x="69" y="83"/>
                    <a:pt x="69" y="83"/>
                  </a:cubicBezTo>
                  <a:cubicBezTo>
                    <a:pt x="51" y="66"/>
                    <a:pt x="29" y="45"/>
                    <a:pt x="29" y="45"/>
                  </a:cubicBezTo>
                  <a:cubicBezTo>
                    <a:pt x="29" y="45"/>
                    <a:pt x="51" y="62"/>
                    <a:pt x="69" y="76"/>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00" name="Freeform 284"/>
            <p:cNvSpPr>
              <a:spLocks/>
            </p:cNvSpPr>
            <p:nvPr/>
          </p:nvSpPr>
          <p:spPr bwMode="auto">
            <a:xfrm>
              <a:off x="2055552" y="2869742"/>
              <a:ext cx="453459" cy="508548"/>
            </a:xfrm>
            <a:custGeom>
              <a:avLst/>
              <a:gdLst>
                <a:gd name="T0" fmla="*/ 207835 w 240"/>
                <a:gd name="T1" fmla="*/ 0 h 269"/>
                <a:gd name="T2" fmla="*/ 453459 w 240"/>
                <a:gd name="T3" fmla="*/ 223081 h 269"/>
                <a:gd name="T4" fmla="*/ 196499 w 240"/>
                <a:gd name="T5" fmla="*/ 508548 h 269"/>
                <a:gd name="T6" fmla="*/ 0 w 240"/>
                <a:gd name="T7" fmla="*/ 332730 h 269"/>
                <a:gd name="T8" fmla="*/ 207835 w 240"/>
                <a:gd name="T9" fmla="*/ 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69">
                  <a:moveTo>
                    <a:pt x="110" y="0"/>
                  </a:moveTo>
                  <a:cubicBezTo>
                    <a:pt x="240" y="118"/>
                    <a:pt x="240" y="118"/>
                    <a:pt x="240" y="118"/>
                  </a:cubicBezTo>
                  <a:cubicBezTo>
                    <a:pt x="104" y="269"/>
                    <a:pt x="104" y="269"/>
                    <a:pt x="104" y="269"/>
                  </a:cubicBezTo>
                  <a:cubicBezTo>
                    <a:pt x="0" y="176"/>
                    <a:pt x="0" y="176"/>
                    <a:pt x="0" y="176"/>
                  </a:cubicBezTo>
                  <a:cubicBezTo>
                    <a:pt x="14" y="104"/>
                    <a:pt x="54" y="43"/>
                    <a:pt x="110" y="0"/>
                  </a:cubicBez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01" name="Freeform 285"/>
            <p:cNvSpPr>
              <a:spLocks/>
            </p:cNvSpPr>
            <p:nvPr/>
          </p:nvSpPr>
          <p:spPr bwMode="auto">
            <a:xfrm>
              <a:off x="2453926" y="3566700"/>
              <a:ext cx="157274" cy="138114"/>
            </a:xfrm>
            <a:custGeom>
              <a:avLst/>
              <a:gdLst>
                <a:gd name="T0" fmla="*/ 142115 w 83"/>
                <a:gd name="T1" fmla="*/ 18920 h 73"/>
                <a:gd name="T2" fmla="*/ 142115 w 83"/>
                <a:gd name="T3" fmla="*/ 18920 h 73"/>
                <a:gd name="T4" fmla="*/ 136430 w 83"/>
                <a:gd name="T5" fmla="*/ 79463 h 73"/>
                <a:gd name="T6" fmla="*/ 73900 w 83"/>
                <a:gd name="T7" fmla="*/ 124870 h 73"/>
                <a:gd name="T8" fmla="*/ 15159 w 83"/>
                <a:gd name="T9" fmla="*/ 119194 h 73"/>
                <a:gd name="T10" fmla="*/ 15159 w 83"/>
                <a:gd name="T11" fmla="*/ 119194 h 73"/>
                <a:gd name="T12" fmla="*/ 18949 w 83"/>
                <a:gd name="T13" fmla="*/ 60543 h 73"/>
                <a:gd name="T14" fmla="*/ 81479 w 83"/>
                <a:gd name="T15" fmla="*/ 15136 h 73"/>
                <a:gd name="T16" fmla="*/ 142115 w 83"/>
                <a:gd name="T17" fmla="*/ 1892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02" name="Freeform 286"/>
            <p:cNvSpPr>
              <a:spLocks/>
            </p:cNvSpPr>
            <p:nvPr/>
          </p:nvSpPr>
          <p:spPr bwMode="auto">
            <a:xfrm>
              <a:off x="2399638" y="3502832"/>
              <a:ext cx="156475" cy="137316"/>
            </a:xfrm>
            <a:custGeom>
              <a:avLst/>
              <a:gdLst>
                <a:gd name="T0" fmla="*/ 141393 w 83"/>
                <a:gd name="T1" fmla="*/ 18810 h 73"/>
                <a:gd name="T2" fmla="*/ 141393 w 83"/>
                <a:gd name="T3" fmla="*/ 18810 h 73"/>
                <a:gd name="T4" fmla="*/ 135737 w 83"/>
                <a:gd name="T5" fmla="*/ 79004 h 73"/>
                <a:gd name="T6" fmla="*/ 73524 w 83"/>
                <a:gd name="T7" fmla="*/ 124149 h 73"/>
                <a:gd name="T8" fmla="*/ 15082 w 83"/>
                <a:gd name="T9" fmla="*/ 118506 h 73"/>
                <a:gd name="T10" fmla="*/ 15082 w 83"/>
                <a:gd name="T11" fmla="*/ 118506 h 73"/>
                <a:gd name="T12" fmla="*/ 18852 w 83"/>
                <a:gd name="T13" fmla="*/ 60193 h 73"/>
                <a:gd name="T14" fmla="*/ 81065 w 83"/>
                <a:gd name="T15" fmla="*/ 15048 h 73"/>
                <a:gd name="T16" fmla="*/ 141393 w 83"/>
                <a:gd name="T17" fmla="*/ 1881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03" name="Freeform 287"/>
            <p:cNvSpPr>
              <a:spLocks/>
            </p:cNvSpPr>
            <p:nvPr/>
          </p:nvSpPr>
          <p:spPr bwMode="auto">
            <a:xfrm>
              <a:off x="2344552" y="3438166"/>
              <a:ext cx="156475" cy="138114"/>
            </a:xfrm>
            <a:custGeom>
              <a:avLst/>
              <a:gdLst>
                <a:gd name="T0" fmla="*/ 141393 w 83"/>
                <a:gd name="T1" fmla="*/ 18920 h 73"/>
                <a:gd name="T2" fmla="*/ 141393 w 83"/>
                <a:gd name="T3" fmla="*/ 18920 h 73"/>
                <a:gd name="T4" fmla="*/ 135737 w 83"/>
                <a:gd name="T5" fmla="*/ 79463 h 73"/>
                <a:gd name="T6" fmla="*/ 73524 w 83"/>
                <a:gd name="T7" fmla="*/ 124870 h 73"/>
                <a:gd name="T8" fmla="*/ 15082 w 83"/>
                <a:gd name="T9" fmla="*/ 119194 h 73"/>
                <a:gd name="T10" fmla="*/ 15082 w 83"/>
                <a:gd name="T11" fmla="*/ 119194 h 73"/>
                <a:gd name="T12" fmla="*/ 18852 w 83"/>
                <a:gd name="T13" fmla="*/ 60543 h 73"/>
                <a:gd name="T14" fmla="*/ 81065 w 83"/>
                <a:gd name="T15" fmla="*/ 15136 h 73"/>
                <a:gd name="T16" fmla="*/ 141393 w 83"/>
                <a:gd name="T17" fmla="*/ 1892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04" name="Freeform 288"/>
            <p:cNvSpPr>
              <a:spLocks/>
            </p:cNvSpPr>
            <p:nvPr/>
          </p:nvSpPr>
          <p:spPr bwMode="auto">
            <a:xfrm>
              <a:off x="2290265" y="3374298"/>
              <a:ext cx="156475" cy="137316"/>
            </a:xfrm>
            <a:custGeom>
              <a:avLst/>
              <a:gdLst>
                <a:gd name="T0" fmla="*/ 141393 w 83"/>
                <a:gd name="T1" fmla="*/ 18810 h 73"/>
                <a:gd name="T2" fmla="*/ 141393 w 83"/>
                <a:gd name="T3" fmla="*/ 18810 h 73"/>
                <a:gd name="T4" fmla="*/ 135737 w 83"/>
                <a:gd name="T5" fmla="*/ 79004 h 73"/>
                <a:gd name="T6" fmla="*/ 73524 w 83"/>
                <a:gd name="T7" fmla="*/ 124149 h 73"/>
                <a:gd name="T8" fmla="*/ 15082 w 83"/>
                <a:gd name="T9" fmla="*/ 118506 h 73"/>
                <a:gd name="T10" fmla="*/ 15082 w 83"/>
                <a:gd name="T11" fmla="*/ 118506 h 73"/>
                <a:gd name="T12" fmla="*/ 18852 w 83"/>
                <a:gd name="T13" fmla="*/ 60193 h 73"/>
                <a:gd name="T14" fmla="*/ 81065 w 83"/>
                <a:gd name="T15" fmla="*/ 15048 h 73"/>
                <a:gd name="T16" fmla="*/ 141393 w 83"/>
                <a:gd name="T17" fmla="*/ 1881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05" name="Freeform 289"/>
            <p:cNvSpPr>
              <a:spLocks/>
            </p:cNvSpPr>
            <p:nvPr/>
          </p:nvSpPr>
          <p:spPr bwMode="auto">
            <a:xfrm>
              <a:off x="2450732" y="3111642"/>
              <a:ext cx="407156" cy="156476"/>
            </a:xfrm>
            <a:custGeom>
              <a:avLst/>
              <a:gdLst>
                <a:gd name="T0" fmla="*/ 86709 w 216"/>
                <a:gd name="T1" fmla="*/ 39590 h 83"/>
                <a:gd name="T2" fmla="*/ 184728 w 216"/>
                <a:gd name="T3" fmla="*/ 13197 h 83"/>
                <a:gd name="T4" fmla="*/ 335527 w 216"/>
                <a:gd name="T5" fmla="*/ 7541 h 83"/>
                <a:gd name="T6" fmla="*/ 403386 w 216"/>
                <a:gd name="T7" fmla="*/ 69754 h 83"/>
                <a:gd name="T8" fmla="*/ 275207 w 216"/>
                <a:gd name="T9" fmla="*/ 131968 h 83"/>
                <a:gd name="T10" fmla="*/ 113099 w 216"/>
                <a:gd name="T11" fmla="*/ 130082 h 83"/>
                <a:gd name="T12" fmla="*/ 1885 w 216"/>
                <a:gd name="T13" fmla="*/ 94263 h 83"/>
                <a:gd name="T14" fmla="*/ 86709 w 216"/>
                <a:gd name="T15" fmla="*/ 3959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83">
                  <a:moveTo>
                    <a:pt x="46" y="21"/>
                  </a:moveTo>
                  <a:cubicBezTo>
                    <a:pt x="55" y="16"/>
                    <a:pt x="76" y="10"/>
                    <a:pt x="98" y="7"/>
                  </a:cubicBezTo>
                  <a:cubicBezTo>
                    <a:pt x="119" y="3"/>
                    <a:pt x="152" y="0"/>
                    <a:pt x="178" y="4"/>
                  </a:cubicBezTo>
                  <a:cubicBezTo>
                    <a:pt x="193" y="6"/>
                    <a:pt x="216" y="19"/>
                    <a:pt x="214" y="37"/>
                  </a:cubicBezTo>
                  <a:cubicBezTo>
                    <a:pt x="213" y="55"/>
                    <a:pt x="162" y="69"/>
                    <a:pt x="146" y="70"/>
                  </a:cubicBezTo>
                  <a:cubicBezTo>
                    <a:pt x="133" y="70"/>
                    <a:pt x="89" y="56"/>
                    <a:pt x="60" y="69"/>
                  </a:cubicBezTo>
                  <a:cubicBezTo>
                    <a:pt x="27" y="83"/>
                    <a:pt x="0" y="66"/>
                    <a:pt x="1" y="50"/>
                  </a:cubicBezTo>
                  <a:cubicBezTo>
                    <a:pt x="1" y="47"/>
                    <a:pt x="15" y="39"/>
                    <a:pt x="46" y="21"/>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9175" name="组合 1380"/>
          <p:cNvGrpSpPr>
            <a:grpSpLocks/>
          </p:cNvGrpSpPr>
          <p:nvPr/>
        </p:nvGrpSpPr>
        <p:grpSpPr bwMode="auto">
          <a:xfrm>
            <a:off x="5916084" y="3337719"/>
            <a:ext cx="923396" cy="922073"/>
            <a:chOff x="747066" y="4053692"/>
            <a:chExt cx="1108900" cy="1106511"/>
          </a:xfrm>
        </p:grpSpPr>
        <p:sp>
          <p:nvSpPr>
            <p:cNvPr id="49176" name="Oval 290"/>
            <p:cNvSpPr>
              <a:spLocks noChangeArrowheads="1"/>
            </p:cNvSpPr>
            <p:nvPr/>
          </p:nvSpPr>
          <p:spPr bwMode="auto">
            <a:xfrm>
              <a:off x="747066" y="4053692"/>
              <a:ext cx="1108900" cy="1106511"/>
            </a:xfrm>
            <a:prstGeom prst="ellipse">
              <a:avLst/>
            </a:pr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9177" name="Freeform 291"/>
            <p:cNvSpPr>
              <a:spLocks/>
            </p:cNvSpPr>
            <p:nvPr/>
          </p:nvSpPr>
          <p:spPr bwMode="auto">
            <a:xfrm>
              <a:off x="1155020" y="4408957"/>
              <a:ext cx="332111" cy="285010"/>
            </a:xfrm>
            <a:custGeom>
              <a:avLst/>
              <a:gdLst>
                <a:gd name="T0" fmla="*/ 320789 w 176"/>
                <a:gd name="T1" fmla="*/ 16987 h 151"/>
                <a:gd name="T2" fmla="*/ 320789 w 176"/>
                <a:gd name="T3" fmla="*/ 16987 h 151"/>
                <a:gd name="T4" fmla="*/ 315128 w 176"/>
                <a:gd name="T5" fmla="*/ 64174 h 151"/>
                <a:gd name="T6" fmla="*/ 56610 w 176"/>
                <a:gd name="T7" fmla="*/ 273685 h 151"/>
                <a:gd name="T8" fmla="*/ 11322 w 176"/>
                <a:gd name="T9" fmla="*/ 268023 h 151"/>
                <a:gd name="T10" fmla="*/ 11322 w 176"/>
                <a:gd name="T11" fmla="*/ 268023 h 151"/>
                <a:gd name="T12" fmla="*/ 16983 w 176"/>
                <a:gd name="T13" fmla="*/ 222723 h 151"/>
                <a:gd name="T14" fmla="*/ 273614 w 176"/>
                <a:gd name="T15" fmla="*/ 11325 h 151"/>
                <a:gd name="T16" fmla="*/ 320789 w 176"/>
                <a:gd name="T17" fmla="*/ 1698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151">
                  <a:moveTo>
                    <a:pt x="170" y="9"/>
                  </a:moveTo>
                  <a:cubicBezTo>
                    <a:pt x="170" y="9"/>
                    <a:pt x="170" y="9"/>
                    <a:pt x="170" y="9"/>
                  </a:cubicBezTo>
                  <a:cubicBezTo>
                    <a:pt x="176" y="17"/>
                    <a:pt x="174" y="28"/>
                    <a:pt x="167" y="34"/>
                  </a:cubicBezTo>
                  <a:cubicBezTo>
                    <a:pt x="30" y="145"/>
                    <a:pt x="30" y="145"/>
                    <a:pt x="30" y="145"/>
                  </a:cubicBezTo>
                  <a:cubicBezTo>
                    <a:pt x="23" y="151"/>
                    <a:pt x="12" y="150"/>
                    <a:pt x="6" y="142"/>
                  </a:cubicBezTo>
                  <a:cubicBezTo>
                    <a:pt x="6" y="142"/>
                    <a:pt x="6" y="142"/>
                    <a:pt x="6" y="142"/>
                  </a:cubicBezTo>
                  <a:cubicBezTo>
                    <a:pt x="0" y="135"/>
                    <a:pt x="1" y="124"/>
                    <a:pt x="9" y="118"/>
                  </a:cubicBezTo>
                  <a:cubicBezTo>
                    <a:pt x="145" y="6"/>
                    <a:pt x="145" y="6"/>
                    <a:pt x="145" y="6"/>
                  </a:cubicBezTo>
                  <a:cubicBezTo>
                    <a:pt x="153" y="0"/>
                    <a:pt x="164" y="2"/>
                    <a:pt x="170" y="9"/>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78" name="Freeform 292"/>
            <p:cNvSpPr>
              <a:spLocks/>
            </p:cNvSpPr>
            <p:nvPr/>
          </p:nvSpPr>
          <p:spPr bwMode="auto">
            <a:xfrm>
              <a:off x="1019301" y="4474422"/>
              <a:ext cx="362448" cy="385602"/>
            </a:xfrm>
            <a:custGeom>
              <a:avLst/>
              <a:gdLst>
                <a:gd name="T0" fmla="*/ 0 w 454"/>
                <a:gd name="T1" fmla="*/ 330516 h 483"/>
                <a:gd name="T2" fmla="*/ 175636 w 454"/>
                <a:gd name="T3" fmla="*/ 385602 h 483"/>
                <a:gd name="T4" fmla="*/ 217149 w 454"/>
                <a:gd name="T5" fmla="*/ 247488 h 483"/>
                <a:gd name="T6" fmla="*/ 362448 w 454"/>
                <a:gd name="T7" fmla="*/ 79835 h 483"/>
                <a:gd name="T8" fmla="*/ 102188 w 454"/>
                <a:gd name="T9" fmla="*/ 0 h 483"/>
                <a:gd name="T10" fmla="*/ 0 w 454"/>
                <a:gd name="T11" fmla="*/ 330516 h 4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483">
                  <a:moveTo>
                    <a:pt x="0" y="414"/>
                  </a:moveTo>
                  <a:lnTo>
                    <a:pt x="220" y="483"/>
                  </a:lnTo>
                  <a:lnTo>
                    <a:pt x="272" y="310"/>
                  </a:lnTo>
                  <a:lnTo>
                    <a:pt x="454" y="100"/>
                  </a:lnTo>
                  <a:lnTo>
                    <a:pt x="128" y="0"/>
                  </a:lnTo>
                  <a:lnTo>
                    <a:pt x="0" y="414"/>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79" name="Freeform 293"/>
            <p:cNvSpPr>
              <a:spLocks/>
            </p:cNvSpPr>
            <p:nvPr/>
          </p:nvSpPr>
          <p:spPr bwMode="auto">
            <a:xfrm>
              <a:off x="1139851" y="4514339"/>
              <a:ext cx="332910" cy="285010"/>
            </a:xfrm>
            <a:custGeom>
              <a:avLst/>
              <a:gdLst>
                <a:gd name="T0" fmla="*/ 321561 w 176"/>
                <a:gd name="T1" fmla="*/ 16987 h 151"/>
                <a:gd name="T2" fmla="*/ 321561 w 176"/>
                <a:gd name="T3" fmla="*/ 16987 h 151"/>
                <a:gd name="T4" fmla="*/ 315886 w 176"/>
                <a:gd name="T5" fmla="*/ 64174 h 151"/>
                <a:gd name="T6" fmla="*/ 58638 w 176"/>
                <a:gd name="T7" fmla="*/ 273685 h 151"/>
                <a:gd name="T8" fmla="*/ 11349 w 176"/>
                <a:gd name="T9" fmla="*/ 268023 h 151"/>
                <a:gd name="T10" fmla="*/ 11349 w 176"/>
                <a:gd name="T11" fmla="*/ 268023 h 151"/>
                <a:gd name="T12" fmla="*/ 17024 w 176"/>
                <a:gd name="T13" fmla="*/ 222723 h 151"/>
                <a:gd name="T14" fmla="*/ 274272 w 176"/>
                <a:gd name="T15" fmla="*/ 11325 h 151"/>
                <a:gd name="T16" fmla="*/ 321561 w 176"/>
                <a:gd name="T17" fmla="*/ 1698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151">
                  <a:moveTo>
                    <a:pt x="170" y="9"/>
                  </a:moveTo>
                  <a:cubicBezTo>
                    <a:pt x="170" y="9"/>
                    <a:pt x="170" y="9"/>
                    <a:pt x="170" y="9"/>
                  </a:cubicBezTo>
                  <a:cubicBezTo>
                    <a:pt x="176" y="16"/>
                    <a:pt x="175" y="27"/>
                    <a:pt x="167" y="34"/>
                  </a:cubicBezTo>
                  <a:cubicBezTo>
                    <a:pt x="31" y="145"/>
                    <a:pt x="31" y="145"/>
                    <a:pt x="31" y="145"/>
                  </a:cubicBezTo>
                  <a:cubicBezTo>
                    <a:pt x="23" y="151"/>
                    <a:pt x="12" y="150"/>
                    <a:pt x="6" y="142"/>
                  </a:cubicBezTo>
                  <a:cubicBezTo>
                    <a:pt x="6" y="142"/>
                    <a:pt x="6" y="142"/>
                    <a:pt x="6" y="142"/>
                  </a:cubicBezTo>
                  <a:cubicBezTo>
                    <a:pt x="0" y="135"/>
                    <a:pt x="1" y="124"/>
                    <a:pt x="9" y="118"/>
                  </a:cubicBezTo>
                  <a:cubicBezTo>
                    <a:pt x="145" y="6"/>
                    <a:pt x="145" y="6"/>
                    <a:pt x="145" y="6"/>
                  </a:cubicBezTo>
                  <a:cubicBezTo>
                    <a:pt x="153" y="0"/>
                    <a:pt x="164" y="1"/>
                    <a:pt x="170"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80" name="Freeform 294"/>
            <p:cNvSpPr>
              <a:spLocks/>
            </p:cNvSpPr>
            <p:nvPr/>
          </p:nvSpPr>
          <p:spPr bwMode="auto">
            <a:xfrm>
              <a:off x="1200525" y="4282020"/>
              <a:ext cx="322531" cy="277825"/>
            </a:xfrm>
            <a:custGeom>
              <a:avLst/>
              <a:gdLst>
                <a:gd name="T0" fmla="*/ 311214 w 171"/>
                <a:gd name="T1" fmla="*/ 17010 h 147"/>
                <a:gd name="T2" fmla="*/ 311214 w 171"/>
                <a:gd name="T3" fmla="*/ 17010 h 147"/>
                <a:gd name="T4" fmla="*/ 305556 w 171"/>
                <a:gd name="T5" fmla="*/ 62369 h 147"/>
                <a:gd name="T6" fmla="*/ 56584 w 171"/>
                <a:gd name="T7" fmla="*/ 266485 h 147"/>
                <a:gd name="T8" fmla="*/ 11317 w 171"/>
                <a:gd name="T9" fmla="*/ 260815 h 147"/>
                <a:gd name="T10" fmla="*/ 11317 w 171"/>
                <a:gd name="T11" fmla="*/ 260815 h 147"/>
                <a:gd name="T12" fmla="*/ 16975 w 171"/>
                <a:gd name="T13" fmla="*/ 213566 h 147"/>
                <a:gd name="T14" fmla="*/ 264060 w 171"/>
                <a:gd name="T15" fmla="*/ 11340 h 147"/>
                <a:gd name="T16" fmla="*/ 311214 w 171"/>
                <a:gd name="T17" fmla="*/ 1701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 h="147">
                  <a:moveTo>
                    <a:pt x="165" y="9"/>
                  </a:moveTo>
                  <a:cubicBezTo>
                    <a:pt x="165" y="9"/>
                    <a:pt x="165" y="9"/>
                    <a:pt x="165" y="9"/>
                  </a:cubicBezTo>
                  <a:cubicBezTo>
                    <a:pt x="171" y="16"/>
                    <a:pt x="169" y="27"/>
                    <a:pt x="162" y="33"/>
                  </a:cubicBezTo>
                  <a:cubicBezTo>
                    <a:pt x="30" y="141"/>
                    <a:pt x="30" y="141"/>
                    <a:pt x="30" y="141"/>
                  </a:cubicBezTo>
                  <a:cubicBezTo>
                    <a:pt x="23" y="147"/>
                    <a:pt x="12" y="145"/>
                    <a:pt x="6" y="138"/>
                  </a:cubicBezTo>
                  <a:cubicBezTo>
                    <a:pt x="6" y="138"/>
                    <a:pt x="6" y="138"/>
                    <a:pt x="6" y="138"/>
                  </a:cubicBezTo>
                  <a:cubicBezTo>
                    <a:pt x="0" y="130"/>
                    <a:pt x="1" y="119"/>
                    <a:pt x="9" y="113"/>
                  </a:cubicBezTo>
                  <a:cubicBezTo>
                    <a:pt x="140" y="6"/>
                    <a:pt x="140" y="6"/>
                    <a:pt x="140" y="6"/>
                  </a:cubicBezTo>
                  <a:cubicBezTo>
                    <a:pt x="148" y="0"/>
                    <a:pt x="159" y="1"/>
                    <a:pt x="165"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81" name="Freeform 295"/>
            <p:cNvSpPr>
              <a:spLocks/>
            </p:cNvSpPr>
            <p:nvPr/>
          </p:nvSpPr>
          <p:spPr bwMode="auto">
            <a:xfrm>
              <a:off x="1145439" y="4117560"/>
              <a:ext cx="313749" cy="619518"/>
            </a:xfrm>
            <a:custGeom>
              <a:avLst/>
              <a:gdLst>
                <a:gd name="T0" fmla="*/ 64262 w 166"/>
                <a:gd name="T1" fmla="*/ 0 h 328"/>
                <a:gd name="T2" fmla="*/ 249487 w 166"/>
                <a:gd name="T3" fmla="*/ 0 h 328"/>
                <a:gd name="T4" fmla="*/ 313749 w 166"/>
                <a:gd name="T5" fmla="*/ 66107 h 328"/>
                <a:gd name="T6" fmla="*/ 313749 w 166"/>
                <a:gd name="T7" fmla="*/ 555300 h 328"/>
                <a:gd name="T8" fmla="*/ 249487 w 166"/>
                <a:gd name="T9" fmla="*/ 619518 h 328"/>
                <a:gd name="T10" fmla="*/ 64262 w 166"/>
                <a:gd name="T11" fmla="*/ 619518 h 328"/>
                <a:gd name="T12" fmla="*/ 0 w 166"/>
                <a:gd name="T13" fmla="*/ 555300 h 328"/>
                <a:gd name="T14" fmla="*/ 0 w 166"/>
                <a:gd name="T15" fmla="*/ 66107 h 328"/>
                <a:gd name="T16" fmla="*/ 64262 w 166"/>
                <a:gd name="T17" fmla="*/ 0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328">
                  <a:moveTo>
                    <a:pt x="34" y="0"/>
                  </a:moveTo>
                  <a:cubicBezTo>
                    <a:pt x="132" y="0"/>
                    <a:pt x="132" y="0"/>
                    <a:pt x="132" y="0"/>
                  </a:cubicBezTo>
                  <a:cubicBezTo>
                    <a:pt x="151" y="0"/>
                    <a:pt x="166" y="16"/>
                    <a:pt x="166" y="35"/>
                  </a:cubicBezTo>
                  <a:cubicBezTo>
                    <a:pt x="166" y="294"/>
                    <a:pt x="166" y="294"/>
                    <a:pt x="166" y="294"/>
                  </a:cubicBezTo>
                  <a:cubicBezTo>
                    <a:pt x="166" y="313"/>
                    <a:pt x="151" y="328"/>
                    <a:pt x="132" y="328"/>
                  </a:cubicBezTo>
                  <a:cubicBezTo>
                    <a:pt x="34" y="328"/>
                    <a:pt x="34" y="328"/>
                    <a:pt x="34" y="328"/>
                  </a:cubicBezTo>
                  <a:cubicBezTo>
                    <a:pt x="15" y="328"/>
                    <a:pt x="0" y="313"/>
                    <a:pt x="0" y="294"/>
                  </a:cubicBezTo>
                  <a:cubicBezTo>
                    <a:pt x="0" y="35"/>
                    <a:pt x="0" y="35"/>
                    <a:pt x="0" y="35"/>
                  </a:cubicBezTo>
                  <a:cubicBezTo>
                    <a:pt x="0" y="16"/>
                    <a:pt x="15" y="0"/>
                    <a:pt x="34" y="0"/>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82" name="Freeform 296"/>
            <p:cNvSpPr>
              <a:spLocks/>
            </p:cNvSpPr>
            <p:nvPr/>
          </p:nvSpPr>
          <p:spPr bwMode="auto">
            <a:xfrm>
              <a:off x="1171785" y="4171050"/>
              <a:ext cx="258664" cy="509346"/>
            </a:xfrm>
            <a:custGeom>
              <a:avLst/>
              <a:gdLst>
                <a:gd name="T0" fmla="*/ 1888 w 137"/>
                <a:gd name="T1" fmla="*/ 0 h 270"/>
                <a:gd name="T2" fmla="*/ 258664 w 137"/>
                <a:gd name="T3" fmla="*/ 0 h 270"/>
                <a:gd name="T4" fmla="*/ 258664 w 137"/>
                <a:gd name="T5" fmla="*/ 0 h 270"/>
                <a:gd name="T6" fmla="*/ 258664 w 137"/>
                <a:gd name="T7" fmla="*/ 509346 h 270"/>
                <a:gd name="T8" fmla="*/ 258664 w 137"/>
                <a:gd name="T9" fmla="*/ 509346 h 270"/>
                <a:gd name="T10" fmla="*/ 1888 w 137"/>
                <a:gd name="T11" fmla="*/ 509346 h 270"/>
                <a:gd name="T12" fmla="*/ 0 w 137"/>
                <a:gd name="T13" fmla="*/ 509346 h 270"/>
                <a:gd name="T14" fmla="*/ 0 w 137"/>
                <a:gd name="T15" fmla="*/ 0 h 270"/>
                <a:gd name="T16" fmla="*/ 1888 w 137"/>
                <a:gd name="T17" fmla="*/ 0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270">
                  <a:moveTo>
                    <a:pt x="1" y="0"/>
                  </a:moveTo>
                  <a:cubicBezTo>
                    <a:pt x="137" y="0"/>
                    <a:pt x="137" y="0"/>
                    <a:pt x="137" y="0"/>
                  </a:cubicBezTo>
                  <a:cubicBezTo>
                    <a:pt x="137" y="0"/>
                    <a:pt x="137" y="0"/>
                    <a:pt x="137" y="0"/>
                  </a:cubicBezTo>
                  <a:cubicBezTo>
                    <a:pt x="137" y="270"/>
                    <a:pt x="137" y="270"/>
                    <a:pt x="137" y="270"/>
                  </a:cubicBezTo>
                  <a:cubicBezTo>
                    <a:pt x="137" y="270"/>
                    <a:pt x="137" y="270"/>
                    <a:pt x="137" y="270"/>
                  </a:cubicBezTo>
                  <a:cubicBezTo>
                    <a:pt x="1" y="270"/>
                    <a:pt x="1" y="270"/>
                    <a:pt x="1" y="270"/>
                  </a:cubicBezTo>
                  <a:cubicBezTo>
                    <a:pt x="0" y="270"/>
                    <a:pt x="0" y="270"/>
                    <a:pt x="0" y="270"/>
                  </a:cubicBezTo>
                  <a:cubicBezTo>
                    <a:pt x="0" y="0"/>
                    <a:pt x="0" y="0"/>
                    <a:pt x="0" y="0"/>
                  </a:cubicBezTo>
                  <a:cubicBezTo>
                    <a:pt x="0" y="0"/>
                    <a:pt x="0" y="0"/>
                    <a:pt x="1"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83" name="Freeform 297"/>
            <p:cNvSpPr>
              <a:spLocks/>
            </p:cNvSpPr>
            <p:nvPr/>
          </p:nvSpPr>
          <p:spPr bwMode="auto">
            <a:xfrm>
              <a:off x="1374564" y="4495179"/>
              <a:ext cx="122147" cy="113365"/>
            </a:xfrm>
            <a:custGeom>
              <a:avLst/>
              <a:gdLst>
                <a:gd name="T0" fmla="*/ 110872 w 65"/>
                <a:gd name="T1" fmla="*/ 17005 h 60"/>
                <a:gd name="T2" fmla="*/ 110872 w 65"/>
                <a:gd name="T3" fmla="*/ 17005 h 60"/>
                <a:gd name="T4" fmla="*/ 105234 w 65"/>
                <a:gd name="T5" fmla="*/ 62351 h 60"/>
                <a:gd name="T6" fmla="*/ 56376 w 65"/>
                <a:gd name="T7" fmla="*/ 102029 h 60"/>
                <a:gd name="T8" fmla="*/ 11275 w 65"/>
                <a:gd name="T9" fmla="*/ 96360 h 60"/>
                <a:gd name="T10" fmla="*/ 11275 w 65"/>
                <a:gd name="T11" fmla="*/ 96360 h 60"/>
                <a:gd name="T12" fmla="*/ 16913 w 65"/>
                <a:gd name="T13" fmla="*/ 49125 h 60"/>
                <a:gd name="T14" fmla="*/ 63892 w 65"/>
                <a:gd name="T15" fmla="*/ 11337 h 60"/>
                <a:gd name="T16" fmla="*/ 110872 w 65"/>
                <a:gd name="T17" fmla="*/ 17005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60">
                  <a:moveTo>
                    <a:pt x="59" y="9"/>
                  </a:moveTo>
                  <a:cubicBezTo>
                    <a:pt x="59" y="9"/>
                    <a:pt x="59" y="9"/>
                    <a:pt x="59" y="9"/>
                  </a:cubicBezTo>
                  <a:cubicBezTo>
                    <a:pt x="65" y="16"/>
                    <a:pt x="64" y="27"/>
                    <a:pt x="56" y="33"/>
                  </a:cubicBezTo>
                  <a:cubicBezTo>
                    <a:pt x="30" y="54"/>
                    <a:pt x="30" y="54"/>
                    <a:pt x="30" y="54"/>
                  </a:cubicBezTo>
                  <a:cubicBezTo>
                    <a:pt x="23" y="60"/>
                    <a:pt x="12" y="59"/>
                    <a:pt x="6" y="51"/>
                  </a:cubicBezTo>
                  <a:cubicBezTo>
                    <a:pt x="6" y="51"/>
                    <a:pt x="6" y="51"/>
                    <a:pt x="6" y="51"/>
                  </a:cubicBezTo>
                  <a:cubicBezTo>
                    <a:pt x="0" y="43"/>
                    <a:pt x="1" y="32"/>
                    <a:pt x="9" y="26"/>
                  </a:cubicBezTo>
                  <a:cubicBezTo>
                    <a:pt x="34" y="6"/>
                    <a:pt x="34" y="6"/>
                    <a:pt x="34" y="6"/>
                  </a:cubicBezTo>
                  <a:cubicBezTo>
                    <a:pt x="42" y="0"/>
                    <a:pt x="53" y="1"/>
                    <a:pt x="59"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84" name="Freeform 298"/>
            <p:cNvSpPr>
              <a:spLocks/>
            </p:cNvSpPr>
            <p:nvPr/>
          </p:nvSpPr>
          <p:spPr bwMode="auto">
            <a:xfrm>
              <a:off x="1398515" y="4388200"/>
              <a:ext cx="115760" cy="105382"/>
            </a:xfrm>
            <a:custGeom>
              <a:avLst/>
              <a:gdLst>
                <a:gd name="T0" fmla="*/ 104374 w 61"/>
                <a:gd name="T1" fmla="*/ 15055 h 56"/>
                <a:gd name="T2" fmla="*/ 104374 w 61"/>
                <a:gd name="T3" fmla="*/ 15055 h 56"/>
                <a:gd name="T4" fmla="*/ 100578 w 61"/>
                <a:gd name="T5" fmla="*/ 62100 h 56"/>
                <a:gd name="T6" fmla="*/ 58829 w 61"/>
                <a:gd name="T7" fmla="*/ 94091 h 56"/>
                <a:gd name="T8" fmla="*/ 11386 w 61"/>
                <a:gd name="T9" fmla="*/ 90327 h 56"/>
                <a:gd name="T10" fmla="*/ 11386 w 61"/>
                <a:gd name="T11" fmla="*/ 90327 h 56"/>
                <a:gd name="T12" fmla="*/ 17079 w 61"/>
                <a:gd name="T13" fmla="*/ 43282 h 56"/>
                <a:gd name="T14" fmla="*/ 58829 w 61"/>
                <a:gd name="T15" fmla="*/ 11291 h 56"/>
                <a:gd name="T16" fmla="*/ 104374 w 61"/>
                <a:gd name="T17" fmla="*/ 150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56">
                  <a:moveTo>
                    <a:pt x="55" y="8"/>
                  </a:moveTo>
                  <a:cubicBezTo>
                    <a:pt x="55" y="8"/>
                    <a:pt x="55" y="8"/>
                    <a:pt x="55" y="8"/>
                  </a:cubicBezTo>
                  <a:cubicBezTo>
                    <a:pt x="61" y="16"/>
                    <a:pt x="60" y="27"/>
                    <a:pt x="53" y="33"/>
                  </a:cubicBezTo>
                  <a:cubicBezTo>
                    <a:pt x="31" y="50"/>
                    <a:pt x="31" y="50"/>
                    <a:pt x="31" y="50"/>
                  </a:cubicBezTo>
                  <a:cubicBezTo>
                    <a:pt x="23" y="56"/>
                    <a:pt x="12" y="55"/>
                    <a:pt x="6" y="48"/>
                  </a:cubicBezTo>
                  <a:cubicBezTo>
                    <a:pt x="6" y="48"/>
                    <a:pt x="6" y="48"/>
                    <a:pt x="6" y="48"/>
                  </a:cubicBezTo>
                  <a:cubicBezTo>
                    <a:pt x="0" y="40"/>
                    <a:pt x="1" y="29"/>
                    <a:pt x="9" y="23"/>
                  </a:cubicBezTo>
                  <a:cubicBezTo>
                    <a:pt x="31" y="6"/>
                    <a:pt x="31" y="6"/>
                    <a:pt x="31" y="6"/>
                  </a:cubicBezTo>
                  <a:cubicBezTo>
                    <a:pt x="38" y="0"/>
                    <a:pt x="49" y="1"/>
                    <a:pt x="55" y="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85" name="Freeform 299"/>
            <p:cNvSpPr>
              <a:spLocks/>
            </p:cNvSpPr>
            <p:nvPr/>
          </p:nvSpPr>
          <p:spPr bwMode="auto">
            <a:xfrm>
              <a:off x="926693" y="4750650"/>
              <a:ext cx="305766" cy="384804"/>
            </a:xfrm>
            <a:custGeom>
              <a:avLst/>
              <a:gdLst>
                <a:gd name="T0" fmla="*/ 81160 w 162"/>
                <a:gd name="T1" fmla="*/ 0 h 204"/>
                <a:gd name="T2" fmla="*/ 305766 w 162"/>
                <a:gd name="T3" fmla="*/ 69793 h 204"/>
                <a:gd name="T4" fmla="*/ 209506 w 162"/>
                <a:gd name="T5" fmla="*/ 384804 h 204"/>
                <a:gd name="T6" fmla="*/ 0 w 162"/>
                <a:gd name="T7" fmla="*/ 264081 h 204"/>
                <a:gd name="T8" fmla="*/ 81160 w 162"/>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204">
                  <a:moveTo>
                    <a:pt x="43" y="0"/>
                  </a:moveTo>
                  <a:cubicBezTo>
                    <a:pt x="162" y="37"/>
                    <a:pt x="162" y="37"/>
                    <a:pt x="162" y="37"/>
                  </a:cubicBezTo>
                  <a:cubicBezTo>
                    <a:pt x="111" y="204"/>
                    <a:pt x="111" y="204"/>
                    <a:pt x="111" y="204"/>
                  </a:cubicBezTo>
                  <a:cubicBezTo>
                    <a:pt x="69" y="191"/>
                    <a:pt x="31" y="169"/>
                    <a:pt x="0" y="140"/>
                  </a:cubicBezTo>
                  <a:lnTo>
                    <a:pt x="43" y="0"/>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86" name="Freeform 300"/>
            <p:cNvSpPr>
              <a:spLocks/>
            </p:cNvSpPr>
            <p:nvPr/>
          </p:nvSpPr>
          <p:spPr bwMode="auto">
            <a:xfrm>
              <a:off x="1049638" y="4353871"/>
              <a:ext cx="120550" cy="328121"/>
            </a:xfrm>
            <a:custGeom>
              <a:avLst/>
              <a:gdLst>
                <a:gd name="T0" fmla="*/ 33905 w 64"/>
                <a:gd name="T1" fmla="*/ 320578 h 174"/>
                <a:gd name="T2" fmla="*/ 56508 w 64"/>
                <a:gd name="T3" fmla="*/ 328121 h 174"/>
                <a:gd name="T4" fmla="*/ 62159 w 64"/>
                <a:gd name="T5" fmla="*/ 299835 h 174"/>
                <a:gd name="T6" fmla="*/ 111132 w 64"/>
                <a:gd name="T7" fmla="*/ 71659 h 174"/>
                <a:gd name="T8" fmla="*/ 62159 w 64"/>
                <a:gd name="T9" fmla="*/ 0 h 174"/>
                <a:gd name="T10" fmla="*/ 3767 w 64"/>
                <a:gd name="T11" fmla="*/ 267777 h 174"/>
                <a:gd name="T12" fmla="*/ 33905 w 64"/>
                <a:gd name="T13" fmla="*/ 320578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74">
                  <a:moveTo>
                    <a:pt x="18" y="170"/>
                  </a:moveTo>
                  <a:cubicBezTo>
                    <a:pt x="30" y="174"/>
                    <a:pt x="30" y="174"/>
                    <a:pt x="30" y="174"/>
                  </a:cubicBezTo>
                  <a:cubicBezTo>
                    <a:pt x="33" y="159"/>
                    <a:pt x="33" y="159"/>
                    <a:pt x="33" y="159"/>
                  </a:cubicBezTo>
                  <a:cubicBezTo>
                    <a:pt x="59" y="38"/>
                    <a:pt x="59" y="38"/>
                    <a:pt x="59" y="38"/>
                  </a:cubicBezTo>
                  <a:cubicBezTo>
                    <a:pt x="64" y="13"/>
                    <a:pt x="49" y="4"/>
                    <a:pt x="33" y="0"/>
                  </a:cubicBezTo>
                  <a:cubicBezTo>
                    <a:pt x="2" y="142"/>
                    <a:pt x="2" y="142"/>
                    <a:pt x="2" y="142"/>
                  </a:cubicBezTo>
                  <a:cubicBezTo>
                    <a:pt x="0" y="154"/>
                    <a:pt x="7" y="167"/>
                    <a:pt x="18" y="17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87" name="Freeform 301"/>
            <p:cNvSpPr>
              <a:spLocks/>
            </p:cNvSpPr>
            <p:nvPr/>
          </p:nvSpPr>
          <p:spPr bwMode="auto">
            <a:xfrm>
              <a:off x="1464777" y="4846452"/>
              <a:ext cx="247487" cy="226731"/>
            </a:xfrm>
            <a:custGeom>
              <a:avLst/>
              <a:gdLst>
                <a:gd name="T0" fmla="*/ 0 w 131"/>
                <a:gd name="T1" fmla="*/ 49125 h 120"/>
                <a:gd name="T2" fmla="*/ 92571 w 131"/>
                <a:gd name="T3" fmla="*/ 226731 h 120"/>
                <a:gd name="T4" fmla="*/ 141691 w 131"/>
                <a:gd name="T5" fmla="*/ 222952 h 120"/>
                <a:gd name="T6" fmla="*/ 247487 w 131"/>
                <a:gd name="T7" fmla="*/ 132260 h 120"/>
                <a:gd name="T8" fmla="*/ 179475 w 131"/>
                <a:gd name="T9" fmla="*/ 0 h 120"/>
                <a:gd name="T10" fmla="*/ 0 w 131"/>
                <a:gd name="T11" fmla="*/ 49125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120">
                  <a:moveTo>
                    <a:pt x="0" y="26"/>
                  </a:moveTo>
                  <a:cubicBezTo>
                    <a:pt x="49" y="120"/>
                    <a:pt x="49" y="120"/>
                    <a:pt x="49" y="120"/>
                  </a:cubicBezTo>
                  <a:cubicBezTo>
                    <a:pt x="75" y="118"/>
                    <a:pt x="75" y="118"/>
                    <a:pt x="75" y="118"/>
                  </a:cubicBezTo>
                  <a:cubicBezTo>
                    <a:pt x="95" y="105"/>
                    <a:pt x="114" y="89"/>
                    <a:pt x="131" y="70"/>
                  </a:cubicBezTo>
                  <a:cubicBezTo>
                    <a:pt x="95" y="0"/>
                    <a:pt x="95" y="0"/>
                    <a:pt x="95" y="0"/>
                  </a:cubicBezTo>
                  <a:lnTo>
                    <a:pt x="0" y="26"/>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88" name="Freeform 302"/>
            <p:cNvSpPr>
              <a:spLocks/>
            </p:cNvSpPr>
            <p:nvPr/>
          </p:nvSpPr>
          <p:spPr bwMode="auto">
            <a:xfrm>
              <a:off x="1511879" y="4918304"/>
              <a:ext cx="217150" cy="181225"/>
            </a:xfrm>
            <a:custGeom>
              <a:avLst/>
              <a:gdLst>
                <a:gd name="T0" fmla="*/ 196379 w 115"/>
                <a:gd name="T1" fmla="*/ 0 h 96"/>
                <a:gd name="T2" fmla="*/ 217150 w 115"/>
                <a:gd name="T3" fmla="*/ 41531 h 96"/>
                <a:gd name="T4" fmla="*/ 41542 w 115"/>
                <a:gd name="T5" fmla="*/ 181225 h 96"/>
                <a:gd name="T6" fmla="*/ 0 w 115"/>
                <a:gd name="T7" fmla="*/ 98164 h 96"/>
                <a:gd name="T8" fmla="*/ 196379 w 11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96">
                  <a:moveTo>
                    <a:pt x="104" y="0"/>
                  </a:moveTo>
                  <a:cubicBezTo>
                    <a:pt x="115" y="22"/>
                    <a:pt x="115" y="22"/>
                    <a:pt x="115" y="22"/>
                  </a:cubicBezTo>
                  <a:cubicBezTo>
                    <a:pt x="89" y="53"/>
                    <a:pt x="58" y="78"/>
                    <a:pt x="22" y="96"/>
                  </a:cubicBezTo>
                  <a:cubicBezTo>
                    <a:pt x="0" y="52"/>
                    <a:pt x="0" y="52"/>
                    <a:pt x="0" y="52"/>
                  </a:cubicBezTo>
                  <a:lnTo>
                    <a:pt x="104" y="0"/>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89" name="Freeform 303"/>
            <p:cNvSpPr>
              <a:spLocks/>
            </p:cNvSpPr>
            <p:nvPr/>
          </p:nvSpPr>
          <p:spPr bwMode="auto">
            <a:xfrm>
              <a:off x="1293133" y="4737079"/>
              <a:ext cx="207569" cy="207571"/>
            </a:xfrm>
            <a:custGeom>
              <a:avLst/>
              <a:gdLst>
                <a:gd name="T0" fmla="*/ 13209 w 110"/>
                <a:gd name="T1" fmla="*/ 45288 h 110"/>
                <a:gd name="T2" fmla="*/ 98124 w 110"/>
                <a:gd name="T3" fmla="*/ 147187 h 110"/>
                <a:gd name="T4" fmla="*/ 192473 w 110"/>
                <a:gd name="T5" fmla="*/ 196249 h 110"/>
                <a:gd name="T6" fmla="*/ 166055 w 110"/>
                <a:gd name="T7" fmla="*/ 116995 h 110"/>
                <a:gd name="T8" fmla="*/ 90576 w 110"/>
                <a:gd name="T9" fmla="*/ 35853 h 110"/>
                <a:gd name="T10" fmla="*/ 11322 w 110"/>
                <a:gd name="T11" fmla="*/ 18870 h 110"/>
                <a:gd name="T12" fmla="*/ 13209 w 110"/>
                <a:gd name="T13" fmla="*/ 45288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10">
                  <a:moveTo>
                    <a:pt x="7" y="24"/>
                  </a:moveTo>
                  <a:cubicBezTo>
                    <a:pt x="52" y="78"/>
                    <a:pt x="52" y="78"/>
                    <a:pt x="52" y="78"/>
                  </a:cubicBezTo>
                  <a:cubicBezTo>
                    <a:pt x="59" y="86"/>
                    <a:pt x="93" y="110"/>
                    <a:pt x="102" y="104"/>
                  </a:cubicBezTo>
                  <a:cubicBezTo>
                    <a:pt x="110" y="98"/>
                    <a:pt x="95" y="70"/>
                    <a:pt x="88" y="62"/>
                  </a:cubicBezTo>
                  <a:cubicBezTo>
                    <a:pt x="48" y="19"/>
                    <a:pt x="48" y="19"/>
                    <a:pt x="48" y="19"/>
                  </a:cubicBezTo>
                  <a:cubicBezTo>
                    <a:pt x="30" y="0"/>
                    <a:pt x="15" y="4"/>
                    <a:pt x="6" y="10"/>
                  </a:cubicBezTo>
                  <a:cubicBezTo>
                    <a:pt x="2" y="13"/>
                    <a:pt x="0" y="16"/>
                    <a:pt x="7" y="2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90" name="Freeform 304"/>
            <p:cNvSpPr>
              <a:spLocks/>
            </p:cNvSpPr>
            <p:nvPr/>
          </p:nvSpPr>
          <p:spPr bwMode="auto">
            <a:xfrm>
              <a:off x="1207710" y="4472825"/>
              <a:ext cx="470225" cy="509346"/>
            </a:xfrm>
            <a:custGeom>
              <a:avLst/>
              <a:gdLst>
                <a:gd name="T0" fmla="*/ 90646 w 249"/>
                <a:gd name="T1" fmla="*/ 39616 h 270"/>
                <a:gd name="T2" fmla="*/ 175626 w 249"/>
                <a:gd name="T3" fmla="*/ 198079 h 270"/>
                <a:gd name="T4" fmla="*/ 243611 w 249"/>
                <a:gd name="T5" fmla="*/ 184874 h 270"/>
                <a:gd name="T6" fmla="*/ 305930 w 249"/>
                <a:gd name="T7" fmla="*/ 164123 h 270"/>
                <a:gd name="T8" fmla="*/ 370137 w 249"/>
                <a:gd name="T9" fmla="*/ 156577 h 270"/>
                <a:gd name="T10" fmla="*/ 443787 w 249"/>
                <a:gd name="T11" fmla="*/ 290516 h 270"/>
                <a:gd name="T12" fmla="*/ 464560 w 249"/>
                <a:gd name="T13" fmla="*/ 415023 h 270"/>
                <a:gd name="T14" fmla="*/ 302153 w 249"/>
                <a:gd name="T15" fmla="*/ 488595 h 270"/>
                <a:gd name="T16" fmla="*/ 236057 w 249"/>
                <a:gd name="T17" fmla="*/ 443320 h 270"/>
                <a:gd name="T18" fmla="*/ 26438 w 249"/>
                <a:gd name="T19" fmla="*/ 73572 h 270"/>
                <a:gd name="T20" fmla="*/ 90646 w 249"/>
                <a:gd name="T21" fmla="*/ 39616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 h="270">
                  <a:moveTo>
                    <a:pt x="48" y="21"/>
                  </a:moveTo>
                  <a:cubicBezTo>
                    <a:pt x="93" y="105"/>
                    <a:pt x="93" y="105"/>
                    <a:pt x="93" y="105"/>
                  </a:cubicBezTo>
                  <a:cubicBezTo>
                    <a:pt x="95" y="89"/>
                    <a:pt x="119" y="84"/>
                    <a:pt x="129" y="98"/>
                  </a:cubicBezTo>
                  <a:cubicBezTo>
                    <a:pt x="128" y="82"/>
                    <a:pt x="150" y="76"/>
                    <a:pt x="162" y="87"/>
                  </a:cubicBezTo>
                  <a:cubicBezTo>
                    <a:pt x="164" y="71"/>
                    <a:pt x="188" y="68"/>
                    <a:pt x="196" y="83"/>
                  </a:cubicBezTo>
                  <a:cubicBezTo>
                    <a:pt x="235" y="154"/>
                    <a:pt x="235" y="154"/>
                    <a:pt x="235" y="154"/>
                  </a:cubicBezTo>
                  <a:cubicBezTo>
                    <a:pt x="246" y="174"/>
                    <a:pt x="249" y="205"/>
                    <a:pt x="246" y="220"/>
                  </a:cubicBezTo>
                  <a:cubicBezTo>
                    <a:pt x="237" y="264"/>
                    <a:pt x="181" y="270"/>
                    <a:pt x="160" y="259"/>
                  </a:cubicBezTo>
                  <a:cubicBezTo>
                    <a:pt x="143" y="250"/>
                    <a:pt x="131" y="245"/>
                    <a:pt x="125" y="235"/>
                  </a:cubicBezTo>
                  <a:cubicBezTo>
                    <a:pt x="14" y="39"/>
                    <a:pt x="14" y="39"/>
                    <a:pt x="14" y="39"/>
                  </a:cubicBezTo>
                  <a:cubicBezTo>
                    <a:pt x="0" y="14"/>
                    <a:pt x="37" y="0"/>
                    <a:pt x="48" y="2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91" name="Freeform 305"/>
            <p:cNvSpPr>
              <a:spLocks noEditPoints="1"/>
            </p:cNvSpPr>
            <p:nvPr/>
          </p:nvSpPr>
          <p:spPr bwMode="auto">
            <a:xfrm>
              <a:off x="1383346" y="4631697"/>
              <a:ext cx="157274" cy="103785"/>
            </a:xfrm>
            <a:custGeom>
              <a:avLst/>
              <a:gdLst>
                <a:gd name="T0" fmla="*/ 157274 w 83"/>
                <a:gd name="T1" fmla="*/ 50949 h 55"/>
                <a:gd name="T2" fmla="*/ 130746 w 83"/>
                <a:gd name="T3" fmla="*/ 0 h 55"/>
                <a:gd name="T4" fmla="*/ 130746 w 83"/>
                <a:gd name="T5" fmla="*/ 5661 h 55"/>
                <a:gd name="T6" fmla="*/ 123166 w 83"/>
                <a:gd name="T7" fmla="*/ 0 h 55"/>
                <a:gd name="T8" fmla="*/ 157274 w 83"/>
                <a:gd name="T9" fmla="*/ 50949 h 55"/>
                <a:gd name="T10" fmla="*/ 0 w 83"/>
                <a:gd name="T11" fmla="*/ 37740 h 55"/>
                <a:gd name="T12" fmla="*/ 1895 w 83"/>
                <a:gd name="T13" fmla="*/ 30192 h 55"/>
                <a:gd name="T14" fmla="*/ 39792 w 83"/>
                <a:gd name="T15" fmla="*/ 103785 h 55"/>
                <a:gd name="T16" fmla="*/ 0 w 83"/>
                <a:gd name="T17" fmla="*/ 39627 h 55"/>
                <a:gd name="T18" fmla="*/ 0 w 83"/>
                <a:gd name="T19" fmla="*/ 37740 h 55"/>
                <a:gd name="T20" fmla="*/ 58741 w 83"/>
                <a:gd name="T21" fmla="*/ 16983 h 55"/>
                <a:gd name="T22" fmla="*/ 68215 w 83"/>
                <a:gd name="T23" fmla="*/ 26418 h 55"/>
                <a:gd name="T24" fmla="*/ 68215 w 83"/>
                <a:gd name="T25" fmla="*/ 20757 h 55"/>
                <a:gd name="T26" fmla="*/ 98533 w 83"/>
                <a:gd name="T27" fmla="*/ 79254 h 55"/>
                <a:gd name="T28" fmla="*/ 58741 w 83"/>
                <a:gd name="T29" fmla="*/ 16983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3" h="55">
                  <a:moveTo>
                    <a:pt x="83" y="27"/>
                  </a:moveTo>
                  <a:cubicBezTo>
                    <a:pt x="83" y="27"/>
                    <a:pt x="76" y="13"/>
                    <a:pt x="69" y="0"/>
                  </a:cubicBezTo>
                  <a:cubicBezTo>
                    <a:pt x="69" y="1"/>
                    <a:pt x="69" y="2"/>
                    <a:pt x="69" y="3"/>
                  </a:cubicBezTo>
                  <a:cubicBezTo>
                    <a:pt x="68" y="2"/>
                    <a:pt x="67" y="1"/>
                    <a:pt x="65" y="0"/>
                  </a:cubicBezTo>
                  <a:cubicBezTo>
                    <a:pt x="73" y="12"/>
                    <a:pt x="83" y="27"/>
                    <a:pt x="83" y="27"/>
                  </a:cubicBezTo>
                  <a:close/>
                  <a:moveTo>
                    <a:pt x="0" y="20"/>
                  </a:moveTo>
                  <a:cubicBezTo>
                    <a:pt x="1" y="19"/>
                    <a:pt x="1" y="17"/>
                    <a:pt x="1" y="16"/>
                  </a:cubicBezTo>
                  <a:cubicBezTo>
                    <a:pt x="9" y="30"/>
                    <a:pt x="21" y="55"/>
                    <a:pt x="21" y="55"/>
                  </a:cubicBezTo>
                  <a:cubicBezTo>
                    <a:pt x="21" y="55"/>
                    <a:pt x="6" y="31"/>
                    <a:pt x="0" y="21"/>
                  </a:cubicBezTo>
                  <a:cubicBezTo>
                    <a:pt x="0" y="21"/>
                    <a:pt x="0" y="21"/>
                    <a:pt x="0" y="20"/>
                  </a:cubicBezTo>
                  <a:close/>
                  <a:moveTo>
                    <a:pt x="31" y="9"/>
                  </a:moveTo>
                  <a:cubicBezTo>
                    <a:pt x="32" y="11"/>
                    <a:pt x="34" y="12"/>
                    <a:pt x="36" y="14"/>
                  </a:cubicBezTo>
                  <a:cubicBezTo>
                    <a:pt x="36" y="13"/>
                    <a:pt x="36" y="12"/>
                    <a:pt x="36" y="11"/>
                  </a:cubicBezTo>
                  <a:cubicBezTo>
                    <a:pt x="43" y="25"/>
                    <a:pt x="52" y="42"/>
                    <a:pt x="52" y="42"/>
                  </a:cubicBezTo>
                  <a:cubicBezTo>
                    <a:pt x="52" y="42"/>
                    <a:pt x="39" y="22"/>
                    <a:pt x="31" y="9"/>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92" name="Freeform 306"/>
            <p:cNvSpPr>
              <a:spLocks/>
            </p:cNvSpPr>
            <p:nvPr/>
          </p:nvSpPr>
          <p:spPr bwMode="auto">
            <a:xfrm>
              <a:off x="1336244" y="4746659"/>
              <a:ext cx="66263" cy="94205"/>
            </a:xfrm>
            <a:custGeom>
              <a:avLst/>
              <a:gdLst>
                <a:gd name="T0" fmla="*/ 13253 w 35"/>
                <a:gd name="T1" fmla="*/ 3768 h 50"/>
                <a:gd name="T2" fmla="*/ 66263 w 35"/>
                <a:gd name="T3" fmla="*/ 94205 h 50"/>
                <a:gd name="T4" fmla="*/ 0 w 35"/>
                <a:gd name="T5" fmla="*/ 0 h 50"/>
                <a:gd name="T6" fmla="*/ 13253 w 35"/>
                <a:gd name="T7" fmla="*/ 3768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50">
                  <a:moveTo>
                    <a:pt x="7" y="2"/>
                  </a:moveTo>
                  <a:cubicBezTo>
                    <a:pt x="35" y="50"/>
                    <a:pt x="35" y="50"/>
                    <a:pt x="35" y="50"/>
                  </a:cubicBezTo>
                  <a:cubicBezTo>
                    <a:pt x="0" y="0"/>
                    <a:pt x="0" y="0"/>
                    <a:pt x="0" y="0"/>
                  </a:cubicBezTo>
                  <a:cubicBezTo>
                    <a:pt x="2" y="0"/>
                    <a:pt x="5" y="1"/>
                    <a:pt x="7" y="2"/>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863725" y="2425700"/>
            <a:ext cx="6432550" cy="482600"/>
            <a:chOff x="64331" y="0"/>
            <a:chExt cx="6433094" cy="482482"/>
          </a:xfrm>
        </p:grpSpPr>
        <p:sp>
          <p:nvSpPr>
            <p:cNvPr id="6149" name="AutoShape 3"/>
            <p:cNvSpPr>
              <a:spLocks noChangeArrowheads="1"/>
            </p:cNvSpPr>
            <p:nvPr/>
          </p:nvSpPr>
          <p:spPr bwMode="auto">
            <a:xfrm>
              <a:off x="64331" y="0"/>
              <a:ext cx="6433094" cy="482482"/>
            </a:xfrm>
            <a:prstGeom prst="roundRect">
              <a:avLst>
                <a:gd name="adj" fmla="val 50000"/>
              </a:avLst>
            </a:prstGeom>
            <a:noFill/>
            <a:ln w="12700">
              <a:solidFill>
                <a:srgbClr val="30B8D8"/>
              </a:solidFill>
              <a:miter lim="800000"/>
              <a:headEnd/>
              <a:tailEnd/>
            </a:ln>
            <a:effectLst>
              <a:glow rad="88900">
                <a:schemeClr val="accent1">
                  <a:satMod val="175000"/>
                  <a:alpha val="30000"/>
                </a:schemeClr>
              </a:glow>
            </a:effectLst>
          </p:spPr>
          <p:txBody>
            <a:bodyPr wrap="none"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defRPr/>
              </a:pPr>
              <a:endParaRPr lang="zh-CN" altLang="en-US" sz="2000" dirty="0">
                <a:solidFill>
                  <a:schemeClr val="tx2"/>
                </a:solidFill>
                <a:latin typeface="Arial" charset="0"/>
                <a:ea typeface="方正兰亭黑_GBK" panose="02000000000000000000" pitchFamily="2" charset="-122"/>
              </a:endParaRPr>
            </a:p>
          </p:txBody>
        </p:sp>
        <p:sp>
          <p:nvSpPr>
            <p:cNvPr id="6151" name="Rectangle 13"/>
            <p:cNvSpPr>
              <a:spLocks noChangeArrowheads="1"/>
            </p:cNvSpPr>
            <p:nvPr/>
          </p:nvSpPr>
          <p:spPr bwMode="auto">
            <a:xfrm>
              <a:off x="1860562" y="85339"/>
              <a:ext cx="2840633"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rgbClr val="BCE8F2"/>
                  </a:solidFill>
                  <a:latin typeface="方正兰亭黑_GBK" pitchFamily="2" charset="-122"/>
                  <a:ea typeface="方正兰亭黑_GBK" pitchFamily="2" charset="-122"/>
                </a:rPr>
                <a:t>Click here to add a title</a:t>
              </a:r>
            </a:p>
          </p:txBody>
        </p:sp>
      </p:grpSp>
      <p:sp>
        <p:nvSpPr>
          <p:cNvPr id="8198" name="TextBox 13"/>
          <p:cNvSpPr txBox="1">
            <a:spLocks noChangeArrowheads="1"/>
          </p:cNvSpPr>
          <p:nvPr/>
        </p:nvSpPr>
        <p:spPr bwMode="auto">
          <a:xfrm>
            <a:off x="2559720" y="49188"/>
            <a:ext cx="4248472"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r>
              <a:rPr lang="zh-CN" altLang="en-US" dirty="0"/>
              <a:t>Transition page</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additive="base">
                                        <p:cTn id="11" dur="500" fill="hold"/>
                                        <p:tgtEl>
                                          <p:spTgt spid="8194"/>
                                        </p:tgtEl>
                                        <p:attrNameLst>
                                          <p:attrName>ppt_x</p:attrName>
                                        </p:attrNameLst>
                                      </p:cBhvr>
                                      <p:tavLst>
                                        <p:tav tm="0">
                                          <p:val>
                                            <p:strVal val="#ppt_x"/>
                                          </p:val>
                                        </p:tav>
                                        <p:tav tm="100000">
                                          <p:val>
                                            <p:strVal val="#ppt_x"/>
                                          </p:val>
                                        </p:tav>
                                      </p:tavLst>
                                    </p:anim>
                                    <p:anim calcmode="lin" valueType="num">
                                      <p:cBhvr additive="base">
                                        <p:cTn id="12" dur="500" fill="hold"/>
                                        <p:tgtEl>
                                          <p:spTgt spid="819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slide(fromLeft)">
                                      <p:cBhvr>
                                        <p:cTn id="1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3"/>
          <p:cNvSpPr txBox="1">
            <a:spLocks noChangeArrowheads="1"/>
          </p:cNvSpPr>
          <p:nvPr/>
        </p:nvSpPr>
        <p:spPr bwMode="auto">
          <a:xfrm>
            <a:off x="2852101" y="-10295"/>
            <a:ext cx="4736283"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lnSpc>
                <a:spcPct val="120000"/>
              </a:lnSpc>
              <a:spcBef>
                <a:spcPct val="50000"/>
              </a:spcBef>
              <a:buFontTx/>
              <a:buNone/>
              <a:defRPr/>
            </a:pPr>
            <a:r>
              <a:rPr lang="zh-CN" altLang="en-US" sz="2800" dirty="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rPr>
              <a:t>Click here to add a title</a:t>
            </a:r>
          </a:p>
        </p:txBody>
      </p:sp>
      <p:grpSp>
        <p:nvGrpSpPr>
          <p:cNvPr id="9219" name="Group 3"/>
          <p:cNvGrpSpPr>
            <a:grpSpLocks/>
          </p:cNvGrpSpPr>
          <p:nvPr/>
        </p:nvGrpSpPr>
        <p:grpSpPr bwMode="auto">
          <a:xfrm>
            <a:off x="1528128" y="1129313"/>
            <a:ext cx="1036637" cy="1036637"/>
            <a:chOff x="0" y="0"/>
            <a:chExt cx="1036800" cy="1036800"/>
          </a:xfrm>
          <a:effectLst>
            <a:glow rad="88900">
              <a:schemeClr val="accent1">
                <a:satMod val="175000"/>
                <a:alpha val="30000"/>
              </a:schemeClr>
            </a:glow>
          </a:effectLst>
        </p:grpSpPr>
        <p:sp>
          <p:nvSpPr>
            <p:cNvPr id="7215"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6800"/>
                <a:gd name="T31" fmla="*/ 0 h 1036800"/>
                <a:gd name="T32" fmla="*/ 1036799 w 1036800"/>
                <a:gd name="T33" fmla="*/ 1036800 h 1036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6800" h="1036800">
                  <a:moveTo>
                    <a:pt x="1036799" y="519147"/>
                  </a:moveTo>
                  <a:lnTo>
                    <a:pt x="1036799" y="519147"/>
                  </a:lnTo>
                  <a:cubicBezTo>
                    <a:pt x="1036387" y="805159"/>
                    <a:pt x="804412" y="1036799"/>
                    <a:pt x="518400" y="1036800"/>
                  </a:cubicBezTo>
                  <a:cubicBezTo>
                    <a:pt x="232095" y="1036800"/>
                    <a:pt x="0" y="804704"/>
                    <a:pt x="0" y="518400"/>
                  </a:cubicBezTo>
                  <a:cubicBezTo>
                    <a:pt x="-1"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lnTo>
                    <a:pt x="1036799" y="519147"/>
                  </a:lnTo>
                  <a:close/>
                </a:path>
              </a:pathLst>
            </a:custGeom>
            <a:solidFill>
              <a:srgbClr val="30B8D8">
                <a:alpha val="79999"/>
              </a:srgbClr>
            </a:solidFill>
            <a:ln w="25400" cmpd="sng">
              <a:noFill/>
              <a:round/>
              <a:headEnd/>
              <a:tailEnd/>
            </a:ln>
          </p:spPr>
          <p:txBody>
            <a:bodyPr wrap="none" anchor="ctr"/>
            <a:lstStyle/>
            <a:p>
              <a:pPr>
                <a:defRPr/>
              </a:pPr>
              <a:endParaRPr lang="zh-CN" altLang="en-US"/>
            </a:p>
          </p:txBody>
        </p:sp>
        <p:sp>
          <p:nvSpPr>
            <p:cNvPr id="7216"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0 h 1036800"/>
                <a:gd name="T8" fmla="*/ 777600 w 1036800"/>
                <a:gd name="T9" fmla="*/ 518400 h 1036800"/>
                <a:gd name="T10" fmla="*/ 777600 w 1036800"/>
                <a:gd name="T11" fmla="*/ 518400 h 1036800"/>
                <a:gd name="T12" fmla="*/ 519017 w 1036800"/>
                <a:gd name="T13" fmla="*/ 259200 h 1036800"/>
                <a:gd name="T14" fmla="*/ 0 60000 65536"/>
                <a:gd name="T15" fmla="*/ 0 60000 65536"/>
                <a:gd name="T16" fmla="*/ 0 60000 65536"/>
                <a:gd name="T17" fmla="*/ 0 60000 65536"/>
                <a:gd name="T18" fmla="*/ 0 60000 65536"/>
                <a:gd name="T19" fmla="*/ 0 60000 65536"/>
                <a:gd name="T20" fmla="*/ 0 60000 65536"/>
                <a:gd name="T21" fmla="*/ 519018 w 1036800"/>
                <a:gd name="T22" fmla="*/ 1 h 1036800"/>
                <a:gd name="T23" fmla="*/ 1036800 w 1036800"/>
                <a:gd name="T24" fmla="*/ 518400 h 1036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800" h="1036800">
                  <a:moveTo>
                    <a:pt x="519636" y="1"/>
                  </a:moveTo>
                  <a:lnTo>
                    <a:pt x="519635" y="1"/>
                  </a:lnTo>
                  <a:cubicBezTo>
                    <a:pt x="805457" y="682"/>
                    <a:pt x="1036800" y="232578"/>
                    <a:pt x="1036800" y="518400"/>
                  </a:cubicBezTo>
                  <a:cubicBezTo>
                    <a:pt x="1036800" y="518400"/>
                    <a:pt x="1036799" y="518400"/>
                    <a:pt x="1036799" y="518400"/>
                  </a:cubicBezTo>
                  <a:lnTo>
                    <a:pt x="777600" y="518400"/>
                  </a:lnTo>
                  <a:cubicBezTo>
                    <a:pt x="777600" y="375488"/>
                    <a:pt x="661927" y="259540"/>
                    <a:pt x="519017" y="259200"/>
                  </a:cubicBezTo>
                  <a:lnTo>
                    <a:pt x="519636" y="1"/>
                  </a:lnTo>
                  <a:close/>
                </a:path>
              </a:pathLst>
            </a:custGeom>
            <a:solidFill>
              <a:srgbClr val="1E8FB2">
                <a:alpha val="79999"/>
              </a:srgbClr>
            </a:solidFill>
            <a:ln w="25400" cmpd="sng">
              <a:noFill/>
              <a:round/>
              <a:headEnd/>
              <a:tailEnd/>
            </a:ln>
          </p:spPr>
          <p:txBody>
            <a:bodyPr wrap="none" anchor="ctr"/>
            <a:lstStyle/>
            <a:p>
              <a:pPr>
                <a:defRPr/>
              </a:pPr>
              <a:endParaRPr lang="zh-CN" altLang="en-US"/>
            </a:p>
          </p:txBody>
        </p:sp>
        <p:sp>
          <p:nvSpPr>
            <p:cNvPr id="7217" name="Rectangle 13"/>
            <p:cNvSpPr>
              <a:spLocks noChangeArrowheads="1"/>
            </p:cNvSpPr>
            <p:nvPr/>
          </p:nvSpPr>
          <p:spPr bwMode="auto">
            <a:xfrm>
              <a:off x="231811" y="350892"/>
              <a:ext cx="643038" cy="4001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en-US" altLang="zh-CN" sz="2000" dirty="0">
                  <a:solidFill>
                    <a:schemeClr val="bg1"/>
                  </a:solidFill>
                  <a:latin typeface="方正兰亭黑_GBK" panose="02000000000000000000" pitchFamily="2" charset="-122"/>
                  <a:ea typeface="方正兰亭黑_GBK" panose="02000000000000000000" pitchFamily="2" charset="-122"/>
                </a:rPr>
                <a:t>1.</a:t>
              </a:r>
              <a:endParaRPr lang="zh-CN" altLang="en-US" sz="20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9223" name="Group 7"/>
          <p:cNvGrpSpPr>
            <a:grpSpLocks/>
          </p:cNvGrpSpPr>
          <p:nvPr/>
        </p:nvGrpSpPr>
        <p:grpSpPr bwMode="auto">
          <a:xfrm>
            <a:off x="3531057" y="1129313"/>
            <a:ext cx="1036637" cy="1036637"/>
            <a:chOff x="0" y="0"/>
            <a:chExt cx="1036800" cy="1036800"/>
          </a:xfrm>
          <a:effectLst>
            <a:glow rad="88900">
              <a:schemeClr val="accent1">
                <a:satMod val="175000"/>
                <a:alpha val="30000"/>
              </a:schemeClr>
            </a:glow>
          </a:effectLst>
        </p:grpSpPr>
        <p:sp>
          <p:nvSpPr>
            <p:cNvPr id="7212" name="空心弧 45"/>
            <p:cNvSpPr>
              <a:spLocks noChangeAspect="1"/>
            </p:cNvSpPr>
            <p:nvPr/>
          </p:nvSpPr>
          <p:spPr bwMode="auto">
            <a:xfrm>
              <a:off x="0" y="0"/>
              <a:ext cx="1036800" cy="1036800"/>
            </a:xfrm>
            <a:custGeom>
              <a:avLst/>
              <a:gdLst>
                <a:gd name="T0" fmla="*/ 517906 w 1036800"/>
                <a:gd name="T1" fmla="*/ 1036800 h 1036800"/>
                <a:gd name="T2" fmla="*/ 517906 w 1036800"/>
                <a:gd name="T3" fmla="*/ 1036799 h 1036800"/>
                <a:gd name="T4" fmla="*/ 0 w 1036800"/>
                <a:gd name="T5" fmla="*/ 518400 h 1036800"/>
                <a:gd name="T6" fmla="*/ 518206 w 1036800"/>
                <a:gd name="T7" fmla="*/ 0 h 1036800"/>
                <a:gd name="T8" fmla="*/ 518304 w 1036800"/>
                <a:gd name="T9" fmla="*/ 261066 h 1036800"/>
                <a:gd name="T10" fmla="*/ 518304 w 1036800"/>
                <a:gd name="T11" fmla="*/ 261066 h 1036800"/>
                <a:gd name="T12" fmla="*/ 261066 w 1036800"/>
                <a:gd name="T13" fmla="*/ 518399 h 1036800"/>
                <a:gd name="T14" fmla="*/ 518155 w 1036800"/>
                <a:gd name="T15" fmla="*/ 775733 h 1036800"/>
                <a:gd name="T16" fmla="*/ 0 60000 65536"/>
                <a:gd name="T17" fmla="*/ 0 60000 65536"/>
                <a:gd name="T18" fmla="*/ 0 60000 65536"/>
                <a:gd name="T19" fmla="*/ 0 60000 65536"/>
                <a:gd name="T20" fmla="*/ 0 60000 65536"/>
                <a:gd name="T21" fmla="*/ 0 60000 65536"/>
                <a:gd name="T22" fmla="*/ 0 60000 65536"/>
                <a:gd name="T23" fmla="*/ 0 60000 65536"/>
                <a:gd name="T24" fmla="*/ 0 w 1036800"/>
                <a:gd name="T25" fmla="*/ 0 h 1036800"/>
                <a:gd name="T26" fmla="*/ 518304 w 1036800"/>
                <a:gd name="T27" fmla="*/ 1036800 h 103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6800" h="1036800">
                  <a:moveTo>
                    <a:pt x="517906" y="1036800"/>
                  </a:moveTo>
                  <a:lnTo>
                    <a:pt x="517906" y="1036799"/>
                  </a:lnTo>
                  <a:cubicBezTo>
                    <a:pt x="231794" y="1036527"/>
                    <a:pt x="0" y="804511"/>
                    <a:pt x="0" y="518400"/>
                  </a:cubicBezTo>
                  <a:cubicBezTo>
                    <a:pt x="-1" y="232171"/>
                    <a:pt x="231977" y="107"/>
                    <a:pt x="518206" y="0"/>
                  </a:cubicBezTo>
                  <a:lnTo>
                    <a:pt x="518304" y="261066"/>
                  </a:lnTo>
                  <a:cubicBezTo>
                    <a:pt x="376219" y="261119"/>
                    <a:pt x="261066" y="376315"/>
                    <a:pt x="261066" y="518399"/>
                  </a:cubicBezTo>
                  <a:cubicBezTo>
                    <a:pt x="261065" y="660425"/>
                    <a:pt x="376129" y="775598"/>
                    <a:pt x="518155" y="775733"/>
                  </a:cubicBezTo>
                  <a:lnTo>
                    <a:pt x="517906" y="1036800"/>
                  </a:lnTo>
                  <a:close/>
                </a:path>
              </a:pathLst>
            </a:custGeom>
            <a:solidFill>
              <a:srgbClr val="30B8D8">
                <a:alpha val="79999"/>
              </a:srgbClr>
            </a:solidFill>
            <a:ln w="25400" cmpd="sng">
              <a:noFill/>
              <a:round/>
              <a:headEnd/>
              <a:tailEnd/>
            </a:ln>
          </p:spPr>
          <p:txBody>
            <a:bodyPr wrap="none" anchor="ctr"/>
            <a:lstStyle/>
            <a:p>
              <a:pPr>
                <a:defRPr/>
              </a:pPr>
              <a:endParaRPr lang="zh-CN" altLang="en-US"/>
            </a:p>
          </p:txBody>
        </p:sp>
        <p:sp>
          <p:nvSpPr>
            <p:cNvPr id="7213" name="空心弧 46"/>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520185 w 1036800"/>
                <a:gd name="T7" fmla="*/ 1036796 h 1036800"/>
                <a:gd name="T8" fmla="*/ 519282 w 1036800"/>
                <a:gd name="T9" fmla="*/ 774436 h 1036800"/>
                <a:gd name="T10" fmla="*/ 519282 w 1036800"/>
                <a:gd name="T11" fmla="*/ 774436 h 1036800"/>
                <a:gd name="T12" fmla="*/ 774438 w 1036800"/>
                <a:gd name="T13" fmla="*/ 518400 h 1036800"/>
                <a:gd name="T14" fmla="*/ 519009 w 1036800"/>
                <a:gd name="T15" fmla="*/ 262362 h 1036800"/>
                <a:gd name="T16" fmla="*/ 0 60000 65536"/>
                <a:gd name="T17" fmla="*/ 0 60000 65536"/>
                <a:gd name="T18" fmla="*/ 0 60000 65536"/>
                <a:gd name="T19" fmla="*/ 0 60000 65536"/>
                <a:gd name="T20" fmla="*/ 0 60000 65536"/>
                <a:gd name="T21" fmla="*/ 0 60000 65536"/>
                <a:gd name="T22" fmla="*/ 0 60000 65536"/>
                <a:gd name="T23" fmla="*/ 0 60000 65536"/>
                <a:gd name="T24" fmla="*/ 519010 w 1036800"/>
                <a:gd name="T25" fmla="*/ 1 h 1036800"/>
                <a:gd name="T26" fmla="*/ 1036800 w 1036800"/>
                <a:gd name="T27" fmla="*/ 1036797 h 103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6800" h="1036800">
                  <a:moveTo>
                    <a:pt x="519636" y="1"/>
                  </a:moveTo>
                  <a:lnTo>
                    <a:pt x="519635" y="1"/>
                  </a:lnTo>
                  <a:cubicBezTo>
                    <a:pt x="805457" y="682"/>
                    <a:pt x="1036800" y="232578"/>
                    <a:pt x="1036800" y="518400"/>
                  </a:cubicBezTo>
                  <a:cubicBezTo>
                    <a:pt x="1036800" y="804007"/>
                    <a:pt x="805790" y="1035813"/>
                    <a:pt x="520185" y="1036796"/>
                  </a:cubicBezTo>
                  <a:lnTo>
                    <a:pt x="519282" y="774436"/>
                  </a:lnTo>
                  <a:cubicBezTo>
                    <a:pt x="660342" y="773950"/>
                    <a:pt x="774438" y="659461"/>
                    <a:pt x="774438" y="518400"/>
                  </a:cubicBezTo>
                  <a:cubicBezTo>
                    <a:pt x="774438" y="377232"/>
                    <a:pt x="660177" y="262699"/>
                    <a:pt x="519009" y="262362"/>
                  </a:cubicBezTo>
                  <a:lnTo>
                    <a:pt x="519636" y="1"/>
                  </a:lnTo>
                  <a:close/>
                </a:path>
              </a:pathLst>
            </a:custGeom>
            <a:solidFill>
              <a:srgbClr val="1E8FB2">
                <a:alpha val="79999"/>
              </a:srgbClr>
            </a:solidFill>
            <a:ln w="25400" cmpd="sng">
              <a:noFill/>
              <a:round/>
              <a:headEnd/>
              <a:tailEnd/>
            </a:ln>
          </p:spPr>
          <p:txBody>
            <a:bodyPr wrap="none" anchor="ctr"/>
            <a:lstStyle/>
            <a:p>
              <a:pPr>
                <a:defRPr/>
              </a:pPr>
              <a:endParaRPr lang="zh-CN" altLang="en-US"/>
            </a:p>
          </p:txBody>
        </p:sp>
        <p:sp>
          <p:nvSpPr>
            <p:cNvPr id="7214" name="Rectangle 13"/>
            <p:cNvSpPr>
              <a:spLocks noChangeArrowheads="1"/>
            </p:cNvSpPr>
            <p:nvPr/>
          </p:nvSpPr>
          <p:spPr bwMode="auto">
            <a:xfrm>
              <a:off x="231811" y="350892"/>
              <a:ext cx="643038"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en-US" altLang="zh-CN" sz="2000" dirty="0">
                  <a:solidFill>
                    <a:schemeClr val="bg1"/>
                  </a:solidFill>
                  <a:latin typeface="方正兰亭黑_GBK" panose="02000000000000000000" pitchFamily="2" charset="-122"/>
                  <a:ea typeface="方正兰亭黑_GBK" panose="02000000000000000000" pitchFamily="2" charset="-122"/>
                </a:rPr>
                <a:t>2.</a:t>
              </a:r>
              <a:endParaRPr lang="zh-CN" altLang="en-US" sz="20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9227" name="Group 11"/>
          <p:cNvGrpSpPr>
            <a:grpSpLocks/>
          </p:cNvGrpSpPr>
          <p:nvPr/>
        </p:nvGrpSpPr>
        <p:grpSpPr bwMode="auto">
          <a:xfrm>
            <a:off x="5545708" y="1129313"/>
            <a:ext cx="1036638" cy="1036637"/>
            <a:chOff x="0" y="0"/>
            <a:chExt cx="1036800" cy="1036800"/>
          </a:xfrm>
          <a:effectLst>
            <a:glow rad="88900">
              <a:schemeClr val="accent1">
                <a:satMod val="175000"/>
                <a:alpha val="30000"/>
              </a:schemeClr>
            </a:glow>
          </a:effectLst>
        </p:grpSpPr>
        <p:sp>
          <p:nvSpPr>
            <p:cNvPr id="7209" name="空心弧 47"/>
            <p:cNvSpPr>
              <a:spLocks noChangeAspect="1"/>
            </p:cNvSpPr>
            <p:nvPr/>
          </p:nvSpPr>
          <p:spPr bwMode="auto">
            <a:xfrm>
              <a:off x="0" y="0"/>
              <a:ext cx="1036800" cy="1036800"/>
            </a:xfrm>
            <a:custGeom>
              <a:avLst/>
              <a:gdLst>
                <a:gd name="T0" fmla="*/ 1 w 1036800"/>
                <a:gd name="T1" fmla="*/ 519500 h 1036800"/>
                <a:gd name="T2" fmla="*/ 1 w 1036800"/>
                <a:gd name="T3" fmla="*/ 519499 h 1036800"/>
                <a:gd name="T4" fmla="*/ 0 w 1036800"/>
                <a:gd name="T5" fmla="*/ 518400 h 1036800"/>
                <a:gd name="T6" fmla="*/ 518206 w 1036800"/>
                <a:gd name="T7" fmla="*/ 0 h 1036800"/>
                <a:gd name="T8" fmla="*/ 518304 w 1036800"/>
                <a:gd name="T9" fmla="*/ 261066 h 1036800"/>
                <a:gd name="T10" fmla="*/ 518304 w 1036800"/>
                <a:gd name="T11" fmla="*/ 261066 h 1036800"/>
                <a:gd name="T12" fmla="*/ 261066 w 1036800"/>
                <a:gd name="T13" fmla="*/ 518399 h 1036800"/>
                <a:gd name="T14" fmla="*/ 261066 w 1036800"/>
                <a:gd name="T15" fmla="*/ 518946 h 1036800"/>
                <a:gd name="T16" fmla="*/ 0 60000 65536"/>
                <a:gd name="T17" fmla="*/ 0 60000 65536"/>
                <a:gd name="T18" fmla="*/ 0 60000 65536"/>
                <a:gd name="T19" fmla="*/ 0 60000 65536"/>
                <a:gd name="T20" fmla="*/ 0 60000 65536"/>
                <a:gd name="T21" fmla="*/ 0 60000 65536"/>
                <a:gd name="T22" fmla="*/ 0 60000 65536"/>
                <a:gd name="T23" fmla="*/ 0 60000 65536"/>
                <a:gd name="T24" fmla="*/ 0 w 1036800"/>
                <a:gd name="T25" fmla="*/ 0 h 1036800"/>
                <a:gd name="T26" fmla="*/ 518304 w 1036800"/>
                <a:gd name="T27" fmla="*/ 519500 h 103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6800" h="1036800">
                  <a:moveTo>
                    <a:pt x="1" y="519500"/>
                  </a:moveTo>
                  <a:lnTo>
                    <a:pt x="1" y="519499"/>
                  </a:lnTo>
                  <a:cubicBezTo>
                    <a:pt x="0" y="519133"/>
                    <a:pt x="0" y="518766"/>
                    <a:pt x="0" y="518400"/>
                  </a:cubicBezTo>
                  <a:cubicBezTo>
                    <a:pt x="-1" y="232171"/>
                    <a:pt x="231977" y="107"/>
                    <a:pt x="518206" y="0"/>
                  </a:cubicBezTo>
                  <a:lnTo>
                    <a:pt x="518304" y="261066"/>
                  </a:lnTo>
                  <a:cubicBezTo>
                    <a:pt x="376219" y="261119"/>
                    <a:pt x="261066" y="376315"/>
                    <a:pt x="261066" y="518399"/>
                  </a:cubicBezTo>
                  <a:cubicBezTo>
                    <a:pt x="261065" y="518582"/>
                    <a:pt x="261066" y="518764"/>
                    <a:pt x="261066" y="518946"/>
                  </a:cubicBezTo>
                  <a:lnTo>
                    <a:pt x="1" y="519500"/>
                  </a:lnTo>
                  <a:close/>
                </a:path>
              </a:pathLst>
            </a:custGeom>
            <a:solidFill>
              <a:srgbClr val="30B8D8">
                <a:alpha val="79999"/>
              </a:srgbClr>
            </a:solidFill>
            <a:ln w="25400" cmpd="sng">
              <a:noFill/>
              <a:round/>
              <a:headEnd/>
              <a:tailEnd/>
            </a:ln>
          </p:spPr>
          <p:txBody>
            <a:bodyPr wrap="none" anchor="ctr"/>
            <a:lstStyle/>
            <a:p>
              <a:pPr>
                <a:defRPr/>
              </a:pPr>
              <a:endParaRPr lang="zh-CN" altLang="en-US"/>
            </a:p>
          </p:txBody>
        </p:sp>
        <p:sp>
          <p:nvSpPr>
            <p:cNvPr id="7210" name="空心弧 48"/>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518400 w 1036800"/>
                <a:gd name="T7" fmla="*/ 1036800 h 1036800"/>
                <a:gd name="T8" fmla="*/ 0 w 1036800"/>
                <a:gd name="T9" fmla="*/ 518400 h 1036800"/>
                <a:gd name="T10" fmla="*/ 0 w 1036800"/>
                <a:gd name="T11" fmla="*/ 518398 h 1036800"/>
                <a:gd name="T12" fmla="*/ 260963 w 1036800"/>
                <a:gd name="T13" fmla="*/ 518400 h 1036800"/>
                <a:gd name="T14" fmla="*/ 260963 w 1036800"/>
                <a:gd name="T15" fmla="*/ 518400 h 1036800"/>
                <a:gd name="T16" fmla="*/ 518399 w 1036800"/>
                <a:gd name="T17" fmla="*/ 775837 h 1036800"/>
                <a:gd name="T18" fmla="*/ 775837 w 1036800"/>
                <a:gd name="T19" fmla="*/ 518400 h 1036800"/>
                <a:gd name="T20" fmla="*/ 519013 w 1036800"/>
                <a:gd name="T21" fmla="*/ 260963 h 1036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6800"/>
                <a:gd name="T34" fmla="*/ 1 h 1036800"/>
                <a:gd name="T35" fmla="*/ 1036800 w 1036800"/>
                <a:gd name="T36" fmla="*/ 1036800 h 1036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6800" h="1036800">
                  <a:moveTo>
                    <a:pt x="519636" y="1"/>
                  </a:moveTo>
                  <a:lnTo>
                    <a:pt x="519635" y="1"/>
                  </a:lnTo>
                  <a:cubicBezTo>
                    <a:pt x="805457" y="682"/>
                    <a:pt x="1036800" y="232578"/>
                    <a:pt x="1036800" y="518400"/>
                  </a:cubicBezTo>
                  <a:cubicBezTo>
                    <a:pt x="1036800" y="804704"/>
                    <a:pt x="804704" y="1036800"/>
                    <a:pt x="518400" y="1036800"/>
                  </a:cubicBezTo>
                  <a:cubicBezTo>
                    <a:pt x="232095" y="1036800"/>
                    <a:pt x="0" y="804704"/>
                    <a:pt x="0" y="518400"/>
                  </a:cubicBezTo>
                  <a:cubicBezTo>
                    <a:pt x="-1" y="518399"/>
                    <a:pt x="0" y="518398"/>
                    <a:pt x="0" y="518398"/>
                  </a:cubicBezTo>
                  <a:lnTo>
                    <a:pt x="260963" y="518400"/>
                  </a:lnTo>
                  <a:cubicBezTo>
                    <a:pt x="260963" y="660578"/>
                    <a:pt x="376221" y="775836"/>
                    <a:pt x="518399" y="775837"/>
                  </a:cubicBezTo>
                  <a:cubicBezTo>
                    <a:pt x="660578" y="775837"/>
                    <a:pt x="775837" y="660578"/>
                    <a:pt x="775837" y="518400"/>
                  </a:cubicBezTo>
                  <a:cubicBezTo>
                    <a:pt x="775837" y="376460"/>
                    <a:pt x="660951" y="261301"/>
                    <a:pt x="519013" y="260963"/>
                  </a:cubicBezTo>
                  <a:lnTo>
                    <a:pt x="519636" y="1"/>
                  </a:lnTo>
                  <a:close/>
                </a:path>
              </a:pathLst>
            </a:custGeom>
            <a:solidFill>
              <a:srgbClr val="1E8FB2">
                <a:alpha val="79999"/>
              </a:srgbClr>
            </a:solidFill>
            <a:ln w="25400" cmpd="sng">
              <a:noFill/>
              <a:round/>
              <a:headEnd/>
              <a:tailEnd/>
            </a:ln>
          </p:spPr>
          <p:txBody>
            <a:bodyPr wrap="none" anchor="ctr"/>
            <a:lstStyle/>
            <a:p>
              <a:pPr>
                <a:defRPr/>
              </a:pPr>
              <a:endParaRPr lang="zh-CN" altLang="en-US"/>
            </a:p>
          </p:txBody>
        </p:sp>
        <p:sp>
          <p:nvSpPr>
            <p:cNvPr id="7211" name="Rectangle 13"/>
            <p:cNvSpPr>
              <a:spLocks noChangeArrowheads="1"/>
            </p:cNvSpPr>
            <p:nvPr/>
          </p:nvSpPr>
          <p:spPr bwMode="auto">
            <a:xfrm>
              <a:off x="231811" y="350892"/>
              <a:ext cx="643038"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en-US" altLang="zh-CN" sz="2000" dirty="0">
                  <a:solidFill>
                    <a:schemeClr val="bg1"/>
                  </a:solidFill>
                  <a:latin typeface="方正兰亭黑_GBK" panose="02000000000000000000" pitchFamily="2" charset="-122"/>
                  <a:ea typeface="方正兰亭黑_GBK" panose="02000000000000000000" pitchFamily="2" charset="-122"/>
                </a:rPr>
                <a:t>3.</a:t>
              </a:r>
              <a:endParaRPr lang="zh-CN" altLang="en-US" sz="20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9231" name="Group 15"/>
          <p:cNvGrpSpPr>
            <a:grpSpLocks/>
          </p:cNvGrpSpPr>
          <p:nvPr/>
        </p:nvGrpSpPr>
        <p:grpSpPr bwMode="auto">
          <a:xfrm>
            <a:off x="7548636" y="1129313"/>
            <a:ext cx="1036638" cy="1036637"/>
            <a:chOff x="0" y="0"/>
            <a:chExt cx="1036800" cy="1036800"/>
          </a:xfrm>
          <a:effectLst>
            <a:glow rad="88900">
              <a:schemeClr val="accent1">
                <a:satMod val="175000"/>
                <a:alpha val="30000"/>
              </a:schemeClr>
            </a:glow>
          </a:effectLst>
        </p:grpSpPr>
        <p:sp>
          <p:nvSpPr>
            <p:cNvPr id="7207" name="同心圆 49"/>
            <p:cNvSpPr>
              <a:spLocks noChangeAspect="1"/>
            </p:cNvSpPr>
            <p:nvPr/>
          </p:nvSpPr>
          <p:spPr bwMode="auto">
            <a:xfrm>
              <a:off x="0" y="0"/>
              <a:ext cx="1036800" cy="1036800"/>
            </a:xfrm>
            <a:custGeom>
              <a:avLst/>
              <a:gdLst>
                <a:gd name="T0" fmla="*/ 0 w 1036800"/>
                <a:gd name="T1" fmla="*/ 518400 h 1036800"/>
                <a:gd name="T2" fmla="*/ 0 w 1036800"/>
                <a:gd name="T3" fmla="*/ 518400 h 1036800"/>
                <a:gd name="T4" fmla="*/ 518400 w 1036800"/>
                <a:gd name="T5" fmla="*/ 1 h 1036800"/>
                <a:gd name="T6" fmla="*/ 518400 w 1036800"/>
                <a:gd name="T7" fmla="*/ 1 h 1036800"/>
                <a:gd name="T8" fmla="*/ 518400 w 1036800"/>
                <a:gd name="T9" fmla="*/ 1 h 1036800"/>
                <a:gd name="T10" fmla="*/ 1036800 w 1036800"/>
                <a:gd name="T11" fmla="*/ 518401 h 1036800"/>
                <a:gd name="T12" fmla="*/ 1036799 w 1036800"/>
                <a:gd name="T13" fmla="*/ 518401 h 1036800"/>
                <a:gd name="T14" fmla="*/ 1036800 w 1036800"/>
                <a:gd name="T15" fmla="*/ 518402 h 1036800"/>
                <a:gd name="T16" fmla="*/ 518400 w 1036800"/>
                <a:gd name="T17" fmla="*/ 1036802 h 1036800"/>
                <a:gd name="T18" fmla="*/ 518400 w 1036800"/>
                <a:gd name="T19" fmla="*/ 1036802 h 1036800"/>
                <a:gd name="T20" fmla="*/ 0 w 1036800"/>
                <a:gd name="T21" fmla="*/ 518402 h 1036800"/>
                <a:gd name="T22" fmla="*/ 0 w 1036800"/>
                <a:gd name="T23" fmla="*/ 518401 h 1036800"/>
                <a:gd name="T24" fmla="*/ 259200 w 1036800"/>
                <a:gd name="T25" fmla="*/ 518400 h 1036800"/>
                <a:gd name="T26" fmla="*/ 259200 w 1036800"/>
                <a:gd name="T27" fmla="*/ 518400 h 1036800"/>
                <a:gd name="T28" fmla="*/ 518399 w 1036800"/>
                <a:gd name="T29" fmla="*/ 777600 h 1036800"/>
                <a:gd name="T30" fmla="*/ 518400 w 1036800"/>
                <a:gd name="T31" fmla="*/ 777600 h 1036800"/>
                <a:gd name="T32" fmla="*/ 777600 w 1036800"/>
                <a:gd name="T33" fmla="*/ 518400 h 1036800"/>
                <a:gd name="T34" fmla="*/ 777600 w 1036800"/>
                <a:gd name="T35" fmla="*/ 518400 h 1036800"/>
                <a:gd name="T36" fmla="*/ 518400 w 1036800"/>
                <a:gd name="T37" fmla="*/ 259200 h 1036800"/>
                <a:gd name="T38" fmla="*/ 518399 w 1036800"/>
                <a:gd name="T39" fmla="*/ 259200 h 1036800"/>
                <a:gd name="T40" fmla="*/ 259200 w 1036800"/>
                <a:gd name="T41" fmla="*/ 518399 h 10368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151836 w 1036800"/>
                <a:gd name="T64" fmla="*/ 151836 h 1036800"/>
                <a:gd name="T65" fmla="*/ 884964 w 1036800"/>
                <a:gd name="T66" fmla="*/ 884964 h 10368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6800" h="1036800">
                  <a:moveTo>
                    <a:pt x="0" y="518400"/>
                  </a:moveTo>
                  <a:lnTo>
                    <a:pt x="0" y="518400"/>
                  </a:lnTo>
                  <a:cubicBezTo>
                    <a:pt x="0" y="232095"/>
                    <a:pt x="232095" y="0"/>
                    <a:pt x="518400" y="1"/>
                  </a:cubicBezTo>
                  <a:cubicBezTo>
                    <a:pt x="518400" y="1"/>
                    <a:pt x="518400" y="1"/>
                    <a:pt x="518400" y="1"/>
                  </a:cubicBezTo>
                  <a:cubicBezTo>
                    <a:pt x="804705" y="1"/>
                    <a:pt x="1036800" y="232096"/>
                    <a:pt x="1036800" y="518401"/>
                  </a:cubicBezTo>
                  <a:cubicBezTo>
                    <a:pt x="1036800" y="518401"/>
                    <a:pt x="1036799" y="518401"/>
                    <a:pt x="1036799" y="518401"/>
                  </a:cubicBezTo>
                  <a:lnTo>
                    <a:pt x="1036800" y="518402"/>
                  </a:lnTo>
                  <a:cubicBezTo>
                    <a:pt x="1036800" y="804706"/>
                    <a:pt x="804704" y="1036801"/>
                    <a:pt x="518400" y="1036802"/>
                  </a:cubicBezTo>
                  <a:cubicBezTo>
                    <a:pt x="232095" y="1036802"/>
                    <a:pt x="0" y="804706"/>
                    <a:pt x="0" y="518402"/>
                  </a:cubicBezTo>
                  <a:cubicBezTo>
                    <a:pt x="-1" y="518401"/>
                    <a:pt x="0" y="518401"/>
                    <a:pt x="0" y="518401"/>
                  </a:cubicBezTo>
                  <a:lnTo>
                    <a:pt x="0" y="518400"/>
                  </a:lnTo>
                  <a:close/>
                  <a:moveTo>
                    <a:pt x="259200" y="518400"/>
                  </a:moveTo>
                  <a:lnTo>
                    <a:pt x="259200" y="518400"/>
                  </a:lnTo>
                  <a:cubicBezTo>
                    <a:pt x="259200" y="661552"/>
                    <a:pt x="375247" y="777599"/>
                    <a:pt x="518399" y="777600"/>
                  </a:cubicBezTo>
                  <a:lnTo>
                    <a:pt x="518400" y="777600"/>
                  </a:lnTo>
                  <a:cubicBezTo>
                    <a:pt x="661552" y="777599"/>
                    <a:pt x="777600" y="661552"/>
                    <a:pt x="777600" y="518400"/>
                  </a:cubicBezTo>
                  <a:cubicBezTo>
                    <a:pt x="777600" y="375247"/>
                    <a:pt x="661552" y="259200"/>
                    <a:pt x="518400" y="259200"/>
                  </a:cubicBezTo>
                  <a:lnTo>
                    <a:pt x="518399" y="259200"/>
                  </a:lnTo>
                  <a:cubicBezTo>
                    <a:pt x="375247" y="259200"/>
                    <a:pt x="259200" y="375247"/>
                    <a:pt x="259200" y="518399"/>
                  </a:cubicBezTo>
                  <a:lnTo>
                    <a:pt x="259200" y="518400"/>
                  </a:lnTo>
                  <a:close/>
                </a:path>
              </a:pathLst>
            </a:custGeom>
            <a:solidFill>
              <a:srgbClr val="1E8FB2">
                <a:alpha val="79999"/>
              </a:srgbClr>
            </a:solidFill>
            <a:ln w="25400" cmpd="sng">
              <a:noFill/>
              <a:round/>
              <a:headEnd/>
              <a:tailEnd/>
            </a:ln>
          </p:spPr>
          <p:txBody>
            <a:bodyPr wrap="none" anchor="ctr"/>
            <a:lstStyle/>
            <a:p>
              <a:pPr>
                <a:defRPr/>
              </a:pPr>
              <a:endParaRPr lang="zh-CN" altLang="en-US"/>
            </a:p>
          </p:txBody>
        </p:sp>
        <p:sp>
          <p:nvSpPr>
            <p:cNvPr id="7208" name="Rectangle 13"/>
            <p:cNvSpPr>
              <a:spLocks noChangeArrowheads="1"/>
            </p:cNvSpPr>
            <p:nvPr/>
          </p:nvSpPr>
          <p:spPr bwMode="auto">
            <a:xfrm>
              <a:off x="231811" y="350892"/>
              <a:ext cx="643038"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en-US" altLang="zh-CN" sz="2000" dirty="0">
                  <a:solidFill>
                    <a:schemeClr val="bg1"/>
                  </a:solidFill>
                  <a:latin typeface="方正兰亭黑_GBK" panose="02000000000000000000" pitchFamily="2" charset="-122"/>
                  <a:ea typeface="方正兰亭黑_GBK" panose="02000000000000000000" pitchFamily="2" charset="-122"/>
                </a:rPr>
                <a:t>4.</a:t>
              </a:r>
              <a:endParaRPr lang="zh-CN" altLang="en-US" sz="20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9234" name="Group 18"/>
          <p:cNvGrpSpPr>
            <a:grpSpLocks noChangeAspect="1"/>
          </p:cNvGrpSpPr>
          <p:nvPr/>
        </p:nvGrpSpPr>
        <p:grpSpPr bwMode="auto">
          <a:xfrm>
            <a:off x="1857445" y="2291559"/>
            <a:ext cx="377998" cy="252000"/>
            <a:chOff x="0" y="0"/>
            <a:chExt cx="576000" cy="385071"/>
          </a:xfrm>
          <a:effectLst>
            <a:glow rad="88900">
              <a:schemeClr val="accent1">
                <a:satMod val="175000"/>
                <a:alpha val="30000"/>
              </a:schemeClr>
            </a:glow>
          </a:effectLst>
        </p:grpSpPr>
        <p:sp>
          <p:nvSpPr>
            <p:cNvPr id="7205" name="燕尾形 55"/>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p>
          </p:txBody>
        </p:sp>
        <p:sp>
          <p:nvSpPr>
            <p:cNvPr id="7206" name="燕尾形 56"/>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p>
          </p:txBody>
        </p:sp>
      </p:grpSp>
      <p:grpSp>
        <p:nvGrpSpPr>
          <p:cNvPr id="9237" name="Group 21"/>
          <p:cNvGrpSpPr>
            <a:grpSpLocks noChangeAspect="1"/>
          </p:cNvGrpSpPr>
          <p:nvPr/>
        </p:nvGrpSpPr>
        <p:grpSpPr bwMode="auto">
          <a:xfrm>
            <a:off x="3860954" y="2291559"/>
            <a:ext cx="376843" cy="252000"/>
            <a:chOff x="0" y="0"/>
            <a:chExt cx="576000" cy="385071"/>
          </a:xfrm>
          <a:effectLst>
            <a:glow rad="88900">
              <a:schemeClr val="accent1">
                <a:satMod val="175000"/>
                <a:alpha val="30000"/>
              </a:schemeClr>
            </a:glow>
          </a:effectLst>
        </p:grpSpPr>
        <p:sp>
          <p:nvSpPr>
            <p:cNvPr id="7203" name="燕尾形 59"/>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latin typeface="Calibri" pitchFamily="34" charset="0"/>
              </a:endParaRPr>
            </a:p>
          </p:txBody>
        </p:sp>
        <p:sp>
          <p:nvSpPr>
            <p:cNvPr id="7204" name="燕尾形 60"/>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latin typeface="Calibri" pitchFamily="34" charset="0"/>
              </a:endParaRPr>
            </a:p>
          </p:txBody>
        </p:sp>
      </p:grpSp>
      <p:grpSp>
        <p:nvGrpSpPr>
          <p:cNvPr id="9240" name="Group 24"/>
          <p:cNvGrpSpPr>
            <a:grpSpLocks noChangeAspect="1"/>
          </p:cNvGrpSpPr>
          <p:nvPr/>
        </p:nvGrpSpPr>
        <p:grpSpPr bwMode="auto">
          <a:xfrm>
            <a:off x="5875607" y="2291559"/>
            <a:ext cx="376843" cy="252000"/>
            <a:chOff x="0" y="0"/>
            <a:chExt cx="576000" cy="385071"/>
          </a:xfrm>
          <a:effectLst>
            <a:glow rad="88900">
              <a:schemeClr val="accent1">
                <a:satMod val="175000"/>
                <a:alpha val="30000"/>
              </a:schemeClr>
            </a:glow>
          </a:effectLst>
        </p:grpSpPr>
        <p:sp>
          <p:nvSpPr>
            <p:cNvPr id="7201" name="燕尾形 63"/>
            <p:cNvSpPr>
              <a:spLocks noChangeArrowheads="1"/>
            </p:cNvSpPr>
            <p:nvPr/>
          </p:nvSpPr>
          <p:spPr bwMode="auto">
            <a:xfrm rot="5400000">
              <a:off x="180251" y="-180251"/>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p>
          </p:txBody>
        </p:sp>
        <p:sp>
          <p:nvSpPr>
            <p:cNvPr id="7202" name="燕尾形 64"/>
            <p:cNvSpPr>
              <a:spLocks noChangeArrowheads="1"/>
            </p:cNvSpPr>
            <p:nvPr/>
          </p:nvSpPr>
          <p:spPr bwMode="auto">
            <a:xfrm rot="5400000">
              <a:off x="180251" y="-10678"/>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p>
          </p:txBody>
        </p:sp>
      </p:grpSp>
      <p:grpSp>
        <p:nvGrpSpPr>
          <p:cNvPr id="9243" name="Group 27"/>
          <p:cNvGrpSpPr>
            <a:grpSpLocks noChangeAspect="1"/>
          </p:cNvGrpSpPr>
          <p:nvPr/>
        </p:nvGrpSpPr>
        <p:grpSpPr bwMode="auto">
          <a:xfrm>
            <a:off x="7877956" y="2291559"/>
            <a:ext cx="377998" cy="252000"/>
            <a:chOff x="0" y="0"/>
            <a:chExt cx="576000" cy="385071"/>
          </a:xfrm>
          <a:effectLst>
            <a:glow rad="88900">
              <a:schemeClr val="accent1">
                <a:satMod val="175000"/>
                <a:alpha val="30000"/>
              </a:schemeClr>
            </a:glow>
          </a:effectLst>
        </p:grpSpPr>
        <p:sp>
          <p:nvSpPr>
            <p:cNvPr id="7199" name="燕尾形 67"/>
            <p:cNvSpPr>
              <a:spLocks noChangeArrowheads="1"/>
            </p:cNvSpPr>
            <p:nvPr/>
          </p:nvSpPr>
          <p:spPr bwMode="auto">
            <a:xfrm rot="5400000">
              <a:off x="180250" y="-180250"/>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p>
          </p:txBody>
        </p:sp>
        <p:sp>
          <p:nvSpPr>
            <p:cNvPr id="7200" name="燕尾形 68"/>
            <p:cNvSpPr>
              <a:spLocks noChangeArrowheads="1"/>
            </p:cNvSpPr>
            <p:nvPr/>
          </p:nvSpPr>
          <p:spPr bwMode="auto">
            <a:xfrm rot="5400000">
              <a:off x="180250" y="-10678"/>
              <a:ext cx="215498" cy="576000"/>
            </a:xfrm>
            <a:prstGeom prst="chevron">
              <a:avLst>
                <a:gd name="adj" fmla="val 63227"/>
              </a:avLst>
            </a:prstGeom>
            <a:noFill/>
            <a:ln w="12700">
              <a:solidFill>
                <a:srgbClr val="30B8D8"/>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p>
          </p:txBody>
        </p:sp>
      </p:grpSp>
      <p:sp>
        <p:nvSpPr>
          <p:cNvPr id="7195" name="矩形 42"/>
          <p:cNvSpPr>
            <a:spLocks noChangeArrowheads="1"/>
          </p:cNvSpPr>
          <p:nvPr/>
        </p:nvSpPr>
        <p:spPr bwMode="auto">
          <a:xfrm>
            <a:off x="1204277" y="2731298"/>
            <a:ext cx="1684337" cy="2430463"/>
          </a:xfrm>
          <a:prstGeom prst="rect">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grpSp>
        <p:nvGrpSpPr>
          <p:cNvPr id="2" name="组合 1"/>
          <p:cNvGrpSpPr>
            <a:grpSpLocks/>
          </p:cNvGrpSpPr>
          <p:nvPr/>
        </p:nvGrpSpPr>
        <p:grpSpPr bwMode="auto">
          <a:xfrm>
            <a:off x="1231264" y="2777653"/>
            <a:ext cx="1630361" cy="1078417"/>
            <a:chOff x="718493" y="2706487"/>
            <a:chExt cx="1630361" cy="1077753"/>
          </a:xfrm>
        </p:grpSpPr>
        <p:sp>
          <p:nvSpPr>
            <p:cNvPr id="6" name="TextBox 146"/>
            <p:cNvSpPr txBox="1">
              <a:spLocks noChangeArrowheads="1"/>
            </p:cNvSpPr>
            <p:nvPr/>
          </p:nvSpPr>
          <p:spPr bwMode="auto">
            <a:xfrm>
              <a:off x="718493" y="3322860"/>
              <a:ext cx="1620837" cy="46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200" dirty="0">
                  <a:solidFill>
                    <a:srgbClr val="BCE8F2"/>
                  </a:solidFill>
                  <a:latin typeface="方正正纤黑简体" pitchFamily="2" charset="-122"/>
                  <a:ea typeface="方正正纤黑简体" pitchFamily="2" charset="-122"/>
                </a:rPr>
                <a:t>Click to add text</a:t>
              </a:r>
              <a:endParaRPr lang="en-US" altLang="zh-CN" sz="1200" dirty="0">
                <a:solidFill>
                  <a:srgbClr val="BCE8F2"/>
                </a:solidFill>
                <a:latin typeface="方正正纤黑简体" pitchFamily="2" charset="-122"/>
                <a:ea typeface="方正正纤黑简体" pitchFamily="2" charset="-122"/>
              </a:endParaRPr>
            </a:p>
            <a:p>
              <a:pPr algn="ctr"/>
              <a:r>
                <a:rPr lang="en-US" altLang="zh-CN" sz="1200" dirty="0">
                  <a:solidFill>
                    <a:srgbClr val="BCE8F2"/>
                  </a:solidFill>
                  <a:latin typeface="方正正纤黑简体" pitchFamily="2" charset="-122"/>
                  <a:ea typeface="方正正纤黑简体" pitchFamily="2" charset="-122"/>
                </a:rPr>
                <a:t>... ...</a:t>
              </a:r>
            </a:p>
          </p:txBody>
        </p:sp>
        <p:cxnSp>
          <p:nvCxnSpPr>
            <p:cNvPr id="7" name="直接连接符 73"/>
            <p:cNvCxnSpPr>
              <a:cxnSpLocks noChangeShapeType="1"/>
            </p:cNvCxnSpPr>
            <p:nvPr/>
          </p:nvCxnSpPr>
          <p:spPr bwMode="auto">
            <a:xfrm>
              <a:off x="761355" y="3194273"/>
              <a:ext cx="1554163" cy="0"/>
            </a:xfrm>
            <a:prstGeom prst="line">
              <a:avLst/>
            </a:prstGeom>
            <a:noFill/>
            <a:ln w="12700">
              <a:solidFill>
                <a:srgbClr val="30B8D8"/>
              </a:solidFill>
              <a:prstDash val="sysDash"/>
              <a:round/>
              <a:headEnd/>
              <a:tailEnd/>
            </a:ln>
            <a:extLst>
              <a:ext uri="{909E8E84-426E-40DD-AFC4-6F175D3DCCD1}">
                <a14:hiddenFill xmlns:a14="http://schemas.microsoft.com/office/drawing/2010/main">
                  <a:noFill/>
                </a14:hiddenFill>
              </a:ext>
            </a:extLst>
          </p:spPr>
        </p:cxnSp>
        <p:sp>
          <p:nvSpPr>
            <p:cNvPr id="8" name="TextBox 146"/>
            <p:cNvSpPr txBox="1">
              <a:spLocks noChangeArrowheads="1"/>
            </p:cNvSpPr>
            <p:nvPr/>
          </p:nvSpPr>
          <p:spPr bwMode="auto">
            <a:xfrm>
              <a:off x="728017" y="2706487"/>
              <a:ext cx="1620837" cy="30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dirty="0">
                  <a:solidFill>
                    <a:srgbClr val="BCE8F2"/>
                  </a:solidFill>
                  <a:latin typeface="方正兰亭黑_GBK" pitchFamily="2" charset="-122"/>
                  <a:ea typeface="方正兰亭黑_GBK" pitchFamily="2" charset="-122"/>
                </a:rPr>
                <a:t>Click here to add a title</a:t>
              </a:r>
              <a:endParaRPr lang="en-US" altLang="zh-CN" sz="1400" dirty="0">
                <a:solidFill>
                  <a:srgbClr val="BCE8F2"/>
                </a:solidFill>
                <a:latin typeface="方正兰亭黑_GBK" pitchFamily="2" charset="-122"/>
                <a:ea typeface="方正兰亭黑_GBK" pitchFamily="2" charset="-122"/>
              </a:endParaRPr>
            </a:p>
          </p:txBody>
        </p:sp>
      </p:grpSp>
      <p:sp>
        <p:nvSpPr>
          <p:cNvPr id="7191" name="矩形 57"/>
          <p:cNvSpPr>
            <a:spLocks noChangeArrowheads="1"/>
          </p:cNvSpPr>
          <p:nvPr/>
        </p:nvSpPr>
        <p:spPr bwMode="auto">
          <a:xfrm>
            <a:off x="3207207" y="2731298"/>
            <a:ext cx="1684337" cy="2430463"/>
          </a:xfrm>
          <a:prstGeom prst="rect">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grpSp>
        <p:nvGrpSpPr>
          <p:cNvPr id="3" name="组合 2"/>
          <p:cNvGrpSpPr>
            <a:grpSpLocks/>
          </p:cNvGrpSpPr>
          <p:nvPr/>
        </p:nvGrpSpPr>
        <p:grpSpPr bwMode="auto">
          <a:xfrm>
            <a:off x="3234194" y="2755075"/>
            <a:ext cx="1630363" cy="1100996"/>
            <a:chOff x="2721422" y="2683922"/>
            <a:chExt cx="1630362" cy="1100318"/>
          </a:xfrm>
        </p:grpSpPr>
        <p:sp>
          <p:nvSpPr>
            <p:cNvPr id="9" name="TextBox 146"/>
            <p:cNvSpPr txBox="1">
              <a:spLocks noChangeArrowheads="1"/>
            </p:cNvSpPr>
            <p:nvPr/>
          </p:nvSpPr>
          <p:spPr bwMode="auto">
            <a:xfrm>
              <a:off x="2721422" y="3322860"/>
              <a:ext cx="1620837" cy="46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200" dirty="0">
                  <a:solidFill>
                    <a:srgbClr val="BCE8F2"/>
                  </a:solidFill>
                  <a:latin typeface="方正正纤黑简体" pitchFamily="2" charset="-122"/>
                  <a:ea typeface="方正正纤黑简体" pitchFamily="2" charset="-122"/>
                </a:rPr>
                <a:t>Click to add text</a:t>
              </a:r>
              <a:endParaRPr lang="en-US" altLang="zh-CN" sz="1200" dirty="0">
                <a:solidFill>
                  <a:srgbClr val="BCE8F2"/>
                </a:solidFill>
                <a:latin typeface="方正正纤黑简体" pitchFamily="2" charset="-122"/>
                <a:ea typeface="方正正纤黑简体" pitchFamily="2" charset="-122"/>
              </a:endParaRPr>
            </a:p>
            <a:p>
              <a:pPr algn="ctr"/>
              <a:r>
                <a:rPr lang="en-US" altLang="zh-CN" sz="1200" dirty="0">
                  <a:solidFill>
                    <a:srgbClr val="BCE8F2"/>
                  </a:solidFill>
                  <a:latin typeface="方正正纤黑简体" pitchFamily="2" charset="-122"/>
                  <a:ea typeface="方正正纤黑简体" pitchFamily="2" charset="-122"/>
                </a:rPr>
                <a:t>... ...</a:t>
              </a:r>
            </a:p>
          </p:txBody>
        </p:sp>
        <p:cxnSp>
          <p:nvCxnSpPr>
            <p:cNvPr id="10" name="直接连接符 75"/>
            <p:cNvCxnSpPr>
              <a:cxnSpLocks noChangeShapeType="1"/>
            </p:cNvCxnSpPr>
            <p:nvPr/>
          </p:nvCxnSpPr>
          <p:spPr bwMode="auto">
            <a:xfrm>
              <a:off x="2764284" y="3194273"/>
              <a:ext cx="1554163" cy="0"/>
            </a:xfrm>
            <a:prstGeom prst="line">
              <a:avLst/>
            </a:prstGeom>
            <a:noFill/>
            <a:ln w="12700">
              <a:solidFill>
                <a:srgbClr val="30B8D8"/>
              </a:solidFill>
              <a:prstDash val="sysDash"/>
              <a:round/>
              <a:headEnd/>
              <a:tailEnd/>
            </a:ln>
            <a:extLst>
              <a:ext uri="{909E8E84-426E-40DD-AFC4-6F175D3DCCD1}">
                <a14:hiddenFill xmlns:a14="http://schemas.microsoft.com/office/drawing/2010/main">
                  <a:noFill/>
                </a14:hiddenFill>
              </a:ext>
            </a:extLst>
          </p:spPr>
        </p:cxnSp>
        <p:sp>
          <p:nvSpPr>
            <p:cNvPr id="11" name="TextBox 146"/>
            <p:cNvSpPr txBox="1">
              <a:spLocks noChangeArrowheads="1"/>
            </p:cNvSpPr>
            <p:nvPr/>
          </p:nvSpPr>
          <p:spPr bwMode="auto">
            <a:xfrm>
              <a:off x="2730947" y="2683922"/>
              <a:ext cx="1620837" cy="30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dirty="0">
                  <a:solidFill>
                    <a:srgbClr val="BCE8F2"/>
                  </a:solidFill>
                  <a:latin typeface="方正兰亭黑_GBK" pitchFamily="2" charset="-122"/>
                  <a:ea typeface="方正兰亭黑_GBK" pitchFamily="2" charset="-122"/>
                </a:rPr>
                <a:t>Click here to add a title</a:t>
              </a:r>
              <a:endParaRPr lang="en-US" altLang="zh-CN" sz="1400" dirty="0">
                <a:solidFill>
                  <a:srgbClr val="BCE8F2"/>
                </a:solidFill>
                <a:latin typeface="方正兰亭黑_GBK" pitchFamily="2" charset="-122"/>
                <a:ea typeface="方正兰亭黑_GBK" pitchFamily="2" charset="-122"/>
              </a:endParaRPr>
            </a:p>
          </p:txBody>
        </p:sp>
      </p:grpSp>
      <p:sp>
        <p:nvSpPr>
          <p:cNvPr id="7187" name="矩形 61"/>
          <p:cNvSpPr>
            <a:spLocks noChangeArrowheads="1"/>
          </p:cNvSpPr>
          <p:nvPr/>
        </p:nvSpPr>
        <p:spPr bwMode="auto">
          <a:xfrm>
            <a:off x="5221859" y="2731298"/>
            <a:ext cx="1684338" cy="2430463"/>
          </a:xfrm>
          <a:prstGeom prst="rect">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grpSp>
        <p:nvGrpSpPr>
          <p:cNvPr id="4" name="组合 3"/>
          <p:cNvGrpSpPr>
            <a:grpSpLocks/>
          </p:cNvGrpSpPr>
          <p:nvPr/>
        </p:nvGrpSpPr>
        <p:grpSpPr bwMode="auto">
          <a:xfrm>
            <a:off x="5248847" y="2766282"/>
            <a:ext cx="1630361" cy="1089788"/>
            <a:chOff x="4736083" y="2695123"/>
            <a:chExt cx="1630362" cy="1089117"/>
          </a:xfrm>
        </p:grpSpPr>
        <p:sp>
          <p:nvSpPr>
            <p:cNvPr id="7198" name="TextBox 146"/>
            <p:cNvSpPr txBox="1">
              <a:spLocks noChangeArrowheads="1"/>
            </p:cNvSpPr>
            <p:nvPr/>
          </p:nvSpPr>
          <p:spPr bwMode="auto">
            <a:xfrm>
              <a:off x="4736083" y="3322860"/>
              <a:ext cx="1620838" cy="46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200" dirty="0">
                  <a:solidFill>
                    <a:srgbClr val="BCE8F2"/>
                  </a:solidFill>
                  <a:latin typeface="方正正纤黑简体" pitchFamily="2" charset="-122"/>
                  <a:ea typeface="方正正纤黑简体" pitchFamily="2" charset="-122"/>
                </a:rPr>
                <a:t>Click to add text</a:t>
              </a:r>
              <a:endParaRPr lang="en-US" altLang="zh-CN" sz="1200" dirty="0">
                <a:solidFill>
                  <a:srgbClr val="BCE8F2"/>
                </a:solidFill>
                <a:latin typeface="方正正纤黑简体" pitchFamily="2" charset="-122"/>
                <a:ea typeface="方正正纤黑简体" pitchFamily="2" charset="-122"/>
              </a:endParaRPr>
            </a:p>
            <a:p>
              <a:pPr algn="ctr"/>
              <a:r>
                <a:rPr lang="en-US" altLang="zh-CN" sz="1200" dirty="0">
                  <a:solidFill>
                    <a:srgbClr val="BCE8F2"/>
                  </a:solidFill>
                  <a:latin typeface="方正正纤黑简体" pitchFamily="2" charset="-122"/>
                  <a:ea typeface="方正正纤黑简体" pitchFamily="2" charset="-122"/>
                </a:rPr>
                <a:t>... ...</a:t>
              </a:r>
            </a:p>
          </p:txBody>
        </p:sp>
        <p:cxnSp>
          <p:nvCxnSpPr>
            <p:cNvPr id="12" name="直接连接符 77"/>
            <p:cNvCxnSpPr>
              <a:cxnSpLocks noChangeShapeType="1"/>
            </p:cNvCxnSpPr>
            <p:nvPr/>
          </p:nvCxnSpPr>
          <p:spPr bwMode="auto">
            <a:xfrm>
              <a:off x="4778946" y="3194273"/>
              <a:ext cx="1554162" cy="0"/>
            </a:xfrm>
            <a:prstGeom prst="line">
              <a:avLst/>
            </a:prstGeom>
            <a:noFill/>
            <a:ln w="12700">
              <a:solidFill>
                <a:srgbClr val="30B8D8"/>
              </a:solidFill>
              <a:prstDash val="sysDash"/>
              <a:round/>
              <a:headEnd/>
              <a:tailEnd/>
            </a:ln>
            <a:extLst>
              <a:ext uri="{909E8E84-426E-40DD-AFC4-6F175D3DCCD1}">
                <a14:hiddenFill xmlns:a14="http://schemas.microsoft.com/office/drawing/2010/main">
                  <a:noFill/>
                </a14:hiddenFill>
              </a:ext>
            </a:extLst>
          </p:spPr>
        </p:cxnSp>
        <p:sp>
          <p:nvSpPr>
            <p:cNvPr id="13" name="TextBox 146"/>
            <p:cNvSpPr txBox="1">
              <a:spLocks noChangeArrowheads="1"/>
            </p:cNvSpPr>
            <p:nvPr/>
          </p:nvSpPr>
          <p:spPr bwMode="auto">
            <a:xfrm>
              <a:off x="4745607" y="2695123"/>
              <a:ext cx="1620838" cy="30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dirty="0">
                  <a:solidFill>
                    <a:srgbClr val="BCE8F2"/>
                  </a:solidFill>
                  <a:latin typeface="方正兰亭黑_GBK" pitchFamily="2" charset="-122"/>
                  <a:ea typeface="方正兰亭黑_GBK" pitchFamily="2" charset="-122"/>
                </a:rPr>
                <a:t>Click here to add a title</a:t>
              </a:r>
              <a:endParaRPr lang="en-US" altLang="zh-CN" sz="1400" dirty="0">
                <a:solidFill>
                  <a:srgbClr val="BCE8F2"/>
                </a:solidFill>
                <a:latin typeface="方正兰亭黑_GBK" pitchFamily="2" charset="-122"/>
                <a:ea typeface="方正兰亭黑_GBK" pitchFamily="2" charset="-122"/>
              </a:endParaRPr>
            </a:p>
          </p:txBody>
        </p:sp>
      </p:grpSp>
      <p:sp>
        <p:nvSpPr>
          <p:cNvPr id="7183" name="矩形 65"/>
          <p:cNvSpPr>
            <a:spLocks noChangeArrowheads="1"/>
          </p:cNvSpPr>
          <p:nvPr/>
        </p:nvSpPr>
        <p:spPr bwMode="auto">
          <a:xfrm>
            <a:off x="7224786" y="2731298"/>
            <a:ext cx="1684338" cy="2430463"/>
          </a:xfrm>
          <a:prstGeom prst="rect">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grpSp>
        <p:nvGrpSpPr>
          <p:cNvPr id="5" name="组合 4"/>
          <p:cNvGrpSpPr>
            <a:grpSpLocks/>
          </p:cNvGrpSpPr>
          <p:nvPr/>
        </p:nvGrpSpPr>
        <p:grpSpPr bwMode="auto">
          <a:xfrm>
            <a:off x="7251774" y="2771065"/>
            <a:ext cx="1630361" cy="1085005"/>
            <a:chOff x="6739011" y="2699903"/>
            <a:chExt cx="1630362" cy="1084337"/>
          </a:xfrm>
        </p:grpSpPr>
        <p:sp>
          <p:nvSpPr>
            <p:cNvPr id="14" name="TextBox 146"/>
            <p:cNvSpPr txBox="1">
              <a:spLocks noChangeArrowheads="1"/>
            </p:cNvSpPr>
            <p:nvPr/>
          </p:nvSpPr>
          <p:spPr bwMode="auto">
            <a:xfrm>
              <a:off x="6739011" y="3322860"/>
              <a:ext cx="1620838" cy="46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200" dirty="0">
                  <a:solidFill>
                    <a:srgbClr val="BCE8F2"/>
                  </a:solidFill>
                  <a:latin typeface="方正正纤黑简体" pitchFamily="2" charset="-122"/>
                  <a:ea typeface="方正正纤黑简体" pitchFamily="2" charset="-122"/>
                </a:rPr>
                <a:t>Click to add text</a:t>
              </a:r>
              <a:endParaRPr lang="en-US" altLang="zh-CN" sz="1200" dirty="0">
                <a:solidFill>
                  <a:srgbClr val="BCE8F2"/>
                </a:solidFill>
                <a:latin typeface="方正正纤黑简体" pitchFamily="2" charset="-122"/>
                <a:ea typeface="方正正纤黑简体" pitchFamily="2" charset="-122"/>
              </a:endParaRPr>
            </a:p>
            <a:p>
              <a:pPr algn="ctr"/>
              <a:r>
                <a:rPr lang="en-US" altLang="zh-CN" sz="1200" dirty="0">
                  <a:solidFill>
                    <a:srgbClr val="BCE8F2"/>
                  </a:solidFill>
                  <a:latin typeface="方正正纤黑简体" pitchFamily="2" charset="-122"/>
                  <a:ea typeface="方正正纤黑简体" pitchFamily="2" charset="-122"/>
                </a:rPr>
                <a:t>... ...</a:t>
              </a:r>
            </a:p>
          </p:txBody>
        </p:sp>
        <p:cxnSp>
          <p:nvCxnSpPr>
            <p:cNvPr id="7196" name="直接连接符 79"/>
            <p:cNvCxnSpPr>
              <a:cxnSpLocks noChangeShapeType="1"/>
            </p:cNvCxnSpPr>
            <p:nvPr/>
          </p:nvCxnSpPr>
          <p:spPr bwMode="auto">
            <a:xfrm>
              <a:off x="6781874" y="3194273"/>
              <a:ext cx="1554162" cy="0"/>
            </a:xfrm>
            <a:prstGeom prst="line">
              <a:avLst/>
            </a:prstGeom>
            <a:noFill/>
            <a:ln w="12700">
              <a:solidFill>
                <a:srgbClr val="30B8D8"/>
              </a:solidFill>
              <a:prstDash val="sysDash"/>
              <a:round/>
              <a:headEnd/>
              <a:tailEnd/>
            </a:ln>
            <a:extLst>
              <a:ext uri="{909E8E84-426E-40DD-AFC4-6F175D3DCCD1}">
                <a14:hiddenFill xmlns:a14="http://schemas.microsoft.com/office/drawing/2010/main">
                  <a:noFill/>
                </a14:hiddenFill>
              </a:ext>
            </a:extLst>
          </p:spPr>
        </p:cxnSp>
        <p:sp>
          <p:nvSpPr>
            <p:cNvPr id="7197" name="TextBox 146"/>
            <p:cNvSpPr txBox="1">
              <a:spLocks noChangeArrowheads="1"/>
            </p:cNvSpPr>
            <p:nvPr/>
          </p:nvSpPr>
          <p:spPr bwMode="auto">
            <a:xfrm>
              <a:off x="6748535" y="2699903"/>
              <a:ext cx="1620838" cy="30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dirty="0">
                  <a:solidFill>
                    <a:srgbClr val="BCE8F2"/>
                  </a:solidFill>
                  <a:latin typeface="方正兰亭黑_GBK" pitchFamily="2" charset="-122"/>
                  <a:ea typeface="方正兰亭黑_GBK" pitchFamily="2" charset="-122"/>
                </a:rPr>
                <a:t>Click here to add a title</a:t>
              </a:r>
              <a:endParaRPr lang="en-US" altLang="zh-CN" sz="1400" dirty="0">
                <a:solidFill>
                  <a:srgbClr val="BCE8F2"/>
                </a:solidFill>
                <a:latin typeface="方正兰亭黑_GBK" pitchFamily="2" charset="-122"/>
                <a:ea typeface="方正兰亭黑_GBK" pitchFamily="2"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Left)">
                                      <p:cBhvr>
                                        <p:cTn id="7" dur="500"/>
                                        <p:tgtEl>
                                          <p:spTgt spid="9218"/>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 calcmode="lin" valueType="num">
                                      <p:cBhvr>
                                        <p:cTn id="13" dur="1000" fill="hold"/>
                                        <p:tgtEl>
                                          <p:spTgt spid="9219"/>
                                        </p:tgtEl>
                                        <p:attrNameLst>
                                          <p:attrName>ppt_x</p:attrName>
                                        </p:attrNameLst>
                                      </p:cBhvr>
                                      <p:tavLst>
                                        <p:tav tm="0">
                                          <p:val>
                                            <p:fltVal val="0.5"/>
                                          </p:val>
                                        </p:tav>
                                        <p:tav tm="100000">
                                          <p:val>
                                            <p:strVal val="#ppt_x"/>
                                          </p:val>
                                        </p:tav>
                                      </p:tavLst>
                                    </p:anim>
                                    <p:anim calcmode="lin" valueType="num">
                                      <p:cBhvr>
                                        <p:cTn id="14" dur="1000" fill="hold"/>
                                        <p:tgtEl>
                                          <p:spTgt spid="9219"/>
                                        </p:tgtEl>
                                        <p:attrNameLst>
                                          <p:attrName>ppt_y</p:attrName>
                                        </p:attrNameLst>
                                      </p:cBhvr>
                                      <p:tavLst>
                                        <p:tav tm="0">
                                          <p:val>
                                            <p:fltVal val="0.5"/>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500" fill="hold"/>
                                        <p:tgtEl>
                                          <p:spTgt spid="9219"/>
                                        </p:tgtEl>
                                        <p:attrNameLst>
                                          <p:attrName>r</p:attrName>
                                        </p:attrNameLst>
                                      </p:cBhvr>
                                    </p:animRot>
                                  </p:childTnLst>
                                </p:cTn>
                              </p:par>
                              <p:par>
                                <p:cTn id="17" presetID="23" presetClass="entr" presetSubtype="528" fill="hold" nodeType="withEffect">
                                  <p:stCondLst>
                                    <p:cond delay="200"/>
                                  </p:stCondLst>
                                  <p:childTnLst>
                                    <p:set>
                                      <p:cBhvr>
                                        <p:cTn id="18" dur="1" fill="hold">
                                          <p:stCondLst>
                                            <p:cond delay="0"/>
                                          </p:stCondLst>
                                        </p:cTn>
                                        <p:tgtEl>
                                          <p:spTgt spid="9223"/>
                                        </p:tgtEl>
                                        <p:attrNameLst>
                                          <p:attrName>style.visibility</p:attrName>
                                        </p:attrNameLst>
                                      </p:cBhvr>
                                      <p:to>
                                        <p:strVal val="visible"/>
                                      </p:to>
                                    </p:set>
                                    <p:anim calcmode="lin" valueType="num">
                                      <p:cBhvr>
                                        <p:cTn id="19" dur="1000" fill="hold"/>
                                        <p:tgtEl>
                                          <p:spTgt spid="9223"/>
                                        </p:tgtEl>
                                        <p:attrNameLst>
                                          <p:attrName>ppt_w</p:attrName>
                                        </p:attrNameLst>
                                      </p:cBhvr>
                                      <p:tavLst>
                                        <p:tav tm="0">
                                          <p:val>
                                            <p:fltVal val="0"/>
                                          </p:val>
                                        </p:tav>
                                        <p:tav tm="100000">
                                          <p:val>
                                            <p:strVal val="#ppt_w"/>
                                          </p:val>
                                        </p:tav>
                                      </p:tavLst>
                                    </p:anim>
                                    <p:anim calcmode="lin" valueType="num">
                                      <p:cBhvr>
                                        <p:cTn id="20" dur="1000" fill="hold"/>
                                        <p:tgtEl>
                                          <p:spTgt spid="9223"/>
                                        </p:tgtEl>
                                        <p:attrNameLst>
                                          <p:attrName>ppt_h</p:attrName>
                                        </p:attrNameLst>
                                      </p:cBhvr>
                                      <p:tavLst>
                                        <p:tav tm="0">
                                          <p:val>
                                            <p:fltVal val="0"/>
                                          </p:val>
                                        </p:tav>
                                        <p:tav tm="100000">
                                          <p:val>
                                            <p:strVal val="#ppt_h"/>
                                          </p:val>
                                        </p:tav>
                                      </p:tavLst>
                                    </p:anim>
                                    <p:anim calcmode="lin" valueType="num">
                                      <p:cBhvr>
                                        <p:cTn id="21" dur="1000" fill="hold"/>
                                        <p:tgtEl>
                                          <p:spTgt spid="9223"/>
                                        </p:tgtEl>
                                        <p:attrNameLst>
                                          <p:attrName>ppt_x</p:attrName>
                                        </p:attrNameLst>
                                      </p:cBhvr>
                                      <p:tavLst>
                                        <p:tav tm="0">
                                          <p:val>
                                            <p:fltVal val="0.5"/>
                                          </p:val>
                                        </p:tav>
                                        <p:tav tm="100000">
                                          <p:val>
                                            <p:strVal val="#ppt_x"/>
                                          </p:val>
                                        </p:tav>
                                      </p:tavLst>
                                    </p:anim>
                                    <p:anim calcmode="lin" valueType="num">
                                      <p:cBhvr>
                                        <p:cTn id="22" dur="1000" fill="hold"/>
                                        <p:tgtEl>
                                          <p:spTgt spid="9223"/>
                                        </p:tgtEl>
                                        <p:attrNameLst>
                                          <p:attrName>ppt_y</p:attrName>
                                        </p:attrNameLst>
                                      </p:cBhvr>
                                      <p:tavLst>
                                        <p:tav tm="0">
                                          <p:val>
                                            <p:fltVal val="0.5"/>
                                          </p:val>
                                        </p:tav>
                                        <p:tav tm="100000">
                                          <p:val>
                                            <p:strVal val="#ppt_y"/>
                                          </p:val>
                                        </p:tav>
                                      </p:tavLst>
                                    </p:anim>
                                  </p:childTnLst>
                                </p:cTn>
                              </p:par>
                              <p:par>
                                <p:cTn id="23" presetID="8" presetClass="emph" presetSubtype="0" repeatCount="2000" fill="hold" nodeType="withEffect">
                                  <p:stCondLst>
                                    <p:cond delay="200"/>
                                  </p:stCondLst>
                                  <p:childTnLst>
                                    <p:animRot by="21600000">
                                      <p:cBhvr>
                                        <p:cTn id="24" dur="500" fill="hold"/>
                                        <p:tgtEl>
                                          <p:spTgt spid="9223"/>
                                        </p:tgtEl>
                                        <p:attrNameLst>
                                          <p:attrName>r</p:attrName>
                                        </p:attrNameLst>
                                      </p:cBhvr>
                                    </p:animRot>
                                  </p:childTnLst>
                                </p:cTn>
                              </p:par>
                              <p:par>
                                <p:cTn id="25" presetID="23" presetClass="entr" presetSubtype="528" fill="hold" nodeType="withEffect">
                                  <p:stCondLst>
                                    <p:cond delay="400"/>
                                  </p:stCondLst>
                                  <p:childTnLst>
                                    <p:set>
                                      <p:cBhvr>
                                        <p:cTn id="26" dur="1" fill="hold">
                                          <p:stCondLst>
                                            <p:cond delay="0"/>
                                          </p:stCondLst>
                                        </p:cTn>
                                        <p:tgtEl>
                                          <p:spTgt spid="9227"/>
                                        </p:tgtEl>
                                        <p:attrNameLst>
                                          <p:attrName>style.visibility</p:attrName>
                                        </p:attrNameLst>
                                      </p:cBhvr>
                                      <p:to>
                                        <p:strVal val="visible"/>
                                      </p:to>
                                    </p:set>
                                    <p:anim calcmode="lin" valueType="num">
                                      <p:cBhvr>
                                        <p:cTn id="27" dur="1000" fill="hold"/>
                                        <p:tgtEl>
                                          <p:spTgt spid="9227"/>
                                        </p:tgtEl>
                                        <p:attrNameLst>
                                          <p:attrName>ppt_w</p:attrName>
                                        </p:attrNameLst>
                                      </p:cBhvr>
                                      <p:tavLst>
                                        <p:tav tm="0">
                                          <p:val>
                                            <p:fltVal val="0"/>
                                          </p:val>
                                        </p:tav>
                                        <p:tav tm="100000">
                                          <p:val>
                                            <p:strVal val="#ppt_w"/>
                                          </p:val>
                                        </p:tav>
                                      </p:tavLst>
                                    </p:anim>
                                    <p:anim calcmode="lin" valueType="num">
                                      <p:cBhvr>
                                        <p:cTn id="28" dur="1000" fill="hold"/>
                                        <p:tgtEl>
                                          <p:spTgt spid="9227"/>
                                        </p:tgtEl>
                                        <p:attrNameLst>
                                          <p:attrName>ppt_h</p:attrName>
                                        </p:attrNameLst>
                                      </p:cBhvr>
                                      <p:tavLst>
                                        <p:tav tm="0">
                                          <p:val>
                                            <p:fltVal val="0"/>
                                          </p:val>
                                        </p:tav>
                                        <p:tav tm="100000">
                                          <p:val>
                                            <p:strVal val="#ppt_h"/>
                                          </p:val>
                                        </p:tav>
                                      </p:tavLst>
                                    </p:anim>
                                    <p:anim calcmode="lin" valueType="num">
                                      <p:cBhvr>
                                        <p:cTn id="29" dur="1000" fill="hold"/>
                                        <p:tgtEl>
                                          <p:spTgt spid="9227"/>
                                        </p:tgtEl>
                                        <p:attrNameLst>
                                          <p:attrName>ppt_x</p:attrName>
                                        </p:attrNameLst>
                                      </p:cBhvr>
                                      <p:tavLst>
                                        <p:tav tm="0">
                                          <p:val>
                                            <p:fltVal val="0.5"/>
                                          </p:val>
                                        </p:tav>
                                        <p:tav tm="100000">
                                          <p:val>
                                            <p:strVal val="#ppt_x"/>
                                          </p:val>
                                        </p:tav>
                                      </p:tavLst>
                                    </p:anim>
                                    <p:anim calcmode="lin" valueType="num">
                                      <p:cBhvr>
                                        <p:cTn id="30" dur="1000" fill="hold"/>
                                        <p:tgtEl>
                                          <p:spTgt spid="9227"/>
                                        </p:tgtEl>
                                        <p:attrNameLst>
                                          <p:attrName>ppt_y</p:attrName>
                                        </p:attrNameLst>
                                      </p:cBhvr>
                                      <p:tavLst>
                                        <p:tav tm="0">
                                          <p:val>
                                            <p:fltVal val="0.5"/>
                                          </p:val>
                                        </p:tav>
                                        <p:tav tm="100000">
                                          <p:val>
                                            <p:strVal val="#ppt_y"/>
                                          </p:val>
                                        </p:tav>
                                      </p:tavLst>
                                    </p:anim>
                                  </p:childTnLst>
                                </p:cTn>
                              </p:par>
                              <p:par>
                                <p:cTn id="31" presetID="8" presetClass="emph" presetSubtype="0" repeatCount="2000" fill="hold" nodeType="withEffect">
                                  <p:stCondLst>
                                    <p:cond delay="400"/>
                                  </p:stCondLst>
                                  <p:childTnLst>
                                    <p:animRot by="21600000">
                                      <p:cBhvr>
                                        <p:cTn id="32" dur="500" fill="hold"/>
                                        <p:tgtEl>
                                          <p:spTgt spid="9227"/>
                                        </p:tgtEl>
                                        <p:attrNameLst>
                                          <p:attrName>r</p:attrName>
                                        </p:attrNameLst>
                                      </p:cBhvr>
                                    </p:animRot>
                                  </p:childTnLst>
                                </p:cTn>
                              </p:par>
                              <p:par>
                                <p:cTn id="33" presetID="23" presetClass="entr" presetSubtype="528" fill="hold" nodeType="withEffect">
                                  <p:stCondLst>
                                    <p:cond delay="600"/>
                                  </p:stCondLst>
                                  <p:childTnLst>
                                    <p:set>
                                      <p:cBhvr>
                                        <p:cTn id="34" dur="1" fill="hold">
                                          <p:stCondLst>
                                            <p:cond delay="0"/>
                                          </p:stCondLst>
                                        </p:cTn>
                                        <p:tgtEl>
                                          <p:spTgt spid="9231"/>
                                        </p:tgtEl>
                                        <p:attrNameLst>
                                          <p:attrName>style.visibility</p:attrName>
                                        </p:attrNameLst>
                                      </p:cBhvr>
                                      <p:to>
                                        <p:strVal val="visible"/>
                                      </p:to>
                                    </p:set>
                                    <p:anim calcmode="lin" valueType="num">
                                      <p:cBhvr>
                                        <p:cTn id="35" dur="1000" fill="hold"/>
                                        <p:tgtEl>
                                          <p:spTgt spid="9231"/>
                                        </p:tgtEl>
                                        <p:attrNameLst>
                                          <p:attrName>ppt_w</p:attrName>
                                        </p:attrNameLst>
                                      </p:cBhvr>
                                      <p:tavLst>
                                        <p:tav tm="0">
                                          <p:val>
                                            <p:fltVal val="0"/>
                                          </p:val>
                                        </p:tav>
                                        <p:tav tm="100000">
                                          <p:val>
                                            <p:strVal val="#ppt_w"/>
                                          </p:val>
                                        </p:tav>
                                      </p:tavLst>
                                    </p:anim>
                                    <p:anim calcmode="lin" valueType="num">
                                      <p:cBhvr>
                                        <p:cTn id="36" dur="1000" fill="hold"/>
                                        <p:tgtEl>
                                          <p:spTgt spid="9231"/>
                                        </p:tgtEl>
                                        <p:attrNameLst>
                                          <p:attrName>ppt_h</p:attrName>
                                        </p:attrNameLst>
                                      </p:cBhvr>
                                      <p:tavLst>
                                        <p:tav tm="0">
                                          <p:val>
                                            <p:fltVal val="0"/>
                                          </p:val>
                                        </p:tav>
                                        <p:tav tm="100000">
                                          <p:val>
                                            <p:strVal val="#ppt_h"/>
                                          </p:val>
                                        </p:tav>
                                      </p:tavLst>
                                    </p:anim>
                                    <p:anim calcmode="lin" valueType="num">
                                      <p:cBhvr>
                                        <p:cTn id="37" dur="1000" fill="hold"/>
                                        <p:tgtEl>
                                          <p:spTgt spid="9231"/>
                                        </p:tgtEl>
                                        <p:attrNameLst>
                                          <p:attrName>ppt_x</p:attrName>
                                        </p:attrNameLst>
                                      </p:cBhvr>
                                      <p:tavLst>
                                        <p:tav tm="0">
                                          <p:val>
                                            <p:fltVal val="0.5"/>
                                          </p:val>
                                        </p:tav>
                                        <p:tav tm="100000">
                                          <p:val>
                                            <p:strVal val="#ppt_x"/>
                                          </p:val>
                                        </p:tav>
                                      </p:tavLst>
                                    </p:anim>
                                    <p:anim calcmode="lin" valueType="num">
                                      <p:cBhvr>
                                        <p:cTn id="38" dur="1000" fill="hold"/>
                                        <p:tgtEl>
                                          <p:spTgt spid="9231"/>
                                        </p:tgtEl>
                                        <p:attrNameLst>
                                          <p:attrName>ppt_y</p:attrName>
                                        </p:attrNameLst>
                                      </p:cBhvr>
                                      <p:tavLst>
                                        <p:tav tm="0">
                                          <p:val>
                                            <p:fltVal val="0.5"/>
                                          </p:val>
                                        </p:tav>
                                        <p:tav tm="100000">
                                          <p:val>
                                            <p:strVal val="#ppt_y"/>
                                          </p:val>
                                        </p:tav>
                                      </p:tavLst>
                                    </p:anim>
                                  </p:childTnLst>
                                </p:cTn>
                              </p:par>
                              <p:par>
                                <p:cTn id="39" presetID="8" presetClass="emph" presetSubtype="0" repeatCount="2000" fill="hold" nodeType="withEffect">
                                  <p:stCondLst>
                                    <p:cond delay="600"/>
                                  </p:stCondLst>
                                  <p:childTnLst>
                                    <p:animRot by="21600000">
                                      <p:cBhvr>
                                        <p:cTn id="40" dur="500" fill="hold"/>
                                        <p:tgtEl>
                                          <p:spTgt spid="9231"/>
                                        </p:tgtEl>
                                        <p:attrNameLst>
                                          <p:attrName>r</p:attrName>
                                        </p:attrNameLst>
                                      </p:cBhvr>
                                    </p:animRot>
                                  </p:childTnLst>
                                </p:cTn>
                              </p:par>
                            </p:childTnLst>
                          </p:cTn>
                        </p:par>
                        <p:par>
                          <p:cTn id="41" fill="hold" nodeType="afterGroup">
                            <p:stCondLst>
                              <p:cond delay="2100"/>
                            </p:stCondLst>
                            <p:childTnLst>
                              <p:par>
                                <p:cTn id="42" presetID="12" presetClass="entr" presetSubtype="1" fill="hold" nodeType="afterEffect">
                                  <p:stCondLst>
                                    <p:cond delay="0"/>
                                  </p:stCondLst>
                                  <p:childTnLst>
                                    <p:set>
                                      <p:cBhvr>
                                        <p:cTn id="43" dur="1" fill="hold">
                                          <p:stCondLst>
                                            <p:cond delay="0"/>
                                          </p:stCondLst>
                                        </p:cTn>
                                        <p:tgtEl>
                                          <p:spTgt spid="9234"/>
                                        </p:tgtEl>
                                        <p:attrNameLst>
                                          <p:attrName>style.visibility</p:attrName>
                                        </p:attrNameLst>
                                      </p:cBhvr>
                                      <p:to>
                                        <p:strVal val="visible"/>
                                      </p:to>
                                    </p:set>
                                    <p:animEffect transition="in" filter="slide(fromTop)">
                                      <p:cBhvr>
                                        <p:cTn id="44" dur="500"/>
                                        <p:tgtEl>
                                          <p:spTgt spid="9234"/>
                                        </p:tgtEl>
                                      </p:cBhvr>
                                    </p:animEffect>
                                  </p:childTnLst>
                                </p:cTn>
                              </p:par>
                              <p:par>
                                <p:cTn id="45" presetID="12" presetClass="entr" presetSubtype="1" fill="hold" nodeType="withEffect">
                                  <p:stCondLst>
                                    <p:cond delay="0"/>
                                  </p:stCondLst>
                                  <p:childTnLst>
                                    <p:set>
                                      <p:cBhvr>
                                        <p:cTn id="46" dur="1" fill="hold">
                                          <p:stCondLst>
                                            <p:cond delay="0"/>
                                          </p:stCondLst>
                                        </p:cTn>
                                        <p:tgtEl>
                                          <p:spTgt spid="9237"/>
                                        </p:tgtEl>
                                        <p:attrNameLst>
                                          <p:attrName>style.visibility</p:attrName>
                                        </p:attrNameLst>
                                      </p:cBhvr>
                                      <p:to>
                                        <p:strVal val="visible"/>
                                      </p:to>
                                    </p:set>
                                    <p:animEffect transition="in" filter="slide(fromTop)">
                                      <p:cBhvr>
                                        <p:cTn id="47" dur="500"/>
                                        <p:tgtEl>
                                          <p:spTgt spid="9237"/>
                                        </p:tgtEl>
                                      </p:cBhvr>
                                    </p:animEffect>
                                  </p:childTnLst>
                                </p:cTn>
                              </p:par>
                              <p:par>
                                <p:cTn id="48" presetID="12" presetClass="entr" presetSubtype="1" fill="hold" nodeType="withEffect">
                                  <p:stCondLst>
                                    <p:cond delay="0"/>
                                  </p:stCondLst>
                                  <p:childTnLst>
                                    <p:set>
                                      <p:cBhvr>
                                        <p:cTn id="49" dur="1" fill="hold">
                                          <p:stCondLst>
                                            <p:cond delay="0"/>
                                          </p:stCondLst>
                                        </p:cTn>
                                        <p:tgtEl>
                                          <p:spTgt spid="9240"/>
                                        </p:tgtEl>
                                        <p:attrNameLst>
                                          <p:attrName>style.visibility</p:attrName>
                                        </p:attrNameLst>
                                      </p:cBhvr>
                                      <p:to>
                                        <p:strVal val="visible"/>
                                      </p:to>
                                    </p:set>
                                    <p:animEffect transition="in" filter="slide(fromTop)">
                                      <p:cBhvr>
                                        <p:cTn id="50" dur="500"/>
                                        <p:tgtEl>
                                          <p:spTgt spid="9240"/>
                                        </p:tgtEl>
                                      </p:cBhvr>
                                    </p:animEffect>
                                  </p:childTnLst>
                                </p:cTn>
                              </p:par>
                              <p:par>
                                <p:cTn id="51" presetID="12" presetClass="entr" presetSubtype="1" fill="hold" nodeType="withEffect">
                                  <p:stCondLst>
                                    <p:cond delay="0"/>
                                  </p:stCondLst>
                                  <p:childTnLst>
                                    <p:set>
                                      <p:cBhvr>
                                        <p:cTn id="52" dur="1" fill="hold">
                                          <p:stCondLst>
                                            <p:cond delay="0"/>
                                          </p:stCondLst>
                                        </p:cTn>
                                        <p:tgtEl>
                                          <p:spTgt spid="9243"/>
                                        </p:tgtEl>
                                        <p:attrNameLst>
                                          <p:attrName>style.visibility</p:attrName>
                                        </p:attrNameLst>
                                      </p:cBhvr>
                                      <p:to>
                                        <p:strVal val="visible"/>
                                      </p:to>
                                    </p:set>
                                    <p:animEffect transition="in" filter="slide(fromTop)">
                                      <p:cBhvr>
                                        <p:cTn id="53" dur="500"/>
                                        <p:tgtEl>
                                          <p:spTgt spid="9243"/>
                                        </p:tgtEl>
                                      </p:cBhvr>
                                    </p:animEffect>
                                  </p:childTnLst>
                                </p:cTn>
                              </p:par>
                            </p:childTnLst>
                          </p:cTn>
                        </p:par>
                        <p:par>
                          <p:cTn id="54" fill="hold" nodeType="afterGroup">
                            <p:stCondLst>
                              <p:cond delay="2600"/>
                            </p:stCondLst>
                            <p:childTnLst>
                              <p:par>
                                <p:cTn id="55" presetID="21" presetClass="entr" presetSubtype="1" fill="hold" nodeType="afterEffect">
                                  <p:stCondLst>
                                    <p:cond delay="0"/>
                                  </p:stCondLst>
                                  <p:childTnLst>
                                    <p:set>
                                      <p:cBhvr>
                                        <p:cTn id="56" dur="1" fill="hold">
                                          <p:stCondLst>
                                            <p:cond delay="0"/>
                                          </p:stCondLst>
                                        </p:cTn>
                                        <p:tgtEl>
                                          <p:spTgt spid="7195"/>
                                        </p:tgtEl>
                                        <p:attrNameLst>
                                          <p:attrName>style.visibility</p:attrName>
                                        </p:attrNameLst>
                                      </p:cBhvr>
                                      <p:to>
                                        <p:strVal val="visible"/>
                                      </p:to>
                                    </p:set>
                                    <p:animEffect transition="in" filter="wheel(1)">
                                      <p:cBhvr>
                                        <p:cTn id="57" dur="2000"/>
                                        <p:tgtEl>
                                          <p:spTgt spid="7195"/>
                                        </p:tgtEl>
                                      </p:cBhvr>
                                    </p:animEffect>
                                  </p:childTnLst>
                                </p:cTn>
                              </p:par>
                              <p:par>
                                <p:cTn id="58" presetID="42" presetClass="entr" presetSubtype="0" fill="hold" nodeType="withEffect">
                                  <p:stCondLst>
                                    <p:cond delay="100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4600"/>
                            </p:stCondLst>
                            <p:childTnLst>
                              <p:par>
                                <p:cTn id="64" presetID="21" presetClass="entr" presetSubtype="1" fill="hold" nodeType="afterEffect">
                                  <p:stCondLst>
                                    <p:cond delay="0"/>
                                  </p:stCondLst>
                                  <p:childTnLst>
                                    <p:set>
                                      <p:cBhvr>
                                        <p:cTn id="65" dur="1" fill="hold">
                                          <p:stCondLst>
                                            <p:cond delay="0"/>
                                          </p:stCondLst>
                                        </p:cTn>
                                        <p:tgtEl>
                                          <p:spTgt spid="7191"/>
                                        </p:tgtEl>
                                        <p:attrNameLst>
                                          <p:attrName>style.visibility</p:attrName>
                                        </p:attrNameLst>
                                      </p:cBhvr>
                                      <p:to>
                                        <p:strVal val="visible"/>
                                      </p:to>
                                    </p:set>
                                    <p:animEffect transition="in" filter="wheel(1)">
                                      <p:cBhvr>
                                        <p:cTn id="66" dur="2000"/>
                                        <p:tgtEl>
                                          <p:spTgt spid="7191"/>
                                        </p:tgtEl>
                                      </p:cBhvr>
                                    </p:animEffect>
                                  </p:childTnLst>
                                </p:cTn>
                              </p:par>
                              <p:par>
                                <p:cTn id="67" presetID="42" presetClass="entr" presetSubtype="0" fill="hold" nodeType="withEffect">
                                  <p:stCondLst>
                                    <p:cond delay="100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0"/>
                                        <p:tgtEl>
                                          <p:spTgt spid="3"/>
                                        </p:tgtEl>
                                      </p:cBhvr>
                                    </p:animEffect>
                                    <p:anim calcmode="lin" valueType="num">
                                      <p:cBhvr>
                                        <p:cTn id="70" dur="1000" fill="hold"/>
                                        <p:tgtEl>
                                          <p:spTgt spid="3"/>
                                        </p:tgtEl>
                                        <p:attrNameLst>
                                          <p:attrName>ppt_x</p:attrName>
                                        </p:attrNameLst>
                                      </p:cBhvr>
                                      <p:tavLst>
                                        <p:tav tm="0">
                                          <p:val>
                                            <p:strVal val="#ppt_x"/>
                                          </p:val>
                                        </p:tav>
                                        <p:tav tm="100000">
                                          <p:val>
                                            <p:strVal val="#ppt_x"/>
                                          </p:val>
                                        </p:tav>
                                      </p:tavLst>
                                    </p:anim>
                                    <p:anim calcmode="lin" valueType="num">
                                      <p:cBhvr>
                                        <p:cTn id="71" dur="1000" fill="hold"/>
                                        <p:tgtEl>
                                          <p:spTgt spid="3"/>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6600"/>
                            </p:stCondLst>
                            <p:childTnLst>
                              <p:par>
                                <p:cTn id="73" presetID="21" presetClass="entr" presetSubtype="1" fill="hold" nodeType="afterEffect">
                                  <p:stCondLst>
                                    <p:cond delay="0"/>
                                  </p:stCondLst>
                                  <p:childTnLst>
                                    <p:set>
                                      <p:cBhvr>
                                        <p:cTn id="74" dur="1" fill="hold">
                                          <p:stCondLst>
                                            <p:cond delay="0"/>
                                          </p:stCondLst>
                                        </p:cTn>
                                        <p:tgtEl>
                                          <p:spTgt spid="7187"/>
                                        </p:tgtEl>
                                        <p:attrNameLst>
                                          <p:attrName>style.visibility</p:attrName>
                                        </p:attrNameLst>
                                      </p:cBhvr>
                                      <p:to>
                                        <p:strVal val="visible"/>
                                      </p:to>
                                    </p:set>
                                    <p:animEffect transition="in" filter="wheel(1)">
                                      <p:cBhvr>
                                        <p:cTn id="75" dur="2000"/>
                                        <p:tgtEl>
                                          <p:spTgt spid="7187"/>
                                        </p:tgtEl>
                                      </p:cBhvr>
                                    </p:animEffect>
                                  </p:childTnLst>
                                </p:cTn>
                              </p:par>
                              <p:par>
                                <p:cTn id="76" presetID="42" presetClass="entr" presetSubtype="0" fill="hold" nodeType="withEffect">
                                  <p:stCondLst>
                                    <p:cond delay="100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8600"/>
                            </p:stCondLst>
                            <p:childTnLst>
                              <p:par>
                                <p:cTn id="82" presetID="21" presetClass="entr" presetSubtype="1" fill="hold" nodeType="afterEffect">
                                  <p:stCondLst>
                                    <p:cond delay="0"/>
                                  </p:stCondLst>
                                  <p:childTnLst>
                                    <p:set>
                                      <p:cBhvr>
                                        <p:cTn id="83" dur="1" fill="hold">
                                          <p:stCondLst>
                                            <p:cond delay="0"/>
                                          </p:stCondLst>
                                        </p:cTn>
                                        <p:tgtEl>
                                          <p:spTgt spid="7183"/>
                                        </p:tgtEl>
                                        <p:attrNameLst>
                                          <p:attrName>style.visibility</p:attrName>
                                        </p:attrNameLst>
                                      </p:cBhvr>
                                      <p:to>
                                        <p:strVal val="visible"/>
                                      </p:to>
                                    </p:set>
                                    <p:animEffect transition="in" filter="wheel(1)">
                                      <p:cBhvr>
                                        <p:cTn id="84" dur="2000"/>
                                        <p:tgtEl>
                                          <p:spTgt spid="7183"/>
                                        </p:tgtEl>
                                      </p:cBhvr>
                                    </p:animEffect>
                                  </p:childTnLst>
                                </p:cTn>
                              </p:par>
                              <p:par>
                                <p:cTn id="85" presetID="42" presetClass="entr" presetSubtype="0" fill="hold" nodeType="withEffect">
                                  <p:stCondLst>
                                    <p:cond delay="100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0"/>
                                        <p:tgtEl>
                                          <p:spTgt spid="5"/>
                                        </p:tgtEl>
                                      </p:cBhvr>
                                    </p:animEffect>
                                    <p:anim calcmode="lin" valueType="num">
                                      <p:cBhvr>
                                        <p:cTn id="88" dur="1000" fill="hold"/>
                                        <p:tgtEl>
                                          <p:spTgt spid="5"/>
                                        </p:tgtEl>
                                        <p:attrNameLst>
                                          <p:attrName>ppt_x</p:attrName>
                                        </p:attrNameLst>
                                      </p:cBhvr>
                                      <p:tavLst>
                                        <p:tav tm="0">
                                          <p:val>
                                            <p:strVal val="#ppt_x"/>
                                          </p:val>
                                        </p:tav>
                                        <p:tav tm="100000">
                                          <p:val>
                                            <p:strVal val="#ppt_x"/>
                                          </p:val>
                                        </p:tav>
                                      </p:tavLst>
                                    </p:anim>
                                    <p:anim calcmode="lin" valueType="num">
                                      <p:cBhvr>
                                        <p:cTn id="89" dur="1000" fill="hold"/>
                                        <p:tgtEl>
                                          <p:spTgt spid="5"/>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10600"/>
                            </p:stCondLst>
                            <p:childTnLst>
                              <p:par>
                                <p:cTn id="91" presetID="10" presetClass="entr" presetSubtype="0" repeatCount="2000" fill="hold" nodeType="afterEffect">
                                  <p:stCondLst>
                                    <p:cond delay="0"/>
                                  </p:stCondLst>
                                  <p:childTnLst>
                                    <p:set>
                                      <p:cBhvr>
                                        <p:cTn id="92" dur="1" fill="hold">
                                          <p:stCondLst>
                                            <p:cond delay="0"/>
                                          </p:stCondLst>
                                        </p:cTn>
                                        <p:tgtEl>
                                          <p:spTgt spid="7195"/>
                                        </p:tgtEl>
                                        <p:attrNameLst>
                                          <p:attrName>style.visibility</p:attrName>
                                        </p:attrNameLst>
                                      </p:cBhvr>
                                      <p:to>
                                        <p:strVal val="visible"/>
                                      </p:to>
                                    </p:set>
                                    <p:animEffect transition="in" filter="fade">
                                      <p:cBhvr>
                                        <p:cTn id="93" dur="500"/>
                                        <p:tgtEl>
                                          <p:spTgt spid="7195"/>
                                        </p:tgtEl>
                                      </p:cBhvr>
                                    </p:animEffect>
                                  </p:childTnLst>
                                </p:cTn>
                              </p:par>
                              <p:par>
                                <p:cTn id="94" presetID="10" presetClass="entr" presetSubtype="0" repeatCount="2000" fill="hold" nodeType="withEffect">
                                  <p:stCondLst>
                                    <p:cond delay="0"/>
                                  </p:stCondLst>
                                  <p:childTnLst>
                                    <p:set>
                                      <p:cBhvr>
                                        <p:cTn id="95" dur="1" fill="hold">
                                          <p:stCondLst>
                                            <p:cond delay="0"/>
                                          </p:stCondLst>
                                        </p:cTn>
                                        <p:tgtEl>
                                          <p:spTgt spid="7191"/>
                                        </p:tgtEl>
                                        <p:attrNameLst>
                                          <p:attrName>style.visibility</p:attrName>
                                        </p:attrNameLst>
                                      </p:cBhvr>
                                      <p:to>
                                        <p:strVal val="visible"/>
                                      </p:to>
                                    </p:set>
                                    <p:animEffect transition="in" filter="fade">
                                      <p:cBhvr>
                                        <p:cTn id="96" dur="500"/>
                                        <p:tgtEl>
                                          <p:spTgt spid="7191"/>
                                        </p:tgtEl>
                                      </p:cBhvr>
                                    </p:animEffect>
                                  </p:childTnLst>
                                </p:cTn>
                              </p:par>
                              <p:par>
                                <p:cTn id="97" presetID="10" presetClass="entr" presetSubtype="0" repeatCount="2000" fill="hold" nodeType="withEffect">
                                  <p:stCondLst>
                                    <p:cond delay="0"/>
                                  </p:stCondLst>
                                  <p:childTnLst>
                                    <p:set>
                                      <p:cBhvr>
                                        <p:cTn id="98" dur="1" fill="hold">
                                          <p:stCondLst>
                                            <p:cond delay="0"/>
                                          </p:stCondLst>
                                        </p:cTn>
                                        <p:tgtEl>
                                          <p:spTgt spid="7187"/>
                                        </p:tgtEl>
                                        <p:attrNameLst>
                                          <p:attrName>style.visibility</p:attrName>
                                        </p:attrNameLst>
                                      </p:cBhvr>
                                      <p:to>
                                        <p:strVal val="visible"/>
                                      </p:to>
                                    </p:set>
                                    <p:animEffect transition="in" filter="fade">
                                      <p:cBhvr>
                                        <p:cTn id="99" dur="500"/>
                                        <p:tgtEl>
                                          <p:spTgt spid="7187"/>
                                        </p:tgtEl>
                                      </p:cBhvr>
                                    </p:animEffect>
                                  </p:childTnLst>
                                </p:cTn>
                              </p:par>
                              <p:par>
                                <p:cTn id="100" presetID="10" presetClass="entr" presetSubtype="0" repeatCount="2000" fill="hold" nodeType="withEffect">
                                  <p:stCondLst>
                                    <p:cond delay="0"/>
                                  </p:stCondLst>
                                  <p:childTnLst>
                                    <p:set>
                                      <p:cBhvr>
                                        <p:cTn id="101" dur="1" fill="hold">
                                          <p:stCondLst>
                                            <p:cond delay="0"/>
                                          </p:stCondLst>
                                        </p:cTn>
                                        <p:tgtEl>
                                          <p:spTgt spid="7183"/>
                                        </p:tgtEl>
                                        <p:attrNameLst>
                                          <p:attrName>style.visibility</p:attrName>
                                        </p:attrNameLst>
                                      </p:cBhvr>
                                      <p:to>
                                        <p:strVal val="visible"/>
                                      </p:to>
                                    </p:set>
                                    <p:animEffect transition="in" filter="fade">
                                      <p:cBhvr>
                                        <p:cTn id="102"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1730378" y="1546230"/>
            <a:ext cx="2754313" cy="2754313"/>
            <a:chOff x="0" y="0"/>
            <a:chExt cx="2754000" cy="2754000"/>
          </a:xfrm>
        </p:grpSpPr>
        <p:grpSp>
          <p:nvGrpSpPr>
            <p:cNvPr id="8229" name="Group 3"/>
            <p:cNvGrpSpPr>
              <a:grpSpLocks noChangeAspect="1"/>
            </p:cNvGrpSpPr>
            <p:nvPr/>
          </p:nvGrpSpPr>
          <p:grpSpPr bwMode="auto">
            <a:xfrm>
              <a:off x="0" y="0"/>
              <a:ext cx="2754000" cy="2754000"/>
              <a:chOff x="0" y="0"/>
              <a:chExt cx="3060000" cy="3060000"/>
            </a:xfrm>
          </p:grpSpPr>
          <p:sp>
            <p:nvSpPr>
              <p:cNvPr id="8225" name="椭圆 29"/>
              <p:cNvSpPr>
                <a:spLocks noChangeAspect="1"/>
              </p:cNvSpPr>
              <p:nvPr/>
            </p:nvSpPr>
            <p:spPr bwMode="auto">
              <a:xfrm>
                <a:off x="0" y="0"/>
                <a:ext cx="3060000" cy="3060000"/>
              </a:xfrm>
              <a:prstGeom prst="ellipse">
                <a:avLst/>
              </a:prstGeom>
              <a:noFill/>
              <a:ln w="57150">
                <a:solidFill>
                  <a:srgbClr val="30B8D8"/>
                </a:solidFill>
                <a:round/>
                <a:headEnd/>
                <a:tailEnd/>
              </a:ln>
              <a:effectLst>
                <a:glow rad="88900">
                  <a:schemeClr val="accent1">
                    <a:satMod val="175000"/>
                    <a:alpha val="30000"/>
                  </a:schemeClr>
                </a:glow>
              </a:effectLst>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solidFill>
                    <a:srgbClr val="FFFFFF"/>
                  </a:solidFill>
                </a:endParaRPr>
              </a:p>
            </p:txBody>
          </p:sp>
          <p:sp>
            <p:nvSpPr>
              <p:cNvPr id="8226" name="椭圆 30"/>
              <p:cNvSpPr>
                <a:spLocks noChangeAspect="1"/>
              </p:cNvSpPr>
              <p:nvPr/>
            </p:nvSpPr>
            <p:spPr bwMode="auto">
              <a:xfrm>
                <a:off x="234571" y="234570"/>
                <a:ext cx="2590856" cy="2590859"/>
              </a:xfrm>
              <a:prstGeom prst="ellipse">
                <a:avLst/>
              </a:prstGeom>
              <a:solidFill>
                <a:srgbClr val="30B8D8">
                  <a:alpha val="25098"/>
                </a:srgbClr>
              </a:solidFill>
              <a:ln w="76200">
                <a:noFill/>
                <a:round/>
                <a:headEnd/>
                <a:tailEnd/>
              </a:ln>
              <a:effectLst>
                <a:glow rad="88900">
                  <a:schemeClr val="accent1">
                    <a:satMod val="175000"/>
                    <a:alpha val="30000"/>
                  </a:schemeClr>
                </a:glow>
              </a:effec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endParaRPr lang="zh-CN" altLang="en-US" sz="1800">
                  <a:solidFill>
                    <a:srgbClr val="FFFFFF"/>
                  </a:solidFill>
                </a:endParaRPr>
              </a:p>
            </p:txBody>
          </p:sp>
        </p:grpSp>
        <p:sp>
          <p:nvSpPr>
            <p:cNvPr id="8230" name="Rectangle 13"/>
            <p:cNvSpPr>
              <a:spLocks noChangeArrowheads="1"/>
            </p:cNvSpPr>
            <p:nvPr/>
          </p:nvSpPr>
          <p:spPr bwMode="auto">
            <a:xfrm>
              <a:off x="133440" y="975043"/>
              <a:ext cx="2263232" cy="70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BCE8F2"/>
                  </a:solidFill>
                  <a:latin typeface="方正兰亭中黑_GBK" pitchFamily="2" charset="-122"/>
                  <a:ea typeface="方正兰亭中黑_GBK" pitchFamily="2" charset="-122"/>
                </a:rPr>
                <a:t>Click here to add a title</a:t>
              </a:r>
            </a:p>
          </p:txBody>
        </p:sp>
      </p:grpSp>
      <p:sp>
        <p:nvSpPr>
          <p:cNvPr id="10247" name="TextBox 13"/>
          <p:cNvSpPr txBox="1">
            <a:spLocks noChangeArrowheads="1"/>
          </p:cNvSpPr>
          <p:nvPr/>
        </p:nvSpPr>
        <p:spPr bwMode="auto">
          <a:xfrm>
            <a:off x="2775744" y="49188"/>
            <a:ext cx="4824536"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grpSp>
        <p:nvGrpSpPr>
          <p:cNvPr id="10248" name="Group 8"/>
          <p:cNvGrpSpPr>
            <a:grpSpLocks/>
          </p:cNvGrpSpPr>
          <p:nvPr/>
        </p:nvGrpSpPr>
        <p:grpSpPr bwMode="auto">
          <a:xfrm>
            <a:off x="3430596" y="1563692"/>
            <a:ext cx="4999037" cy="723204"/>
            <a:chOff x="-626650" y="0"/>
            <a:chExt cx="4998655" cy="723105"/>
          </a:xfrm>
        </p:grpSpPr>
        <p:sp>
          <p:nvSpPr>
            <p:cNvPr id="8220" name="矩形 33"/>
            <p:cNvSpPr>
              <a:spLocks/>
            </p:cNvSpPr>
            <p:nvPr/>
          </p:nvSpPr>
          <p:spPr bwMode="auto">
            <a:xfrm>
              <a:off x="-626650" y="0"/>
              <a:ext cx="4998655" cy="388800"/>
            </a:xfrm>
            <a:prstGeom prst="roundRect">
              <a:avLst>
                <a:gd name="adj" fmla="val 50000"/>
              </a:avLst>
            </a:prstGeom>
            <a:noFill/>
            <a:ln w="12700">
              <a:solidFill>
                <a:srgbClr val="30B8D8"/>
              </a:solidFill>
              <a:miter lim="800000"/>
              <a:headEnd/>
              <a:tailEnd/>
            </a:ln>
            <a:effectLst>
              <a:glow rad="88900">
                <a:schemeClr val="accent1">
                  <a:satMod val="175000"/>
                  <a:alpha val="30000"/>
                </a:schemeClr>
              </a:glow>
            </a:effectLst>
          </p:spPr>
          <p:txBody>
            <a:bodyPr wrap="none"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Clr>
                  <a:srgbClr val="FF0000"/>
                </a:buClr>
                <a:buSzPct val="70000"/>
                <a:buFontTx/>
                <a:buNone/>
                <a:defRPr/>
              </a:pPr>
              <a:endParaRPr lang="zh-CN" altLang="en-US" sz="2000" dirty="0">
                <a:solidFill>
                  <a:schemeClr val="tx2"/>
                </a:solidFill>
                <a:latin typeface="Arial" charset="0"/>
                <a:ea typeface="方正兰亭黑_GBK" panose="02000000000000000000" pitchFamily="2" charset="-122"/>
              </a:endParaRPr>
            </a:p>
          </p:txBody>
        </p:sp>
        <p:sp>
          <p:nvSpPr>
            <p:cNvPr id="8227" name="TextBox 146"/>
            <p:cNvSpPr txBox="1">
              <a:spLocks noChangeArrowheads="1"/>
            </p:cNvSpPr>
            <p:nvPr/>
          </p:nvSpPr>
          <p:spPr bwMode="auto">
            <a:xfrm>
              <a:off x="192881" y="55901"/>
              <a:ext cx="2917818"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zh-CN" altLang="en-US" sz="1400" dirty="0">
                  <a:solidFill>
                    <a:srgbClr val="BCE8F2"/>
                  </a:solidFill>
                  <a:latin typeface="方正兰亭黑_GBK" pitchFamily="2" charset="-122"/>
                  <a:ea typeface="方正兰亭黑_GBK" pitchFamily="2" charset="-122"/>
                </a:rPr>
                <a:t>Click here to add a title</a:t>
              </a:r>
              <a:endParaRPr lang="en-US" altLang="zh-CN" sz="1400" dirty="0">
                <a:solidFill>
                  <a:srgbClr val="BCE8F2"/>
                </a:solidFill>
                <a:latin typeface="方正兰亭黑_GBK" pitchFamily="2" charset="-122"/>
                <a:ea typeface="方正兰亭黑_GBK" pitchFamily="2" charset="-122"/>
              </a:endParaRPr>
            </a:p>
          </p:txBody>
        </p:sp>
        <p:sp>
          <p:nvSpPr>
            <p:cNvPr id="8228" name="TextBox 146"/>
            <p:cNvSpPr txBox="1">
              <a:spLocks noChangeArrowheads="1"/>
            </p:cNvSpPr>
            <p:nvPr/>
          </p:nvSpPr>
          <p:spPr bwMode="auto">
            <a:xfrm>
              <a:off x="339727" y="446144"/>
              <a:ext cx="4032278" cy="2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zh-CN" altLang="en-US" sz="1200" dirty="0">
                  <a:solidFill>
                    <a:srgbClr val="BCE8F2"/>
                  </a:solidFill>
                  <a:latin typeface="方正正纤黑简体" pitchFamily="2" charset="-122"/>
                  <a:ea typeface="方正正纤黑简体" pitchFamily="2" charset="-122"/>
                </a:rPr>
                <a:t>Click to add text </a:t>
              </a:r>
              <a:r>
                <a:rPr lang="en-US" altLang="zh-CN" sz="1200" dirty="0">
                  <a:solidFill>
                    <a:srgbClr val="BCE8F2"/>
                  </a:solidFill>
                  <a:latin typeface="方正正纤黑简体" pitchFamily="2" charset="-122"/>
                  <a:ea typeface="方正正纤黑简体" pitchFamily="2" charset="-122"/>
                </a:rPr>
                <a:t>... ...</a:t>
              </a:r>
            </a:p>
          </p:txBody>
        </p:sp>
      </p:grpSp>
      <p:grpSp>
        <p:nvGrpSpPr>
          <p:cNvPr id="10252" name="Group 12"/>
          <p:cNvGrpSpPr>
            <a:grpSpLocks/>
          </p:cNvGrpSpPr>
          <p:nvPr/>
        </p:nvGrpSpPr>
        <p:grpSpPr bwMode="auto">
          <a:xfrm>
            <a:off x="4138614" y="2728918"/>
            <a:ext cx="4291012" cy="718441"/>
            <a:chOff x="-561978" y="0"/>
            <a:chExt cx="4291042" cy="718236"/>
          </a:xfrm>
        </p:grpSpPr>
        <p:sp>
          <p:nvSpPr>
            <p:cNvPr id="2" name="矩形 32"/>
            <p:cNvSpPr>
              <a:spLocks/>
            </p:cNvSpPr>
            <p:nvPr/>
          </p:nvSpPr>
          <p:spPr bwMode="auto">
            <a:xfrm>
              <a:off x="-561978" y="0"/>
              <a:ext cx="4291042" cy="388930"/>
            </a:xfrm>
            <a:prstGeom prst="roundRect">
              <a:avLst>
                <a:gd name="adj" fmla="val 50000"/>
              </a:avLst>
            </a:prstGeom>
            <a:noFill/>
            <a:ln w="12700">
              <a:solidFill>
                <a:srgbClr val="30B8D8"/>
              </a:solidFill>
              <a:miter lim="800000"/>
              <a:headEnd/>
              <a:tailEnd/>
            </a:ln>
            <a:effectLst>
              <a:glow rad="88900">
                <a:schemeClr val="accent1">
                  <a:satMod val="175000"/>
                  <a:alpha val="30000"/>
                </a:schemeClr>
              </a:glow>
            </a:effectLst>
          </p:spPr>
          <p:txBody>
            <a:bodyPr wrap="none"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fontAlgn="ctr">
                <a:spcBef>
                  <a:spcPct val="0"/>
                </a:spcBef>
                <a:buClr>
                  <a:srgbClr val="FF0000"/>
                </a:buClr>
                <a:buSzPct val="70000"/>
                <a:buFontTx/>
                <a:buNone/>
                <a:defRPr/>
              </a:pPr>
              <a:endParaRPr lang="zh-CN" altLang="en-US" sz="2000" dirty="0">
                <a:solidFill>
                  <a:schemeClr val="tx2"/>
                </a:solidFill>
                <a:ea typeface="方正兰亭黑_GBK" panose="02000000000000000000" pitchFamily="2" charset="-122"/>
              </a:endParaRPr>
            </a:p>
          </p:txBody>
        </p:sp>
        <p:sp>
          <p:nvSpPr>
            <p:cNvPr id="8222" name="TextBox 146"/>
            <p:cNvSpPr txBox="1">
              <a:spLocks noChangeArrowheads="1"/>
            </p:cNvSpPr>
            <p:nvPr/>
          </p:nvSpPr>
          <p:spPr bwMode="auto">
            <a:xfrm>
              <a:off x="255719" y="55900"/>
              <a:ext cx="2643993" cy="30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zh-CN" altLang="en-US" sz="1400" dirty="0">
                  <a:solidFill>
                    <a:srgbClr val="BCE8F2"/>
                  </a:solidFill>
                  <a:latin typeface="方正兰亭黑_GBK" pitchFamily="2" charset="-122"/>
                  <a:ea typeface="方正兰亭黑_GBK" pitchFamily="2" charset="-122"/>
                </a:rPr>
                <a:t>Click here to add a title</a:t>
              </a:r>
              <a:endParaRPr lang="en-US" altLang="zh-CN" sz="1400" dirty="0">
                <a:solidFill>
                  <a:srgbClr val="BCE8F2"/>
                </a:solidFill>
                <a:latin typeface="方正兰亭黑_GBK" pitchFamily="2" charset="-122"/>
                <a:ea typeface="方正兰亭黑_GBK" pitchFamily="2" charset="-122"/>
              </a:endParaRPr>
            </a:p>
          </p:txBody>
        </p:sp>
        <p:sp>
          <p:nvSpPr>
            <p:cNvPr id="8223" name="TextBox 146"/>
            <p:cNvSpPr txBox="1">
              <a:spLocks noChangeArrowheads="1"/>
            </p:cNvSpPr>
            <p:nvPr/>
          </p:nvSpPr>
          <p:spPr bwMode="auto">
            <a:xfrm>
              <a:off x="63500" y="441316"/>
              <a:ext cx="3665563" cy="2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zh-CN" altLang="en-US" sz="1200" dirty="0">
                  <a:solidFill>
                    <a:srgbClr val="BCE8F2"/>
                  </a:solidFill>
                  <a:latin typeface="方正正纤黑简体" pitchFamily="2" charset="-122"/>
                  <a:ea typeface="方正正纤黑简体" pitchFamily="2" charset="-122"/>
                </a:rPr>
                <a:t>Click to add text </a:t>
              </a:r>
              <a:r>
                <a:rPr lang="en-US" altLang="zh-CN" sz="1200" dirty="0">
                  <a:solidFill>
                    <a:srgbClr val="BCE8F2"/>
                  </a:solidFill>
                  <a:latin typeface="方正正纤黑简体" pitchFamily="2" charset="-122"/>
                  <a:ea typeface="方正正纤黑简体" pitchFamily="2" charset="-122"/>
                </a:rPr>
                <a:t>... ...</a:t>
              </a:r>
            </a:p>
          </p:txBody>
        </p:sp>
      </p:grpSp>
      <p:grpSp>
        <p:nvGrpSpPr>
          <p:cNvPr id="10256" name="Group 16"/>
          <p:cNvGrpSpPr>
            <a:grpSpLocks/>
          </p:cNvGrpSpPr>
          <p:nvPr/>
        </p:nvGrpSpPr>
        <p:grpSpPr bwMode="auto">
          <a:xfrm>
            <a:off x="3430596" y="3903665"/>
            <a:ext cx="4999037" cy="723204"/>
            <a:chOff x="-626650" y="0"/>
            <a:chExt cx="4998655" cy="721992"/>
          </a:xfrm>
        </p:grpSpPr>
        <p:sp>
          <p:nvSpPr>
            <p:cNvPr id="8214" name="矩形 31"/>
            <p:cNvSpPr>
              <a:spLocks/>
            </p:cNvSpPr>
            <p:nvPr/>
          </p:nvSpPr>
          <p:spPr bwMode="auto">
            <a:xfrm>
              <a:off x="-626650" y="0"/>
              <a:ext cx="4998655" cy="388388"/>
            </a:xfrm>
            <a:prstGeom prst="roundRect">
              <a:avLst>
                <a:gd name="adj" fmla="val 50000"/>
              </a:avLst>
            </a:prstGeom>
            <a:noFill/>
            <a:ln w="12700">
              <a:solidFill>
                <a:srgbClr val="30B8D8"/>
              </a:solidFill>
              <a:miter lim="800000"/>
              <a:headEnd/>
              <a:tailEnd/>
            </a:ln>
            <a:effectLst>
              <a:glow rad="88900">
                <a:schemeClr val="accent1">
                  <a:satMod val="175000"/>
                  <a:alpha val="30000"/>
                </a:schemeClr>
              </a:glow>
            </a:effectLst>
          </p:spPr>
          <p:txBody>
            <a:bodyPr wrap="none"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fontAlgn="ctr">
                <a:spcBef>
                  <a:spcPct val="0"/>
                </a:spcBef>
                <a:buClr>
                  <a:srgbClr val="FF0000"/>
                </a:buClr>
                <a:buSzPct val="70000"/>
                <a:buFontTx/>
                <a:buNone/>
                <a:defRPr/>
              </a:pPr>
              <a:endParaRPr lang="zh-CN" altLang="en-US" sz="2000" dirty="0">
                <a:solidFill>
                  <a:schemeClr val="tx2"/>
                </a:solidFill>
                <a:ea typeface="方正兰亭黑_GBK" panose="02000000000000000000" pitchFamily="2" charset="-122"/>
              </a:endParaRPr>
            </a:p>
          </p:txBody>
        </p:sp>
        <p:sp>
          <p:nvSpPr>
            <p:cNvPr id="8217" name="TextBox 146"/>
            <p:cNvSpPr txBox="1">
              <a:spLocks noChangeArrowheads="1"/>
            </p:cNvSpPr>
            <p:nvPr/>
          </p:nvSpPr>
          <p:spPr bwMode="auto">
            <a:xfrm>
              <a:off x="192881" y="55900"/>
              <a:ext cx="2773813" cy="30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zh-CN" altLang="en-US" sz="1400" dirty="0">
                  <a:solidFill>
                    <a:srgbClr val="BCE8F2"/>
                  </a:solidFill>
                  <a:latin typeface="方正兰亭黑_GBK" pitchFamily="2" charset="-122"/>
                  <a:ea typeface="方正兰亭黑_GBK" pitchFamily="2" charset="-122"/>
                </a:rPr>
                <a:t>Click here to add a title</a:t>
              </a:r>
              <a:endParaRPr lang="en-US" altLang="zh-CN" sz="1400" dirty="0">
                <a:solidFill>
                  <a:srgbClr val="BCE8F2"/>
                </a:solidFill>
                <a:latin typeface="方正兰亭黑_GBK" pitchFamily="2" charset="-122"/>
                <a:ea typeface="方正兰亭黑_GBK" pitchFamily="2" charset="-122"/>
              </a:endParaRPr>
            </a:p>
          </p:txBody>
        </p:sp>
        <p:sp>
          <p:nvSpPr>
            <p:cNvPr id="8218" name="TextBox 146"/>
            <p:cNvSpPr txBox="1">
              <a:spLocks noChangeArrowheads="1"/>
            </p:cNvSpPr>
            <p:nvPr/>
          </p:nvSpPr>
          <p:spPr bwMode="auto">
            <a:xfrm>
              <a:off x="192089" y="445457"/>
              <a:ext cx="4032278" cy="27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zh-CN" altLang="en-US" sz="1200" dirty="0">
                  <a:solidFill>
                    <a:srgbClr val="BCE8F2"/>
                  </a:solidFill>
                  <a:latin typeface="方正正纤黑简体" pitchFamily="2" charset="-122"/>
                  <a:ea typeface="方正正纤黑简体" pitchFamily="2" charset="-122"/>
                </a:rPr>
                <a:t>Click to add text </a:t>
              </a:r>
              <a:r>
                <a:rPr lang="en-US" altLang="zh-CN" sz="1200" dirty="0">
                  <a:solidFill>
                    <a:srgbClr val="BCE8F2"/>
                  </a:solidFill>
                  <a:latin typeface="方正正纤黑简体" pitchFamily="2" charset="-122"/>
                  <a:ea typeface="方正正纤黑简体" pitchFamily="2" charset="-122"/>
                </a:rPr>
                <a:t>... ...</a:t>
              </a:r>
            </a:p>
          </p:txBody>
        </p:sp>
      </p:grpSp>
      <p:grpSp>
        <p:nvGrpSpPr>
          <p:cNvPr id="10260" name="Group 20"/>
          <p:cNvGrpSpPr>
            <a:grpSpLocks/>
          </p:cNvGrpSpPr>
          <p:nvPr/>
        </p:nvGrpSpPr>
        <p:grpSpPr bwMode="auto">
          <a:xfrm>
            <a:off x="3381384" y="1387480"/>
            <a:ext cx="747713" cy="741363"/>
            <a:chOff x="0" y="0"/>
            <a:chExt cx="747186" cy="740914"/>
          </a:xfrm>
        </p:grpSpPr>
        <p:grpSp>
          <p:nvGrpSpPr>
            <p:cNvPr id="8210" name="Group 21"/>
            <p:cNvGrpSpPr>
              <a:grpSpLocks noChangeAspect="1"/>
            </p:cNvGrpSpPr>
            <p:nvPr/>
          </p:nvGrpSpPr>
          <p:grpSpPr bwMode="auto">
            <a:xfrm>
              <a:off x="3136" y="0"/>
              <a:ext cx="740914" cy="740914"/>
              <a:chOff x="0" y="0"/>
              <a:chExt cx="823237" cy="823237"/>
            </a:xfrm>
          </p:grpSpPr>
          <p:sp>
            <p:nvSpPr>
              <p:cNvPr id="8212" name="椭圆 38"/>
              <p:cNvSpPr>
                <a:spLocks noChangeAspect="1" noChangeArrowheads="1"/>
              </p:cNvSpPr>
              <p:nvPr/>
            </p:nvSpPr>
            <p:spPr bwMode="auto">
              <a:xfrm>
                <a:off x="0" y="0"/>
                <a:ext cx="823237" cy="823237"/>
              </a:xfrm>
              <a:prstGeom prst="ellipse">
                <a:avLst/>
              </a:prstGeom>
              <a:solidFill>
                <a:srgbClr val="BCE8F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方正兰亭黑_GBK" pitchFamily="2" charset="-122"/>
                </a:endParaRPr>
              </a:p>
            </p:txBody>
          </p:sp>
          <p:sp>
            <p:nvSpPr>
              <p:cNvPr id="8213" name="椭圆 39"/>
              <p:cNvSpPr>
                <a:spLocks noChangeAspect="1"/>
              </p:cNvSpPr>
              <p:nvPr/>
            </p:nvSpPr>
            <p:spPr bwMode="auto">
              <a:xfrm>
                <a:off x="51620" y="51621"/>
                <a:ext cx="720000" cy="720000"/>
              </a:xfrm>
              <a:prstGeom prst="ellipse">
                <a:avLst/>
              </a:prstGeom>
              <a:solidFill>
                <a:srgbClr val="046091">
                  <a:alpha val="79999"/>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eaLnBrk="0" hangingPunct="0">
                  <a:buClr>
                    <a:srgbClr val="FF0000"/>
                  </a:buClr>
                  <a:buSzPct val="70000"/>
                </a:pPr>
                <a:endParaRPr lang="zh-CN" altLang="en-US" sz="2000">
                  <a:solidFill>
                    <a:schemeClr val="tx2"/>
                  </a:solidFill>
                  <a:ea typeface="方正兰亭黑_GBK" pitchFamily="2" charset="-122"/>
                </a:endParaRPr>
              </a:p>
            </p:txBody>
          </p:sp>
        </p:grpSp>
        <p:sp>
          <p:nvSpPr>
            <p:cNvPr id="8211" name="Rectangle 13"/>
            <p:cNvSpPr>
              <a:spLocks noChangeArrowheads="1"/>
            </p:cNvSpPr>
            <p:nvPr/>
          </p:nvSpPr>
          <p:spPr bwMode="auto">
            <a:xfrm>
              <a:off x="0" y="170402"/>
              <a:ext cx="747186" cy="39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a:solidFill>
                    <a:srgbClr val="BCE8F2"/>
                  </a:solidFill>
                  <a:latin typeface="方正兰亭黑_GBK" pitchFamily="2" charset="-122"/>
                  <a:ea typeface="方正兰亭黑_GBK" pitchFamily="2" charset="-122"/>
                </a:rPr>
                <a:t>1</a:t>
              </a:r>
              <a:endParaRPr lang="zh-CN" altLang="en-US" sz="2000" b="1">
                <a:solidFill>
                  <a:srgbClr val="BCE8F2"/>
                </a:solidFill>
                <a:latin typeface="方正兰亭黑_GBK" pitchFamily="2" charset="-122"/>
                <a:ea typeface="方正兰亭黑_GBK" pitchFamily="2" charset="-122"/>
              </a:endParaRPr>
            </a:p>
          </p:txBody>
        </p:sp>
      </p:grpSp>
      <p:grpSp>
        <p:nvGrpSpPr>
          <p:cNvPr id="10265" name="Group 25"/>
          <p:cNvGrpSpPr>
            <a:grpSpLocks/>
          </p:cNvGrpSpPr>
          <p:nvPr/>
        </p:nvGrpSpPr>
        <p:grpSpPr bwMode="auto">
          <a:xfrm>
            <a:off x="4089410" y="2554289"/>
            <a:ext cx="747713" cy="739776"/>
            <a:chOff x="0" y="0"/>
            <a:chExt cx="747186" cy="739990"/>
          </a:xfrm>
        </p:grpSpPr>
        <p:grpSp>
          <p:nvGrpSpPr>
            <p:cNvPr id="8206" name="Group 26"/>
            <p:cNvGrpSpPr>
              <a:grpSpLocks noChangeAspect="1"/>
            </p:cNvGrpSpPr>
            <p:nvPr/>
          </p:nvGrpSpPr>
          <p:grpSpPr bwMode="auto">
            <a:xfrm>
              <a:off x="3598" y="0"/>
              <a:ext cx="739991" cy="739990"/>
              <a:chOff x="0" y="0"/>
              <a:chExt cx="822212" cy="822211"/>
            </a:xfrm>
          </p:grpSpPr>
          <p:sp>
            <p:nvSpPr>
              <p:cNvPr id="8208" name="椭圆 35"/>
              <p:cNvSpPr>
                <a:spLocks noChangeAspect="1" noChangeArrowheads="1"/>
              </p:cNvSpPr>
              <p:nvPr/>
            </p:nvSpPr>
            <p:spPr bwMode="auto">
              <a:xfrm>
                <a:off x="0" y="0"/>
                <a:ext cx="822212" cy="822211"/>
              </a:xfrm>
              <a:prstGeom prst="ellipse">
                <a:avLst/>
              </a:prstGeom>
              <a:solidFill>
                <a:srgbClr val="BCE8F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方正兰亭黑_GBK" pitchFamily="2" charset="-122"/>
                </a:endParaRPr>
              </a:p>
            </p:txBody>
          </p:sp>
          <p:sp>
            <p:nvSpPr>
              <p:cNvPr id="8209" name="椭圆 36"/>
              <p:cNvSpPr>
                <a:spLocks noChangeAspect="1"/>
              </p:cNvSpPr>
              <p:nvPr/>
            </p:nvSpPr>
            <p:spPr bwMode="auto">
              <a:xfrm>
                <a:off x="50644" y="51168"/>
                <a:ext cx="720922" cy="719876"/>
              </a:xfrm>
              <a:prstGeom prst="ellipse">
                <a:avLst/>
              </a:prstGeom>
              <a:solidFill>
                <a:srgbClr val="046091">
                  <a:alpha val="79999"/>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方正兰亭黑_GBK" pitchFamily="2" charset="-122"/>
                </a:endParaRPr>
              </a:p>
            </p:txBody>
          </p:sp>
        </p:grpSp>
        <p:sp>
          <p:nvSpPr>
            <p:cNvPr id="8207" name="Rectangle 13"/>
            <p:cNvSpPr>
              <a:spLocks noChangeArrowheads="1"/>
            </p:cNvSpPr>
            <p:nvPr/>
          </p:nvSpPr>
          <p:spPr bwMode="auto">
            <a:xfrm>
              <a:off x="0" y="169940"/>
              <a:ext cx="747186" cy="40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a:solidFill>
                    <a:srgbClr val="BCE8F2"/>
                  </a:solidFill>
                  <a:latin typeface="方正兰亭黑_GBK" pitchFamily="2" charset="-122"/>
                  <a:ea typeface="方正兰亭黑_GBK" pitchFamily="2" charset="-122"/>
                </a:rPr>
                <a:t>2</a:t>
              </a:r>
              <a:endParaRPr lang="zh-CN" altLang="en-US" sz="2000" b="1">
                <a:solidFill>
                  <a:srgbClr val="BCE8F2"/>
                </a:solidFill>
                <a:latin typeface="方正兰亭黑_GBK" pitchFamily="2" charset="-122"/>
                <a:ea typeface="方正兰亭黑_GBK" pitchFamily="2" charset="-122"/>
              </a:endParaRPr>
            </a:p>
          </p:txBody>
        </p:sp>
      </p:grpSp>
      <p:grpSp>
        <p:nvGrpSpPr>
          <p:cNvPr id="10270" name="Group 30"/>
          <p:cNvGrpSpPr>
            <a:grpSpLocks/>
          </p:cNvGrpSpPr>
          <p:nvPr/>
        </p:nvGrpSpPr>
        <p:grpSpPr bwMode="auto">
          <a:xfrm>
            <a:off x="3381384" y="3729040"/>
            <a:ext cx="747713" cy="739776"/>
            <a:chOff x="0" y="0"/>
            <a:chExt cx="747186" cy="740120"/>
          </a:xfrm>
        </p:grpSpPr>
        <p:grpSp>
          <p:nvGrpSpPr>
            <p:cNvPr id="8202" name="Group 31"/>
            <p:cNvGrpSpPr>
              <a:grpSpLocks noChangeAspect="1"/>
            </p:cNvGrpSpPr>
            <p:nvPr/>
          </p:nvGrpSpPr>
          <p:grpSpPr bwMode="auto">
            <a:xfrm>
              <a:off x="3533" y="0"/>
              <a:ext cx="740120" cy="740120"/>
              <a:chOff x="0" y="0"/>
              <a:chExt cx="822355" cy="822355"/>
            </a:xfrm>
          </p:grpSpPr>
          <p:sp>
            <p:nvSpPr>
              <p:cNvPr id="8204" name="椭圆 41"/>
              <p:cNvSpPr>
                <a:spLocks noChangeAspect="1" noChangeArrowheads="1"/>
              </p:cNvSpPr>
              <p:nvPr/>
            </p:nvSpPr>
            <p:spPr bwMode="auto">
              <a:xfrm>
                <a:off x="0" y="0"/>
                <a:ext cx="822355" cy="822355"/>
              </a:xfrm>
              <a:prstGeom prst="ellipse">
                <a:avLst/>
              </a:prstGeom>
              <a:solidFill>
                <a:srgbClr val="BCE8F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方正兰亭黑_GBK" pitchFamily="2" charset="-122"/>
                </a:endParaRPr>
              </a:p>
            </p:txBody>
          </p:sp>
          <p:sp>
            <p:nvSpPr>
              <p:cNvPr id="8205" name="椭圆 42"/>
              <p:cNvSpPr>
                <a:spLocks noChangeAspect="1"/>
              </p:cNvSpPr>
              <p:nvPr/>
            </p:nvSpPr>
            <p:spPr bwMode="auto">
              <a:xfrm>
                <a:off x="50718" y="51177"/>
                <a:ext cx="720921" cy="720002"/>
              </a:xfrm>
              <a:prstGeom prst="ellipse">
                <a:avLst/>
              </a:prstGeom>
              <a:solidFill>
                <a:srgbClr val="046091">
                  <a:alpha val="79999"/>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方正兰亭黑_GBK" pitchFamily="2" charset="-122"/>
                </a:endParaRPr>
              </a:p>
            </p:txBody>
          </p:sp>
        </p:grpSp>
        <p:sp>
          <p:nvSpPr>
            <p:cNvPr id="8203" name="Rectangle 13"/>
            <p:cNvSpPr>
              <a:spLocks noChangeArrowheads="1"/>
            </p:cNvSpPr>
            <p:nvPr/>
          </p:nvSpPr>
          <p:spPr bwMode="auto">
            <a:xfrm>
              <a:off x="0" y="170005"/>
              <a:ext cx="747186" cy="4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a:solidFill>
                    <a:srgbClr val="BCE8F2"/>
                  </a:solidFill>
                  <a:latin typeface="方正兰亭黑_GBK" pitchFamily="2" charset="-122"/>
                  <a:ea typeface="方正兰亭黑_GBK" pitchFamily="2" charset="-122"/>
                </a:rPr>
                <a:t>3</a:t>
              </a:r>
              <a:endParaRPr lang="zh-CN" altLang="en-US" sz="2000" b="1">
                <a:solidFill>
                  <a:srgbClr val="BCE8F2"/>
                </a:solidFill>
                <a:latin typeface="方正兰亭黑_GBK" pitchFamily="2" charset="-122"/>
                <a:ea typeface="方正兰亭黑_GBK" pitchFamily="2"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slide(fromLeft)">
                                      <p:cBhvr>
                                        <p:cTn id="7" dur="500"/>
                                        <p:tgtEl>
                                          <p:spTgt spid="10247"/>
                                        </p:tgtEl>
                                      </p:cBhvr>
                                    </p:animEffect>
                                  </p:childTnLst>
                                </p:cTn>
                              </p:par>
                            </p:childTnLst>
                          </p:cTn>
                        </p:par>
                        <p:par>
                          <p:cTn id="8" fill="hold" nodeType="afterGroup">
                            <p:stCondLst>
                              <p:cond delay="500"/>
                            </p:stCondLst>
                            <p:childTnLst>
                              <p:par>
                                <p:cTn id="9" presetID="48" presetClass="entr" presetSubtype="0" accel="5000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10242"/>
                                        </p:tgtEl>
                                        <p:attrNameLst>
                                          <p:attrName>ppt_y</p:attrName>
                                        </p:attrNameLst>
                                      </p:cBhvr>
                                      <p:tavLst>
                                        <p:tav tm="0">
                                          <p:val>
                                            <p:strVal val="#ppt_y"/>
                                          </p:val>
                                        </p:tav>
                                        <p:tav tm="100000">
                                          <p:val>
                                            <p:strVal val="#ppt_y"/>
                                          </p:val>
                                        </p:tav>
                                      </p:tavLst>
                                    </p:anim>
                                    <p:animEffect transition="in" filter="fade">
                                      <p:cBhvr>
                                        <p:cTn id="14" dur="1000"/>
                                        <p:tgtEl>
                                          <p:spTgt spid="10242"/>
                                        </p:tgtEl>
                                      </p:cBhvr>
                                    </p:animEffect>
                                  </p:childTnLst>
                                </p:cTn>
                              </p:par>
                            </p:childTnLst>
                          </p:cTn>
                        </p:par>
                        <p:par>
                          <p:cTn id="15" fill="hold" nodeType="afterGroup">
                            <p:stCondLst>
                              <p:cond delay="1500"/>
                            </p:stCondLst>
                            <p:childTnLst>
                              <p:par>
                                <p:cTn id="16" presetID="23" presetClass="entr" presetSubtype="16" fill="hold" nodeType="afterEffect">
                                  <p:stCondLst>
                                    <p:cond delay="0"/>
                                  </p:stCondLst>
                                  <p:childTnLst>
                                    <p:set>
                                      <p:cBhvr>
                                        <p:cTn id="17" dur="1" fill="hold">
                                          <p:stCondLst>
                                            <p:cond delay="0"/>
                                          </p:stCondLst>
                                        </p:cTn>
                                        <p:tgtEl>
                                          <p:spTgt spid="10260"/>
                                        </p:tgtEl>
                                        <p:attrNameLst>
                                          <p:attrName>style.visibility</p:attrName>
                                        </p:attrNameLst>
                                      </p:cBhvr>
                                      <p:to>
                                        <p:strVal val="visible"/>
                                      </p:to>
                                    </p:set>
                                    <p:anim calcmode="lin" valueType="num">
                                      <p:cBhvr>
                                        <p:cTn id="18" dur="500" fill="hold"/>
                                        <p:tgtEl>
                                          <p:spTgt spid="10260"/>
                                        </p:tgtEl>
                                        <p:attrNameLst>
                                          <p:attrName>ppt_w</p:attrName>
                                        </p:attrNameLst>
                                      </p:cBhvr>
                                      <p:tavLst>
                                        <p:tav tm="0">
                                          <p:val>
                                            <p:fltVal val="0"/>
                                          </p:val>
                                        </p:tav>
                                        <p:tav tm="100000">
                                          <p:val>
                                            <p:strVal val="#ppt_w"/>
                                          </p:val>
                                        </p:tav>
                                      </p:tavLst>
                                    </p:anim>
                                    <p:anim calcmode="lin" valueType="num">
                                      <p:cBhvr>
                                        <p:cTn id="19" dur="500" fill="hold"/>
                                        <p:tgtEl>
                                          <p:spTgt spid="10260"/>
                                        </p:tgtEl>
                                        <p:attrNameLst>
                                          <p:attrName>ppt_h</p:attrName>
                                        </p:attrNameLst>
                                      </p:cBhvr>
                                      <p:tavLst>
                                        <p:tav tm="0">
                                          <p:val>
                                            <p:fltVal val="0"/>
                                          </p:val>
                                        </p:tav>
                                        <p:tav tm="100000">
                                          <p:val>
                                            <p:strVal val="#ppt_h"/>
                                          </p:val>
                                        </p:tav>
                                      </p:tavLst>
                                    </p:anim>
                                  </p:childTnLst>
                                </p:cTn>
                              </p:par>
                              <p:par>
                                <p:cTn id="20" presetID="12" presetClass="entr" presetSubtype="8" fill="hold" nodeType="withEffect">
                                  <p:stCondLst>
                                    <p:cond delay="200"/>
                                  </p:stCondLst>
                                  <p:childTnLst>
                                    <p:set>
                                      <p:cBhvr>
                                        <p:cTn id="21" dur="1" fill="hold">
                                          <p:stCondLst>
                                            <p:cond delay="0"/>
                                          </p:stCondLst>
                                        </p:cTn>
                                        <p:tgtEl>
                                          <p:spTgt spid="10248"/>
                                        </p:tgtEl>
                                        <p:attrNameLst>
                                          <p:attrName>style.visibility</p:attrName>
                                        </p:attrNameLst>
                                      </p:cBhvr>
                                      <p:to>
                                        <p:strVal val="visible"/>
                                      </p:to>
                                    </p:set>
                                    <p:animEffect transition="in" filter="slide(fromLeft)">
                                      <p:cBhvr>
                                        <p:cTn id="22" dur="500"/>
                                        <p:tgtEl>
                                          <p:spTgt spid="10248"/>
                                        </p:tgtEl>
                                      </p:cBhvr>
                                    </p:animEffect>
                                  </p:childTnLst>
                                </p:cTn>
                              </p:par>
                              <p:par>
                                <p:cTn id="23" presetID="23" presetClass="entr" presetSubtype="16" fill="hold" nodeType="withEffect">
                                  <p:stCondLst>
                                    <p:cond delay="400"/>
                                  </p:stCondLst>
                                  <p:childTnLst>
                                    <p:set>
                                      <p:cBhvr>
                                        <p:cTn id="24" dur="1" fill="hold">
                                          <p:stCondLst>
                                            <p:cond delay="0"/>
                                          </p:stCondLst>
                                        </p:cTn>
                                        <p:tgtEl>
                                          <p:spTgt spid="10265"/>
                                        </p:tgtEl>
                                        <p:attrNameLst>
                                          <p:attrName>style.visibility</p:attrName>
                                        </p:attrNameLst>
                                      </p:cBhvr>
                                      <p:to>
                                        <p:strVal val="visible"/>
                                      </p:to>
                                    </p:set>
                                    <p:anim calcmode="lin" valueType="num">
                                      <p:cBhvr>
                                        <p:cTn id="25" dur="500" fill="hold"/>
                                        <p:tgtEl>
                                          <p:spTgt spid="10265"/>
                                        </p:tgtEl>
                                        <p:attrNameLst>
                                          <p:attrName>ppt_w</p:attrName>
                                        </p:attrNameLst>
                                      </p:cBhvr>
                                      <p:tavLst>
                                        <p:tav tm="0">
                                          <p:val>
                                            <p:fltVal val="0"/>
                                          </p:val>
                                        </p:tav>
                                        <p:tav tm="100000">
                                          <p:val>
                                            <p:strVal val="#ppt_w"/>
                                          </p:val>
                                        </p:tav>
                                      </p:tavLst>
                                    </p:anim>
                                    <p:anim calcmode="lin" valueType="num">
                                      <p:cBhvr>
                                        <p:cTn id="26" dur="500" fill="hold"/>
                                        <p:tgtEl>
                                          <p:spTgt spid="10265"/>
                                        </p:tgtEl>
                                        <p:attrNameLst>
                                          <p:attrName>ppt_h</p:attrName>
                                        </p:attrNameLst>
                                      </p:cBhvr>
                                      <p:tavLst>
                                        <p:tav tm="0">
                                          <p:val>
                                            <p:fltVal val="0"/>
                                          </p:val>
                                        </p:tav>
                                        <p:tav tm="100000">
                                          <p:val>
                                            <p:strVal val="#ppt_h"/>
                                          </p:val>
                                        </p:tav>
                                      </p:tavLst>
                                    </p:anim>
                                  </p:childTnLst>
                                </p:cTn>
                              </p:par>
                              <p:par>
                                <p:cTn id="27" presetID="12" presetClass="entr" presetSubtype="8" fill="hold" nodeType="withEffect">
                                  <p:stCondLst>
                                    <p:cond delay="600"/>
                                  </p:stCondLst>
                                  <p:childTnLst>
                                    <p:set>
                                      <p:cBhvr>
                                        <p:cTn id="28" dur="1" fill="hold">
                                          <p:stCondLst>
                                            <p:cond delay="0"/>
                                          </p:stCondLst>
                                        </p:cTn>
                                        <p:tgtEl>
                                          <p:spTgt spid="10252"/>
                                        </p:tgtEl>
                                        <p:attrNameLst>
                                          <p:attrName>style.visibility</p:attrName>
                                        </p:attrNameLst>
                                      </p:cBhvr>
                                      <p:to>
                                        <p:strVal val="visible"/>
                                      </p:to>
                                    </p:set>
                                    <p:animEffect transition="in" filter="slide(fromLeft)">
                                      <p:cBhvr>
                                        <p:cTn id="29" dur="500"/>
                                        <p:tgtEl>
                                          <p:spTgt spid="10252"/>
                                        </p:tgtEl>
                                      </p:cBhvr>
                                    </p:animEffect>
                                  </p:childTnLst>
                                </p:cTn>
                              </p:par>
                              <p:par>
                                <p:cTn id="30" presetID="23" presetClass="entr" presetSubtype="16" fill="hold" nodeType="withEffect">
                                  <p:stCondLst>
                                    <p:cond delay="800"/>
                                  </p:stCondLst>
                                  <p:childTnLst>
                                    <p:set>
                                      <p:cBhvr>
                                        <p:cTn id="31" dur="1" fill="hold">
                                          <p:stCondLst>
                                            <p:cond delay="0"/>
                                          </p:stCondLst>
                                        </p:cTn>
                                        <p:tgtEl>
                                          <p:spTgt spid="10270"/>
                                        </p:tgtEl>
                                        <p:attrNameLst>
                                          <p:attrName>style.visibility</p:attrName>
                                        </p:attrNameLst>
                                      </p:cBhvr>
                                      <p:to>
                                        <p:strVal val="visible"/>
                                      </p:to>
                                    </p:set>
                                    <p:anim calcmode="lin" valueType="num">
                                      <p:cBhvr>
                                        <p:cTn id="32" dur="500" fill="hold"/>
                                        <p:tgtEl>
                                          <p:spTgt spid="10270"/>
                                        </p:tgtEl>
                                        <p:attrNameLst>
                                          <p:attrName>ppt_w</p:attrName>
                                        </p:attrNameLst>
                                      </p:cBhvr>
                                      <p:tavLst>
                                        <p:tav tm="0">
                                          <p:val>
                                            <p:fltVal val="0"/>
                                          </p:val>
                                        </p:tav>
                                        <p:tav tm="100000">
                                          <p:val>
                                            <p:strVal val="#ppt_w"/>
                                          </p:val>
                                        </p:tav>
                                      </p:tavLst>
                                    </p:anim>
                                    <p:anim calcmode="lin" valueType="num">
                                      <p:cBhvr>
                                        <p:cTn id="33" dur="500" fill="hold"/>
                                        <p:tgtEl>
                                          <p:spTgt spid="10270"/>
                                        </p:tgtEl>
                                        <p:attrNameLst>
                                          <p:attrName>ppt_h</p:attrName>
                                        </p:attrNameLst>
                                      </p:cBhvr>
                                      <p:tavLst>
                                        <p:tav tm="0">
                                          <p:val>
                                            <p:fltVal val="0"/>
                                          </p:val>
                                        </p:tav>
                                        <p:tav tm="100000">
                                          <p:val>
                                            <p:strVal val="#ppt_h"/>
                                          </p:val>
                                        </p:tav>
                                      </p:tavLst>
                                    </p:anim>
                                  </p:childTnLst>
                                </p:cTn>
                              </p:par>
                              <p:par>
                                <p:cTn id="34" presetID="12" presetClass="entr" presetSubtype="8" fill="hold" nodeType="withEffect">
                                  <p:stCondLst>
                                    <p:cond delay="1000"/>
                                  </p:stCondLst>
                                  <p:childTnLst>
                                    <p:set>
                                      <p:cBhvr>
                                        <p:cTn id="35" dur="1" fill="hold">
                                          <p:stCondLst>
                                            <p:cond delay="0"/>
                                          </p:stCondLst>
                                        </p:cTn>
                                        <p:tgtEl>
                                          <p:spTgt spid="10256"/>
                                        </p:tgtEl>
                                        <p:attrNameLst>
                                          <p:attrName>style.visibility</p:attrName>
                                        </p:attrNameLst>
                                      </p:cBhvr>
                                      <p:to>
                                        <p:strVal val="visible"/>
                                      </p:to>
                                    </p:set>
                                    <p:animEffect transition="in" filter="slide(fromLeft)">
                                      <p:cBhvr>
                                        <p:cTn id="36" dur="500"/>
                                        <p:tgtEl>
                                          <p:spTgt spid="10256"/>
                                        </p:tgtEl>
                                      </p:cBhvr>
                                    </p:animEffect>
                                  </p:childTnLst>
                                </p:cTn>
                              </p:par>
                            </p:childTnLst>
                          </p:cTn>
                        </p:par>
                        <p:par>
                          <p:cTn id="37" fill="hold" nodeType="afterGroup">
                            <p:stCondLst>
                              <p:cond delay="3000"/>
                            </p:stCondLst>
                            <p:childTnLst>
                              <p:par>
                                <p:cTn id="38" presetID="26" presetClass="emph" presetSubtype="0" fill="hold" nodeType="afterEffect">
                                  <p:stCondLst>
                                    <p:cond delay="0"/>
                                  </p:stCondLst>
                                  <p:childTnLst>
                                    <p:animEffect transition="out" filter="fade">
                                      <p:cBhvr>
                                        <p:cTn id="39" dur="500" tmFilter="0, 0; .2, .5; .8, .5; 1, 0"/>
                                        <p:tgtEl>
                                          <p:spTgt spid="10242"/>
                                        </p:tgtEl>
                                      </p:cBhvr>
                                    </p:animEffect>
                                    <p:animScale>
                                      <p:cBhvr>
                                        <p:cTn id="40" dur="250" autoRev="1" fill="hold"/>
                                        <p:tgtEl>
                                          <p:spTgt spid="10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2809926" y="1177"/>
            <a:ext cx="4602643"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
        <p:nvSpPr>
          <p:cNvPr id="11267" name="矩形 69"/>
          <p:cNvSpPr>
            <a:spLocks noChangeArrowheads="1"/>
          </p:cNvSpPr>
          <p:nvPr/>
        </p:nvSpPr>
        <p:spPr bwMode="auto">
          <a:xfrm>
            <a:off x="1209675" y="1273180"/>
            <a:ext cx="7740650" cy="3598863"/>
          </a:xfrm>
          <a:prstGeom prst="roundRect">
            <a:avLst>
              <a:gd name="adj" fmla="val 5375"/>
            </a:avLst>
          </a:prstGeom>
          <a:noFill/>
          <a:ln w="12700" cmpd="sng">
            <a:solidFill>
              <a:schemeClr val="accent2"/>
            </a:solidFill>
            <a:round/>
            <a:headEnd/>
            <a:tailEnd/>
          </a:ln>
          <a:effectLst>
            <a:glow rad="88900">
              <a:schemeClr val="accent1">
                <a:alpha val="30000"/>
              </a:schemeClr>
            </a:glo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220" name="Group 5"/>
          <p:cNvGrpSpPr>
            <a:grpSpLocks/>
          </p:cNvGrpSpPr>
          <p:nvPr/>
        </p:nvGrpSpPr>
        <p:grpSpPr bwMode="auto">
          <a:xfrm>
            <a:off x="1884091" y="2677069"/>
            <a:ext cx="6609901" cy="307777"/>
            <a:chOff x="-278" y="537"/>
            <a:chExt cx="6610178" cy="307581"/>
          </a:xfrm>
        </p:grpSpPr>
        <p:sp>
          <p:nvSpPr>
            <p:cNvPr id="9281" name="Rectangle 12"/>
            <p:cNvSpPr>
              <a:spLocks noChangeArrowheads="1"/>
            </p:cNvSpPr>
            <p:nvPr/>
          </p:nvSpPr>
          <p:spPr bwMode="auto">
            <a:xfrm>
              <a:off x="1661791" y="537"/>
              <a:ext cx="792142" cy="30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1F3F5F"/>
                </a:buClr>
              </a:pPr>
              <a:r>
                <a:rPr lang="en-US" altLang="zh-CN" sz="1400" dirty="0">
                  <a:solidFill>
                    <a:srgbClr val="BCE8F2"/>
                  </a:solidFill>
                  <a:latin typeface="方正兰亭黑_GBK" pitchFamily="2" charset="-122"/>
                  <a:ea typeface="方正兰亭黑_GBK" pitchFamily="2" charset="-122"/>
                </a:rPr>
                <a:t>2015</a:t>
              </a:r>
            </a:p>
          </p:txBody>
        </p:sp>
        <p:sp>
          <p:nvSpPr>
            <p:cNvPr id="9282" name="Rectangle 12"/>
            <p:cNvSpPr>
              <a:spLocks noChangeArrowheads="1"/>
            </p:cNvSpPr>
            <p:nvPr/>
          </p:nvSpPr>
          <p:spPr bwMode="auto">
            <a:xfrm>
              <a:off x="2493619" y="537"/>
              <a:ext cx="792142" cy="30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1F3F5F"/>
                </a:buClr>
              </a:pPr>
              <a:r>
                <a:rPr lang="en-US" altLang="zh-CN" sz="1400" dirty="0">
                  <a:solidFill>
                    <a:srgbClr val="BCE8F2"/>
                  </a:solidFill>
                  <a:latin typeface="方正兰亭黑_GBK" pitchFamily="2" charset="-122"/>
                  <a:ea typeface="方正兰亭黑_GBK" pitchFamily="2" charset="-122"/>
                </a:rPr>
                <a:t>2016</a:t>
              </a:r>
            </a:p>
          </p:txBody>
        </p:sp>
        <p:sp>
          <p:nvSpPr>
            <p:cNvPr id="9283" name="Rectangle 12"/>
            <p:cNvSpPr>
              <a:spLocks noChangeArrowheads="1"/>
            </p:cNvSpPr>
            <p:nvPr/>
          </p:nvSpPr>
          <p:spPr bwMode="auto">
            <a:xfrm>
              <a:off x="3323861" y="537"/>
              <a:ext cx="792141" cy="30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1F3F5F"/>
                </a:buClr>
              </a:pPr>
              <a:r>
                <a:rPr lang="en-US" altLang="zh-CN" sz="1400" dirty="0">
                  <a:solidFill>
                    <a:srgbClr val="BCE8F2"/>
                  </a:solidFill>
                  <a:latin typeface="方正兰亭黑_GBK" pitchFamily="2" charset="-122"/>
                  <a:ea typeface="方正兰亭黑_GBK" pitchFamily="2" charset="-122"/>
                </a:rPr>
                <a:t>2017</a:t>
              </a:r>
            </a:p>
          </p:txBody>
        </p:sp>
        <p:sp>
          <p:nvSpPr>
            <p:cNvPr id="9284" name="Rectangle 12"/>
            <p:cNvSpPr>
              <a:spLocks noChangeArrowheads="1"/>
            </p:cNvSpPr>
            <p:nvPr/>
          </p:nvSpPr>
          <p:spPr bwMode="auto">
            <a:xfrm>
              <a:off x="4155689" y="537"/>
              <a:ext cx="792141" cy="30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1F3F5F"/>
                </a:buClr>
              </a:pPr>
              <a:r>
                <a:rPr lang="en-US" altLang="zh-CN" sz="1400" dirty="0">
                  <a:solidFill>
                    <a:srgbClr val="BCE8F2"/>
                  </a:solidFill>
                  <a:latin typeface="方正兰亭黑_GBK" pitchFamily="2" charset="-122"/>
                  <a:ea typeface="方正兰亭黑_GBK" pitchFamily="2" charset="-122"/>
                </a:rPr>
                <a:t>2018</a:t>
              </a:r>
            </a:p>
          </p:txBody>
        </p:sp>
        <p:sp>
          <p:nvSpPr>
            <p:cNvPr id="9285" name="Rectangle 12"/>
            <p:cNvSpPr>
              <a:spLocks noChangeArrowheads="1"/>
            </p:cNvSpPr>
            <p:nvPr/>
          </p:nvSpPr>
          <p:spPr bwMode="auto">
            <a:xfrm>
              <a:off x="4987517" y="537"/>
              <a:ext cx="790554" cy="30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1F3F5F"/>
                </a:buClr>
              </a:pPr>
              <a:r>
                <a:rPr lang="en-US" altLang="zh-CN" sz="1400" dirty="0">
                  <a:solidFill>
                    <a:srgbClr val="BCE8F2"/>
                  </a:solidFill>
                  <a:latin typeface="方正兰亭黑_GBK" pitchFamily="2" charset="-122"/>
                  <a:ea typeface="方正兰亭黑_GBK" pitchFamily="2" charset="-122"/>
                </a:rPr>
                <a:t>2019</a:t>
              </a:r>
            </a:p>
          </p:txBody>
        </p:sp>
        <p:sp>
          <p:nvSpPr>
            <p:cNvPr id="9286" name="Rectangle 12"/>
            <p:cNvSpPr>
              <a:spLocks noChangeArrowheads="1"/>
            </p:cNvSpPr>
            <p:nvPr/>
          </p:nvSpPr>
          <p:spPr bwMode="auto">
            <a:xfrm>
              <a:off x="5817758" y="537"/>
              <a:ext cx="792142" cy="30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1F3F5F"/>
                </a:buClr>
              </a:pPr>
              <a:r>
                <a:rPr lang="en-US" altLang="zh-CN" sz="1400" dirty="0">
                  <a:solidFill>
                    <a:srgbClr val="BCE8F2"/>
                  </a:solidFill>
                  <a:latin typeface="方正兰亭黑_GBK" pitchFamily="2" charset="-122"/>
                  <a:ea typeface="方正兰亭黑_GBK" pitchFamily="2" charset="-122"/>
                </a:rPr>
                <a:t>2020</a:t>
              </a:r>
            </a:p>
          </p:txBody>
        </p:sp>
        <p:sp>
          <p:nvSpPr>
            <p:cNvPr id="9287" name="Rectangle 12"/>
            <p:cNvSpPr>
              <a:spLocks noChangeArrowheads="1"/>
            </p:cNvSpPr>
            <p:nvPr/>
          </p:nvSpPr>
          <p:spPr bwMode="auto">
            <a:xfrm>
              <a:off x="-278" y="537"/>
              <a:ext cx="792141" cy="30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1F3F5F"/>
                </a:buClr>
              </a:pPr>
              <a:r>
                <a:rPr lang="en-US" altLang="zh-CN" sz="1400" dirty="0">
                  <a:solidFill>
                    <a:srgbClr val="BCE8F2"/>
                  </a:solidFill>
                  <a:latin typeface="方正兰亭黑_GBK" pitchFamily="2" charset="-122"/>
                  <a:ea typeface="方正兰亭黑_GBK" pitchFamily="2" charset="-122"/>
                </a:rPr>
                <a:t>2013</a:t>
              </a:r>
            </a:p>
          </p:txBody>
        </p:sp>
        <p:sp>
          <p:nvSpPr>
            <p:cNvPr id="9288" name="Rectangle 12"/>
            <p:cNvSpPr>
              <a:spLocks noChangeArrowheads="1"/>
            </p:cNvSpPr>
            <p:nvPr/>
          </p:nvSpPr>
          <p:spPr bwMode="auto">
            <a:xfrm>
              <a:off x="831550" y="537"/>
              <a:ext cx="790554" cy="30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1F3F5F"/>
                </a:buClr>
              </a:pPr>
              <a:r>
                <a:rPr lang="en-US" altLang="zh-CN" sz="1400" dirty="0">
                  <a:solidFill>
                    <a:srgbClr val="BCE8F2"/>
                  </a:solidFill>
                  <a:latin typeface="方正兰亭黑_GBK" pitchFamily="2" charset="-122"/>
                  <a:ea typeface="方正兰亭黑_GBK" pitchFamily="2" charset="-122"/>
                </a:rPr>
                <a:t>2014</a:t>
              </a:r>
            </a:p>
          </p:txBody>
        </p:sp>
      </p:grpSp>
      <p:sp>
        <p:nvSpPr>
          <p:cNvPr id="9267" name="Rectangle 12"/>
          <p:cNvSpPr>
            <a:spLocks noChangeArrowheads="1"/>
          </p:cNvSpPr>
          <p:nvPr/>
        </p:nvSpPr>
        <p:spPr bwMode="auto">
          <a:xfrm>
            <a:off x="1343025" y="2009782"/>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en-US" altLang="zh-CN" sz="1400">
                <a:solidFill>
                  <a:srgbClr val="BCE8F2"/>
                </a:solidFill>
                <a:latin typeface="方正兰亭黑_GBK" pitchFamily="2" charset="-122"/>
                <a:ea typeface="方正兰亭黑_GBK" pitchFamily="2" charset="-122"/>
              </a:rPr>
              <a:t>2</a:t>
            </a:r>
          </a:p>
        </p:txBody>
      </p:sp>
      <p:sp>
        <p:nvSpPr>
          <p:cNvPr id="9268" name="Rectangle 12"/>
          <p:cNvSpPr>
            <a:spLocks noChangeArrowheads="1"/>
          </p:cNvSpPr>
          <p:nvPr/>
        </p:nvSpPr>
        <p:spPr bwMode="auto">
          <a:xfrm>
            <a:off x="1343025" y="2263782"/>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en-US" altLang="zh-CN" sz="1400">
                <a:solidFill>
                  <a:srgbClr val="BCE8F2"/>
                </a:solidFill>
                <a:latin typeface="方正兰亭黑_GBK" pitchFamily="2" charset="-122"/>
                <a:ea typeface="方正兰亭黑_GBK" pitchFamily="2" charset="-122"/>
              </a:rPr>
              <a:t>1</a:t>
            </a:r>
          </a:p>
        </p:txBody>
      </p:sp>
      <p:sp>
        <p:nvSpPr>
          <p:cNvPr id="9269" name="Rectangle 12"/>
          <p:cNvSpPr>
            <a:spLocks noChangeArrowheads="1"/>
          </p:cNvSpPr>
          <p:nvPr/>
        </p:nvSpPr>
        <p:spPr bwMode="auto">
          <a:xfrm>
            <a:off x="1343025" y="2517782"/>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en-US" altLang="zh-CN" sz="1400">
                <a:solidFill>
                  <a:srgbClr val="BCE8F2"/>
                </a:solidFill>
                <a:latin typeface="方正兰亭黑_GBK" pitchFamily="2" charset="-122"/>
                <a:ea typeface="方正兰亭黑_GBK" pitchFamily="2" charset="-122"/>
              </a:rPr>
              <a:t>0</a:t>
            </a:r>
          </a:p>
        </p:txBody>
      </p:sp>
      <p:sp>
        <p:nvSpPr>
          <p:cNvPr id="9270" name="Rectangle 12"/>
          <p:cNvSpPr>
            <a:spLocks noChangeArrowheads="1"/>
          </p:cNvSpPr>
          <p:nvPr/>
        </p:nvSpPr>
        <p:spPr bwMode="auto">
          <a:xfrm>
            <a:off x="1343025" y="1755782"/>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en-US" altLang="zh-CN" sz="1400">
                <a:solidFill>
                  <a:srgbClr val="BCE8F2"/>
                </a:solidFill>
                <a:latin typeface="方正兰亭黑_GBK" pitchFamily="2" charset="-122"/>
                <a:ea typeface="方正兰亭黑_GBK" pitchFamily="2" charset="-122"/>
              </a:rPr>
              <a:t>3</a:t>
            </a:r>
          </a:p>
        </p:txBody>
      </p:sp>
      <p:sp>
        <p:nvSpPr>
          <p:cNvPr id="9271" name="Rectangle 12"/>
          <p:cNvSpPr>
            <a:spLocks noChangeArrowheads="1"/>
          </p:cNvSpPr>
          <p:nvPr/>
        </p:nvSpPr>
        <p:spPr bwMode="auto">
          <a:xfrm>
            <a:off x="1343025" y="1501782"/>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en-US" altLang="zh-CN" sz="1400">
                <a:solidFill>
                  <a:srgbClr val="BCE8F2"/>
                </a:solidFill>
                <a:latin typeface="方正兰亭黑_GBK" pitchFamily="2" charset="-122"/>
                <a:ea typeface="方正兰亭黑_GBK" pitchFamily="2" charset="-122"/>
              </a:rPr>
              <a:t>4</a:t>
            </a:r>
          </a:p>
        </p:txBody>
      </p:sp>
      <p:sp>
        <p:nvSpPr>
          <p:cNvPr id="9272" name="Rectangle 12"/>
          <p:cNvSpPr>
            <a:spLocks noChangeArrowheads="1"/>
          </p:cNvSpPr>
          <p:nvPr/>
        </p:nvSpPr>
        <p:spPr bwMode="auto">
          <a:xfrm>
            <a:off x="1343025" y="2771782"/>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en-US" altLang="zh-CN" sz="1400">
                <a:solidFill>
                  <a:srgbClr val="BCE8F2"/>
                </a:solidFill>
                <a:latin typeface="方正兰亭黑_GBK" pitchFamily="2" charset="-122"/>
                <a:ea typeface="方正兰亭黑_GBK" pitchFamily="2" charset="-122"/>
              </a:rPr>
              <a:t>-1</a:t>
            </a:r>
          </a:p>
        </p:txBody>
      </p:sp>
      <p:sp>
        <p:nvSpPr>
          <p:cNvPr id="9273" name="Rectangle 12"/>
          <p:cNvSpPr>
            <a:spLocks noChangeArrowheads="1"/>
          </p:cNvSpPr>
          <p:nvPr/>
        </p:nvSpPr>
        <p:spPr bwMode="auto">
          <a:xfrm>
            <a:off x="1343025" y="3025780"/>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zh-CN" altLang="en-US" sz="1400">
                <a:solidFill>
                  <a:srgbClr val="BCE8F2"/>
                </a:solidFill>
                <a:latin typeface="方正兰亭黑_GBK" pitchFamily="2" charset="-122"/>
                <a:ea typeface="方正兰亭黑_GBK" pitchFamily="2" charset="-122"/>
              </a:rPr>
              <a:t>-</a:t>
            </a:r>
            <a:r>
              <a:rPr lang="en-US" altLang="zh-CN" sz="1400">
                <a:solidFill>
                  <a:srgbClr val="BCE8F2"/>
                </a:solidFill>
                <a:latin typeface="方正兰亭黑_GBK" pitchFamily="2" charset="-122"/>
                <a:ea typeface="方正兰亭黑_GBK" pitchFamily="2" charset="-122"/>
              </a:rPr>
              <a:t>2</a:t>
            </a:r>
          </a:p>
        </p:txBody>
      </p:sp>
      <p:sp>
        <p:nvSpPr>
          <p:cNvPr id="9274" name="Rectangle 12"/>
          <p:cNvSpPr>
            <a:spLocks noChangeArrowheads="1"/>
          </p:cNvSpPr>
          <p:nvPr/>
        </p:nvSpPr>
        <p:spPr bwMode="auto">
          <a:xfrm>
            <a:off x="1343025" y="3278196"/>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zh-CN" altLang="en-US" sz="1400">
                <a:solidFill>
                  <a:srgbClr val="BCE8F2"/>
                </a:solidFill>
                <a:latin typeface="方正兰亭黑_GBK" pitchFamily="2" charset="-122"/>
                <a:ea typeface="方正兰亭黑_GBK" pitchFamily="2" charset="-122"/>
              </a:rPr>
              <a:t>-</a:t>
            </a:r>
            <a:r>
              <a:rPr lang="en-US" altLang="zh-CN" sz="1400">
                <a:solidFill>
                  <a:srgbClr val="BCE8F2"/>
                </a:solidFill>
                <a:latin typeface="方正兰亭黑_GBK" pitchFamily="2" charset="-122"/>
                <a:ea typeface="方正兰亭黑_GBK" pitchFamily="2" charset="-122"/>
              </a:rPr>
              <a:t>3</a:t>
            </a:r>
          </a:p>
        </p:txBody>
      </p:sp>
      <p:sp>
        <p:nvSpPr>
          <p:cNvPr id="9275" name="Rectangle 12"/>
          <p:cNvSpPr>
            <a:spLocks noChangeArrowheads="1"/>
          </p:cNvSpPr>
          <p:nvPr/>
        </p:nvSpPr>
        <p:spPr bwMode="auto">
          <a:xfrm>
            <a:off x="1343025" y="3532197"/>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zh-CN" altLang="en-US" sz="1400">
                <a:solidFill>
                  <a:srgbClr val="BCE8F2"/>
                </a:solidFill>
                <a:latin typeface="方正兰亭黑_GBK" pitchFamily="2" charset="-122"/>
                <a:ea typeface="方正兰亭黑_GBK" pitchFamily="2" charset="-122"/>
              </a:rPr>
              <a:t>-</a:t>
            </a:r>
            <a:r>
              <a:rPr lang="en-US" altLang="zh-CN" sz="1400">
                <a:solidFill>
                  <a:srgbClr val="BCE8F2"/>
                </a:solidFill>
                <a:latin typeface="方正兰亭黑_GBK" pitchFamily="2" charset="-122"/>
                <a:ea typeface="方正兰亭黑_GBK" pitchFamily="2" charset="-122"/>
              </a:rPr>
              <a:t>4</a:t>
            </a:r>
          </a:p>
        </p:txBody>
      </p:sp>
      <p:sp>
        <p:nvSpPr>
          <p:cNvPr id="9276" name="Rectangle 12"/>
          <p:cNvSpPr>
            <a:spLocks noChangeArrowheads="1"/>
          </p:cNvSpPr>
          <p:nvPr/>
        </p:nvSpPr>
        <p:spPr bwMode="auto">
          <a:xfrm>
            <a:off x="1343025" y="3786196"/>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zh-CN" altLang="en-US" sz="1400">
                <a:solidFill>
                  <a:srgbClr val="BCE8F2"/>
                </a:solidFill>
                <a:latin typeface="方正兰亭黑_GBK" pitchFamily="2" charset="-122"/>
                <a:ea typeface="方正兰亭黑_GBK" pitchFamily="2" charset="-122"/>
              </a:rPr>
              <a:t>-</a:t>
            </a:r>
            <a:r>
              <a:rPr lang="en-US" altLang="zh-CN" sz="1400">
                <a:solidFill>
                  <a:srgbClr val="BCE8F2"/>
                </a:solidFill>
                <a:latin typeface="方正兰亭黑_GBK" pitchFamily="2" charset="-122"/>
                <a:ea typeface="方正兰亭黑_GBK" pitchFamily="2" charset="-122"/>
              </a:rPr>
              <a:t>5</a:t>
            </a:r>
          </a:p>
        </p:txBody>
      </p:sp>
      <p:sp>
        <p:nvSpPr>
          <p:cNvPr id="9277" name="Rectangle 12"/>
          <p:cNvSpPr>
            <a:spLocks noChangeArrowheads="1"/>
          </p:cNvSpPr>
          <p:nvPr/>
        </p:nvSpPr>
        <p:spPr bwMode="auto">
          <a:xfrm>
            <a:off x="1343025" y="4040196"/>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zh-CN" altLang="en-US" sz="1400">
                <a:solidFill>
                  <a:srgbClr val="BCE8F2"/>
                </a:solidFill>
                <a:latin typeface="方正兰亭黑_GBK" pitchFamily="2" charset="-122"/>
                <a:ea typeface="方正兰亭黑_GBK" pitchFamily="2" charset="-122"/>
              </a:rPr>
              <a:t>-</a:t>
            </a:r>
            <a:r>
              <a:rPr lang="en-US" altLang="zh-CN" sz="1400">
                <a:solidFill>
                  <a:srgbClr val="BCE8F2"/>
                </a:solidFill>
                <a:latin typeface="方正兰亭黑_GBK" pitchFamily="2" charset="-122"/>
                <a:ea typeface="方正兰亭黑_GBK" pitchFamily="2" charset="-122"/>
              </a:rPr>
              <a:t>6</a:t>
            </a:r>
          </a:p>
        </p:txBody>
      </p:sp>
      <p:sp>
        <p:nvSpPr>
          <p:cNvPr id="9278" name="Rectangle 12"/>
          <p:cNvSpPr>
            <a:spLocks noChangeArrowheads="1"/>
          </p:cNvSpPr>
          <p:nvPr/>
        </p:nvSpPr>
        <p:spPr bwMode="auto">
          <a:xfrm>
            <a:off x="1343025" y="4294196"/>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zh-CN" altLang="en-US" sz="1400">
                <a:solidFill>
                  <a:srgbClr val="BCE8F2"/>
                </a:solidFill>
                <a:latin typeface="方正兰亭黑_GBK" pitchFamily="2" charset="-122"/>
                <a:ea typeface="方正兰亭黑_GBK" pitchFamily="2" charset="-122"/>
              </a:rPr>
              <a:t>-</a:t>
            </a:r>
            <a:r>
              <a:rPr lang="en-US" altLang="zh-CN" sz="1400">
                <a:solidFill>
                  <a:srgbClr val="BCE8F2"/>
                </a:solidFill>
                <a:latin typeface="方正兰亭黑_GBK" pitchFamily="2" charset="-122"/>
                <a:ea typeface="方正兰亭黑_GBK" pitchFamily="2" charset="-122"/>
              </a:rPr>
              <a:t>7</a:t>
            </a:r>
          </a:p>
        </p:txBody>
      </p:sp>
      <p:sp>
        <p:nvSpPr>
          <p:cNvPr id="9279" name="Rectangle 12"/>
          <p:cNvSpPr>
            <a:spLocks noChangeArrowheads="1"/>
          </p:cNvSpPr>
          <p:nvPr/>
        </p:nvSpPr>
        <p:spPr bwMode="auto">
          <a:xfrm>
            <a:off x="1343025" y="4548196"/>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1F3F5F"/>
              </a:buClr>
            </a:pPr>
            <a:r>
              <a:rPr lang="zh-CN" altLang="en-US" sz="1400">
                <a:solidFill>
                  <a:srgbClr val="BCE8F2"/>
                </a:solidFill>
                <a:latin typeface="方正兰亭黑_GBK" pitchFamily="2" charset="-122"/>
                <a:ea typeface="方正兰亭黑_GBK" pitchFamily="2" charset="-122"/>
              </a:rPr>
              <a:t>-</a:t>
            </a:r>
            <a:r>
              <a:rPr lang="en-US" altLang="zh-CN" sz="1400">
                <a:solidFill>
                  <a:srgbClr val="BCE8F2"/>
                </a:solidFill>
                <a:latin typeface="方正兰亭黑_GBK" pitchFamily="2" charset="-122"/>
                <a:ea typeface="方正兰亭黑_GBK" pitchFamily="2" charset="-122"/>
              </a:rPr>
              <a:t>8</a:t>
            </a:r>
          </a:p>
        </p:txBody>
      </p:sp>
      <p:grpSp>
        <p:nvGrpSpPr>
          <p:cNvPr id="2" name="组合 1"/>
          <p:cNvGrpSpPr>
            <a:grpSpLocks/>
          </p:cNvGrpSpPr>
          <p:nvPr/>
        </p:nvGrpSpPr>
        <p:grpSpPr bwMode="auto">
          <a:xfrm>
            <a:off x="1865313" y="1641476"/>
            <a:ext cx="107950" cy="3060700"/>
            <a:chOff x="1357313" y="1641475"/>
            <a:chExt cx="107950" cy="3060700"/>
          </a:xfrm>
        </p:grpSpPr>
        <p:cxnSp>
          <p:nvCxnSpPr>
            <p:cNvPr id="3" name="直接连接符 100"/>
            <p:cNvCxnSpPr>
              <a:cxnSpLocks noChangeShapeType="1"/>
            </p:cNvCxnSpPr>
            <p:nvPr/>
          </p:nvCxnSpPr>
          <p:spPr bwMode="auto">
            <a:xfrm rot="5400000" flipH="1" flipV="1">
              <a:off x="-173037" y="3171825"/>
              <a:ext cx="306070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4" name="直接连接符 101"/>
            <p:cNvCxnSpPr>
              <a:cxnSpLocks noChangeShapeType="1"/>
            </p:cNvCxnSpPr>
            <p:nvPr/>
          </p:nvCxnSpPr>
          <p:spPr bwMode="auto">
            <a:xfrm>
              <a:off x="1357313" y="189706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5" name="直接连接符 102"/>
            <p:cNvCxnSpPr>
              <a:cxnSpLocks noChangeShapeType="1"/>
            </p:cNvCxnSpPr>
            <p:nvPr/>
          </p:nvCxnSpPr>
          <p:spPr bwMode="auto">
            <a:xfrm>
              <a:off x="1357313" y="3171825"/>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6" name="直接连接符 103"/>
            <p:cNvCxnSpPr>
              <a:cxnSpLocks noChangeShapeType="1"/>
            </p:cNvCxnSpPr>
            <p:nvPr/>
          </p:nvCxnSpPr>
          <p:spPr bwMode="auto">
            <a:xfrm>
              <a:off x="1357313" y="4695825"/>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7" name="直接连接符 104"/>
            <p:cNvCxnSpPr>
              <a:cxnSpLocks noChangeShapeType="1"/>
            </p:cNvCxnSpPr>
            <p:nvPr/>
          </p:nvCxnSpPr>
          <p:spPr bwMode="auto">
            <a:xfrm>
              <a:off x="1357313" y="1647825"/>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8" name="直接连接符 105"/>
            <p:cNvCxnSpPr>
              <a:cxnSpLocks noChangeShapeType="1"/>
            </p:cNvCxnSpPr>
            <p:nvPr/>
          </p:nvCxnSpPr>
          <p:spPr bwMode="auto">
            <a:xfrm>
              <a:off x="1357313" y="2916238"/>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9" name="直接连接符 106"/>
            <p:cNvCxnSpPr>
              <a:cxnSpLocks noChangeShapeType="1"/>
            </p:cNvCxnSpPr>
            <p:nvPr/>
          </p:nvCxnSpPr>
          <p:spPr bwMode="auto">
            <a:xfrm>
              <a:off x="1357313" y="215106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10" name="直接连接符 107"/>
            <p:cNvCxnSpPr>
              <a:cxnSpLocks noChangeShapeType="1"/>
            </p:cNvCxnSpPr>
            <p:nvPr/>
          </p:nvCxnSpPr>
          <p:spPr bwMode="auto">
            <a:xfrm>
              <a:off x="1357313" y="2406650"/>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11" name="直接连接符 108"/>
            <p:cNvCxnSpPr>
              <a:cxnSpLocks noChangeShapeType="1"/>
            </p:cNvCxnSpPr>
            <p:nvPr/>
          </p:nvCxnSpPr>
          <p:spPr bwMode="auto">
            <a:xfrm>
              <a:off x="1357313" y="368141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12" name="直接连接符 109"/>
            <p:cNvCxnSpPr>
              <a:cxnSpLocks noChangeShapeType="1"/>
            </p:cNvCxnSpPr>
            <p:nvPr/>
          </p:nvCxnSpPr>
          <p:spPr bwMode="auto">
            <a:xfrm>
              <a:off x="1357313" y="3427414"/>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13" name="直接连接符 110"/>
            <p:cNvCxnSpPr>
              <a:cxnSpLocks noChangeShapeType="1"/>
            </p:cNvCxnSpPr>
            <p:nvPr/>
          </p:nvCxnSpPr>
          <p:spPr bwMode="auto">
            <a:xfrm>
              <a:off x="1357313" y="4446588"/>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14" name="直接连接符 111"/>
            <p:cNvCxnSpPr>
              <a:cxnSpLocks noChangeShapeType="1"/>
            </p:cNvCxnSpPr>
            <p:nvPr/>
          </p:nvCxnSpPr>
          <p:spPr bwMode="auto">
            <a:xfrm>
              <a:off x="1357313" y="3937000"/>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9280" name="直接连接符 112"/>
            <p:cNvCxnSpPr>
              <a:cxnSpLocks noChangeShapeType="1"/>
            </p:cNvCxnSpPr>
            <p:nvPr/>
          </p:nvCxnSpPr>
          <p:spPr bwMode="auto">
            <a:xfrm>
              <a:off x="1357313" y="4192589"/>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grpSp>
      <p:grpSp>
        <p:nvGrpSpPr>
          <p:cNvPr id="9223" name="组合 2"/>
          <p:cNvGrpSpPr>
            <a:grpSpLocks/>
          </p:cNvGrpSpPr>
          <p:nvPr/>
        </p:nvGrpSpPr>
        <p:grpSpPr bwMode="auto">
          <a:xfrm>
            <a:off x="1865313" y="2662238"/>
            <a:ext cx="6661150" cy="107950"/>
            <a:chOff x="1357313" y="2662238"/>
            <a:chExt cx="6661150" cy="107950"/>
          </a:xfrm>
        </p:grpSpPr>
        <p:cxnSp>
          <p:nvCxnSpPr>
            <p:cNvPr id="9259" name="直接连接符 94"/>
            <p:cNvCxnSpPr>
              <a:cxnSpLocks noChangeShapeType="1"/>
            </p:cNvCxnSpPr>
            <p:nvPr/>
          </p:nvCxnSpPr>
          <p:spPr bwMode="auto">
            <a:xfrm rot="5400000">
              <a:off x="6299200" y="271621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9260" name="直接连接符 95"/>
            <p:cNvCxnSpPr>
              <a:cxnSpLocks noChangeShapeType="1"/>
            </p:cNvCxnSpPr>
            <p:nvPr/>
          </p:nvCxnSpPr>
          <p:spPr bwMode="auto">
            <a:xfrm rot="5400000" flipH="1" flipV="1">
              <a:off x="2968625" y="271621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9261" name="直接连接符 96"/>
            <p:cNvCxnSpPr>
              <a:cxnSpLocks noChangeShapeType="1"/>
            </p:cNvCxnSpPr>
            <p:nvPr/>
          </p:nvCxnSpPr>
          <p:spPr bwMode="auto">
            <a:xfrm rot="5400000">
              <a:off x="3800475" y="271621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9262" name="直接连接符 97"/>
            <p:cNvCxnSpPr>
              <a:cxnSpLocks noChangeShapeType="1"/>
            </p:cNvCxnSpPr>
            <p:nvPr/>
          </p:nvCxnSpPr>
          <p:spPr bwMode="auto">
            <a:xfrm rot="5400000">
              <a:off x="4633913" y="271621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9263" name="直接连接符 98"/>
            <p:cNvCxnSpPr>
              <a:cxnSpLocks noChangeShapeType="1"/>
            </p:cNvCxnSpPr>
            <p:nvPr/>
          </p:nvCxnSpPr>
          <p:spPr bwMode="auto">
            <a:xfrm rot="5400000" flipH="1" flipV="1">
              <a:off x="2135188" y="271621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9264" name="直接连接符 99"/>
            <p:cNvCxnSpPr>
              <a:cxnSpLocks noChangeShapeType="1"/>
            </p:cNvCxnSpPr>
            <p:nvPr/>
          </p:nvCxnSpPr>
          <p:spPr bwMode="auto">
            <a:xfrm>
              <a:off x="1357313" y="2662238"/>
              <a:ext cx="66611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9265" name="直接连接符 113"/>
            <p:cNvCxnSpPr>
              <a:cxnSpLocks noChangeShapeType="1"/>
            </p:cNvCxnSpPr>
            <p:nvPr/>
          </p:nvCxnSpPr>
          <p:spPr bwMode="auto">
            <a:xfrm rot="5400000">
              <a:off x="7958138" y="271621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9266" name="直接连接符 114"/>
            <p:cNvCxnSpPr>
              <a:cxnSpLocks noChangeShapeType="1"/>
            </p:cNvCxnSpPr>
            <p:nvPr/>
          </p:nvCxnSpPr>
          <p:spPr bwMode="auto">
            <a:xfrm rot="5400000">
              <a:off x="5465763" y="271621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cxnSp>
          <p:nvCxnSpPr>
            <p:cNvPr id="15" name="直接连接符 115"/>
            <p:cNvCxnSpPr>
              <a:cxnSpLocks noChangeShapeType="1"/>
            </p:cNvCxnSpPr>
            <p:nvPr/>
          </p:nvCxnSpPr>
          <p:spPr bwMode="auto">
            <a:xfrm rot="5400000">
              <a:off x="7131050" y="2716213"/>
              <a:ext cx="107950" cy="0"/>
            </a:xfrm>
            <a:prstGeom prst="line">
              <a:avLst/>
            </a:prstGeom>
            <a:noFill/>
            <a:ln w="6350">
              <a:solidFill>
                <a:srgbClr val="30B8D8"/>
              </a:solidFill>
              <a:round/>
              <a:headEnd/>
              <a:tailEnd/>
            </a:ln>
            <a:extLst>
              <a:ext uri="{909E8E84-426E-40DD-AFC4-6F175D3DCCD1}">
                <a14:hiddenFill xmlns:a14="http://schemas.microsoft.com/office/drawing/2010/main">
                  <a:noFill/>
                </a14:hiddenFill>
              </a:ext>
            </a:extLst>
          </p:spPr>
        </p:cxnSp>
      </p:grpSp>
      <p:sp>
        <p:nvSpPr>
          <p:cNvPr id="11315" name="TextBox 146"/>
          <p:cNvSpPr txBox="1">
            <a:spLocks noChangeArrowheads="1"/>
          </p:cNvSpPr>
          <p:nvPr/>
        </p:nvSpPr>
        <p:spPr bwMode="auto">
          <a:xfrm>
            <a:off x="1209684" y="841375"/>
            <a:ext cx="3249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zh-CN" altLang="en-US" sz="2000">
                <a:solidFill>
                  <a:srgbClr val="BCE8F2"/>
                </a:solidFill>
                <a:latin typeface="方正兰亭黑_GBK" pitchFamily="2" charset="-122"/>
                <a:ea typeface="方正兰亭黑_GBK" pitchFamily="2" charset="-122"/>
              </a:rPr>
              <a:t>Click here to add a title</a:t>
            </a:r>
            <a:endParaRPr lang="en-US" altLang="zh-CN" sz="2000">
              <a:solidFill>
                <a:srgbClr val="BCE8F2"/>
              </a:solidFill>
              <a:latin typeface="方正兰亭黑_GBK" pitchFamily="2" charset="-122"/>
              <a:ea typeface="方正兰亭黑_GBK" pitchFamily="2" charset="-122"/>
            </a:endParaRPr>
          </a:p>
        </p:txBody>
      </p:sp>
      <p:sp>
        <p:nvSpPr>
          <p:cNvPr id="11316" name="TextBox 146"/>
          <p:cNvSpPr txBox="1">
            <a:spLocks noChangeArrowheads="1"/>
          </p:cNvSpPr>
          <p:nvPr/>
        </p:nvSpPr>
        <p:spPr bwMode="auto">
          <a:xfrm>
            <a:off x="1209685" y="4959357"/>
            <a:ext cx="7731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zh-CN" altLang="en-US" sz="1400">
                <a:solidFill>
                  <a:srgbClr val="BCE8F2"/>
                </a:solidFill>
                <a:latin typeface="方正兰亭黑_GBK" pitchFamily="2" charset="-122"/>
                <a:ea typeface="方正兰亭黑_GBK" pitchFamily="2" charset="-122"/>
              </a:rPr>
              <a:t>Click Add Text Click Add Text</a:t>
            </a:r>
            <a:endParaRPr lang="en-US" altLang="zh-CN" sz="1400">
              <a:solidFill>
                <a:srgbClr val="BCE8F2"/>
              </a:solidFill>
              <a:latin typeface="方正兰亭黑_GBK" pitchFamily="2" charset="-122"/>
              <a:ea typeface="方正兰亭黑_GBK" pitchFamily="2" charset="-122"/>
            </a:endParaRPr>
          </a:p>
        </p:txBody>
      </p:sp>
      <p:grpSp>
        <p:nvGrpSpPr>
          <p:cNvPr id="11317" name="Group 53"/>
          <p:cNvGrpSpPr>
            <a:grpSpLocks/>
          </p:cNvGrpSpPr>
          <p:nvPr/>
        </p:nvGrpSpPr>
        <p:grpSpPr bwMode="auto">
          <a:xfrm>
            <a:off x="1971684" y="1327152"/>
            <a:ext cx="6448425" cy="3317674"/>
            <a:chOff x="0" y="0"/>
            <a:chExt cx="6448100" cy="3317478"/>
          </a:xfrm>
        </p:grpSpPr>
        <p:sp>
          <p:nvSpPr>
            <p:cNvPr id="9241" name="任意多边形 116"/>
            <p:cNvSpPr>
              <a:spLocks/>
            </p:cNvSpPr>
            <p:nvPr/>
          </p:nvSpPr>
          <p:spPr bwMode="auto">
            <a:xfrm>
              <a:off x="314309" y="341293"/>
              <a:ext cx="2717663" cy="992128"/>
            </a:xfrm>
            <a:custGeom>
              <a:avLst/>
              <a:gdLst>
                <a:gd name="T0" fmla="*/ 0 w 2717006"/>
                <a:gd name="T1" fmla="*/ 0 h 992982"/>
                <a:gd name="T2" fmla="*/ 834649 w 2717006"/>
                <a:gd name="T3" fmla="*/ 189520 h 992982"/>
                <a:gd name="T4" fmla="*/ 1666910 w 2717006"/>
                <a:gd name="T5" fmla="*/ 573296 h 992982"/>
                <a:gd name="T6" fmla="*/ 2508711 w 2717006"/>
                <a:gd name="T7" fmla="*/ 675162 h 992982"/>
                <a:gd name="T8" fmla="*/ 2720950 w 2717006"/>
                <a:gd name="T9" fmla="*/ 987869 h 992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7006" h="992982">
                  <a:moveTo>
                    <a:pt x="0" y="0"/>
                  </a:moveTo>
                  <a:lnTo>
                    <a:pt x="833437" y="190501"/>
                  </a:lnTo>
                  <a:lnTo>
                    <a:pt x="1664493" y="576263"/>
                  </a:lnTo>
                  <a:lnTo>
                    <a:pt x="2505075" y="678657"/>
                  </a:lnTo>
                  <a:lnTo>
                    <a:pt x="2717006" y="992982"/>
                  </a:lnTo>
                </a:path>
              </a:pathLst>
            </a:custGeom>
            <a:noFill/>
            <a:ln w="38100" cap="flat" cmpd="sng">
              <a:solidFill>
                <a:srgbClr val="30B8D8"/>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42" name="任意多边形 117"/>
            <p:cNvSpPr>
              <a:spLocks/>
            </p:cNvSpPr>
            <p:nvPr/>
          </p:nvSpPr>
          <p:spPr bwMode="auto">
            <a:xfrm>
              <a:off x="3031972" y="1333420"/>
              <a:ext cx="3114518" cy="1644552"/>
            </a:xfrm>
            <a:custGeom>
              <a:avLst/>
              <a:gdLst>
                <a:gd name="T0" fmla="*/ 0 w 3114675"/>
                <a:gd name="T1" fmla="*/ 0 h 1643063"/>
                <a:gd name="T2" fmla="*/ 611795 w 3114675"/>
                <a:gd name="T3" fmla="*/ 1058248 h 1643063"/>
                <a:gd name="T4" fmla="*/ 1444981 w 3114675"/>
                <a:gd name="T5" fmla="*/ 541096 h 1643063"/>
                <a:gd name="T6" fmla="*/ 2273404 w 3114675"/>
                <a:gd name="T7" fmla="*/ 785306 h 1643063"/>
                <a:gd name="T8" fmla="*/ 3113733 w 3114675"/>
                <a:gd name="T9" fmla="*/ 1652017 h 16430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4675" h="1643063">
                  <a:moveTo>
                    <a:pt x="0" y="0"/>
                  </a:moveTo>
                  <a:lnTo>
                    <a:pt x="611981" y="1052512"/>
                  </a:lnTo>
                  <a:lnTo>
                    <a:pt x="1445419" y="538163"/>
                  </a:lnTo>
                  <a:lnTo>
                    <a:pt x="2274094" y="781050"/>
                  </a:lnTo>
                  <a:lnTo>
                    <a:pt x="3114675" y="1643063"/>
                  </a:lnTo>
                </a:path>
              </a:pathLst>
            </a:custGeom>
            <a:noFill/>
            <a:ln w="38100" cap="flat" cmpd="sng">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43" name="矩形 118"/>
            <p:cNvSpPr>
              <a:spLocks noChangeAspect="1"/>
            </p:cNvSpPr>
            <p:nvPr/>
          </p:nvSpPr>
          <p:spPr bwMode="auto">
            <a:xfrm>
              <a:off x="237726" y="266367"/>
              <a:ext cx="144000" cy="144000"/>
            </a:xfrm>
            <a:prstGeom prst="rect">
              <a:avLst/>
            </a:prstGeom>
            <a:solidFill>
              <a:srgbClr val="30B8D8">
                <a:alpha val="79999"/>
              </a:srgbClr>
            </a:solidFill>
            <a:ln w="12700">
              <a:solidFill>
                <a:schemeClr val="bg1"/>
              </a:solidFill>
              <a:miter lim="800000"/>
              <a:headEnd/>
              <a:tailEnd/>
            </a:ln>
          </p:spPr>
          <p:txBody>
            <a:bodyPr wrap="none" anchor="ctr"/>
            <a:lstStyle/>
            <a:p>
              <a:pPr algn="ctr" eaLnBrk="0" hangingPunct="0">
                <a:buClr>
                  <a:srgbClr val="FF0000"/>
                </a:buClr>
                <a:buSzPct val="70000"/>
              </a:pPr>
              <a:endParaRPr lang="zh-CN" altLang="en-US" sz="2000">
                <a:solidFill>
                  <a:schemeClr val="tx2"/>
                </a:solidFill>
                <a:ea typeface="方正兰亭黑_GBK" pitchFamily="2" charset="-122"/>
              </a:endParaRPr>
            </a:p>
          </p:txBody>
        </p:sp>
        <p:sp>
          <p:nvSpPr>
            <p:cNvPr id="9244" name="矩形 119"/>
            <p:cNvSpPr>
              <a:spLocks noChangeAspect="1"/>
            </p:cNvSpPr>
            <p:nvPr/>
          </p:nvSpPr>
          <p:spPr bwMode="auto">
            <a:xfrm>
              <a:off x="4400328" y="1796943"/>
              <a:ext cx="144456" cy="144454"/>
            </a:xfrm>
            <a:prstGeom prst="rect">
              <a:avLst/>
            </a:prstGeom>
            <a:solidFill>
              <a:srgbClr val="046091"/>
            </a:solidFill>
            <a:ln w="12700">
              <a:solidFill>
                <a:schemeClr val="bg1"/>
              </a:solidFill>
              <a:miter lim="800000"/>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方正兰亭黑_GBK" pitchFamily="2" charset="-122"/>
              </a:endParaRPr>
            </a:p>
          </p:txBody>
        </p:sp>
        <p:sp>
          <p:nvSpPr>
            <p:cNvPr id="9245" name="矩形 120"/>
            <p:cNvSpPr>
              <a:spLocks noChangeAspect="1"/>
            </p:cNvSpPr>
            <p:nvPr/>
          </p:nvSpPr>
          <p:spPr bwMode="auto">
            <a:xfrm>
              <a:off x="1070296" y="457821"/>
              <a:ext cx="144000" cy="144000"/>
            </a:xfrm>
            <a:prstGeom prst="rect">
              <a:avLst/>
            </a:prstGeom>
            <a:solidFill>
              <a:srgbClr val="30B8D8">
                <a:alpha val="79999"/>
              </a:srgbClr>
            </a:solidFill>
            <a:ln w="12700">
              <a:solidFill>
                <a:schemeClr val="bg1"/>
              </a:solidFill>
              <a:miter lim="800000"/>
              <a:headEnd/>
              <a:tailEnd/>
            </a:ln>
          </p:spPr>
          <p:txBody>
            <a:bodyPr wrap="none" anchor="ctr"/>
            <a:lstStyle/>
            <a:p>
              <a:pPr algn="ctr" eaLnBrk="0" hangingPunct="0">
                <a:buClr>
                  <a:srgbClr val="FF0000"/>
                </a:buClr>
                <a:buSzPct val="70000"/>
              </a:pPr>
              <a:endParaRPr lang="zh-CN" altLang="en-US" sz="2000">
                <a:solidFill>
                  <a:schemeClr val="tx2"/>
                </a:solidFill>
                <a:ea typeface="方正兰亭黑_GBK" pitchFamily="2" charset="-122"/>
              </a:endParaRPr>
            </a:p>
          </p:txBody>
        </p:sp>
        <p:sp>
          <p:nvSpPr>
            <p:cNvPr id="9246" name="矩形 121"/>
            <p:cNvSpPr>
              <a:spLocks noChangeAspect="1"/>
            </p:cNvSpPr>
            <p:nvPr/>
          </p:nvSpPr>
          <p:spPr bwMode="auto">
            <a:xfrm>
              <a:off x="1902866" y="838821"/>
              <a:ext cx="144000" cy="144000"/>
            </a:xfrm>
            <a:prstGeom prst="rect">
              <a:avLst/>
            </a:prstGeom>
            <a:solidFill>
              <a:srgbClr val="30B8D8">
                <a:alpha val="79999"/>
              </a:srgbClr>
            </a:solidFill>
            <a:ln w="12700">
              <a:solidFill>
                <a:schemeClr val="bg1"/>
              </a:solidFill>
              <a:miter lim="800000"/>
              <a:headEnd/>
              <a:tailEnd/>
            </a:ln>
          </p:spPr>
          <p:txBody>
            <a:bodyPr wrap="none" anchor="ctr"/>
            <a:lstStyle/>
            <a:p>
              <a:pPr algn="ctr" eaLnBrk="0" hangingPunct="0">
                <a:buClr>
                  <a:srgbClr val="FF0000"/>
                </a:buClr>
                <a:buSzPct val="70000"/>
              </a:pPr>
              <a:endParaRPr lang="zh-CN" altLang="en-US" sz="2000">
                <a:solidFill>
                  <a:schemeClr val="tx2"/>
                </a:solidFill>
                <a:ea typeface="方正兰亭黑_GBK" pitchFamily="2" charset="-122"/>
              </a:endParaRPr>
            </a:p>
          </p:txBody>
        </p:sp>
        <p:sp>
          <p:nvSpPr>
            <p:cNvPr id="9247" name="矩形 122"/>
            <p:cNvSpPr>
              <a:spLocks noChangeAspect="1"/>
            </p:cNvSpPr>
            <p:nvPr/>
          </p:nvSpPr>
          <p:spPr bwMode="auto">
            <a:xfrm>
              <a:off x="2735436" y="945501"/>
              <a:ext cx="144000" cy="144000"/>
            </a:xfrm>
            <a:prstGeom prst="rect">
              <a:avLst/>
            </a:prstGeom>
            <a:solidFill>
              <a:srgbClr val="30B8D8">
                <a:alpha val="79999"/>
              </a:srgbClr>
            </a:solidFill>
            <a:ln w="12700">
              <a:solidFill>
                <a:schemeClr val="bg1"/>
              </a:solidFill>
              <a:miter lim="800000"/>
              <a:headEnd/>
              <a:tailEnd/>
            </a:ln>
          </p:spPr>
          <p:txBody>
            <a:bodyPr wrap="none" anchor="ctr"/>
            <a:lstStyle/>
            <a:p>
              <a:pPr algn="ctr" eaLnBrk="0" hangingPunct="0">
                <a:buClr>
                  <a:srgbClr val="FF0000"/>
                </a:buClr>
                <a:buSzPct val="70000"/>
              </a:pPr>
              <a:endParaRPr lang="zh-CN" altLang="en-US" sz="2000">
                <a:solidFill>
                  <a:schemeClr val="tx2"/>
                </a:solidFill>
                <a:ea typeface="方正兰亭黑_GBK" pitchFamily="2" charset="-122"/>
              </a:endParaRPr>
            </a:p>
          </p:txBody>
        </p:sp>
        <p:sp>
          <p:nvSpPr>
            <p:cNvPr id="9248" name="矩形 123"/>
            <p:cNvSpPr>
              <a:spLocks noChangeAspect="1"/>
            </p:cNvSpPr>
            <p:nvPr/>
          </p:nvSpPr>
          <p:spPr bwMode="auto">
            <a:xfrm>
              <a:off x="3568520" y="2308087"/>
              <a:ext cx="142868" cy="142866"/>
            </a:xfrm>
            <a:prstGeom prst="rect">
              <a:avLst/>
            </a:prstGeom>
            <a:solidFill>
              <a:srgbClr val="046091"/>
            </a:solidFill>
            <a:ln w="12700">
              <a:solidFill>
                <a:schemeClr val="bg1"/>
              </a:solidFill>
              <a:miter lim="800000"/>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方正兰亭黑_GBK" pitchFamily="2" charset="-122"/>
              </a:endParaRPr>
            </a:p>
          </p:txBody>
        </p:sp>
        <p:sp>
          <p:nvSpPr>
            <p:cNvPr id="9249" name="矩形 124"/>
            <p:cNvSpPr>
              <a:spLocks noChangeAspect="1"/>
            </p:cNvSpPr>
            <p:nvPr/>
          </p:nvSpPr>
          <p:spPr bwMode="auto">
            <a:xfrm>
              <a:off x="5233724" y="2033467"/>
              <a:ext cx="142868" cy="144453"/>
            </a:xfrm>
            <a:prstGeom prst="rect">
              <a:avLst/>
            </a:prstGeom>
            <a:solidFill>
              <a:srgbClr val="046091"/>
            </a:solidFill>
            <a:ln w="12700">
              <a:solidFill>
                <a:schemeClr val="bg1"/>
              </a:solidFill>
              <a:miter lim="800000"/>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方正兰亭黑_GBK" pitchFamily="2" charset="-122"/>
              </a:endParaRPr>
            </a:p>
          </p:txBody>
        </p:sp>
        <p:sp>
          <p:nvSpPr>
            <p:cNvPr id="9250" name="矩形 125"/>
            <p:cNvSpPr>
              <a:spLocks noChangeAspect="1"/>
            </p:cNvSpPr>
            <p:nvPr/>
          </p:nvSpPr>
          <p:spPr bwMode="auto">
            <a:xfrm>
              <a:off x="6065532" y="2901777"/>
              <a:ext cx="144455" cy="144454"/>
            </a:xfrm>
            <a:prstGeom prst="rect">
              <a:avLst/>
            </a:prstGeom>
            <a:solidFill>
              <a:srgbClr val="046091"/>
            </a:solidFill>
            <a:ln w="12700">
              <a:solidFill>
                <a:schemeClr val="bg1"/>
              </a:solidFill>
              <a:miter lim="800000"/>
              <a:headEnd/>
              <a:tailEnd/>
            </a:ln>
          </p:spPr>
          <p:txBody>
            <a:bodyPr wrap="none" anchor="ctr"/>
            <a:lstStyle/>
            <a:p>
              <a:pPr algn="ctr" eaLnBrk="0" fontAlgn="ctr" hangingPunct="0">
                <a:buClr>
                  <a:srgbClr val="FF0000"/>
                </a:buClr>
                <a:buSzPct val="70000"/>
              </a:pPr>
              <a:endParaRPr lang="zh-CN" altLang="en-US" sz="2000">
                <a:solidFill>
                  <a:schemeClr val="tx2"/>
                </a:solidFill>
                <a:latin typeface="Calibri" pitchFamily="34" charset="0"/>
                <a:ea typeface="方正兰亭黑_GBK" pitchFamily="2" charset="-122"/>
              </a:endParaRPr>
            </a:p>
          </p:txBody>
        </p:sp>
        <p:sp>
          <p:nvSpPr>
            <p:cNvPr id="9251" name="TextBox 146"/>
            <p:cNvSpPr txBox="1">
              <a:spLocks noChangeArrowheads="1"/>
            </p:cNvSpPr>
            <p:nvPr/>
          </p:nvSpPr>
          <p:spPr bwMode="auto">
            <a:xfrm>
              <a:off x="3339932" y="2438254"/>
              <a:ext cx="619094"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a:solidFill>
                    <a:srgbClr val="BCE8F2"/>
                  </a:solidFill>
                  <a:latin typeface="方正兰亭黑_GBK" pitchFamily="2" charset="-122"/>
                  <a:ea typeface="方正兰亭黑_GBK" pitchFamily="2" charset="-122"/>
                </a:rPr>
                <a:t>Text</a:t>
              </a:r>
              <a:endParaRPr lang="en-US" altLang="zh-CN" sz="1400">
                <a:solidFill>
                  <a:srgbClr val="BCE8F2"/>
                </a:solidFill>
                <a:latin typeface="方正兰亭黑_GBK" pitchFamily="2" charset="-122"/>
                <a:ea typeface="方正兰亭黑_GBK" pitchFamily="2" charset="-122"/>
              </a:endParaRPr>
            </a:p>
          </p:txBody>
        </p:sp>
        <p:sp>
          <p:nvSpPr>
            <p:cNvPr id="9252" name="TextBox 146"/>
            <p:cNvSpPr txBox="1">
              <a:spLocks noChangeArrowheads="1"/>
            </p:cNvSpPr>
            <p:nvPr/>
          </p:nvSpPr>
          <p:spPr bwMode="auto">
            <a:xfrm>
              <a:off x="4165390" y="1917586"/>
              <a:ext cx="619094"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a:solidFill>
                    <a:srgbClr val="BCE8F2"/>
                  </a:solidFill>
                  <a:latin typeface="方正兰亭黑_GBK" pitchFamily="2" charset="-122"/>
                  <a:ea typeface="方正兰亭黑_GBK" pitchFamily="2" charset="-122"/>
                </a:rPr>
                <a:t>Text</a:t>
              </a:r>
              <a:endParaRPr lang="en-US" altLang="zh-CN" sz="1400">
                <a:solidFill>
                  <a:srgbClr val="BCE8F2"/>
                </a:solidFill>
                <a:latin typeface="方正兰亭黑_GBK" pitchFamily="2" charset="-122"/>
                <a:ea typeface="方正兰亭黑_GBK" pitchFamily="2" charset="-122"/>
              </a:endParaRPr>
            </a:p>
          </p:txBody>
        </p:sp>
        <p:sp>
          <p:nvSpPr>
            <p:cNvPr id="9253" name="TextBox 146"/>
            <p:cNvSpPr txBox="1">
              <a:spLocks noChangeArrowheads="1"/>
            </p:cNvSpPr>
            <p:nvPr/>
          </p:nvSpPr>
          <p:spPr bwMode="auto">
            <a:xfrm>
              <a:off x="5346431" y="1968383"/>
              <a:ext cx="619094"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zh-CN" altLang="en-US" sz="1400">
                  <a:solidFill>
                    <a:srgbClr val="BCE8F2"/>
                  </a:solidFill>
                  <a:latin typeface="方正兰亭黑_GBK" pitchFamily="2" charset="-122"/>
                  <a:ea typeface="方正兰亭黑_GBK" pitchFamily="2" charset="-122"/>
                </a:rPr>
                <a:t>Text</a:t>
              </a:r>
              <a:endParaRPr lang="en-US" altLang="zh-CN" sz="1400">
                <a:solidFill>
                  <a:srgbClr val="BCE8F2"/>
                </a:solidFill>
                <a:latin typeface="方正兰亭黑_GBK" pitchFamily="2" charset="-122"/>
                <a:ea typeface="方正兰亭黑_GBK" pitchFamily="2" charset="-122"/>
              </a:endParaRPr>
            </a:p>
          </p:txBody>
        </p:sp>
        <p:sp>
          <p:nvSpPr>
            <p:cNvPr id="9254" name="TextBox 146"/>
            <p:cNvSpPr txBox="1">
              <a:spLocks noChangeArrowheads="1"/>
            </p:cNvSpPr>
            <p:nvPr/>
          </p:nvSpPr>
          <p:spPr bwMode="auto">
            <a:xfrm>
              <a:off x="5829006" y="3009719"/>
              <a:ext cx="619094"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a:solidFill>
                    <a:srgbClr val="BCE8F2"/>
                  </a:solidFill>
                  <a:latin typeface="方正兰亭黑_GBK" pitchFamily="2" charset="-122"/>
                  <a:ea typeface="方正兰亭黑_GBK" pitchFamily="2" charset="-122"/>
                </a:rPr>
                <a:t>Text</a:t>
              </a:r>
              <a:endParaRPr lang="en-US" altLang="zh-CN" sz="1400">
                <a:solidFill>
                  <a:srgbClr val="BCE8F2"/>
                </a:solidFill>
                <a:latin typeface="方正兰亭黑_GBK" pitchFamily="2" charset="-122"/>
                <a:ea typeface="方正兰亭黑_GBK" pitchFamily="2" charset="-122"/>
              </a:endParaRPr>
            </a:p>
          </p:txBody>
        </p:sp>
        <p:sp>
          <p:nvSpPr>
            <p:cNvPr id="9255" name="TextBox 146"/>
            <p:cNvSpPr txBox="1">
              <a:spLocks noChangeArrowheads="1"/>
            </p:cNvSpPr>
            <p:nvPr/>
          </p:nvSpPr>
          <p:spPr bwMode="auto">
            <a:xfrm>
              <a:off x="2501900" y="673100"/>
              <a:ext cx="618800"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a:solidFill>
                    <a:srgbClr val="BCE8F2"/>
                  </a:solidFill>
                  <a:latin typeface="方正兰亭黑_GBK" pitchFamily="2" charset="-122"/>
                  <a:ea typeface="方正兰亭黑_GBK" pitchFamily="2" charset="-122"/>
                </a:rPr>
                <a:t>Text</a:t>
              </a:r>
              <a:endParaRPr lang="en-US" altLang="zh-CN" sz="1400">
                <a:solidFill>
                  <a:srgbClr val="BCE8F2"/>
                </a:solidFill>
                <a:latin typeface="方正兰亭黑_GBK" pitchFamily="2" charset="-122"/>
                <a:ea typeface="方正兰亭黑_GBK" pitchFamily="2" charset="-122"/>
              </a:endParaRPr>
            </a:p>
          </p:txBody>
        </p:sp>
        <p:sp>
          <p:nvSpPr>
            <p:cNvPr id="9256" name="TextBox 146"/>
            <p:cNvSpPr txBox="1">
              <a:spLocks noChangeArrowheads="1"/>
            </p:cNvSpPr>
            <p:nvPr/>
          </p:nvSpPr>
          <p:spPr bwMode="auto">
            <a:xfrm>
              <a:off x="1676400" y="573049"/>
              <a:ext cx="618800"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a:solidFill>
                    <a:srgbClr val="BCE8F2"/>
                  </a:solidFill>
                  <a:latin typeface="方正兰亭黑_GBK" pitchFamily="2" charset="-122"/>
                  <a:ea typeface="方正兰亭黑_GBK" pitchFamily="2" charset="-122"/>
                </a:rPr>
                <a:t>Text</a:t>
              </a:r>
              <a:endParaRPr lang="en-US" altLang="zh-CN" sz="1400">
                <a:solidFill>
                  <a:srgbClr val="BCE8F2"/>
                </a:solidFill>
                <a:latin typeface="方正兰亭黑_GBK" pitchFamily="2" charset="-122"/>
                <a:ea typeface="方正兰亭黑_GBK" pitchFamily="2" charset="-122"/>
              </a:endParaRPr>
            </a:p>
          </p:txBody>
        </p:sp>
        <p:sp>
          <p:nvSpPr>
            <p:cNvPr id="9257" name="TextBox 146"/>
            <p:cNvSpPr txBox="1">
              <a:spLocks noChangeArrowheads="1"/>
            </p:cNvSpPr>
            <p:nvPr/>
          </p:nvSpPr>
          <p:spPr bwMode="auto">
            <a:xfrm>
              <a:off x="838200" y="177801"/>
              <a:ext cx="618800"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a:solidFill>
                    <a:srgbClr val="BCE8F2"/>
                  </a:solidFill>
                  <a:latin typeface="方正兰亭黑_GBK" pitchFamily="2" charset="-122"/>
                  <a:ea typeface="方正兰亭黑_GBK" pitchFamily="2" charset="-122"/>
                </a:rPr>
                <a:t>Text</a:t>
              </a:r>
              <a:endParaRPr lang="en-US" altLang="zh-CN" sz="1400">
                <a:solidFill>
                  <a:srgbClr val="BCE8F2"/>
                </a:solidFill>
                <a:latin typeface="方正兰亭黑_GBK" pitchFamily="2" charset="-122"/>
                <a:ea typeface="方正兰亭黑_GBK" pitchFamily="2" charset="-122"/>
              </a:endParaRPr>
            </a:p>
          </p:txBody>
        </p:sp>
        <p:sp>
          <p:nvSpPr>
            <p:cNvPr id="9258" name="TextBox 146"/>
            <p:cNvSpPr txBox="1">
              <a:spLocks noChangeArrowheads="1"/>
            </p:cNvSpPr>
            <p:nvPr/>
          </p:nvSpPr>
          <p:spPr bwMode="auto">
            <a:xfrm>
              <a:off x="0" y="0"/>
              <a:ext cx="618800"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ctr"/>
              <a:r>
                <a:rPr lang="zh-CN" altLang="en-US" sz="1400">
                  <a:solidFill>
                    <a:srgbClr val="BCE8F2"/>
                  </a:solidFill>
                  <a:latin typeface="方正兰亭黑_GBK" pitchFamily="2" charset="-122"/>
                  <a:ea typeface="方正兰亭黑_GBK" pitchFamily="2" charset="-122"/>
                </a:rPr>
                <a:t>Text</a:t>
              </a:r>
              <a:endParaRPr lang="en-US" altLang="zh-CN" sz="1400">
                <a:solidFill>
                  <a:srgbClr val="BCE8F2"/>
                </a:solidFill>
                <a:latin typeface="方正兰亭黑_GBK" pitchFamily="2" charset="-122"/>
                <a:ea typeface="方正兰亭黑_GBK" pitchFamily="2"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315"/>
                                        </p:tgtEl>
                                        <p:attrNameLst>
                                          <p:attrName>style.visibility</p:attrName>
                                        </p:attrNameLst>
                                      </p:cBhvr>
                                      <p:to>
                                        <p:strVal val="visible"/>
                                      </p:to>
                                    </p:set>
                                    <p:animEffect transition="in" filter="slide(fromBottom)">
                                      <p:cBhvr>
                                        <p:cTn id="13" dur="500"/>
                                        <p:tgtEl>
                                          <p:spTgt spid="11315"/>
                                        </p:tgtEl>
                                      </p:cBhvr>
                                    </p:animEffect>
                                  </p:childTnLst>
                                </p:cTn>
                              </p:par>
                            </p:childTnLst>
                          </p:cTn>
                        </p:par>
                        <p:par>
                          <p:cTn id="14" fill="hold" nodeType="afterGroup">
                            <p:stCondLst>
                              <p:cond delay="1500"/>
                            </p:stCondLst>
                            <p:childTnLst>
                              <p:par>
                                <p:cTn id="15" presetID="21" presetClass="entr" presetSubtype="1" fill="hold" nodeType="after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heel(1)">
                                      <p:cBhvr>
                                        <p:cTn id="17" dur="1000"/>
                                        <p:tgtEl>
                                          <p:spTgt spid="11267"/>
                                        </p:tgtEl>
                                      </p:cBhvr>
                                    </p:animEffect>
                                  </p:childTnLst>
                                </p:cTn>
                              </p:par>
                            </p:childTnLst>
                          </p:cTn>
                        </p:par>
                        <p:par>
                          <p:cTn id="18" fill="hold" nodeType="afterGroup">
                            <p:stCondLst>
                              <p:cond delay="2500"/>
                            </p:stCondLst>
                            <p:childTnLst>
                              <p:par>
                                <p:cTn id="19" presetID="10" presetClass="entr" presetSubtype="0" repeatCount="2000" fill="hold" nodeType="afterEffect">
                                  <p:stCondLst>
                                    <p:cond delay="0"/>
                                  </p:stCondLst>
                                  <p:childTnLst>
                                    <p:set>
                                      <p:cBhvr>
                                        <p:cTn id="20" dur="1" fill="hold">
                                          <p:stCondLst>
                                            <p:cond delay="0"/>
                                          </p:stCondLst>
                                        </p:cTn>
                                        <p:tgtEl>
                                          <p:spTgt spid="11267"/>
                                        </p:tgtEl>
                                        <p:attrNameLst>
                                          <p:attrName>style.visibility</p:attrName>
                                        </p:attrNameLst>
                                      </p:cBhvr>
                                      <p:to>
                                        <p:strVal val="visible"/>
                                      </p:to>
                                    </p:set>
                                    <p:animEffect transition="in" filter="fade">
                                      <p:cBhvr>
                                        <p:cTn id="21" dur="300"/>
                                        <p:tgtEl>
                                          <p:spTgt spid="11267"/>
                                        </p:tgtEl>
                                      </p:cBhvr>
                                    </p:animEffect>
                                  </p:childTnLst>
                                </p:cTn>
                              </p:par>
                            </p:childTnLst>
                          </p:cTn>
                        </p:par>
                        <p:par>
                          <p:cTn id="22" fill="hold" nodeType="afterGroup">
                            <p:stCondLst>
                              <p:cond delay="3100"/>
                            </p:stCondLst>
                            <p:childTnLst>
                              <p:par>
                                <p:cTn id="23" presetID="2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par>
                          <p:cTn id="26" fill="hold" nodeType="afterGroup">
                            <p:stCondLst>
                              <p:cond delay="3600"/>
                            </p:stCondLst>
                            <p:childTnLst>
                              <p:par>
                                <p:cTn id="27" presetID="2" presetClass="entr" presetSubtype="8" fill="hold" grpId="0" nodeType="afterEffect">
                                  <p:stCondLst>
                                    <p:cond delay="0"/>
                                  </p:stCondLst>
                                  <p:childTnLst>
                                    <p:set>
                                      <p:cBhvr>
                                        <p:cTn id="28" dur="1" fill="hold">
                                          <p:stCondLst>
                                            <p:cond delay="0"/>
                                          </p:stCondLst>
                                        </p:cTn>
                                        <p:tgtEl>
                                          <p:spTgt spid="9267"/>
                                        </p:tgtEl>
                                        <p:attrNameLst>
                                          <p:attrName>style.visibility</p:attrName>
                                        </p:attrNameLst>
                                      </p:cBhvr>
                                      <p:to>
                                        <p:strVal val="visible"/>
                                      </p:to>
                                    </p:set>
                                    <p:anim calcmode="lin" valueType="num">
                                      <p:cBhvr additive="base">
                                        <p:cTn id="29" dur="100" fill="hold"/>
                                        <p:tgtEl>
                                          <p:spTgt spid="9267"/>
                                        </p:tgtEl>
                                        <p:attrNameLst>
                                          <p:attrName>ppt_x</p:attrName>
                                        </p:attrNameLst>
                                      </p:cBhvr>
                                      <p:tavLst>
                                        <p:tav tm="0">
                                          <p:val>
                                            <p:strVal val="0-#ppt_w/2"/>
                                          </p:val>
                                        </p:tav>
                                        <p:tav tm="100000">
                                          <p:val>
                                            <p:strVal val="#ppt_x"/>
                                          </p:val>
                                        </p:tav>
                                      </p:tavLst>
                                    </p:anim>
                                    <p:anim calcmode="lin" valueType="num">
                                      <p:cBhvr additive="base">
                                        <p:cTn id="30" dur="100" fill="hold"/>
                                        <p:tgtEl>
                                          <p:spTgt spid="9267"/>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700"/>
                            </p:stCondLst>
                            <p:childTnLst>
                              <p:par>
                                <p:cTn id="32" presetID="2" presetClass="entr" presetSubtype="8" fill="hold" grpId="0" nodeType="afterEffect">
                                  <p:stCondLst>
                                    <p:cond delay="0"/>
                                  </p:stCondLst>
                                  <p:childTnLst>
                                    <p:set>
                                      <p:cBhvr>
                                        <p:cTn id="33" dur="1" fill="hold">
                                          <p:stCondLst>
                                            <p:cond delay="0"/>
                                          </p:stCondLst>
                                        </p:cTn>
                                        <p:tgtEl>
                                          <p:spTgt spid="9268"/>
                                        </p:tgtEl>
                                        <p:attrNameLst>
                                          <p:attrName>style.visibility</p:attrName>
                                        </p:attrNameLst>
                                      </p:cBhvr>
                                      <p:to>
                                        <p:strVal val="visible"/>
                                      </p:to>
                                    </p:set>
                                    <p:anim calcmode="lin" valueType="num">
                                      <p:cBhvr additive="base">
                                        <p:cTn id="34" dur="100" fill="hold"/>
                                        <p:tgtEl>
                                          <p:spTgt spid="9268"/>
                                        </p:tgtEl>
                                        <p:attrNameLst>
                                          <p:attrName>ppt_x</p:attrName>
                                        </p:attrNameLst>
                                      </p:cBhvr>
                                      <p:tavLst>
                                        <p:tav tm="0">
                                          <p:val>
                                            <p:strVal val="0-#ppt_w/2"/>
                                          </p:val>
                                        </p:tav>
                                        <p:tav tm="100000">
                                          <p:val>
                                            <p:strVal val="#ppt_x"/>
                                          </p:val>
                                        </p:tav>
                                      </p:tavLst>
                                    </p:anim>
                                    <p:anim calcmode="lin" valueType="num">
                                      <p:cBhvr additive="base">
                                        <p:cTn id="35" dur="100" fill="hold"/>
                                        <p:tgtEl>
                                          <p:spTgt spid="9268"/>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800"/>
                            </p:stCondLst>
                            <p:childTnLst>
                              <p:par>
                                <p:cTn id="37" presetID="2" presetClass="entr" presetSubtype="8" fill="hold" grpId="0" nodeType="afterEffect">
                                  <p:stCondLst>
                                    <p:cond delay="0"/>
                                  </p:stCondLst>
                                  <p:childTnLst>
                                    <p:set>
                                      <p:cBhvr>
                                        <p:cTn id="38" dur="1" fill="hold">
                                          <p:stCondLst>
                                            <p:cond delay="0"/>
                                          </p:stCondLst>
                                        </p:cTn>
                                        <p:tgtEl>
                                          <p:spTgt spid="9269"/>
                                        </p:tgtEl>
                                        <p:attrNameLst>
                                          <p:attrName>style.visibility</p:attrName>
                                        </p:attrNameLst>
                                      </p:cBhvr>
                                      <p:to>
                                        <p:strVal val="visible"/>
                                      </p:to>
                                    </p:set>
                                    <p:anim calcmode="lin" valueType="num">
                                      <p:cBhvr additive="base">
                                        <p:cTn id="39" dur="100" fill="hold"/>
                                        <p:tgtEl>
                                          <p:spTgt spid="9269"/>
                                        </p:tgtEl>
                                        <p:attrNameLst>
                                          <p:attrName>ppt_x</p:attrName>
                                        </p:attrNameLst>
                                      </p:cBhvr>
                                      <p:tavLst>
                                        <p:tav tm="0">
                                          <p:val>
                                            <p:strVal val="0-#ppt_w/2"/>
                                          </p:val>
                                        </p:tav>
                                        <p:tav tm="100000">
                                          <p:val>
                                            <p:strVal val="#ppt_x"/>
                                          </p:val>
                                        </p:tav>
                                      </p:tavLst>
                                    </p:anim>
                                    <p:anim calcmode="lin" valueType="num">
                                      <p:cBhvr additive="base">
                                        <p:cTn id="40" dur="100" fill="hold"/>
                                        <p:tgtEl>
                                          <p:spTgt spid="9269"/>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900"/>
                            </p:stCondLst>
                            <p:childTnLst>
                              <p:par>
                                <p:cTn id="42" presetID="2" presetClass="entr" presetSubtype="8" fill="hold" grpId="0" nodeType="afterEffect">
                                  <p:stCondLst>
                                    <p:cond delay="0"/>
                                  </p:stCondLst>
                                  <p:childTnLst>
                                    <p:set>
                                      <p:cBhvr>
                                        <p:cTn id="43" dur="1" fill="hold">
                                          <p:stCondLst>
                                            <p:cond delay="0"/>
                                          </p:stCondLst>
                                        </p:cTn>
                                        <p:tgtEl>
                                          <p:spTgt spid="9270"/>
                                        </p:tgtEl>
                                        <p:attrNameLst>
                                          <p:attrName>style.visibility</p:attrName>
                                        </p:attrNameLst>
                                      </p:cBhvr>
                                      <p:to>
                                        <p:strVal val="visible"/>
                                      </p:to>
                                    </p:set>
                                    <p:anim calcmode="lin" valueType="num">
                                      <p:cBhvr additive="base">
                                        <p:cTn id="44" dur="100" fill="hold"/>
                                        <p:tgtEl>
                                          <p:spTgt spid="9270"/>
                                        </p:tgtEl>
                                        <p:attrNameLst>
                                          <p:attrName>ppt_x</p:attrName>
                                        </p:attrNameLst>
                                      </p:cBhvr>
                                      <p:tavLst>
                                        <p:tav tm="0">
                                          <p:val>
                                            <p:strVal val="0-#ppt_w/2"/>
                                          </p:val>
                                        </p:tav>
                                        <p:tav tm="100000">
                                          <p:val>
                                            <p:strVal val="#ppt_x"/>
                                          </p:val>
                                        </p:tav>
                                      </p:tavLst>
                                    </p:anim>
                                    <p:anim calcmode="lin" valueType="num">
                                      <p:cBhvr additive="base">
                                        <p:cTn id="45" dur="100" fill="hold"/>
                                        <p:tgtEl>
                                          <p:spTgt spid="9270"/>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9271"/>
                                        </p:tgtEl>
                                        <p:attrNameLst>
                                          <p:attrName>style.visibility</p:attrName>
                                        </p:attrNameLst>
                                      </p:cBhvr>
                                      <p:to>
                                        <p:strVal val="visible"/>
                                      </p:to>
                                    </p:set>
                                    <p:anim calcmode="lin" valueType="num">
                                      <p:cBhvr additive="base">
                                        <p:cTn id="49" dur="100" fill="hold"/>
                                        <p:tgtEl>
                                          <p:spTgt spid="9271"/>
                                        </p:tgtEl>
                                        <p:attrNameLst>
                                          <p:attrName>ppt_x</p:attrName>
                                        </p:attrNameLst>
                                      </p:cBhvr>
                                      <p:tavLst>
                                        <p:tav tm="0">
                                          <p:val>
                                            <p:strVal val="0-#ppt_w/2"/>
                                          </p:val>
                                        </p:tav>
                                        <p:tav tm="100000">
                                          <p:val>
                                            <p:strVal val="#ppt_x"/>
                                          </p:val>
                                        </p:tav>
                                      </p:tavLst>
                                    </p:anim>
                                    <p:anim calcmode="lin" valueType="num">
                                      <p:cBhvr additive="base">
                                        <p:cTn id="50" dur="100" fill="hold"/>
                                        <p:tgtEl>
                                          <p:spTgt spid="9271"/>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4100"/>
                            </p:stCondLst>
                            <p:childTnLst>
                              <p:par>
                                <p:cTn id="52" presetID="2" presetClass="entr" presetSubtype="8" fill="hold" grpId="0" nodeType="afterEffect">
                                  <p:stCondLst>
                                    <p:cond delay="0"/>
                                  </p:stCondLst>
                                  <p:childTnLst>
                                    <p:set>
                                      <p:cBhvr>
                                        <p:cTn id="53" dur="1" fill="hold">
                                          <p:stCondLst>
                                            <p:cond delay="0"/>
                                          </p:stCondLst>
                                        </p:cTn>
                                        <p:tgtEl>
                                          <p:spTgt spid="9272"/>
                                        </p:tgtEl>
                                        <p:attrNameLst>
                                          <p:attrName>style.visibility</p:attrName>
                                        </p:attrNameLst>
                                      </p:cBhvr>
                                      <p:to>
                                        <p:strVal val="visible"/>
                                      </p:to>
                                    </p:set>
                                    <p:anim calcmode="lin" valueType="num">
                                      <p:cBhvr additive="base">
                                        <p:cTn id="54" dur="100" fill="hold"/>
                                        <p:tgtEl>
                                          <p:spTgt spid="9272"/>
                                        </p:tgtEl>
                                        <p:attrNameLst>
                                          <p:attrName>ppt_x</p:attrName>
                                        </p:attrNameLst>
                                      </p:cBhvr>
                                      <p:tavLst>
                                        <p:tav tm="0">
                                          <p:val>
                                            <p:strVal val="0-#ppt_w/2"/>
                                          </p:val>
                                        </p:tav>
                                        <p:tav tm="100000">
                                          <p:val>
                                            <p:strVal val="#ppt_x"/>
                                          </p:val>
                                        </p:tav>
                                      </p:tavLst>
                                    </p:anim>
                                    <p:anim calcmode="lin" valueType="num">
                                      <p:cBhvr additive="base">
                                        <p:cTn id="55" dur="100" fill="hold"/>
                                        <p:tgtEl>
                                          <p:spTgt spid="9272"/>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4200"/>
                            </p:stCondLst>
                            <p:childTnLst>
                              <p:par>
                                <p:cTn id="57" presetID="2" presetClass="entr" presetSubtype="8" fill="hold" grpId="0" nodeType="afterEffect">
                                  <p:stCondLst>
                                    <p:cond delay="0"/>
                                  </p:stCondLst>
                                  <p:childTnLst>
                                    <p:set>
                                      <p:cBhvr>
                                        <p:cTn id="58" dur="1" fill="hold">
                                          <p:stCondLst>
                                            <p:cond delay="0"/>
                                          </p:stCondLst>
                                        </p:cTn>
                                        <p:tgtEl>
                                          <p:spTgt spid="9273"/>
                                        </p:tgtEl>
                                        <p:attrNameLst>
                                          <p:attrName>style.visibility</p:attrName>
                                        </p:attrNameLst>
                                      </p:cBhvr>
                                      <p:to>
                                        <p:strVal val="visible"/>
                                      </p:to>
                                    </p:set>
                                    <p:anim calcmode="lin" valueType="num">
                                      <p:cBhvr additive="base">
                                        <p:cTn id="59" dur="100" fill="hold"/>
                                        <p:tgtEl>
                                          <p:spTgt spid="9273"/>
                                        </p:tgtEl>
                                        <p:attrNameLst>
                                          <p:attrName>ppt_x</p:attrName>
                                        </p:attrNameLst>
                                      </p:cBhvr>
                                      <p:tavLst>
                                        <p:tav tm="0">
                                          <p:val>
                                            <p:strVal val="0-#ppt_w/2"/>
                                          </p:val>
                                        </p:tav>
                                        <p:tav tm="100000">
                                          <p:val>
                                            <p:strVal val="#ppt_x"/>
                                          </p:val>
                                        </p:tav>
                                      </p:tavLst>
                                    </p:anim>
                                    <p:anim calcmode="lin" valueType="num">
                                      <p:cBhvr additive="base">
                                        <p:cTn id="60" dur="100" fill="hold"/>
                                        <p:tgtEl>
                                          <p:spTgt spid="9273"/>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4300"/>
                            </p:stCondLst>
                            <p:childTnLst>
                              <p:par>
                                <p:cTn id="62" presetID="2" presetClass="entr" presetSubtype="8" fill="hold" grpId="0" nodeType="afterEffect">
                                  <p:stCondLst>
                                    <p:cond delay="0"/>
                                  </p:stCondLst>
                                  <p:childTnLst>
                                    <p:set>
                                      <p:cBhvr>
                                        <p:cTn id="63" dur="1" fill="hold">
                                          <p:stCondLst>
                                            <p:cond delay="0"/>
                                          </p:stCondLst>
                                        </p:cTn>
                                        <p:tgtEl>
                                          <p:spTgt spid="9274"/>
                                        </p:tgtEl>
                                        <p:attrNameLst>
                                          <p:attrName>style.visibility</p:attrName>
                                        </p:attrNameLst>
                                      </p:cBhvr>
                                      <p:to>
                                        <p:strVal val="visible"/>
                                      </p:to>
                                    </p:set>
                                    <p:anim calcmode="lin" valueType="num">
                                      <p:cBhvr additive="base">
                                        <p:cTn id="64" dur="100" fill="hold"/>
                                        <p:tgtEl>
                                          <p:spTgt spid="9274"/>
                                        </p:tgtEl>
                                        <p:attrNameLst>
                                          <p:attrName>ppt_x</p:attrName>
                                        </p:attrNameLst>
                                      </p:cBhvr>
                                      <p:tavLst>
                                        <p:tav tm="0">
                                          <p:val>
                                            <p:strVal val="0-#ppt_w/2"/>
                                          </p:val>
                                        </p:tav>
                                        <p:tav tm="100000">
                                          <p:val>
                                            <p:strVal val="#ppt_x"/>
                                          </p:val>
                                        </p:tav>
                                      </p:tavLst>
                                    </p:anim>
                                    <p:anim calcmode="lin" valueType="num">
                                      <p:cBhvr additive="base">
                                        <p:cTn id="65" dur="100" fill="hold"/>
                                        <p:tgtEl>
                                          <p:spTgt spid="9274"/>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4400"/>
                            </p:stCondLst>
                            <p:childTnLst>
                              <p:par>
                                <p:cTn id="67" presetID="2" presetClass="entr" presetSubtype="8" fill="hold" grpId="0" nodeType="afterEffect">
                                  <p:stCondLst>
                                    <p:cond delay="0"/>
                                  </p:stCondLst>
                                  <p:childTnLst>
                                    <p:set>
                                      <p:cBhvr>
                                        <p:cTn id="68" dur="1" fill="hold">
                                          <p:stCondLst>
                                            <p:cond delay="0"/>
                                          </p:stCondLst>
                                        </p:cTn>
                                        <p:tgtEl>
                                          <p:spTgt spid="9275"/>
                                        </p:tgtEl>
                                        <p:attrNameLst>
                                          <p:attrName>style.visibility</p:attrName>
                                        </p:attrNameLst>
                                      </p:cBhvr>
                                      <p:to>
                                        <p:strVal val="visible"/>
                                      </p:to>
                                    </p:set>
                                    <p:anim calcmode="lin" valueType="num">
                                      <p:cBhvr additive="base">
                                        <p:cTn id="69" dur="100" fill="hold"/>
                                        <p:tgtEl>
                                          <p:spTgt spid="9275"/>
                                        </p:tgtEl>
                                        <p:attrNameLst>
                                          <p:attrName>ppt_x</p:attrName>
                                        </p:attrNameLst>
                                      </p:cBhvr>
                                      <p:tavLst>
                                        <p:tav tm="0">
                                          <p:val>
                                            <p:strVal val="0-#ppt_w/2"/>
                                          </p:val>
                                        </p:tav>
                                        <p:tav tm="100000">
                                          <p:val>
                                            <p:strVal val="#ppt_x"/>
                                          </p:val>
                                        </p:tav>
                                      </p:tavLst>
                                    </p:anim>
                                    <p:anim calcmode="lin" valueType="num">
                                      <p:cBhvr additive="base">
                                        <p:cTn id="70" dur="100" fill="hold"/>
                                        <p:tgtEl>
                                          <p:spTgt spid="9275"/>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4500"/>
                            </p:stCondLst>
                            <p:childTnLst>
                              <p:par>
                                <p:cTn id="72" presetID="2" presetClass="entr" presetSubtype="8" fill="hold" grpId="0" nodeType="afterEffect">
                                  <p:stCondLst>
                                    <p:cond delay="0"/>
                                  </p:stCondLst>
                                  <p:childTnLst>
                                    <p:set>
                                      <p:cBhvr>
                                        <p:cTn id="73" dur="1" fill="hold">
                                          <p:stCondLst>
                                            <p:cond delay="0"/>
                                          </p:stCondLst>
                                        </p:cTn>
                                        <p:tgtEl>
                                          <p:spTgt spid="9276"/>
                                        </p:tgtEl>
                                        <p:attrNameLst>
                                          <p:attrName>style.visibility</p:attrName>
                                        </p:attrNameLst>
                                      </p:cBhvr>
                                      <p:to>
                                        <p:strVal val="visible"/>
                                      </p:to>
                                    </p:set>
                                    <p:anim calcmode="lin" valueType="num">
                                      <p:cBhvr additive="base">
                                        <p:cTn id="74" dur="100" fill="hold"/>
                                        <p:tgtEl>
                                          <p:spTgt spid="9276"/>
                                        </p:tgtEl>
                                        <p:attrNameLst>
                                          <p:attrName>ppt_x</p:attrName>
                                        </p:attrNameLst>
                                      </p:cBhvr>
                                      <p:tavLst>
                                        <p:tav tm="0">
                                          <p:val>
                                            <p:strVal val="0-#ppt_w/2"/>
                                          </p:val>
                                        </p:tav>
                                        <p:tav tm="100000">
                                          <p:val>
                                            <p:strVal val="#ppt_x"/>
                                          </p:val>
                                        </p:tav>
                                      </p:tavLst>
                                    </p:anim>
                                    <p:anim calcmode="lin" valueType="num">
                                      <p:cBhvr additive="base">
                                        <p:cTn id="75" dur="100" fill="hold"/>
                                        <p:tgtEl>
                                          <p:spTgt spid="9276"/>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4600"/>
                            </p:stCondLst>
                            <p:childTnLst>
                              <p:par>
                                <p:cTn id="77" presetID="2" presetClass="entr" presetSubtype="8" fill="hold" grpId="0" nodeType="afterEffect">
                                  <p:stCondLst>
                                    <p:cond delay="0"/>
                                  </p:stCondLst>
                                  <p:childTnLst>
                                    <p:set>
                                      <p:cBhvr>
                                        <p:cTn id="78" dur="1" fill="hold">
                                          <p:stCondLst>
                                            <p:cond delay="0"/>
                                          </p:stCondLst>
                                        </p:cTn>
                                        <p:tgtEl>
                                          <p:spTgt spid="9277"/>
                                        </p:tgtEl>
                                        <p:attrNameLst>
                                          <p:attrName>style.visibility</p:attrName>
                                        </p:attrNameLst>
                                      </p:cBhvr>
                                      <p:to>
                                        <p:strVal val="visible"/>
                                      </p:to>
                                    </p:set>
                                    <p:anim calcmode="lin" valueType="num">
                                      <p:cBhvr additive="base">
                                        <p:cTn id="79" dur="100" fill="hold"/>
                                        <p:tgtEl>
                                          <p:spTgt spid="9277"/>
                                        </p:tgtEl>
                                        <p:attrNameLst>
                                          <p:attrName>ppt_x</p:attrName>
                                        </p:attrNameLst>
                                      </p:cBhvr>
                                      <p:tavLst>
                                        <p:tav tm="0">
                                          <p:val>
                                            <p:strVal val="0-#ppt_w/2"/>
                                          </p:val>
                                        </p:tav>
                                        <p:tav tm="100000">
                                          <p:val>
                                            <p:strVal val="#ppt_x"/>
                                          </p:val>
                                        </p:tav>
                                      </p:tavLst>
                                    </p:anim>
                                    <p:anim calcmode="lin" valueType="num">
                                      <p:cBhvr additive="base">
                                        <p:cTn id="80" dur="100" fill="hold"/>
                                        <p:tgtEl>
                                          <p:spTgt spid="9277"/>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4700"/>
                            </p:stCondLst>
                            <p:childTnLst>
                              <p:par>
                                <p:cTn id="82" presetID="2" presetClass="entr" presetSubtype="8" fill="hold" grpId="0" nodeType="afterEffect">
                                  <p:stCondLst>
                                    <p:cond delay="0"/>
                                  </p:stCondLst>
                                  <p:childTnLst>
                                    <p:set>
                                      <p:cBhvr>
                                        <p:cTn id="83" dur="1" fill="hold">
                                          <p:stCondLst>
                                            <p:cond delay="0"/>
                                          </p:stCondLst>
                                        </p:cTn>
                                        <p:tgtEl>
                                          <p:spTgt spid="9278"/>
                                        </p:tgtEl>
                                        <p:attrNameLst>
                                          <p:attrName>style.visibility</p:attrName>
                                        </p:attrNameLst>
                                      </p:cBhvr>
                                      <p:to>
                                        <p:strVal val="visible"/>
                                      </p:to>
                                    </p:set>
                                    <p:anim calcmode="lin" valueType="num">
                                      <p:cBhvr additive="base">
                                        <p:cTn id="84" dur="100" fill="hold"/>
                                        <p:tgtEl>
                                          <p:spTgt spid="9278"/>
                                        </p:tgtEl>
                                        <p:attrNameLst>
                                          <p:attrName>ppt_x</p:attrName>
                                        </p:attrNameLst>
                                      </p:cBhvr>
                                      <p:tavLst>
                                        <p:tav tm="0">
                                          <p:val>
                                            <p:strVal val="0-#ppt_w/2"/>
                                          </p:val>
                                        </p:tav>
                                        <p:tav tm="100000">
                                          <p:val>
                                            <p:strVal val="#ppt_x"/>
                                          </p:val>
                                        </p:tav>
                                      </p:tavLst>
                                    </p:anim>
                                    <p:anim calcmode="lin" valueType="num">
                                      <p:cBhvr additive="base">
                                        <p:cTn id="85" dur="100" fill="hold"/>
                                        <p:tgtEl>
                                          <p:spTgt spid="9278"/>
                                        </p:tgtEl>
                                        <p:attrNameLst>
                                          <p:attrName>ppt_y</p:attrName>
                                        </p:attrNameLst>
                                      </p:cBhvr>
                                      <p:tavLst>
                                        <p:tav tm="0">
                                          <p:val>
                                            <p:strVal val="#ppt_y"/>
                                          </p:val>
                                        </p:tav>
                                        <p:tav tm="100000">
                                          <p:val>
                                            <p:strVal val="#ppt_y"/>
                                          </p:val>
                                        </p:tav>
                                      </p:tavLst>
                                    </p:anim>
                                  </p:childTnLst>
                                </p:cTn>
                              </p:par>
                            </p:childTnLst>
                          </p:cTn>
                        </p:par>
                        <p:par>
                          <p:cTn id="86" fill="hold" nodeType="afterGroup">
                            <p:stCondLst>
                              <p:cond delay="4800"/>
                            </p:stCondLst>
                            <p:childTnLst>
                              <p:par>
                                <p:cTn id="87" presetID="2" presetClass="entr" presetSubtype="8" fill="hold" grpId="0" nodeType="afterEffect">
                                  <p:stCondLst>
                                    <p:cond delay="0"/>
                                  </p:stCondLst>
                                  <p:childTnLst>
                                    <p:set>
                                      <p:cBhvr>
                                        <p:cTn id="88" dur="1" fill="hold">
                                          <p:stCondLst>
                                            <p:cond delay="0"/>
                                          </p:stCondLst>
                                        </p:cTn>
                                        <p:tgtEl>
                                          <p:spTgt spid="9279"/>
                                        </p:tgtEl>
                                        <p:attrNameLst>
                                          <p:attrName>style.visibility</p:attrName>
                                        </p:attrNameLst>
                                      </p:cBhvr>
                                      <p:to>
                                        <p:strVal val="visible"/>
                                      </p:to>
                                    </p:set>
                                    <p:anim calcmode="lin" valueType="num">
                                      <p:cBhvr additive="base">
                                        <p:cTn id="89" dur="100" fill="hold"/>
                                        <p:tgtEl>
                                          <p:spTgt spid="9279"/>
                                        </p:tgtEl>
                                        <p:attrNameLst>
                                          <p:attrName>ppt_x</p:attrName>
                                        </p:attrNameLst>
                                      </p:cBhvr>
                                      <p:tavLst>
                                        <p:tav tm="0">
                                          <p:val>
                                            <p:strVal val="0-#ppt_w/2"/>
                                          </p:val>
                                        </p:tav>
                                        <p:tav tm="100000">
                                          <p:val>
                                            <p:strVal val="#ppt_x"/>
                                          </p:val>
                                        </p:tav>
                                      </p:tavLst>
                                    </p:anim>
                                    <p:anim calcmode="lin" valueType="num">
                                      <p:cBhvr additive="base">
                                        <p:cTn id="90" dur="100" fill="hold"/>
                                        <p:tgtEl>
                                          <p:spTgt spid="9279"/>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4900"/>
                            </p:stCondLst>
                            <p:childTnLst>
                              <p:par>
                                <p:cTn id="92" presetID="22" presetClass="entr" presetSubtype="8" fill="hold" nodeType="afterEffect">
                                  <p:stCondLst>
                                    <p:cond delay="0"/>
                                  </p:stCondLst>
                                  <p:childTnLst>
                                    <p:set>
                                      <p:cBhvr>
                                        <p:cTn id="93" dur="1" fill="hold">
                                          <p:stCondLst>
                                            <p:cond delay="0"/>
                                          </p:stCondLst>
                                        </p:cTn>
                                        <p:tgtEl>
                                          <p:spTgt spid="9223"/>
                                        </p:tgtEl>
                                        <p:attrNameLst>
                                          <p:attrName>style.visibility</p:attrName>
                                        </p:attrNameLst>
                                      </p:cBhvr>
                                      <p:to>
                                        <p:strVal val="visible"/>
                                      </p:to>
                                    </p:set>
                                    <p:animEffect transition="in" filter="wipe(left)">
                                      <p:cBhvr>
                                        <p:cTn id="94" dur="500"/>
                                        <p:tgtEl>
                                          <p:spTgt spid="9223"/>
                                        </p:tgtEl>
                                      </p:cBhvr>
                                    </p:animEffect>
                                  </p:childTnLst>
                                </p:cTn>
                              </p:par>
                            </p:childTnLst>
                          </p:cTn>
                        </p:par>
                        <p:par>
                          <p:cTn id="95" fill="hold" nodeType="afterGroup">
                            <p:stCondLst>
                              <p:cond delay="5400"/>
                            </p:stCondLst>
                            <p:childTnLst>
                              <p:par>
                                <p:cTn id="96" presetID="42" presetClass="entr" presetSubtype="0" fill="hold" nodeType="afterEffect">
                                  <p:stCondLst>
                                    <p:cond delay="0"/>
                                  </p:stCondLst>
                                  <p:childTnLst>
                                    <p:set>
                                      <p:cBhvr>
                                        <p:cTn id="97" dur="1" fill="hold">
                                          <p:stCondLst>
                                            <p:cond delay="0"/>
                                          </p:stCondLst>
                                        </p:cTn>
                                        <p:tgtEl>
                                          <p:spTgt spid="9220"/>
                                        </p:tgtEl>
                                        <p:attrNameLst>
                                          <p:attrName>style.visibility</p:attrName>
                                        </p:attrNameLst>
                                      </p:cBhvr>
                                      <p:to>
                                        <p:strVal val="visible"/>
                                      </p:to>
                                    </p:set>
                                    <p:animEffect transition="in" filter="fade">
                                      <p:cBhvr>
                                        <p:cTn id="98" dur="1000"/>
                                        <p:tgtEl>
                                          <p:spTgt spid="9220"/>
                                        </p:tgtEl>
                                      </p:cBhvr>
                                    </p:animEffect>
                                    <p:anim calcmode="lin" valueType="num">
                                      <p:cBhvr>
                                        <p:cTn id="99" dur="1000" fill="hold"/>
                                        <p:tgtEl>
                                          <p:spTgt spid="9220"/>
                                        </p:tgtEl>
                                        <p:attrNameLst>
                                          <p:attrName>ppt_x</p:attrName>
                                        </p:attrNameLst>
                                      </p:cBhvr>
                                      <p:tavLst>
                                        <p:tav tm="0">
                                          <p:val>
                                            <p:strVal val="#ppt_x"/>
                                          </p:val>
                                        </p:tav>
                                        <p:tav tm="100000">
                                          <p:val>
                                            <p:strVal val="#ppt_x"/>
                                          </p:val>
                                        </p:tav>
                                      </p:tavLst>
                                    </p:anim>
                                    <p:anim calcmode="lin" valueType="num">
                                      <p:cBhvr>
                                        <p:cTn id="100" dur="1000" fill="hold"/>
                                        <p:tgtEl>
                                          <p:spTgt spid="9220"/>
                                        </p:tgtEl>
                                        <p:attrNameLst>
                                          <p:attrName>ppt_y</p:attrName>
                                        </p:attrNameLst>
                                      </p:cBhvr>
                                      <p:tavLst>
                                        <p:tav tm="0">
                                          <p:val>
                                            <p:strVal val="#ppt_y+.1"/>
                                          </p:val>
                                        </p:tav>
                                        <p:tav tm="100000">
                                          <p:val>
                                            <p:strVal val="#ppt_y"/>
                                          </p:val>
                                        </p:tav>
                                      </p:tavLst>
                                    </p:anim>
                                  </p:childTnLst>
                                </p:cTn>
                              </p:par>
                            </p:childTnLst>
                          </p:cTn>
                        </p:par>
                        <p:par>
                          <p:cTn id="101" fill="hold" nodeType="afterGroup">
                            <p:stCondLst>
                              <p:cond delay="6400"/>
                            </p:stCondLst>
                            <p:childTnLst>
                              <p:par>
                                <p:cTn id="102" presetID="22" presetClass="entr" presetSubtype="8" fill="hold" nodeType="afterEffect">
                                  <p:stCondLst>
                                    <p:cond delay="0"/>
                                  </p:stCondLst>
                                  <p:childTnLst>
                                    <p:set>
                                      <p:cBhvr>
                                        <p:cTn id="103" dur="1" fill="hold">
                                          <p:stCondLst>
                                            <p:cond delay="0"/>
                                          </p:stCondLst>
                                        </p:cTn>
                                        <p:tgtEl>
                                          <p:spTgt spid="11317"/>
                                        </p:tgtEl>
                                        <p:attrNameLst>
                                          <p:attrName>style.visibility</p:attrName>
                                        </p:attrNameLst>
                                      </p:cBhvr>
                                      <p:to>
                                        <p:strVal val="visible"/>
                                      </p:to>
                                    </p:set>
                                    <p:animEffect transition="in" filter="wipe(left)">
                                      <p:cBhvr>
                                        <p:cTn id="104" dur="3000"/>
                                        <p:tgtEl>
                                          <p:spTgt spid="11317"/>
                                        </p:tgtEl>
                                      </p:cBhvr>
                                    </p:animEffect>
                                  </p:childTnLst>
                                </p:cTn>
                              </p:par>
                            </p:childTnLst>
                          </p:cTn>
                        </p:par>
                        <p:par>
                          <p:cTn id="105" fill="hold" nodeType="afterGroup">
                            <p:stCondLst>
                              <p:cond delay="9400"/>
                            </p:stCondLst>
                            <p:childTnLst>
                              <p:par>
                                <p:cTn id="106" presetID="2" presetClass="entr" presetSubtype="8" fill="hold" grpId="0" nodeType="afterEffect">
                                  <p:stCondLst>
                                    <p:cond delay="0"/>
                                  </p:stCondLst>
                                  <p:childTnLst>
                                    <p:set>
                                      <p:cBhvr>
                                        <p:cTn id="107" dur="1" fill="hold">
                                          <p:stCondLst>
                                            <p:cond delay="0"/>
                                          </p:stCondLst>
                                        </p:cTn>
                                        <p:tgtEl>
                                          <p:spTgt spid="11316"/>
                                        </p:tgtEl>
                                        <p:attrNameLst>
                                          <p:attrName>style.visibility</p:attrName>
                                        </p:attrNameLst>
                                      </p:cBhvr>
                                      <p:to>
                                        <p:strVal val="visible"/>
                                      </p:to>
                                    </p:set>
                                    <p:anim calcmode="lin" valueType="num">
                                      <p:cBhvr additive="base">
                                        <p:cTn id="108" dur="500" fill="hold"/>
                                        <p:tgtEl>
                                          <p:spTgt spid="11316"/>
                                        </p:tgtEl>
                                        <p:attrNameLst>
                                          <p:attrName>ppt_x</p:attrName>
                                        </p:attrNameLst>
                                      </p:cBhvr>
                                      <p:tavLst>
                                        <p:tav tm="0">
                                          <p:val>
                                            <p:strVal val="0-#ppt_w/2"/>
                                          </p:val>
                                        </p:tav>
                                        <p:tav tm="100000">
                                          <p:val>
                                            <p:strVal val="#ppt_x"/>
                                          </p:val>
                                        </p:tav>
                                      </p:tavLst>
                                    </p:anim>
                                    <p:anim calcmode="lin" valueType="num">
                                      <p:cBhvr additive="base">
                                        <p:cTn id="109" dur="500" fill="hold"/>
                                        <p:tgtEl>
                                          <p:spTgt spid="11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 grpId="0"/>
      <p:bldP spid="9268" grpId="0"/>
      <p:bldP spid="9269" grpId="0"/>
      <p:bldP spid="9270" grpId="0"/>
      <p:bldP spid="9271" grpId="0"/>
      <p:bldP spid="9272" grpId="0"/>
      <p:bldP spid="9273" grpId="0"/>
      <p:bldP spid="9274" grpId="0"/>
      <p:bldP spid="9275" grpId="0"/>
      <p:bldP spid="9276" grpId="0"/>
      <p:bldP spid="9277" grpId="0"/>
      <p:bldP spid="9278" grpId="0"/>
      <p:bldP spid="9279" grpId="0"/>
      <p:bldP spid="11315" grpId="0" autoUpdateAnimBg="0"/>
      <p:bldP spid="1131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863725" y="1485900"/>
            <a:ext cx="6432550" cy="482600"/>
            <a:chOff x="64331" y="0"/>
            <a:chExt cx="6433094" cy="482482"/>
          </a:xfrm>
        </p:grpSpPr>
        <p:sp>
          <p:nvSpPr>
            <p:cNvPr id="5139" name="AutoShape 3"/>
            <p:cNvSpPr>
              <a:spLocks noChangeArrowheads="1"/>
            </p:cNvSpPr>
            <p:nvPr/>
          </p:nvSpPr>
          <p:spPr bwMode="auto">
            <a:xfrm>
              <a:off x="64331" y="0"/>
              <a:ext cx="6433094" cy="482482"/>
            </a:xfrm>
            <a:prstGeom prst="roundRect">
              <a:avLst>
                <a:gd name="adj" fmla="val 50000"/>
              </a:avLst>
            </a:prstGeom>
            <a:noFill/>
            <a:ln w="12700">
              <a:solidFill>
                <a:srgbClr val="30B8D8"/>
              </a:solidFill>
              <a:miter lim="800000"/>
              <a:headEnd/>
              <a:tailEnd/>
            </a:ln>
            <a:effectLst>
              <a:glow rad="88900">
                <a:schemeClr val="accent1">
                  <a:satMod val="175000"/>
                  <a:alpha val="30000"/>
                </a:schemeClr>
              </a:glow>
            </a:effectLst>
          </p:spPr>
          <p:txBody>
            <a:bodyPr wrap="none"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defRPr/>
              </a:pPr>
              <a:endParaRPr lang="zh-CN" altLang="en-US" sz="2000" dirty="0">
                <a:solidFill>
                  <a:schemeClr val="tx2"/>
                </a:solidFill>
                <a:latin typeface="Arial" charset="0"/>
                <a:ea typeface="方正兰亭黑_GBK" panose="02000000000000000000" pitchFamily="2" charset="-122"/>
              </a:endParaRPr>
            </a:p>
          </p:txBody>
        </p:sp>
        <p:sp>
          <p:nvSpPr>
            <p:cNvPr id="5142" name="Rectangle 13"/>
            <p:cNvSpPr>
              <a:spLocks noChangeArrowheads="1"/>
            </p:cNvSpPr>
            <p:nvPr/>
          </p:nvSpPr>
          <p:spPr bwMode="auto">
            <a:xfrm>
              <a:off x="1860562" y="85339"/>
              <a:ext cx="2840633"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rgbClr val="BCE8F2"/>
                  </a:solidFill>
                  <a:latin typeface="方正兰亭黑_GBK" pitchFamily="2" charset="-122"/>
                  <a:ea typeface="方正兰亭黑_GBK" pitchFamily="2" charset="-122"/>
                </a:rPr>
                <a:t>Click here to add a title</a:t>
              </a:r>
            </a:p>
          </p:txBody>
        </p:sp>
      </p:grpSp>
      <p:grpSp>
        <p:nvGrpSpPr>
          <p:cNvPr id="7174" name="Group 6"/>
          <p:cNvGrpSpPr>
            <a:grpSpLocks/>
          </p:cNvGrpSpPr>
          <p:nvPr/>
        </p:nvGrpSpPr>
        <p:grpSpPr bwMode="auto">
          <a:xfrm>
            <a:off x="1863725" y="2359026"/>
            <a:ext cx="6432550" cy="482600"/>
            <a:chOff x="65077" y="0"/>
            <a:chExt cx="6431600" cy="482565"/>
          </a:xfrm>
        </p:grpSpPr>
        <p:sp>
          <p:nvSpPr>
            <p:cNvPr id="5137" name="AutoShape 3"/>
            <p:cNvSpPr>
              <a:spLocks noChangeArrowheads="1"/>
            </p:cNvSpPr>
            <p:nvPr/>
          </p:nvSpPr>
          <p:spPr bwMode="auto">
            <a:xfrm>
              <a:off x="65077" y="0"/>
              <a:ext cx="6431600" cy="482565"/>
            </a:xfrm>
            <a:prstGeom prst="roundRect">
              <a:avLst>
                <a:gd name="adj" fmla="val 50000"/>
              </a:avLst>
            </a:prstGeom>
            <a:noFill/>
            <a:ln w="12700">
              <a:solidFill>
                <a:srgbClr val="30B8D8"/>
              </a:solidFill>
              <a:miter lim="800000"/>
              <a:headEnd/>
              <a:tailEnd/>
            </a:ln>
            <a:effectLst>
              <a:glow rad="88900">
                <a:schemeClr val="accent1">
                  <a:satMod val="175000"/>
                  <a:alpha val="30000"/>
                </a:schemeClr>
              </a:glow>
            </a:effectLst>
          </p:spPr>
          <p:txBody>
            <a:bodyPr wrap="none" anchor="ctr"/>
            <a:lstStyle/>
            <a:p>
              <a:pPr algn="ctr" eaLnBrk="0" hangingPunct="0">
                <a:defRPr/>
              </a:pPr>
              <a:endParaRPr lang="zh-CN" altLang="en-US" sz="2000" dirty="0">
                <a:solidFill>
                  <a:schemeClr val="tx2"/>
                </a:solidFill>
                <a:latin typeface="Calibri" pitchFamily="34" charset="0"/>
                <a:ea typeface="方正兰亭黑_GBK" panose="02000000000000000000" pitchFamily="2" charset="-122"/>
              </a:endParaRPr>
            </a:p>
          </p:txBody>
        </p:sp>
        <p:sp>
          <p:nvSpPr>
            <p:cNvPr id="5138" name="Rectangle 13"/>
            <p:cNvSpPr>
              <a:spLocks noChangeArrowheads="1"/>
            </p:cNvSpPr>
            <p:nvPr/>
          </p:nvSpPr>
          <p:spPr bwMode="auto">
            <a:xfrm>
              <a:off x="1860562" y="85339"/>
              <a:ext cx="2840633"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rgbClr val="BCE8F2"/>
                  </a:solidFill>
                  <a:latin typeface="方正兰亭黑_GBK" pitchFamily="2" charset="-122"/>
                  <a:ea typeface="方正兰亭黑_GBK" pitchFamily="2" charset="-122"/>
                </a:rPr>
                <a:t>Click here to add a title</a:t>
              </a:r>
            </a:p>
          </p:txBody>
        </p:sp>
      </p:grpSp>
      <p:grpSp>
        <p:nvGrpSpPr>
          <p:cNvPr id="7179" name="Group 11"/>
          <p:cNvGrpSpPr>
            <a:grpSpLocks/>
          </p:cNvGrpSpPr>
          <p:nvPr/>
        </p:nvGrpSpPr>
        <p:grpSpPr bwMode="auto">
          <a:xfrm>
            <a:off x="1863725" y="3230563"/>
            <a:ext cx="6432550" cy="482600"/>
            <a:chOff x="64331" y="0"/>
            <a:chExt cx="6433094" cy="482482"/>
          </a:xfrm>
        </p:grpSpPr>
        <p:sp>
          <p:nvSpPr>
            <p:cNvPr id="5132" name="AutoShape 3"/>
            <p:cNvSpPr>
              <a:spLocks noChangeArrowheads="1"/>
            </p:cNvSpPr>
            <p:nvPr/>
          </p:nvSpPr>
          <p:spPr bwMode="auto">
            <a:xfrm>
              <a:off x="64331" y="0"/>
              <a:ext cx="6433094" cy="482482"/>
            </a:xfrm>
            <a:prstGeom prst="roundRect">
              <a:avLst>
                <a:gd name="adj" fmla="val 50000"/>
              </a:avLst>
            </a:prstGeom>
            <a:noFill/>
            <a:ln w="12700">
              <a:solidFill>
                <a:srgbClr val="30B8D8"/>
              </a:solidFill>
              <a:miter lim="800000"/>
              <a:headEnd/>
              <a:tailEnd/>
            </a:ln>
            <a:effectLst>
              <a:glow rad="88900">
                <a:schemeClr val="accent1">
                  <a:satMod val="175000"/>
                  <a:alpha val="30000"/>
                </a:schemeClr>
              </a:glow>
            </a:effectLst>
          </p:spPr>
          <p:txBody>
            <a:bodyPr wrap="none"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defRPr/>
              </a:pPr>
              <a:endParaRPr lang="zh-CN" altLang="en-US" sz="2000" dirty="0">
                <a:solidFill>
                  <a:schemeClr val="tx2"/>
                </a:solidFill>
                <a:latin typeface="Arial" charset="0"/>
                <a:ea typeface="方正兰亭黑_GBK" panose="02000000000000000000" pitchFamily="2" charset="-122"/>
              </a:endParaRPr>
            </a:p>
          </p:txBody>
        </p:sp>
        <p:sp>
          <p:nvSpPr>
            <p:cNvPr id="5134" name="Rectangle 13"/>
            <p:cNvSpPr>
              <a:spLocks noChangeArrowheads="1"/>
            </p:cNvSpPr>
            <p:nvPr/>
          </p:nvSpPr>
          <p:spPr bwMode="auto">
            <a:xfrm>
              <a:off x="1860562" y="85339"/>
              <a:ext cx="2840633"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rgbClr val="BCE8F2"/>
                  </a:solidFill>
                  <a:latin typeface="方正兰亭黑_GBK" pitchFamily="2" charset="-122"/>
                  <a:ea typeface="方正兰亭黑_GBK" pitchFamily="2" charset="-122"/>
                </a:rPr>
                <a:t>Click here to add a title</a:t>
              </a:r>
            </a:p>
          </p:txBody>
        </p:sp>
      </p:grpSp>
      <p:grpSp>
        <p:nvGrpSpPr>
          <p:cNvPr id="7183" name="Group 15"/>
          <p:cNvGrpSpPr>
            <a:grpSpLocks/>
          </p:cNvGrpSpPr>
          <p:nvPr/>
        </p:nvGrpSpPr>
        <p:grpSpPr bwMode="auto">
          <a:xfrm>
            <a:off x="1863725" y="4103690"/>
            <a:ext cx="6432550" cy="482600"/>
            <a:chOff x="65077" y="0"/>
            <a:chExt cx="6431600" cy="482564"/>
          </a:xfrm>
        </p:grpSpPr>
        <p:sp>
          <p:nvSpPr>
            <p:cNvPr id="5130" name="AutoShape 3"/>
            <p:cNvSpPr>
              <a:spLocks noChangeArrowheads="1"/>
            </p:cNvSpPr>
            <p:nvPr/>
          </p:nvSpPr>
          <p:spPr bwMode="auto">
            <a:xfrm>
              <a:off x="65077" y="0"/>
              <a:ext cx="6431600" cy="482564"/>
            </a:xfrm>
            <a:prstGeom prst="roundRect">
              <a:avLst>
                <a:gd name="adj" fmla="val 50000"/>
              </a:avLst>
            </a:prstGeom>
            <a:noFill/>
            <a:ln w="12700">
              <a:solidFill>
                <a:srgbClr val="30B8D8"/>
              </a:solidFill>
              <a:miter lim="800000"/>
              <a:headEnd/>
              <a:tailEnd/>
            </a:ln>
            <a:effectLst>
              <a:glow rad="88900">
                <a:schemeClr val="accent1">
                  <a:satMod val="175000"/>
                  <a:alpha val="30000"/>
                </a:schemeClr>
              </a:glow>
            </a:effectLst>
          </p:spPr>
          <p:txBody>
            <a:bodyPr wrap="none"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defRPr/>
              </a:pPr>
              <a:endParaRPr lang="zh-CN" altLang="en-US" sz="2000" dirty="0">
                <a:solidFill>
                  <a:schemeClr val="tx2"/>
                </a:solidFill>
                <a:ea typeface="方正兰亭黑_GBK" panose="02000000000000000000" pitchFamily="2" charset="-122"/>
              </a:endParaRPr>
            </a:p>
          </p:txBody>
        </p:sp>
        <p:sp>
          <p:nvSpPr>
            <p:cNvPr id="2" name="Rectangle 13"/>
            <p:cNvSpPr>
              <a:spLocks noChangeArrowheads="1"/>
            </p:cNvSpPr>
            <p:nvPr/>
          </p:nvSpPr>
          <p:spPr bwMode="auto">
            <a:xfrm>
              <a:off x="1860562" y="85339"/>
              <a:ext cx="2840633" cy="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rgbClr val="BCE8F2"/>
                  </a:solidFill>
                  <a:latin typeface="方正兰亭黑_GBK" pitchFamily="2" charset="-122"/>
                  <a:ea typeface="方正兰亭黑_GBK" pitchFamily="2" charset="-122"/>
                </a:rPr>
                <a:t>Click here to add a title</a:t>
              </a:r>
            </a:p>
          </p:txBody>
        </p:sp>
      </p:grpSp>
      <p:sp>
        <p:nvSpPr>
          <p:cNvPr id="7188" name="TextBox 13"/>
          <p:cNvSpPr txBox="1">
            <a:spLocks noChangeArrowheads="1"/>
          </p:cNvSpPr>
          <p:nvPr/>
        </p:nvSpPr>
        <p:spPr bwMode="auto">
          <a:xfrm>
            <a:off x="3999880" y="0"/>
            <a:ext cx="2340620"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Listings</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slide(fromLeft)">
                                      <p:cBhvr>
                                        <p:cTn id="7" dur="500"/>
                                        <p:tgtEl>
                                          <p:spTgt spid="718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500" fill="hold"/>
                                        <p:tgtEl>
                                          <p:spTgt spid="7170"/>
                                        </p:tgtEl>
                                        <p:attrNameLst>
                                          <p:attrName>ppt_w</p:attrName>
                                        </p:attrNameLst>
                                      </p:cBhvr>
                                      <p:tavLst>
                                        <p:tav tm="0">
                                          <p:val>
                                            <p:fltVal val="0"/>
                                          </p:val>
                                        </p:tav>
                                        <p:tav tm="100000">
                                          <p:val>
                                            <p:strVal val="#ppt_w"/>
                                          </p:val>
                                        </p:tav>
                                      </p:tavLst>
                                    </p:anim>
                                    <p:anim calcmode="lin" valueType="num">
                                      <p:cBhvr>
                                        <p:cTn id="12" dur="500" fill="hold"/>
                                        <p:tgtEl>
                                          <p:spTgt spid="7170"/>
                                        </p:tgtEl>
                                        <p:attrNameLst>
                                          <p:attrName>ppt_h</p:attrName>
                                        </p:attrNameLst>
                                      </p:cBhvr>
                                      <p:tavLst>
                                        <p:tav tm="0">
                                          <p:val>
                                            <p:flt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additive="base">
                                        <p:cTn id="15" dur="1000" fill="hold"/>
                                        <p:tgtEl>
                                          <p:spTgt spid="7170"/>
                                        </p:tgtEl>
                                        <p:attrNameLst>
                                          <p:attrName>ppt_x</p:attrName>
                                        </p:attrNameLst>
                                      </p:cBhvr>
                                      <p:tavLst>
                                        <p:tav tm="0">
                                          <p:val>
                                            <p:strVal val="#ppt_x"/>
                                          </p:val>
                                        </p:tav>
                                        <p:tav tm="100000">
                                          <p:val>
                                            <p:strVal val="#ppt_x"/>
                                          </p:val>
                                        </p:tav>
                                      </p:tavLst>
                                    </p:anim>
                                    <p:anim calcmode="lin" valueType="num">
                                      <p:cBhvr additive="base">
                                        <p:cTn id="16" dur="1000" fill="hold"/>
                                        <p:tgtEl>
                                          <p:spTgt spid="7170"/>
                                        </p:tgtEl>
                                        <p:attrNameLst>
                                          <p:attrName>ppt_y</p:attrName>
                                        </p:attrNameLst>
                                      </p:cBhvr>
                                      <p:tavLst>
                                        <p:tav tm="0">
                                          <p:val>
                                            <p:strVal val="1+#ppt_h/2"/>
                                          </p:val>
                                        </p:tav>
                                        <p:tav tm="100000">
                                          <p:val>
                                            <p:strVal val="#ppt_y"/>
                                          </p:val>
                                        </p:tav>
                                      </p:tavLst>
                                    </p:anim>
                                  </p:childTnLst>
                                </p:cTn>
                              </p:par>
                              <p:par>
                                <p:cTn id="17" presetID="23" presetClass="entr" presetSubtype="16" fill="hold" nodeType="withEffect">
                                  <p:stCondLst>
                                    <p:cond delay="100"/>
                                  </p:stCondLst>
                                  <p:childTnLst>
                                    <p:set>
                                      <p:cBhvr>
                                        <p:cTn id="18" dur="1" fill="hold">
                                          <p:stCondLst>
                                            <p:cond delay="0"/>
                                          </p:stCondLst>
                                        </p:cTn>
                                        <p:tgtEl>
                                          <p:spTgt spid="7174"/>
                                        </p:tgtEl>
                                        <p:attrNameLst>
                                          <p:attrName>style.visibility</p:attrName>
                                        </p:attrNameLst>
                                      </p:cBhvr>
                                      <p:to>
                                        <p:strVal val="visible"/>
                                      </p:to>
                                    </p:set>
                                    <p:anim calcmode="lin" valueType="num">
                                      <p:cBhvr>
                                        <p:cTn id="19" dur="500" fill="hold"/>
                                        <p:tgtEl>
                                          <p:spTgt spid="7174"/>
                                        </p:tgtEl>
                                        <p:attrNameLst>
                                          <p:attrName>ppt_w</p:attrName>
                                        </p:attrNameLst>
                                      </p:cBhvr>
                                      <p:tavLst>
                                        <p:tav tm="0">
                                          <p:val>
                                            <p:fltVal val="0"/>
                                          </p:val>
                                        </p:tav>
                                        <p:tav tm="100000">
                                          <p:val>
                                            <p:strVal val="#ppt_w"/>
                                          </p:val>
                                        </p:tav>
                                      </p:tavLst>
                                    </p:anim>
                                    <p:anim calcmode="lin" valueType="num">
                                      <p:cBhvr>
                                        <p:cTn id="20" dur="500" fill="hold"/>
                                        <p:tgtEl>
                                          <p:spTgt spid="7174"/>
                                        </p:tgtEl>
                                        <p:attrNameLst>
                                          <p:attrName>ppt_h</p:attrName>
                                        </p:attrNameLst>
                                      </p:cBhvr>
                                      <p:tavLst>
                                        <p:tav tm="0">
                                          <p:val>
                                            <p:fltVal val="0"/>
                                          </p:val>
                                        </p:tav>
                                        <p:tav tm="100000">
                                          <p:val>
                                            <p:strVal val="#ppt_h"/>
                                          </p:val>
                                        </p:tav>
                                      </p:tavLst>
                                    </p:anim>
                                  </p:childTnLst>
                                </p:cTn>
                              </p:par>
                              <p:par>
                                <p:cTn id="21" presetID="2" presetClass="entr" presetSubtype="4" fill="hold" nodeType="withEffect">
                                  <p:stCondLst>
                                    <p:cond delay="100"/>
                                  </p:stCondLst>
                                  <p:childTnLst>
                                    <p:set>
                                      <p:cBhvr>
                                        <p:cTn id="22" dur="1" fill="hold">
                                          <p:stCondLst>
                                            <p:cond delay="0"/>
                                          </p:stCondLst>
                                        </p:cTn>
                                        <p:tgtEl>
                                          <p:spTgt spid="7174"/>
                                        </p:tgtEl>
                                        <p:attrNameLst>
                                          <p:attrName>style.visibility</p:attrName>
                                        </p:attrNameLst>
                                      </p:cBhvr>
                                      <p:to>
                                        <p:strVal val="visible"/>
                                      </p:to>
                                    </p:set>
                                    <p:anim calcmode="lin" valueType="num">
                                      <p:cBhvr additive="base">
                                        <p:cTn id="23" dur="1000" fill="hold"/>
                                        <p:tgtEl>
                                          <p:spTgt spid="7174"/>
                                        </p:tgtEl>
                                        <p:attrNameLst>
                                          <p:attrName>ppt_x</p:attrName>
                                        </p:attrNameLst>
                                      </p:cBhvr>
                                      <p:tavLst>
                                        <p:tav tm="0">
                                          <p:val>
                                            <p:strVal val="#ppt_x"/>
                                          </p:val>
                                        </p:tav>
                                        <p:tav tm="100000">
                                          <p:val>
                                            <p:strVal val="#ppt_x"/>
                                          </p:val>
                                        </p:tav>
                                      </p:tavLst>
                                    </p:anim>
                                    <p:anim calcmode="lin" valueType="num">
                                      <p:cBhvr additive="base">
                                        <p:cTn id="24" dur="1000" fill="hold"/>
                                        <p:tgtEl>
                                          <p:spTgt spid="7174"/>
                                        </p:tgtEl>
                                        <p:attrNameLst>
                                          <p:attrName>ppt_y</p:attrName>
                                        </p:attrNameLst>
                                      </p:cBhvr>
                                      <p:tavLst>
                                        <p:tav tm="0">
                                          <p:val>
                                            <p:strVal val="1+#ppt_h/2"/>
                                          </p:val>
                                        </p:tav>
                                        <p:tav tm="100000">
                                          <p:val>
                                            <p:strVal val="#ppt_y"/>
                                          </p:val>
                                        </p:tav>
                                      </p:tavLst>
                                    </p:anim>
                                  </p:childTnLst>
                                </p:cTn>
                              </p:par>
                              <p:par>
                                <p:cTn id="25" presetID="23" presetClass="entr" presetSubtype="16" fill="hold" nodeType="withEffect">
                                  <p:stCondLst>
                                    <p:cond delay="20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500" fill="hold"/>
                                        <p:tgtEl>
                                          <p:spTgt spid="7179"/>
                                        </p:tgtEl>
                                        <p:attrNameLst>
                                          <p:attrName>ppt_w</p:attrName>
                                        </p:attrNameLst>
                                      </p:cBhvr>
                                      <p:tavLst>
                                        <p:tav tm="0">
                                          <p:val>
                                            <p:fltVal val="0"/>
                                          </p:val>
                                        </p:tav>
                                        <p:tav tm="100000">
                                          <p:val>
                                            <p:strVal val="#ppt_w"/>
                                          </p:val>
                                        </p:tav>
                                      </p:tavLst>
                                    </p:anim>
                                    <p:anim calcmode="lin" valueType="num">
                                      <p:cBhvr>
                                        <p:cTn id="28" dur="500" fill="hold"/>
                                        <p:tgtEl>
                                          <p:spTgt spid="7179"/>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200"/>
                                  </p:stCondLst>
                                  <p:childTnLst>
                                    <p:set>
                                      <p:cBhvr>
                                        <p:cTn id="30" dur="1" fill="hold">
                                          <p:stCondLst>
                                            <p:cond delay="0"/>
                                          </p:stCondLst>
                                        </p:cTn>
                                        <p:tgtEl>
                                          <p:spTgt spid="7179"/>
                                        </p:tgtEl>
                                        <p:attrNameLst>
                                          <p:attrName>style.visibility</p:attrName>
                                        </p:attrNameLst>
                                      </p:cBhvr>
                                      <p:to>
                                        <p:strVal val="visible"/>
                                      </p:to>
                                    </p:set>
                                    <p:anim calcmode="lin" valueType="num">
                                      <p:cBhvr additive="base">
                                        <p:cTn id="31" dur="1000" fill="hold"/>
                                        <p:tgtEl>
                                          <p:spTgt spid="7179"/>
                                        </p:tgtEl>
                                        <p:attrNameLst>
                                          <p:attrName>ppt_x</p:attrName>
                                        </p:attrNameLst>
                                      </p:cBhvr>
                                      <p:tavLst>
                                        <p:tav tm="0">
                                          <p:val>
                                            <p:strVal val="#ppt_x"/>
                                          </p:val>
                                        </p:tav>
                                        <p:tav tm="100000">
                                          <p:val>
                                            <p:strVal val="#ppt_x"/>
                                          </p:val>
                                        </p:tav>
                                      </p:tavLst>
                                    </p:anim>
                                    <p:anim calcmode="lin" valueType="num">
                                      <p:cBhvr additive="base">
                                        <p:cTn id="32" dur="1000" fill="hold"/>
                                        <p:tgtEl>
                                          <p:spTgt spid="7179"/>
                                        </p:tgtEl>
                                        <p:attrNameLst>
                                          <p:attrName>ppt_y</p:attrName>
                                        </p:attrNameLst>
                                      </p:cBhvr>
                                      <p:tavLst>
                                        <p:tav tm="0">
                                          <p:val>
                                            <p:strVal val="1+#ppt_h/2"/>
                                          </p:val>
                                        </p:tav>
                                        <p:tav tm="100000">
                                          <p:val>
                                            <p:strVal val="#ppt_y"/>
                                          </p:val>
                                        </p:tav>
                                      </p:tavLst>
                                    </p:anim>
                                  </p:childTnLst>
                                </p:cTn>
                              </p:par>
                              <p:par>
                                <p:cTn id="33" presetID="23" presetClass="entr" presetSubtype="16" fill="hold" nodeType="withEffect">
                                  <p:stCondLst>
                                    <p:cond delay="300"/>
                                  </p:stCondLst>
                                  <p:childTnLst>
                                    <p:set>
                                      <p:cBhvr>
                                        <p:cTn id="34" dur="1" fill="hold">
                                          <p:stCondLst>
                                            <p:cond delay="0"/>
                                          </p:stCondLst>
                                        </p:cTn>
                                        <p:tgtEl>
                                          <p:spTgt spid="7183"/>
                                        </p:tgtEl>
                                        <p:attrNameLst>
                                          <p:attrName>style.visibility</p:attrName>
                                        </p:attrNameLst>
                                      </p:cBhvr>
                                      <p:to>
                                        <p:strVal val="visible"/>
                                      </p:to>
                                    </p:set>
                                    <p:anim calcmode="lin" valueType="num">
                                      <p:cBhvr>
                                        <p:cTn id="35" dur="500" fill="hold"/>
                                        <p:tgtEl>
                                          <p:spTgt spid="7183"/>
                                        </p:tgtEl>
                                        <p:attrNameLst>
                                          <p:attrName>ppt_w</p:attrName>
                                        </p:attrNameLst>
                                      </p:cBhvr>
                                      <p:tavLst>
                                        <p:tav tm="0">
                                          <p:val>
                                            <p:fltVal val="0"/>
                                          </p:val>
                                        </p:tav>
                                        <p:tav tm="100000">
                                          <p:val>
                                            <p:strVal val="#ppt_w"/>
                                          </p:val>
                                        </p:tav>
                                      </p:tavLst>
                                    </p:anim>
                                    <p:anim calcmode="lin" valueType="num">
                                      <p:cBhvr>
                                        <p:cTn id="36" dur="500" fill="hold"/>
                                        <p:tgtEl>
                                          <p:spTgt spid="7183"/>
                                        </p:tgtEl>
                                        <p:attrNameLst>
                                          <p:attrName>ppt_h</p:attrName>
                                        </p:attrNameLst>
                                      </p:cBhvr>
                                      <p:tavLst>
                                        <p:tav tm="0">
                                          <p:val>
                                            <p:fltVal val="0"/>
                                          </p:val>
                                        </p:tav>
                                        <p:tav tm="100000">
                                          <p:val>
                                            <p:strVal val="#ppt_h"/>
                                          </p:val>
                                        </p:tav>
                                      </p:tavLst>
                                    </p:anim>
                                  </p:childTnLst>
                                </p:cTn>
                              </p:par>
                              <p:par>
                                <p:cTn id="37" presetID="2" presetClass="entr" presetSubtype="4" fill="hold" nodeType="withEffect">
                                  <p:stCondLst>
                                    <p:cond delay="300"/>
                                  </p:stCondLst>
                                  <p:childTnLst>
                                    <p:set>
                                      <p:cBhvr>
                                        <p:cTn id="38" dur="1" fill="hold">
                                          <p:stCondLst>
                                            <p:cond delay="0"/>
                                          </p:stCondLst>
                                        </p:cTn>
                                        <p:tgtEl>
                                          <p:spTgt spid="7183"/>
                                        </p:tgtEl>
                                        <p:attrNameLst>
                                          <p:attrName>style.visibility</p:attrName>
                                        </p:attrNameLst>
                                      </p:cBhvr>
                                      <p:to>
                                        <p:strVal val="visible"/>
                                      </p:to>
                                    </p:set>
                                    <p:anim calcmode="lin" valueType="num">
                                      <p:cBhvr additive="base">
                                        <p:cTn id="39" dur="1000" fill="hold"/>
                                        <p:tgtEl>
                                          <p:spTgt spid="7183"/>
                                        </p:tgtEl>
                                        <p:attrNameLst>
                                          <p:attrName>ppt_x</p:attrName>
                                        </p:attrNameLst>
                                      </p:cBhvr>
                                      <p:tavLst>
                                        <p:tav tm="0">
                                          <p:val>
                                            <p:strVal val="#ppt_x"/>
                                          </p:val>
                                        </p:tav>
                                        <p:tav tm="100000">
                                          <p:val>
                                            <p:strVal val="#ppt_x"/>
                                          </p:val>
                                        </p:tav>
                                      </p:tavLst>
                                    </p:anim>
                                    <p:anim calcmode="lin" valueType="num">
                                      <p:cBhvr additive="base">
                                        <p:cTn id="40" dur="1000" fill="hold"/>
                                        <p:tgtEl>
                                          <p:spTgt spid="7183"/>
                                        </p:tgtEl>
                                        <p:attrNameLst>
                                          <p:attrName>ppt_y</p:attrName>
                                        </p:attrNameLst>
                                      </p:cBhvr>
                                      <p:tavLst>
                                        <p:tav tm="0">
                                          <p:val>
                                            <p:strVal val="1+#ppt_h/2"/>
                                          </p:val>
                                        </p:tav>
                                        <p:tav tm="100000">
                                          <p:val>
                                            <p:strVal val="#ppt_y"/>
                                          </p:val>
                                        </p:tav>
                                      </p:tavLst>
                                    </p:anim>
                                  </p:childTnLst>
                                </p:cTn>
                              </p:par>
                            </p:childTnLst>
                          </p:cTn>
                        </p:par>
                        <p:par>
                          <p:cTn id="41" fill="hold">
                            <p:stCondLst>
                              <p:cond delay="1800"/>
                            </p:stCondLst>
                            <p:childTnLst>
                              <p:par>
                                <p:cTn id="42" presetID="53" presetClass="exit" presetSubtype="32" fill="hold" nodeType="afterEffect">
                                  <p:stCondLst>
                                    <p:cond delay="1000"/>
                                  </p:stCondLst>
                                  <p:childTnLst>
                                    <p:anim calcmode="lin" valueType="num">
                                      <p:cBhvr>
                                        <p:cTn id="43" dur="500"/>
                                        <p:tgtEl>
                                          <p:spTgt spid="7170"/>
                                        </p:tgtEl>
                                        <p:attrNameLst>
                                          <p:attrName>ppt_w</p:attrName>
                                        </p:attrNameLst>
                                      </p:cBhvr>
                                      <p:tavLst>
                                        <p:tav tm="0">
                                          <p:val>
                                            <p:strVal val="ppt_w"/>
                                          </p:val>
                                        </p:tav>
                                        <p:tav tm="100000">
                                          <p:val>
                                            <p:fltVal val="0"/>
                                          </p:val>
                                        </p:tav>
                                      </p:tavLst>
                                    </p:anim>
                                    <p:anim calcmode="lin" valueType="num">
                                      <p:cBhvr>
                                        <p:cTn id="44" dur="500"/>
                                        <p:tgtEl>
                                          <p:spTgt spid="7170"/>
                                        </p:tgtEl>
                                        <p:attrNameLst>
                                          <p:attrName>ppt_h</p:attrName>
                                        </p:attrNameLst>
                                      </p:cBhvr>
                                      <p:tavLst>
                                        <p:tav tm="0">
                                          <p:val>
                                            <p:strVal val="ppt_h"/>
                                          </p:val>
                                        </p:tav>
                                        <p:tav tm="100000">
                                          <p:val>
                                            <p:fltVal val="0"/>
                                          </p:val>
                                        </p:tav>
                                      </p:tavLst>
                                    </p:anim>
                                    <p:animEffect transition="out" filter="fade">
                                      <p:cBhvr>
                                        <p:cTn id="45" dur="500"/>
                                        <p:tgtEl>
                                          <p:spTgt spid="7170"/>
                                        </p:tgtEl>
                                      </p:cBhvr>
                                    </p:animEffect>
                                    <p:set>
                                      <p:cBhvr>
                                        <p:cTn id="46" dur="1" fill="hold">
                                          <p:stCondLst>
                                            <p:cond delay="499"/>
                                          </p:stCondLst>
                                        </p:cTn>
                                        <p:tgtEl>
                                          <p:spTgt spid="7170"/>
                                        </p:tgtEl>
                                        <p:attrNameLst>
                                          <p:attrName>style.visibility</p:attrName>
                                        </p:attrNameLst>
                                      </p:cBhvr>
                                      <p:to>
                                        <p:strVal val="hidden"/>
                                      </p:to>
                                    </p:set>
                                  </p:childTnLst>
                                </p:cTn>
                              </p:par>
                              <p:par>
                                <p:cTn id="47" presetID="2" presetClass="exit" presetSubtype="1" fill="hold" nodeType="withEffect">
                                  <p:stCondLst>
                                    <p:cond delay="1000"/>
                                  </p:stCondLst>
                                  <p:childTnLst>
                                    <p:anim calcmode="lin" valueType="num">
                                      <p:cBhvr additive="base">
                                        <p:cTn id="48" dur="1000"/>
                                        <p:tgtEl>
                                          <p:spTgt spid="7170"/>
                                        </p:tgtEl>
                                        <p:attrNameLst>
                                          <p:attrName>ppt_x</p:attrName>
                                        </p:attrNameLst>
                                      </p:cBhvr>
                                      <p:tavLst>
                                        <p:tav tm="0">
                                          <p:val>
                                            <p:strVal val="ppt_x"/>
                                          </p:val>
                                        </p:tav>
                                        <p:tav tm="100000">
                                          <p:val>
                                            <p:strVal val="ppt_x"/>
                                          </p:val>
                                        </p:tav>
                                      </p:tavLst>
                                    </p:anim>
                                    <p:anim calcmode="lin" valueType="num">
                                      <p:cBhvr additive="base">
                                        <p:cTn id="49" dur="1000"/>
                                        <p:tgtEl>
                                          <p:spTgt spid="7170"/>
                                        </p:tgtEl>
                                        <p:attrNameLst>
                                          <p:attrName>ppt_y</p:attrName>
                                        </p:attrNameLst>
                                      </p:cBhvr>
                                      <p:tavLst>
                                        <p:tav tm="0">
                                          <p:val>
                                            <p:strVal val="ppt_y"/>
                                          </p:val>
                                        </p:tav>
                                        <p:tav tm="100000">
                                          <p:val>
                                            <p:strVal val="0-ppt_h/2"/>
                                          </p:val>
                                        </p:tav>
                                      </p:tavLst>
                                    </p:anim>
                                    <p:set>
                                      <p:cBhvr>
                                        <p:cTn id="50" dur="1" fill="hold">
                                          <p:stCondLst>
                                            <p:cond delay="999"/>
                                          </p:stCondLst>
                                        </p:cTn>
                                        <p:tgtEl>
                                          <p:spTgt spid="7170"/>
                                        </p:tgtEl>
                                        <p:attrNameLst>
                                          <p:attrName>style.visibility</p:attrName>
                                        </p:attrNameLst>
                                      </p:cBhvr>
                                      <p:to>
                                        <p:strVal val="hidden"/>
                                      </p:to>
                                    </p:set>
                                  </p:childTnLst>
                                </p:cTn>
                              </p:par>
                              <p:par>
                                <p:cTn id="51" presetID="53" presetClass="exit" presetSubtype="32" fill="hold" nodeType="withEffect">
                                  <p:stCondLst>
                                    <p:cond delay="1100"/>
                                  </p:stCondLst>
                                  <p:childTnLst>
                                    <p:anim calcmode="lin" valueType="num">
                                      <p:cBhvr>
                                        <p:cTn id="52" dur="500"/>
                                        <p:tgtEl>
                                          <p:spTgt spid="7174"/>
                                        </p:tgtEl>
                                        <p:attrNameLst>
                                          <p:attrName>ppt_w</p:attrName>
                                        </p:attrNameLst>
                                      </p:cBhvr>
                                      <p:tavLst>
                                        <p:tav tm="0">
                                          <p:val>
                                            <p:strVal val="ppt_w"/>
                                          </p:val>
                                        </p:tav>
                                        <p:tav tm="100000">
                                          <p:val>
                                            <p:fltVal val="0"/>
                                          </p:val>
                                        </p:tav>
                                      </p:tavLst>
                                    </p:anim>
                                    <p:anim calcmode="lin" valueType="num">
                                      <p:cBhvr>
                                        <p:cTn id="53" dur="500"/>
                                        <p:tgtEl>
                                          <p:spTgt spid="7174"/>
                                        </p:tgtEl>
                                        <p:attrNameLst>
                                          <p:attrName>ppt_h</p:attrName>
                                        </p:attrNameLst>
                                      </p:cBhvr>
                                      <p:tavLst>
                                        <p:tav tm="0">
                                          <p:val>
                                            <p:strVal val="ppt_h"/>
                                          </p:val>
                                        </p:tav>
                                        <p:tav tm="100000">
                                          <p:val>
                                            <p:fltVal val="0"/>
                                          </p:val>
                                        </p:tav>
                                      </p:tavLst>
                                    </p:anim>
                                    <p:animEffect transition="out" filter="fade">
                                      <p:cBhvr>
                                        <p:cTn id="54" dur="500"/>
                                        <p:tgtEl>
                                          <p:spTgt spid="7174"/>
                                        </p:tgtEl>
                                      </p:cBhvr>
                                    </p:animEffect>
                                    <p:set>
                                      <p:cBhvr>
                                        <p:cTn id="55" dur="1" fill="hold">
                                          <p:stCondLst>
                                            <p:cond delay="499"/>
                                          </p:stCondLst>
                                        </p:cTn>
                                        <p:tgtEl>
                                          <p:spTgt spid="7174"/>
                                        </p:tgtEl>
                                        <p:attrNameLst>
                                          <p:attrName>style.visibility</p:attrName>
                                        </p:attrNameLst>
                                      </p:cBhvr>
                                      <p:to>
                                        <p:strVal val="hidden"/>
                                      </p:to>
                                    </p:set>
                                  </p:childTnLst>
                                </p:cTn>
                              </p:par>
                              <p:par>
                                <p:cTn id="56" presetID="2" presetClass="exit" presetSubtype="1" fill="hold" nodeType="withEffect">
                                  <p:stCondLst>
                                    <p:cond delay="1100"/>
                                  </p:stCondLst>
                                  <p:childTnLst>
                                    <p:anim calcmode="lin" valueType="num">
                                      <p:cBhvr additive="base">
                                        <p:cTn id="57" dur="1000"/>
                                        <p:tgtEl>
                                          <p:spTgt spid="7174"/>
                                        </p:tgtEl>
                                        <p:attrNameLst>
                                          <p:attrName>ppt_x</p:attrName>
                                        </p:attrNameLst>
                                      </p:cBhvr>
                                      <p:tavLst>
                                        <p:tav tm="0">
                                          <p:val>
                                            <p:strVal val="ppt_x"/>
                                          </p:val>
                                        </p:tav>
                                        <p:tav tm="100000">
                                          <p:val>
                                            <p:strVal val="ppt_x"/>
                                          </p:val>
                                        </p:tav>
                                      </p:tavLst>
                                    </p:anim>
                                    <p:anim calcmode="lin" valueType="num">
                                      <p:cBhvr additive="base">
                                        <p:cTn id="58" dur="1000"/>
                                        <p:tgtEl>
                                          <p:spTgt spid="7174"/>
                                        </p:tgtEl>
                                        <p:attrNameLst>
                                          <p:attrName>ppt_y</p:attrName>
                                        </p:attrNameLst>
                                      </p:cBhvr>
                                      <p:tavLst>
                                        <p:tav tm="0">
                                          <p:val>
                                            <p:strVal val="ppt_y"/>
                                          </p:val>
                                        </p:tav>
                                        <p:tav tm="100000">
                                          <p:val>
                                            <p:strVal val="0-ppt_h/2"/>
                                          </p:val>
                                        </p:tav>
                                      </p:tavLst>
                                    </p:anim>
                                    <p:set>
                                      <p:cBhvr>
                                        <p:cTn id="59" dur="1" fill="hold">
                                          <p:stCondLst>
                                            <p:cond delay="999"/>
                                          </p:stCondLst>
                                        </p:cTn>
                                        <p:tgtEl>
                                          <p:spTgt spid="7174"/>
                                        </p:tgtEl>
                                        <p:attrNameLst>
                                          <p:attrName>style.visibility</p:attrName>
                                        </p:attrNameLst>
                                      </p:cBhvr>
                                      <p:to>
                                        <p:strVal val="hidden"/>
                                      </p:to>
                                    </p:set>
                                  </p:childTnLst>
                                </p:cTn>
                              </p:par>
                              <p:par>
                                <p:cTn id="60" presetID="53" presetClass="exit" presetSubtype="32" fill="hold" nodeType="withEffect">
                                  <p:stCondLst>
                                    <p:cond delay="1200"/>
                                  </p:stCondLst>
                                  <p:childTnLst>
                                    <p:anim calcmode="lin" valueType="num">
                                      <p:cBhvr>
                                        <p:cTn id="61" dur="500"/>
                                        <p:tgtEl>
                                          <p:spTgt spid="7179"/>
                                        </p:tgtEl>
                                        <p:attrNameLst>
                                          <p:attrName>ppt_w</p:attrName>
                                        </p:attrNameLst>
                                      </p:cBhvr>
                                      <p:tavLst>
                                        <p:tav tm="0">
                                          <p:val>
                                            <p:strVal val="ppt_w"/>
                                          </p:val>
                                        </p:tav>
                                        <p:tav tm="100000">
                                          <p:val>
                                            <p:fltVal val="0"/>
                                          </p:val>
                                        </p:tav>
                                      </p:tavLst>
                                    </p:anim>
                                    <p:anim calcmode="lin" valueType="num">
                                      <p:cBhvr>
                                        <p:cTn id="62" dur="500"/>
                                        <p:tgtEl>
                                          <p:spTgt spid="7179"/>
                                        </p:tgtEl>
                                        <p:attrNameLst>
                                          <p:attrName>ppt_h</p:attrName>
                                        </p:attrNameLst>
                                      </p:cBhvr>
                                      <p:tavLst>
                                        <p:tav tm="0">
                                          <p:val>
                                            <p:strVal val="ppt_h"/>
                                          </p:val>
                                        </p:tav>
                                        <p:tav tm="100000">
                                          <p:val>
                                            <p:fltVal val="0"/>
                                          </p:val>
                                        </p:tav>
                                      </p:tavLst>
                                    </p:anim>
                                    <p:animEffect transition="out" filter="fade">
                                      <p:cBhvr>
                                        <p:cTn id="63" dur="500"/>
                                        <p:tgtEl>
                                          <p:spTgt spid="7179"/>
                                        </p:tgtEl>
                                      </p:cBhvr>
                                    </p:animEffect>
                                    <p:set>
                                      <p:cBhvr>
                                        <p:cTn id="64" dur="1" fill="hold">
                                          <p:stCondLst>
                                            <p:cond delay="499"/>
                                          </p:stCondLst>
                                        </p:cTn>
                                        <p:tgtEl>
                                          <p:spTgt spid="7179"/>
                                        </p:tgtEl>
                                        <p:attrNameLst>
                                          <p:attrName>style.visibility</p:attrName>
                                        </p:attrNameLst>
                                      </p:cBhvr>
                                      <p:to>
                                        <p:strVal val="hidden"/>
                                      </p:to>
                                    </p:set>
                                  </p:childTnLst>
                                </p:cTn>
                              </p:par>
                              <p:par>
                                <p:cTn id="65" presetID="2" presetClass="exit" presetSubtype="1" fill="hold" nodeType="withEffect">
                                  <p:stCondLst>
                                    <p:cond delay="1200"/>
                                  </p:stCondLst>
                                  <p:childTnLst>
                                    <p:anim calcmode="lin" valueType="num">
                                      <p:cBhvr additive="base">
                                        <p:cTn id="66" dur="1000"/>
                                        <p:tgtEl>
                                          <p:spTgt spid="7179"/>
                                        </p:tgtEl>
                                        <p:attrNameLst>
                                          <p:attrName>ppt_x</p:attrName>
                                        </p:attrNameLst>
                                      </p:cBhvr>
                                      <p:tavLst>
                                        <p:tav tm="0">
                                          <p:val>
                                            <p:strVal val="ppt_x"/>
                                          </p:val>
                                        </p:tav>
                                        <p:tav tm="100000">
                                          <p:val>
                                            <p:strVal val="ppt_x"/>
                                          </p:val>
                                        </p:tav>
                                      </p:tavLst>
                                    </p:anim>
                                    <p:anim calcmode="lin" valueType="num">
                                      <p:cBhvr additive="base">
                                        <p:cTn id="67" dur="1000"/>
                                        <p:tgtEl>
                                          <p:spTgt spid="7179"/>
                                        </p:tgtEl>
                                        <p:attrNameLst>
                                          <p:attrName>ppt_y</p:attrName>
                                        </p:attrNameLst>
                                      </p:cBhvr>
                                      <p:tavLst>
                                        <p:tav tm="0">
                                          <p:val>
                                            <p:strVal val="ppt_y"/>
                                          </p:val>
                                        </p:tav>
                                        <p:tav tm="100000">
                                          <p:val>
                                            <p:strVal val="0-ppt_h/2"/>
                                          </p:val>
                                        </p:tav>
                                      </p:tavLst>
                                    </p:anim>
                                    <p:set>
                                      <p:cBhvr>
                                        <p:cTn id="68" dur="1" fill="hold">
                                          <p:stCondLst>
                                            <p:cond delay="999"/>
                                          </p:stCondLst>
                                        </p:cTn>
                                        <p:tgtEl>
                                          <p:spTgt spid="7179"/>
                                        </p:tgtEl>
                                        <p:attrNameLst>
                                          <p:attrName>style.visibility</p:attrName>
                                        </p:attrNameLst>
                                      </p:cBhvr>
                                      <p:to>
                                        <p:strVal val="hidden"/>
                                      </p:to>
                                    </p:set>
                                  </p:childTnLst>
                                </p:cTn>
                              </p:par>
                              <p:par>
                                <p:cTn id="69" presetID="53" presetClass="exit" presetSubtype="32" fill="hold" nodeType="withEffect">
                                  <p:stCondLst>
                                    <p:cond delay="1300"/>
                                  </p:stCondLst>
                                  <p:childTnLst>
                                    <p:anim calcmode="lin" valueType="num">
                                      <p:cBhvr>
                                        <p:cTn id="70" dur="500"/>
                                        <p:tgtEl>
                                          <p:spTgt spid="7183"/>
                                        </p:tgtEl>
                                        <p:attrNameLst>
                                          <p:attrName>ppt_w</p:attrName>
                                        </p:attrNameLst>
                                      </p:cBhvr>
                                      <p:tavLst>
                                        <p:tav tm="0">
                                          <p:val>
                                            <p:strVal val="ppt_w"/>
                                          </p:val>
                                        </p:tav>
                                        <p:tav tm="100000">
                                          <p:val>
                                            <p:fltVal val="0"/>
                                          </p:val>
                                        </p:tav>
                                      </p:tavLst>
                                    </p:anim>
                                    <p:anim calcmode="lin" valueType="num">
                                      <p:cBhvr>
                                        <p:cTn id="71" dur="500"/>
                                        <p:tgtEl>
                                          <p:spTgt spid="7183"/>
                                        </p:tgtEl>
                                        <p:attrNameLst>
                                          <p:attrName>ppt_h</p:attrName>
                                        </p:attrNameLst>
                                      </p:cBhvr>
                                      <p:tavLst>
                                        <p:tav tm="0">
                                          <p:val>
                                            <p:strVal val="ppt_h"/>
                                          </p:val>
                                        </p:tav>
                                        <p:tav tm="100000">
                                          <p:val>
                                            <p:fltVal val="0"/>
                                          </p:val>
                                        </p:tav>
                                      </p:tavLst>
                                    </p:anim>
                                    <p:animEffect transition="out" filter="fade">
                                      <p:cBhvr>
                                        <p:cTn id="72" dur="500"/>
                                        <p:tgtEl>
                                          <p:spTgt spid="7183"/>
                                        </p:tgtEl>
                                      </p:cBhvr>
                                    </p:animEffect>
                                    <p:set>
                                      <p:cBhvr>
                                        <p:cTn id="73" dur="1" fill="hold">
                                          <p:stCondLst>
                                            <p:cond delay="499"/>
                                          </p:stCondLst>
                                        </p:cTn>
                                        <p:tgtEl>
                                          <p:spTgt spid="7183"/>
                                        </p:tgtEl>
                                        <p:attrNameLst>
                                          <p:attrName>style.visibility</p:attrName>
                                        </p:attrNameLst>
                                      </p:cBhvr>
                                      <p:to>
                                        <p:strVal val="hidden"/>
                                      </p:to>
                                    </p:set>
                                  </p:childTnLst>
                                </p:cTn>
                              </p:par>
                              <p:par>
                                <p:cTn id="74" presetID="2" presetClass="exit" presetSubtype="1" fill="hold" nodeType="withEffect">
                                  <p:stCondLst>
                                    <p:cond delay="1300"/>
                                  </p:stCondLst>
                                  <p:childTnLst>
                                    <p:anim calcmode="lin" valueType="num">
                                      <p:cBhvr additive="base">
                                        <p:cTn id="75" dur="1000"/>
                                        <p:tgtEl>
                                          <p:spTgt spid="7183"/>
                                        </p:tgtEl>
                                        <p:attrNameLst>
                                          <p:attrName>ppt_x</p:attrName>
                                        </p:attrNameLst>
                                      </p:cBhvr>
                                      <p:tavLst>
                                        <p:tav tm="0">
                                          <p:val>
                                            <p:strVal val="ppt_x"/>
                                          </p:val>
                                        </p:tav>
                                        <p:tav tm="100000">
                                          <p:val>
                                            <p:strVal val="ppt_x"/>
                                          </p:val>
                                        </p:tav>
                                      </p:tavLst>
                                    </p:anim>
                                    <p:anim calcmode="lin" valueType="num">
                                      <p:cBhvr additive="base">
                                        <p:cTn id="76" dur="1000"/>
                                        <p:tgtEl>
                                          <p:spTgt spid="7183"/>
                                        </p:tgtEl>
                                        <p:attrNameLst>
                                          <p:attrName>ppt_y</p:attrName>
                                        </p:attrNameLst>
                                      </p:cBhvr>
                                      <p:tavLst>
                                        <p:tav tm="0">
                                          <p:val>
                                            <p:strVal val="ppt_y"/>
                                          </p:val>
                                        </p:tav>
                                        <p:tav tm="100000">
                                          <p:val>
                                            <p:strVal val="0-ppt_h/2"/>
                                          </p:val>
                                        </p:tav>
                                      </p:tavLst>
                                    </p:anim>
                                    <p:set>
                                      <p:cBhvr>
                                        <p:cTn id="77" dur="1" fill="hold">
                                          <p:stCondLst>
                                            <p:cond delay="999"/>
                                          </p:stCondLst>
                                        </p:cTn>
                                        <p:tgtEl>
                                          <p:spTgt spid="71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bwMode="auto">
          <a:xfrm flipH="1">
            <a:off x="2242406" y="2653308"/>
            <a:ext cx="2236175" cy="1458902"/>
          </a:xfrm>
          <a:prstGeom prst="parallelogram">
            <a:avLst>
              <a:gd name="adj" fmla="val 87273"/>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7" name="平行四边形 6"/>
          <p:cNvSpPr/>
          <p:nvPr/>
        </p:nvSpPr>
        <p:spPr bwMode="auto">
          <a:xfrm flipH="1">
            <a:off x="3771461" y="2653308"/>
            <a:ext cx="2236175" cy="1458902"/>
          </a:xfrm>
          <a:prstGeom prst="parallelogram">
            <a:avLst>
              <a:gd name="adj" fmla="val 87273"/>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8" name="平行四边形 7"/>
          <p:cNvSpPr/>
          <p:nvPr/>
        </p:nvSpPr>
        <p:spPr bwMode="auto">
          <a:xfrm flipH="1">
            <a:off x="5300514" y="2653308"/>
            <a:ext cx="2236175" cy="1458902"/>
          </a:xfrm>
          <a:prstGeom prst="parallelogram">
            <a:avLst>
              <a:gd name="adj" fmla="val 87273"/>
            </a:avLst>
          </a:prstGeom>
          <a:noFill/>
          <a:ln w="12700" cmpd="sng">
            <a:solidFill>
              <a:schemeClr val="accent2"/>
            </a:solidFill>
            <a:round/>
            <a:headEnd/>
            <a:tailEnd/>
          </a:ln>
          <a:effectLst>
            <a:glow rad="88900">
              <a:schemeClr val="accent1">
                <a:alpha val="30000"/>
              </a:schemeClr>
            </a:glow>
          </a:effectLst>
        </p:spPr>
        <p:txBody>
          <a:bodyPr/>
          <a:lstStyle/>
          <a:p>
            <a:endParaRPr lang="zh-CN" altLang="en-US"/>
          </a:p>
        </p:txBody>
      </p:sp>
      <p:sp>
        <p:nvSpPr>
          <p:cNvPr id="12" name="TextBox 61"/>
          <p:cNvSpPr txBox="1">
            <a:spLocks noChangeArrowheads="1"/>
          </p:cNvSpPr>
          <p:nvPr/>
        </p:nvSpPr>
        <p:spPr bwMode="auto">
          <a:xfrm>
            <a:off x="2196458" y="2315795"/>
            <a:ext cx="1261884" cy="307777"/>
          </a:xfrm>
          <a:prstGeom prst="rect">
            <a:avLst/>
          </a:prstGeom>
          <a:noFill/>
          <a:ln w="9525">
            <a:noFill/>
            <a:miter lim="800000"/>
            <a:headEnd/>
            <a:tailEnd/>
          </a:ln>
        </p:spPr>
        <p:txBody>
          <a:bodyPr wrap="none">
            <a:spAutoFit/>
          </a:bodyPr>
          <a:lstStyle/>
          <a:p>
            <a:r>
              <a:rPr lang="zh-CN" altLang="en-US" sz="1400" dirty="0">
                <a:solidFill>
                  <a:schemeClr val="accent3">
                    <a:lumMod val="40000"/>
                    <a:lumOff val="60000"/>
                  </a:schemeClr>
                </a:solidFill>
                <a:latin typeface="微软雅黑" pitchFamily="34" charset="-122"/>
                <a:ea typeface="微软雅黑" pitchFamily="34" charset="-122"/>
              </a:rPr>
              <a:t>Enter text here</a:t>
            </a:r>
          </a:p>
        </p:txBody>
      </p:sp>
      <p:sp>
        <p:nvSpPr>
          <p:cNvPr id="13" name="TextBox 61"/>
          <p:cNvSpPr txBox="1">
            <a:spLocks noChangeArrowheads="1"/>
          </p:cNvSpPr>
          <p:nvPr/>
        </p:nvSpPr>
        <p:spPr bwMode="auto">
          <a:xfrm>
            <a:off x="3721322" y="2315795"/>
            <a:ext cx="1261884" cy="307777"/>
          </a:xfrm>
          <a:prstGeom prst="rect">
            <a:avLst/>
          </a:prstGeom>
          <a:noFill/>
          <a:ln w="9525">
            <a:noFill/>
            <a:miter lim="800000"/>
            <a:headEnd/>
            <a:tailEnd/>
          </a:ln>
        </p:spPr>
        <p:txBody>
          <a:bodyPr wrap="none">
            <a:spAutoFit/>
          </a:bodyPr>
          <a:lstStyle/>
          <a:p>
            <a:r>
              <a:rPr lang="zh-CN" altLang="en-US" sz="1400">
                <a:solidFill>
                  <a:schemeClr val="accent3">
                    <a:lumMod val="40000"/>
                    <a:lumOff val="60000"/>
                  </a:schemeClr>
                </a:solidFill>
                <a:latin typeface="微软雅黑" pitchFamily="34" charset="-122"/>
                <a:ea typeface="微软雅黑" pitchFamily="34" charset="-122"/>
              </a:rPr>
              <a:t>Enter text here</a:t>
            </a:r>
          </a:p>
        </p:txBody>
      </p:sp>
      <p:sp>
        <p:nvSpPr>
          <p:cNvPr id="14" name="TextBox 61"/>
          <p:cNvSpPr txBox="1">
            <a:spLocks noChangeArrowheads="1"/>
          </p:cNvSpPr>
          <p:nvPr/>
        </p:nvSpPr>
        <p:spPr bwMode="auto">
          <a:xfrm>
            <a:off x="5215893" y="2315795"/>
            <a:ext cx="1261884" cy="307777"/>
          </a:xfrm>
          <a:prstGeom prst="rect">
            <a:avLst/>
          </a:prstGeom>
          <a:noFill/>
          <a:ln w="9525">
            <a:noFill/>
            <a:miter lim="800000"/>
            <a:headEnd/>
            <a:tailEnd/>
          </a:ln>
        </p:spPr>
        <p:txBody>
          <a:bodyPr wrap="none">
            <a:spAutoFit/>
          </a:bodyPr>
          <a:lstStyle/>
          <a:p>
            <a:r>
              <a:rPr lang="zh-CN" altLang="en-US" sz="1400">
                <a:solidFill>
                  <a:schemeClr val="accent3">
                    <a:lumMod val="40000"/>
                    <a:lumOff val="60000"/>
                  </a:schemeClr>
                </a:solidFill>
                <a:latin typeface="微软雅黑" pitchFamily="34" charset="-122"/>
                <a:ea typeface="微软雅黑" pitchFamily="34" charset="-122"/>
              </a:rPr>
              <a:t>Enter text here</a:t>
            </a:r>
          </a:p>
        </p:txBody>
      </p:sp>
      <p:sp>
        <p:nvSpPr>
          <p:cNvPr id="3" name="平行四边形 2"/>
          <p:cNvSpPr/>
          <p:nvPr/>
        </p:nvSpPr>
        <p:spPr bwMode="auto">
          <a:xfrm>
            <a:off x="1994406" y="2640514"/>
            <a:ext cx="1213212" cy="1471696"/>
          </a:xfrm>
          <a:prstGeom prst="parallelogram">
            <a:avLst>
              <a:gd name="adj" fmla="val 20417"/>
            </a:avLst>
          </a:prstGeom>
          <a:solidFill>
            <a:schemeClr val="accent1"/>
          </a:solidFill>
          <a:ln w="3175" cap="flat" cmpd="sng" algn="ctr">
            <a:noFill/>
            <a:prstDash val="solid"/>
          </a:ln>
          <a:effectLst/>
        </p:spPr>
        <p:txBody>
          <a:bodyPr lIns="0" rIns="0" anchor="ctr"/>
          <a:lstStyle/>
          <a:p>
            <a:pPr algn="ctr" defTabSz="914391" fontAlgn="auto">
              <a:lnSpc>
                <a:spcPct val="120000"/>
              </a:lnSpc>
              <a:spcBef>
                <a:spcPts val="600"/>
              </a:spcBef>
              <a:spcAft>
                <a:spcPts val="600"/>
              </a:spcAft>
              <a:defRPr/>
            </a:pPr>
            <a:endParaRPr lang="zh-CN" altLang="en-US" sz="2800" kern="0">
              <a:solidFill>
                <a:sysClr val="window" lastClr="FFFFFF"/>
              </a:solidFill>
              <a:latin typeface="Impact" pitchFamily="34" charset="0"/>
              <a:ea typeface="微软雅黑" pitchFamily="34" charset="-122"/>
            </a:endParaRPr>
          </a:p>
        </p:txBody>
      </p:sp>
      <p:sp>
        <p:nvSpPr>
          <p:cNvPr id="4" name="平行四边形 3"/>
          <p:cNvSpPr/>
          <p:nvPr/>
        </p:nvSpPr>
        <p:spPr bwMode="auto">
          <a:xfrm>
            <a:off x="3524470" y="2640514"/>
            <a:ext cx="1211822" cy="1471696"/>
          </a:xfrm>
          <a:prstGeom prst="parallelogram">
            <a:avLst>
              <a:gd name="adj" fmla="val 20417"/>
            </a:avLst>
          </a:prstGeom>
          <a:solidFill>
            <a:schemeClr val="accent1"/>
          </a:solidFill>
          <a:ln w="3175" cap="flat" cmpd="sng" algn="ctr">
            <a:noFill/>
            <a:prstDash val="solid"/>
          </a:ln>
          <a:effectLst/>
        </p:spPr>
        <p:txBody>
          <a:bodyPr lIns="0" rIns="0" anchor="ctr"/>
          <a:lstStyle/>
          <a:p>
            <a:pPr algn="ctr" defTabSz="914391" fontAlgn="auto">
              <a:lnSpc>
                <a:spcPct val="120000"/>
              </a:lnSpc>
              <a:spcBef>
                <a:spcPts val="600"/>
              </a:spcBef>
              <a:spcAft>
                <a:spcPts val="600"/>
              </a:spcAft>
              <a:defRPr/>
            </a:pPr>
            <a:endParaRPr lang="zh-CN" altLang="en-US" sz="2800" kern="0">
              <a:solidFill>
                <a:sysClr val="window" lastClr="FFFFFF"/>
              </a:solidFill>
              <a:latin typeface="Impact" pitchFamily="34" charset="0"/>
              <a:ea typeface="微软雅黑" pitchFamily="34" charset="-122"/>
            </a:endParaRPr>
          </a:p>
        </p:txBody>
      </p:sp>
      <p:sp>
        <p:nvSpPr>
          <p:cNvPr id="5" name="平行四边形 4"/>
          <p:cNvSpPr/>
          <p:nvPr/>
        </p:nvSpPr>
        <p:spPr bwMode="auto">
          <a:xfrm>
            <a:off x="5053146" y="2640514"/>
            <a:ext cx="1213211" cy="1471696"/>
          </a:xfrm>
          <a:prstGeom prst="parallelogram">
            <a:avLst>
              <a:gd name="adj" fmla="val 20417"/>
            </a:avLst>
          </a:prstGeom>
          <a:solidFill>
            <a:schemeClr val="accent1"/>
          </a:solidFill>
          <a:ln w="3175" cap="flat" cmpd="sng" algn="ctr">
            <a:noFill/>
            <a:prstDash val="solid"/>
          </a:ln>
          <a:effectLst/>
        </p:spPr>
        <p:txBody>
          <a:bodyPr lIns="0" rIns="0" anchor="ctr"/>
          <a:lstStyle/>
          <a:p>
            <a:pPr algn="ctr" defTabSz="914391" fontAlgn="auto">
              <a:lnSpc>
                <a:spcPct val="120000"/>
              </a:lnSpc>
              <a:spcBef>
                <a:spcPts val="600"/>
              </a:spcBef>
              <a:spcAft>
                <a:spcPts val="600"/>
              </a:spcAft>
              <a:defRPr/>
            </a:pPr>
            <a:endParaRPr lang="zh-CN" altLang="en-US" sz="2800" kern="0">
              <a:solidFill>
                <a:sysClr val="window" lastClr="FFFFFF"/>
              </a:solidFill>
              <a:latin typeface="Impact" pitchFamily="34" charset="0"/>
              <a:ea typeface="微软雅黑" pitchFamily="34" charset="-122"/>
            </a:endParaRPr>
          </a:p>
        </p:txBody>
      </p:sp>
      <p:sp>
        <p:nvSpPr>
          <p:cNvPr id="19" name="Rectangle 8"/>
          <p:cNvSpPr>
            <a:spLocks noChangeArrowheads="1"/>
          </p:cNvSpPr>
          <p:nvPr/>
        </p:nvSpPr>
        <p:spPr bwMode="gray">
          <a:xfrm>
            <a:off x="2471742" y="4585692"/>
            <a:ext cx="5284788"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400" dirty="0">
                <a:solidFill>
                  <a:srgbClr val="BCE8F2"/>
                </a:solidFill>
                <a:latin typeface="方正正纤黑简体" pitchFamily="2" charset="-122"/>
                <a:ea typeface="方正正纤黑简体" pitchFamily="2" charset="-122"/>
              </a:rPr>
              <a:t>Click here to add text Click here to add text Click here to add text</a:t>
            </a:r>
            <a:endParaRPr lang="en-US" altLang="zh-CN" sz="1400" dirty="0">
              <a:solidFill>
                <a:srgbClr val="BCE8F2"/>
              </a:solidFill>
              <a:latin typeface="方正正纤黑简体" pitchFamily="2" charset="-122"/>
              <a:ea typeface="方正正纤黑简体" pitchFamily="2" charset="-122"/>
            </a:endParaRPr>
          </a:p>
          <a:p>
            <a:pPr algn="ctr"/>
            <a:r>
              <a:rPr lang="zh-CN" altLang="en-US" sz="1400" dirty="0">
                <a:solidFill>
                  <a:srgbClr val="BCE8F2"/>
                </a:solidFill>
                <a:latin typeface="方正正纤黑简体" pitchFamily="2" charset="-122"/>
                <a:ea typeface="方正正纤黑简体" pitchFamily="2" charset="-122"/>
              </a:rPr>
              <a:t>Click here to add text</a:t>
            </a:r>
            <a:endParaRPr lang="en-US" altLang="zh-CN" sz="1400" dirty="0">
              <a:solidFill>
                <a:srgbClr val="BCE8F2"/>
              </a:solidFill>
              <a:latin typeface="方正正纤黑简体" pitchFamily="2" charset="-122"/>
              <a:ea typeface="方正正纤黑简体" pitchFamily="2" charset="-122"/>
            </a:endParaRPr>
          </a:p>
        </p:txBody>
      </p:sp>
      <p:grpSp>
        <p:nvGrpSpPr>
          <p:cNvPr id="15" name="组合 16"/>
          <p:cNvGrpSpPr/>
          <p:nvPr/>
        </p:nvGrpSpPr>
        <p:grpSpPr>
          <a:xfrm>
            <a:off x="6581953" y="1129308"/>
            <a:ext cx="1584129" cy="2982902"/>
            <a:chOff x="6288240" y="1844824"/>
            <a:chExt cx="1809598" cy="3440112"/>
          </a:xfrm>
          <a:solidFill>
            <a:schemeClr val="accent1"/>
          </a:solidFill>
          <a:effectLst/>
        </p:grpSpPr>
        <p:sp>
          <p:nvSpPr>
            <p:cNvPr id="16" name="矩形 17"/>
            <p:cNvSpPr/>
            <p:nvPr/>
          </p:nvSpPr>
          <p:spPr bwMode="auto">
            <a:xfrm>
              <a:off x="6288240" y="1844824"/>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grpFill/>
            <a:ln w="3175" cap="flat" cmpd="sng" algn="ctr">
              <a:noFill/>
              <a:prstDash val="solid"/>
            </a:ln>
            <a:effectLst>
              <a:outerShdw blurRad="50800" dist="38100" dir="2700000" algn="tl" rotWithShape="0">
                <a:prstClr val="black">
                  <a:alpha val="40000"/>
                </a:prstClr>
              </a:outerShdw>
            </a:effectLst>
          </p:spPr>
          <p:txBody>
            <a:bodyPr lIns="0" rIns="0" anchor="ctr"/>
            <a:lstStyle/>
            <a:p>
              <a:pPr algn="ctr" defTabSz="914391" fontAlgn="auto">
                <a:lnSpc>
                  <a:spcPct val="120000"/>
                </a:lnSpc>
                <a:spcBef>
                  <a:spcPts val="600"/>
                </a:spcBef>
                <a:spcAft>
                  <a:spcPts val="600"/>
                </a:spcAft>
                <a:defRPr/>
              </a:pPr>
              <a:endParaRPr lang="zh-CN" altLang="en-US" sz="2800" kern="0">
                <a:solidFill>
                  <a:sysClr val="window" lastClr="FFFFFF"/>
                </a:solidFill>
                <a:latin typeface="Impact" pitchFamily="34" charset="0"/>
                <a:ea typeface="微软雅黑" pitchFamily="34" charset="-122"/>
              </a:endParaRPr>
            </a:p>
          </p:txBody>
        </p:sp>
        <p:sp>
          <p:nvSpPr>
            <p:cNvPr id="17" name="TextBox 32"/>
            <p:cNvSpPr txBox="1">
              <a:spLocks noChangeArrowheads="1"/>
            </p:cNvSpPr>
            <p:nvPr/>
          </p:nvSpPr>
          <p:spPr bwMode="auto">
            <a:xfrm rot="610177">
              <a:off x="6942667" y="2272550"/>
              <a:ext cx="527374" cy="2236195"/>
            </a:xfrm>
            <a:prstGeom prst="rect">
              <a:avLst/>
            </a:prstGeom>
            <a:grpFill/>
            <a:ln w="9525">
              <a:noFill/>
              <a:miter lim="800000"/>
              <a:headEnd/>
              <a:tailEnd/>
            </a:ln>
          </p:spPr>
          <p:txBody>
            <a:bodyPr vert="eaVert" wrap="none">
              <a:spAutoFit/>
            </a:bodyPr>
            <a:lstStyle/>
            <a:p>
              <a:pPr defTabSz="914391" fontAlgn="auto">
                <a:spcBef>
                  <a:spcPts val="0"/>
                </a:spcBef>
                <a:spcAft>
                  <a:spcPts val="0"/>
                </a:spcAft>
                <a:defRPr/>
              </a:pPr>
              <a:r>
                <a:rPr lang="zh-CN" altLang="en-US" kern="0" dirty="0">
                  <a:solidFill>
                    <a:schemeClr val="accent3">
                      <a:lumMod val="40000"/>
                      <a:lumOff val="60000"/>
                    </a:schemeClr>
                  </a:solidFill>
                  <a:latin typeface="微软雅黑" pitchFamily="34" charset="-122"/>
                  <a:ea typeface="微软雅黑" pitchFamily="34" charset="-122"/>
                </a:rPr>
                <a:t>Click here to enter text</a:t>
              </a:r>
            </a:p>
          </p:txBody>
        </p:sp>
      </p:grpSp>
      <p:sp>
        <p:nvSpPr>
          <p:cNvPr id="20" name="TextBox 13"/>
          <p:cNvSpPr txBox="1">
            <a:spLocks noChangeArrowheads="1"/>
          </p:cNvSpPr>
          <p:nvPr/>
        </p:nvSpPr>
        <p:spPr bwMode="auto">
          <a:xfrm>
            <a:off x="2471742" y="49188"/>
            <a:ext cx="5064947"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p>
        </p:txBody>
      </p:sp>
    </p:spTree>
    <p:extLst>
      <p:ext uri="{BB962C8B-B14F-4D97-AF65-F5344CB8AC3E}">
        <p14:creationId xmlns:p14="http://schemas.microsoft.com/office/powerpoint/2010/main" val="363397491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3" grpId="0"/>
      <p:bldP spid="14" grpId="0"/>
      <p:bldP spid="3" grpId="0" animBg="1"/>
      <p:bldP spid="4" grpId="0" animBg="1"/>
      <p:bldP spid="5"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07" name="Group 19"/>
          <p:cNvGrpSpPr>
            <a:grpSpLocks noChangeAspect="1"/>
          </p:cNvGrpSpPr>
          <p:nvPr/>
        </p:nvGrpSpPr>
        <p:grpSpPr bwMode="auto">
          <a:xfrm>
            <a:off x="3495675" y="1417341"/>
            <a:ext cx="3168650" cy="3168650"/>
            <a:chOff x="-90499" y="-90498"/>
            <a:chExt cx="3168999" cy="3168997"/>
          </a:xfrm>
        </p:grpSpPr>
        <p:sp>
          <p:nvSpPr>
            <p:cNvPr id="10260" name="饼形 39"/>
            <p:cNvSpPr>
              <a:spLocks noChangeAspect="1"/>
            </p:cNvSpPr>
            <p:nvPr/>
          </p:nvSpPr>
          <p:spPr bwMode="auto">
            <a:xfrm>
              <a:off x="144478" y="144478"/>
              <a:ext cx="2699043" cy="2699044"/>
            </a:xfrm>
            <a:custGeom>
              <a:avLst/>
              <a:gdLst>
                <a:gd name="T0" fmla="*/ 2527782 w 2699044"/>
                <a:gd name="T1" fmla="*/ 691564 h 2699044"/>
                <a:gd name="T2" fmla="*/ 2527781 w 2699044"/>
                <a:gd name="T3" fmla="*/ 691564 h 2699044"/>
                <a:gd name="T4" fmla="*/ 2699039 w 2699044"/>
                <a:gd name="T5" fmla="*/ 1346855 h 2699044"/>
                <a:gd name="T6" fmla="*/ 1349522 w 2699044"/>
                <a:gd name="T7" fmla="*/ 1349522 h 2699044"/>
                <a:gd name="T8" fmla="*/ 0 60000 65536"/>
                <a:gd name="T9" fmla="*/ 0 60000 65536"/>
                <a:gd name="T10" fmla="*/ 0 60000 65536"/>
                <a:gd name="T11" fmla="*/ 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2527784" y="691564"/>
                  </a:moveTo>
                  <a:lnTo>
                    <a:pt x="2527783" y="691564"/>
                  </a:lnTo>
                  <a:cubicBezTo>
                    <a:pt x="2639645" y="891885"/>
                    <a:pt x="2698588" y="1117418"/>
                    <a:pt x="2699041" y="1346855"/>
                  </a:cubicBezTo>
                  <a:lnTo>
                    <a:pt x="1349522" y="1349522"/>
                  </a:lnTo>
                  <a:lnTo>
                    <a:pt x="2527784" y="691564"/>
                  </a:lnTo>
                  <a:close/>
                </a:path>
              </a:pathLst>
            </a:custGeom>
            <a:solidFill>
              <a:srgbClr val="30B8D8"/>
            </a:solidFill>
            <a:ln w="9525" cmpd="sng">
              <a:solidFill>
                <a:srgbClr val="4EC3DE"/>
              </a:solidFill>
              <a:round/>
              <a:headEnd/>
              <a:tailEnd/>
            </a:ln>
          </p:spPr>
          <p:txBody>
            <a:bodyPr wrap="none" anchor="ctr"/>
            <a:lstStyle/>
            <a:p>
              <a:endParaRPr lang="zh-CN" altLang="en-US"/>
            </a:p>
          </p:txBody>
        </p:sp>
        <p:sp>
          <p:nvSpPr>
            <p:cNvPr id="10261" name="饼形 41"/>
            <p:cNvSpPr>
              <a:spLocks noChangeAspect="1"/>
            </p:cNvSpPr>
            <p:nvPr/>
          </p:nvSpPr>
          <p:spPr bwMode="auto">
            <a:xfrm>
              <a:off x="144478" y="144478"/>
              <a:ext cx="2699043" cy="2699040"/>
            </a:xfrm>
            <a:custGeom>
              <a:avLst/>
              <a:gdLst>
                <a:gd name="T0" fmla="*/ 2379822 w 2699044"/>
                <a:gd name="T1" fmla="*/ 2221116 h 2699044"/>
                <a:gd name="T2" fmla="*/ 2379821 w 2699044"/>
                <a:gd name="T3" fmla="*/ 2221115 h 2699044"/>
                <a:gd name="T4" fmla="*/ 1349522 w 2699044"/>
                <a:gd name="T5" fmla="*/ 2699035 h 2699044"/>
                <a:gd name="T6" fmla="*/ 1340171 w 2699044"/>
                <a:gd name="T7" fmla="*/ 2699002 h 2699044"/>
                <a:gd name="T8" fmla="*/ 1349522 w 2699044"/>
                <a:gd name="T9" fmla="*/ 1349518 h 2699044"/>
                <a:gd name="T10" fmla="*/ 0 60000 65536"/>
                <a:gd name="T11" fmla="*/ 0 60000 65536"/>
                <a:gd name="T12" fmla="*/ 0 60000 65536"/>
                <a:gd name="T13" fmla="*/ 0 60000 65536"/>
                <a:gd name="T14" fmla="*/ 0 60000 65536"/>
                <a:gd name="T15" fmla="*/ 395266 w 2699044"/>
                <a:gd name="T16" fmla="*/ 395266 h 2699044"/>
                <a:gd name="T17" fmla="*/ 2303778 w 2699044"/>
                <a:gd name="T18" fmla="*/ 2303778 h 2699044"/>
              </a:gdLst>
              <a:ahLst/>
              <a:cxnLst>
                <a:cxn ang="T10">
                  <a:pos x="T0" y="T1"/>
                </a:cxn>
                <a:cxn ang="T11">
                  <a:pos x="T2" y="T3"/>
                </a:cxn>
                <a:cxn ang="T12">
                  <a:pos x="T4" y="T5"/>
                </a:cxn>
                <a:cxn ang="T13">
                  <a:pos x="T6" y="T7"/>
                </a:cxn>
                <a:cxn ang="T14">
                  <a:pos x="T8" y="T9"/>
                </a:cxn>
              </a:cxnLst>
              <a:rect l="T15" t="T16" r="T17" b="T18"/>
              <a:pathLst>
                <a:path w="2699044" h="2699044">
                  <a:moveTo>
                    <a:pt x="2379824" y="2221123"/>
                  </a:moveTo>
                  <a:lnTo>
                    <a:pt x="2379823" y="2221122"/>
                  </a:lnTo>
                  <a:cubicBezTo>
                    <a:pt x="2123408" y="2524225"/>
                    <a:pt x="1746536" y="2699043"/>
                    <a:pt x="1349522" y="2699044"/>
                  </a:cubicBezTo>
                  <a:cubicBezTo>
                    <a:pt x="1346404" y="2699044"/>
                    <a:pt x="1343287" y="2699033"/>
                    <a:pt x="1340171" y="2699011"/>
                  </a:cubicBezTo>
                  <a:lnTo>
                    <a:pt x="1349522" y="1349522"/>
                  </a:lnTo>
                  <a:lnTo>
                    <a:pt x="2379824" y="2221123"/>
                  </a:lnTo>
                  <a:close/>
                </a:path>
              </a:pathLst>
            </a:custGeom>
            <a:solidFill>
              <a:srgbClr val="30B8D8">
                <a:alpha val="59999"/>
              </a:srgbClr>
            </a:solidFill>
            <a:ln w="9525" cmpd="sng">
              <a:solidFill>
                <a:srgbClr val="4EC3DE"/>
              </a:solidFill>
              <a:round/>
              <a:headEnd/>
              <a:tailEnd/>
            </a:ln>
          </p:spPr>
          <p:txBody>
            <a:bodyPr wrap="none" anchor="ctr"/>
            <a:lstStyle/>
            <a:p>
              <a:endParaRPr lang="zh-CN" altLang="en-US"/>
            </a:p>
          </p:txBody>
        </p:sp>
        <p:sp>
          <p:nvSpPr>
            <p:cNvPr id="10262" name="饼形 42"/>
            <p:cNvSpPr>
              <a:spLocks noChangeAspect="1"/>
            </p:cNvSpPr>
            <p:nvPr/>
          </p:nvSpPr>
          <p:spPr bwMode="auto">
            <a:xfrm>
              <a:off x="144478" y="144478"/>
              <a:ext cx="2699044" cy="2699044"/>
            </a:xfrm>
            <a:custGeom>
              <a:avLst/>
              <a:gdLst>
                <a:gd name="T0" fmla="*/ 1343308 w 2699044"/>
                <a:gd name="T1" fmla="*/ 2699030 h 2699044"/>
                <a:gd name="T2" fmla="*/ 1343308 w 2699044"/>
                <a:gd name="T3" fmla="*/ 2699029 h 2699044"/>
                <a:gd name="T4" fmla="*/ 265268 w 2699044"/>
                <a:gd name="T5" fmla="*/ 2153017 h 2699044"/>
                <a:gd name="T6" fmla="*/ 1349522 w 2699044"/>
                <a:gd name="T7" fmla="*/ 1349522 h 2699044"/>
                <a:gd name="T8" fmla="*/ 0 60000 65536"/>
                <a:gd name="T9" fmla="*/ 0 60000 65536"/>
                <a:gd name="T10" fmla="*/ 0 60000 65536"/>
                <a:gd name="T11" fmla="*/ 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1343308" y="2699030"/>
                  </a:moveTo>
                  <a:lnTo>
                    <a:pt x="1343308" y="2699029"/>
                  </a:lnTo>
                  <a:cubicBezTo>
                    <a:pt x="917997" y="2697071"/>
                    <a:pt x="518497" y="2494729"/>
                    <a:pt x="265268" y="2153017"/>
                  </a:cubicBezTo>
                  <a:lnTo>
                    <a:pt x="1349522" y="1349522"/>
                  </a:lnTo>
                  <a:lnTo>
                    <a:pt x="1343308" y="2699030"/>
                  </a:lnTo>
                  <a:close/>
                </a:path>
              </a:pathLst>
            </a:custGeom>
            <a:solidFill>
              <a:srgbClr val="30B8D8">
                <a:alpha val="39999"/>
              </a:srgbClr>
            </a:solidFill>
            <a:ln w="9525" cmpd="sng">
              <a:solidFill>
                <a:srgbClr val="4EC3DE"/>
              </a:solidFill>
              <a:round/>
              <a:headEnd/>
              <a:tailEnd/>
            </a:ln>
          </p:spPr>
          <p:txBody>
            <a:bodyPr wrap="none" anchor="ctr"/>
            <a:lstStyle/>
            <a:p>
              <a:endParaRPr lang="zh-CN" altLang="en-US"/>
            </a:p>
          </p:txBody>
        </p:sp>
        <p:sp>
          <p:nvSpPr>
            <p:cNvPr id="10263" name="饼形 43"/>
            <p:cNvSpPr>
              <a:spLocks noChangeAspect="1"/>
            </p:cNvSpPr>
            <p:nvPr/>
          </p:nvSpPr>
          <p:spPr bwMode="auto">
            <a:xfrm>
              <a:off x="144478" y="144478"/>
              <a:ext cx="2699043" cy="2699043"/>
            </a:xfrm>
            <a:custGeom>
              <a:avLst/>
              <a:gdLst>
                <a:gd name="T0" fmla="*/ 268984 w 2699044"/>
                <a:gd name="T1" fmla="*/ 2158005 h 2699044"/>
                <a:gd name="T2" fmla="*/ 268984 w 2699044"/>
                <a:gd name="T3" fmla="*/ 2158004 h 2699044"/>
                <a:gd name="T4" fmla="*/ 0 w 2699044"/>
                <a:gd name="T5" fmla="*/ 1349522 h 2699044"/>
                <a:gd name="T6" fmla="*/ 58395 w 2699044"/>
                <a:gd name="T7" fmla="*/ 956836 h 2699044"/>
                <a:gd name="T8" fmla="*/ 1349522 w 2699044"/>
                <a:gd name="T9" fmla="*/ 1349522 h 2699044"/>
                <a:gd name="T10" fmla="*/ 0 60000 65536"/>
                <a:gd name="T11" fmla="*/ 0 60000 65536"/>
                <a:gd name="T12" fmla="*/ 0 60000 65536"/>
                <a:gd name="T13" fmla="*/ 0 60000 65536"/>
                <a:gd name="T14" fmla="*/ 0 60000 65536"/>
                <a:gd name="T15" fmla="*/ 395266 w 2699044"/>
                <a:gd name="T16" fmla="*/ 395266 h 2699044"/>
                <a:gd name="T17" fmla="*/ 2303778 w 2699044"/>
                <a:gd name="T18" fmla="*/ 2303778 h 2699044"/>
              </a:gdLst>
              <a:ahLst/>
              <a:cxnLst>
                <a:cxn ang="T10">
                  <a:pos x="T0" y="T1"/>
                </a:cxn>
                <a:cxn ang="T11">
                  <a:pos x="T2" y="T3"/>
                </a:cxn>
                <a:cxn ang="T12">
                  <a:pos x="T4" y="T5"/>
                </a:cxn>
                <a:cxn ang="T13">
                  <a:pos x="T6" y="T7"/>
                </a:cxn>
                <a:cxn ang="T14">
                  <a:pos x="T8" y="T9"/>
                </a:cxn>
              </a:cxnLst>
              <a:rect l="T15" t="T16" r="T17" b="T18"/>
              <a:pathLst>
                <a:path w="2699044" h="2699044">
                  <a:moveTo>
                    <a:pt x="268984" y="2158007"/>
                  </a:moveTo>
                  <a:lnTo>
                    <a:pt x="268984" y="2158006"/>
                  </a:lnTo>
                  <a:cubicBezTo>
                    <a:pt x="94366" y="1924631"/>
                    <a:pt x="0" y="1640993"/>
                    <a:pt x="0" y="1349522"/>
                  </a:cubicBezTo>
                  <a:cubicBezTo>
                    <a:pt x="-1" y="1216463"/>
                    <a:pt x="19678" y="1084136"/>
                    <a:pt x="58395" y="956836"/>
                  </a:cubicBezTo>
                  <a:lnTo>
                    <a:pt x="1349522" y="1349522"/>
                  </a:lnTo>
                  <a:lnTo>
                    <a:pt x="268984" y="2158007"/>
                  </a:lnTo>
                  <a:close/>
                </a:path>
              </a:pathLst>
            </a:custGeom>
            <a:solidFill>
              <a:srgbClr val="30B8D8">
                <a:alpha val="20000"/>
              </a:srgbClr>
            </a:solidFill>
            <a:ln w="9525" cmpd="sng">
              <a:solidFill>
                <a:srgbClr val="4EC3DE"/>
              </a:solidFill>
              <a:round/>
              <a:headEnd/>
              <a:tailEnd/>
            </a:ln>
          </p:spPr>
          <p:txBody>
            <a:bodyPr wrap="none" anchor="ctr"/>
            <a:lstStyle/>
            <a:p>
              <a:endParaRPr lang="zh-CN" altLang="en-US"/>
            </a:p>
          </p:txBody>
        </p:sp>
        <p:sp>
          <p:nvSpPr>
            <p:cNvPr id="10264" name="饼形 44"/>
            <p:cNvSpPr>
              <a:spLocks noChangeAspect="1"/>
            </p:cNvSpPr>
            <p:nvPr/>
          </p:nvSpPr>
          <p:spPr bwMode="auto">
            <a:xfrm>
              <a:off x="144478" y="144477"/>
              <a:ext cx="2699043" cy="2699044"/>
            </a:xfrm>
            <a:custGeom>
              <a:avLst/>
              <a:gdLst>
                <a:gd name="T0" fmla="*/ 60010 w 2699044"/>
                <a:gd name="T1" fmla="*/ 951566 h 2699044"/>
                <a:gd name="T2" fmla="*/ 60010 w 2699044"/>
                <a:gd name="T3" fmla="*/ 951566 h 2699044"/>
                <a:gd name="T4" fmla="*/ 1349522 w 2699044"/>
                <a:gd name="T5" fmla="*/ 0 h 2699044"/>
                <a:gd name="T6" fmla="*/ 1349522 w 2699044"/>
                <a:gd name="T7" fmla="*/ 0 h 2699044"/>
                <a:gd name="T8" fmla="*/ 1349522 w 2699044"/>
                <a:gd name="T9" fmla="*/ 1349522 h 2699044"/>
                <a:gd name="T10" fmla="*/ 0 60000 65536"/>
                <a:gd name="T11" fmla="*/ 0 60000 65536"/>
                <a:gd name="T12" fmla="*/ 0 60000 65536"/>
                <a:gd name="T13" fmla="*/ 0 60000 65536"/>
                <a:gd name="T14" fmla="*/ 0 60000 65536"/>
                <a:gd name="T15" fmla="*/ 395266 w 2699044"/>
                <a:gd name="T16" fmla="*/ 395266 h 2699044"/>
                <a:gd name="T17" fmla="*/ 2303778 w 2699044"/>
                <a:gd name="T18" fmla="*/ 2303778 h 2699044"/>
              </a:gdLst>
              <a:ahLst/>
              <a:cxnLst>
                <a:cxn ang="T10">
                  <a:pos x="T0" y="T1"/>
                </a:cxn>
                <a:cxn ang="T11">
                  <a:pos x="T2" y="T3"/>
                </a:cxn>
                <a:cxn ang="T12">
                  <a:pos x="T4" y="T5"/>
                </a:cxn>
                <a:cxn ang="T13">
                  <a:pos x="T6" y="T7"/>
                </a:cxn>
                <a:cxn ang="T14">
                  <a:pos x="T8" y="T9"/>
                </a:cxn>
              </a:cxnLst>
              <a:rect l="T15" t="T16" r="T17" b="T18"/>
              <a:pathLst>
                <a:path w="2699044" h="2699044">
                  <a:moveTo>
                    <a:pt x="60010" y="951566"/>
                  </a:moveTo>
                  <a:lnTo>
                    <a:pt x="60010" y="951566"/>
                  </a:lnTo>
                  <a:cubicBezTo>
                    <a:pt x="234591" y="385863"/>
                    <a:pt x="757493" y="-1"/>
                    <a:pt x="1349522" y="0"/>
                  </a:cubicBezTo>
                  <a:cubicBezTo>
                    <a:pt x="1349522" y="0"/>
                    <a:pt x="1349522" y="0"/>
                    <a:pt x="1349522" y="0"/>
                  </a:cubicBezTo>
                  <a:lnTo>
                    <a:pt x="1349522" y="1349522"/>
                  </a:lnTo>
                  <a:lnTo>
                    <a:pt x="60010" y="951566"/>
                  </a:lnTo>
                  <a:close/>
                </a:path>
              </a:pathLst>
            </a:custGeom>
            <a:solidFill>
              <a:srgbClr val="003C66">
                <a:alpha val="50195"/>
              </a:srgbClr>
            </a:solidFill>
            <a:ln w="9525" cmpd="sng">
              <a:solidFill>
                <a:srgbClr val="4EC3DE"/>
              </a:solidFill>
              <a:round/>
              <a:headEnd/>
              <a:tailEnd/>
            </a:ln>
          </p:spPr>
          <p:txBody>
            <a:bodyPr anchor="ctr"/>
            <a:lstStyle/>
            <a:p>
              <a:endParaRPr lang="zh-CN" altLang="en-US"/>
            </a:p>
          </p:txBody>
        </p:sp>
        <p:sp>
          <p:nvSpPr>
            <p:cNvPr id="10265" name="饼形 45"/>
            <p:cNvSpPr>
              <a:spLocks noChangeAspect="1"/>
            </p:cNvSpPr>
            <p:nvPr/>
          </p:nvSpPr>
          <p:spPr bwMode="auto">
            <a:xfrm>
              <a:off x="144478" y="144473"/>
              <a:ext cx="2699044" cy="2699044"/>
            </a:xfrm>
            <a:custGeom>
              <a:avLst/>
              <a:gdLst>
                <a:gd name="T0" fmla="*/ 1348283 w 2699044"/>
                <a:gd name="T1" fmla="*/ 1 h 2699044"/>
                <a:gd name="T2" fmla="*/ 1348282 w 2699044"/>
                <a:gd name="T3" fmla="*/ 0 h 2699044"/>
                <a:gd name="T4" fmla="*/ 1349522 w 2699044"/>
                <a:gd name="T5" fmla="*/ 0 h 2699044"/>
                <a:gd name="T6" fmla="*/ 2529699 w 2699044"/>
                <a:gd name="T7" fmla="*/ 695005 h 2699044"/>
                <a:gd name="T8" fmla="*/ 1349522 w 2699044"/>
                <a:gd name="T9" fmla="*/ 1349522 h 2699044"/>
                <a:gd name="T10" fmla="*/ 0 60000 65536"/>
                <a:gd name="T11" fmla="*/ 0 60000 65536"/>
                <a:gd name="T12" fmla="*/ 0 60000 65536"/>
                <a:gd name="T13" fmla="*/ 0 60000 65536"/>
                <a:gd name="T14" fmla="*/ 0 60000 65536"/>
                <a:gd name="T15" fmla="*/ 395266 w 2699044"/>
                <a:gd name="T16" fmla="*/ 395266 h 2699044"/>
                <a:gd name="T17" fmla="*/ 2303778 w 2699044"/>
                <a:gd name="T18" fmla="*/ 2303778 h 2699044"/>
              </a:gdLst>
              <a:ahLst/>
              <a:cxnLst>
                <a:cxn ang="T10">
                  <a:pos x="T0" y="T1"/>
                </a:cxn>
                <a:cxn ang="T11">
                  <a:pos x="T2" y="T3"/>
                </a:cxn>
                <a:cxn ang="T12">
                  <a:pos x="T4" y="T5"/>
                </a:cxn>
                <a:cxn ang="T13">
                  <a:pos x="T6" y="T7"/>
                </a:cxn>
                <a:cxn ang="T14">
                  <a:pos x="T8" y="T9"/>
                </a:cxn>
              </a:cxnLst>
              <a:rect l="T15" t="T16" r="T17" b="T18"/>
              <a:pathLst>
                <a:path w="2699044" h="2699044">
                  <a:moveTo>
                    <a:pt x="1348283" y="1"/>
                  </a:moveTo>
                  <a:lnTo>
                    <a:pt x="1348282" y="0"/>
                  </a:lnTo>
                  <a:cubicBezTo>
                    <a:pt x="1348695" y="0"/>
                    <a:pt x="1349108" y="-1"/>
                    <a:pt x="1349522" y="0"/>
                  </a:cubicBezTo>
                  <a:cubicBezTo>
                    <a:pt x="1839980" y="0"/>
                    <a:pt x="2291827" y="266092"/>
                    <a:pt x="2529699" y="695005"/>
                  </a:cubicBezTo>
                  <a:lnTo>
                    <a:pt x="1349522" y="1349522"/>
                  </a:lnTo>
                  <a:lnTo>
                    <a:pt x="1348283" y="1"/>
                  </a:lnTo>
                  <a:close/>
                </a:path>
              </a:pathLst>
            </a:custGeom>
            <a:solidFill>
              <a:srgbClr val="003C66">
                <a:alpha val="79999"/>
              </a:srgbClr>
            </a:solidFill>
            <a:ln w="9525" cmpd="sng">
              <a:solidFill>
                <a:srgbClr val="4EC3DE"/>
              </a:solidFill>
              <a:round/>
              <a:headEnd/>
              <a:tailEnd/>
            </a:ln>
          </p:spPr>
          <p:txBody>
            <a:bodyPr wrap="none" anchor="ctr"/>
            <a:lstStyle/>
            <a:p>
              <a:endParaRPr lang="zh-CN" altLang="en-US"/>
            </a:p>
          </p:txBody>
        </p:sp>
        <p:grpSp>
          <p:nvGrpSpPr>
            <p:cNvPr id="10266" name="Group 26"/>
            <p:cNvGrpSpPr>
              <a:grpSpLocks noChangeAspect="1"/>
            </p:cNvGrpSpPr>
            <p:nvPr/>
          </p:nvGrpSpPr>
          <p:grpSpPr bwMode="auto">
            <a:xfrm>
              <a:off x="-90499" y="-90498"/>
              <a:ext cx="3168999" cy="3168997"/>
              <a:chOff x="-90499" y="-90498"/>
              <a:chExt cx="3168999" cy="3168997"/>
            </a:xfrm>
          </p:grpSpPr>
          <p:sp>
            <p:nvSpPr>
              <p:cNvPr id="10267" name="饼形 40"/>
              <p:cNvSpPr>
                <a:spLocks noChangeAspect="1"/>
              </p:cNvSpPr>
              <p:nvPr/>
            </p:nvSpPr>
            <p:spPr bwMode="auto">
              <a:xfrm>
                <a:off x="144478" y="144478"/>
                <a:ext cx="2699043" cy="2699043"/>
              </a:xfrm>
              <a:custGeom>
                <a:avLst/>
                <a:gdLst>
                  <a:gd name="T0" fmla="*/ 2699040 w 2699044"/>
                  <a:gd name="T1" fmla="*/ 1347120 h 2699044"/>
                  <a:gd name="T2" fmla="*/ 2699039 w 2699044"/>
                  <a:gd name="T3" fmla="*/ 1347120 h 2699044"/>
                  <a:gd name="T4" fmla="*/ 2699042 w 2699044"/>
                  <a:gd name="T5" fmla="*/ 1349522 h 2699044"/>
                  <a:gd name="T6" fmla="*/ 2379769 w 2699044"/>
                  <a:gd name="T7" fmla="*/ 2221183 h 2699044"/>
                  <a:gd name="T8" fmla="*/ 1349522 w 2699044"/>
                  <a:gd name="T9" fmla="*/ 1349522 h 2699044"/>
                  <a:gd name="T10" fmla="*/ 0 60000 65536"/>
                  <a:gd name="T11" fmla="*/ 0 60000 65536"/>
                  <a:gd name="T12" fmla="*/ 0 60000 65536"/>
                  <a:gd name="T13" fmla="*/ 0 60000 65536"/>
                  <a:gd name="T14" fmla="*/ 0 60000 65536"/>
                  <a:gd name="T15" fmla="*/ 395266 w 2699044"/>
                  <a:gd name="T16" fmla="*/ 395266 h 2699044"/>
                  <a:gd name="T17" fmla="*/ 2303778 w 2699044"/>
                  <a:gd name="T18" fmla="*/ 2303778 h 2699044"/>
                </a:gdLst>
                <a:ahLst/>
                <a:cxnLst>
                  <a:cxn ang="T10">
                    <a:pos x="T0" y="T1"/>
                  </a:cxn>
                  <a:cxn ang="T11">
                    <a:pos x="T2" y="T3"/>
                  </a:cxn>
                  <a:cxn ang="T12">
                    <a:pos x="T4" y="T5"/>
                  </a:cxn>
                  <a:cxn ang="T13">
                    <a:pos x="T6" y="T7"/>
                  </a:cxn>
                  <a:cxn ang="T14">
                    <a:pos x="T8" y="T9"/>
                  </a:cxn>
                </a:cxnLst>
                <a:rect l="T15" t="T16" r="T17" b="T18"/>
                <a:pathLst>
                  <a:path w="2699044" h="2699044">
                    <a:moveTo>
                      <a:pt x="2699042" y="1347120"/>
                    </a:moveTo>
                    <a:lnTo>
                      <a:pt x="2699041" y="1347120"/>
                    </a:lnTo>
                    <a:cubicBezTo>
                      <a:pt x="2699043" y="1347920"/>
                      <a:pt x="2699044" y="1348721"/>
                      <a:pt x="2699044" y="1349522"/>
                    </a:cubicBezTo>
                    <a:cubicBezTo>
                      <a:pt x="2699044" y="1668689"/>
                      <a:pt x="2585922" y="1977527"/>
                      <a:pt x="2379771" y="2221185"/>
                    </a:cubicBezTo>
                    <a:lnTo>
                      <a:pt x="1349522" y="1349522"/>
                    </a:lnTo>
                    <a:lnTo>
                      <a:pt x="2699042" y="1347120"/>
                    </a:lnTo>
                    <a:close/>
                  </a:path>
                </a:pathLst>
              </a:custGeom>
              <a:solidFill>
                <a:srgbClr val="30B8D8">
                  <a:alpha val="79999"/>
                </a:srgbClr>
              </a:solidFill>
              <a:ln w="9525" cmpd="sng">
                <a:solidFill>
                  <a:srgbClr val="4EC3DE"/>
                </a:solidFill>
                <a:round/>
                <a:headEnd/>
                <a:tailEnd/>
              </a:ln>
            </p:spPr>
            <p:txBody>
              <a:bodyPr wrap="none" anchor="ctr"/>
              <a:lstStyle/>
              <a:p>
                <a:endParaRPr lang="zh-CN" altLang="en-US"/>
              </a:p>
            </p:txBody>
          </p:sp>
          <p:sp>
            <p:nvSpPr>
              <p:cNvPr id="2" name="椭圆 46"/>
              <p:cNvSpPr>
                <a:spLocks noChangeAspect="1"/>
              </p:cNvSpPr>
              <p:nvPr/>
            </p:nvSpPr>
            <p:spPr bwMode="auto">
              <a:xfrm>
                <a:off x="-90499" y="-90498"/>
                <a:ext cx="3168999" cy="3168997"/>
              </a:xfrm>
              <a:prstGeom prst="ellipse">
                <a:avLst/>
              </a:prstGeom>
              <a:noFill/>
              <a:ln w="38100">
                <a:solidFill>
                  <a:srgbClr val="30B8D8"/>
                </a:solidFill>
                <a:prstDash val="sysDash"/>
                <a:round/>
                <a:headEnd/>
                <a:tailEnd/>
              </a:ln>
              <a:effectLst>
                <a:glow rad="88900">
                  <a:schemeClr val="accent1">
                    <a:satMod val="175000"/>
                    <a:alpha val="30000"/>
                  </a:schemeClr>
                </a:glow>
              </a:effectLst>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fontAlgn="ctr" hangingPunct="1">
                  <a:spcBef>
                    <a:spcPct val="0"/>
                  </a:spcBef>
                  <a:buClr>
                    <a:srgbClr val="FF0000"/>
                  </a:buClr>
                  <a:buSzPct val="70000"/>
                  <a:buFontTx/>
                  <a:buNone/>
                  <a:defRPr/>
                </a:pPr>
                <a:endParaRPr lang="zh-CN" altLang="en-US" sz="1800"/>
              </a:p>
            </p:txBody>
          </p:sp>
        </p:grpSp>
      </p:grpSp>
      <p:sp>
        <p:nvSpPr>
          <p:cNvPr id="12317" name="TextBox 146"/>
          <p:cNvSpPr txBox="1">
            <a:spLocks noChangeArrowheads="1"/>
          </p:cNvSpPr>
          <p:nvPr/>
        </p:nvSpPr>
        <p:spPr bwMode="auto">
          <a:xfrm>
            <a:off x="2415704" y="49188"/>
            <a:ext cx="5256583" cy="5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lnSpc>
                <a:spcPct val="120000"/>
              </a:lnSpc>
              <a:spcBef>
                <a:spcPct val="50000"/>
              </a:spcBef>
              <a:buFontTx/>
              <a:buNone/>
              <a:defRPr sz="2800">
                <a:gradFill flip="none" rotWithShape="1">
                  <a:gsLst>
                    <a:gs pos="60000">
                      <a:srgbClr val="BCE8F2"/>
                    </a:gs>
                    <a:gs pos="0">
                      <a:srgbClr val="4EC3DE"/>
                    </a:gs>
                    <a:gs pos="40000">
                      <a:srgbClr val="BCE8F2"/>
                    </a:gs>
                    <a:gs pos="100000">
                      <a:srgbClr val="4EC3DE"/>
                    </a:gs>
                  </a:gsLst>
                  <a:lin ang="0" scaled="1"/>
                  <a:tileRect/>
                </a:gradFill>
                <a:latin typeface="方正兰亭中粗黑_GBK" panose="02000000000000000000" pitchFamily="2" charset="-122"/>
                <a:ea typeface="方正兰亭中粗黑_GBK" panose="02000000000000000000" pitchFamily="2" charset="-122"/>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pPr>
              <a:defRPr/>
            </a:pPr>
            <a:r>
              <a:rPr lang="zh-CN" altLang="en-US" dirty="0"/>
              <a:t>Click here to add a title</a:t>
            </a:r>
            <a:endParaRPr lang="en-US" altLang="zh-CN" dirty="0"/>
          </a:p>
        </p:txBody>
      </p:sp>
      <p:grpSp>
        <p:nvGrpSpPr>
          <p:cNvPr id="12300" name="Group 12"/>
          <p:cNvGrpSpPr>
            <a:grpSpLocks/>
          </p:cNvGrpSpPr>
          <p:nvPr/>
        </p:nvGrpSpPr>
        <p:grpSpPr bwMode="auto">
          <a:xfrm>
            <a:off x="865188" y="1947566"/>
            <a:ext cx="3562350" cy="2206626"/>
            <a:chOff x="0" y="0"/>
            <a:chExt cx="3561792" cy="2207606"/>
          </a:xfrm>
        </p:grpSpPr>
        <p:sp>
          <p:nvSpPr>
            <p:cNvPr id="10254" name="任意多边形 25"/>
            <p:cNvSpPr>
              <a:spLocks/>
            </p:cNvSpPr>
            <p:nvPr/>
          </p:nvSpPr>
          <p:spPr bwMode="auto">
            <a:xfrm>
              <a:off x="2374528" y="0"/>
              <a:ext cx="1187264" cy="252525"/>
            </a:xfrm>
            <a:custGeom>
              <a:avLst/>
              <a:gdLst>
                <a:gd name="T0" fmla="*/ 924304 w 1248228"/>
                <a:gd name="T1" fmla="*/ 0 h 290286"/>
                <a:gd name="T2" fmla="*/ 343927 w 1248228"/>
                <a:gd name="T3" fmla="*/ 0 h 290286"/>
                <a:gd name="T4" fmla="*/ 0 w 1248228"/>
                <a:gd name="T5" fmla="*/ 125804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12700" cap="flat" cmpd="sng">
              <a:solidFill>
                <a:srgbClr val="BCE8F2"/>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255" name="任意多边形 26"/>
            <p:cNvSpPr>
              <a:spLocks/>
            </p:cNvSpPr>
            <p:nvPr/>
          </p:nvSpPr>
          <p:spPr bwMode="auto">
            <a:xfrm flipV="1">
              <a:off x="2374528" y="1955082"/>
              <a:ext cx="1187264" cy="252524"/>
            </a:xfrm>
            <a:custGeom>
              <a:avLst/>
              <a:gdLst>
                <a:gd name="T0" fmla="*/ 924304 w 1248228"/>
                <a:gd name="T1" fmla="*/ 0 h 290286"/>
                <a:gd name="T2" fmla="*/ 343927 w 1248228"/>
                <a:gd name="T3" fmla="*/ 0 h 290286"/>
                <a:gd name="T4" fmla="*/ 0 w 1248228"/>
                <a:gd name="T5" fmla="*/ 125802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12700" cap="flat" cmpd="sng">
              <a:solidFill>
                <a:srgbClr val="BCE8F2"/>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cxnSp>
          <p:nvCxnSpPr>
            <p:cNvPr id="10256" name="直接连接符 31"/>
            <p:cNvCxnSpPr>
              <a:cxnSpLocks noChangeShapeType="1"/>
            </p:cNvCxnSpPr>
            <p:nvPr/>
          </p:nvCxnSpPr>
          <p:spPr bwMode="auto">
            <a:xfrm>
              <a:off x="2374528" y="1256271"/>
              <a:ext cx="647599" cy="0"/>
            </a:xfrm>
            <a:prstGeom prst="line">
              <a:avLst/>
            </a:prstGeom>
            <a:noFill/>
            <a:ln w="12700">
              <a:solidFill>
                <a:srgbClr val="BCE8F2"/>
              </a:solidFill>
              <a:round/>
              <a:headEnd/>
              <a:tailEnd/>
            </a:ln>
            <a:extLst>
              <a:ext uri="{909E8E84-426E-40DD-AFC4-6F175D3DCCD1}">
                <a14:hiddenFill xmlns:a14="http://schemas.microsoft.com/office/drawing/2010/main">
                  <a:noFill/>
                </a14:hiddenFill>
              </a:ext>
            </a:extLst>
          </p:spPr>
        </p:cxnSp>
        <p:sp>
          <p:nvSpPr>
            <p:cNvPr id="10257" name="TextBox 146"/>
            <p:cNvSpPr txBox="1">
              <a:spLocks noChangeArrowheads="1"/>
            </p:cNvSpPr>
            <p:nvPr/>
          </p:nvSpPr>
          <p:spPr bwMode="auto">
            <a:xfrm>
              <a:off x="0" y="1797848"/>
              <a:ext cx="2363417" cy="3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r"/>
              <a:r>
                <a:rPr lang="zh-CN" altLang="en-US" sz="1400">
                  <a:solidFill>
                    <a:srgbClr val="BCE8F2"/>
                  </a:solidFill>
                  <a:latin typeface="方正兰亭黑_GBK" pitchFamily="2" charset="-122"/>
                  <a:ea typeface="方正兰亭黑_GBK" pitchFamily="2" charset="-122"/>
                </a:rPr>
                <a:t>Click to add text </a:t>
              </a:r>
              <a:r>
                <a:rPr lang="en-US" altLang="zh-CN" sz="1400">
                  <a:solidFill>
                    <a:srgbClr val="BCE8F2"/>
                  </a:solidFill>
                  <a:latin typeface="方正兰亭黑_GBK" pitchFamily="2" charset="-122"/>
                  <a:ea typeface="方正兰亭黑_GBK" pitchFamily="2" charset="-122"/>
                </a:rPr>
                <a:t>14%</a:t>
              </a:r>
            </a:p>
          </p:txBody>
        </p:sp>
        <p:sp>
          <p:nvSpPr>
            <p:cNvPr id="10258" name="TextBox 146"/>
            <p:cNvSpPr txBox="1">
              <a:spLocks noChangeArrowheads="1"/>
            </p:cNvSpPr>
            <p:nvPr/>
          </p:nvSpPr>
          <p:spPr bwMode="auto">
            <a:xfrm>
              <a:off x="0" y="1102215"/>
              <a:ext cx="2363417" cy="3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r"/>
              <a:r>
                <a:rPr lang="zh-CN" altLang="en-US" sz="1400">
                  <a:solidFill>
                    <a:srgbClr val="BCE8F2"/>
                  </a:solidFill>
                  <a:latin typeface="方正兰亭黑_GBK" pitchFamily="2" charset="-122"/>
                  <a:ea typeface="方正兰亭黑_GBK" pitchFamily="2" charset="-122"/>
                </a:rPr>
                <a:t>Click to add text </a:t>
              </a:r>
              <a:r>
                <a:rPr lang="en-US" altLang="zh-CN" sz="1400">
                  <a:solidFill>
                    <a:srgbClr val="BCE8F2"/>
                  </a:solidFill>
                  <a:latin typeface="方正兰亭黑_GBK" pitchFamily="2" charset="-122"/>
                  <a:ea typeface="方正兰亭黑_GBK" pitchFamily="2" charset="-122"/>
                </a:rPr>
                <a:t>14%</a:t>
              </a:r>
            </a:p>
          </p:txBody>
        </p:sp>
        <p:sp>
          <p:nvSpPr>
            <p:cNvPr id="10259" name="TextBox 146"/>
            <p:cNvSpPr txBox="1">
              <a:spLocks noChangeArrowheads="1"/>
            </p:cNvSpPr>
            <p:nvPr/>
          </p:nvSpPr>
          <p:spPr bwMode="auto">
            <a:xfrm>
              <a:off x="0" y="84175"/>
              <a:ext cx="2363417" cy="3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pPr algn="r"/>
              <a:r>
                <a:rPr lang="zh-CN" altLang="en-US" sz="1400">
                  <a:solidFill>
                    <a:srgbClr val="BCE8F2"/>
                  </a:solidFill>
                  <a:latin typeface="方正兰亭黑_GBK" pitchFamily="2" charset="-122"/>
                  <a:ea typeface="方正兰亭黑_GBK" pitchFamily="2" charset="-122"/>
                </a:rPr>
                <a:t>Click to add text </a:t>
              </a:r>
              <a:r>
                <a:rPr lang="en-US" altLang="zh-CN" sz="1400">
                  <a:solidFill>
                    <a:srgbClr val="BCE8F2"/>
                  </a:solidFill>
                  <a:latin typeface="方正兰亭黑_GBK" pitchFamily="2" charset="-122"/>
                  <a:ea typeface="方正兰亭黑_GBK" pitchFamily="2" charset="-122"/>
                </a:rPr>
                <a:t>23%</a:t>
              </a:r>
            </a:p>
          </p:txBody>
        </p:sp>
      </p:grpSp>
      <p:grpSp>
        <p:nvGrpSpPr>
          <p:cNvPr id="12291" name="Group 3"/>
          <p:cNvGrpSpPr>
            <a:grpSpLocks/>
          </p:cNvGrpSpPr>
          <p:nvPr/>
        </p:nvGrpSpPr>
        <p:grpSpPr bwMode="auto">
          <a:xfrm>
            <a:off x="5670560" y="1831677"/>
            <a:ext cx="3552825" cy="2366962"/>
            <a:chOff x="0" y="0"/>
            <a:chExt cx="3553141" cy="2367260"/>
          </a:xfrm>
        </p:grpSpPr>
        <p:sp>
          <p:nvSpPr>
            <p:cNvPr id="10246" name="任意多边形 27"/>
            <p:cNvSpPr>
              <a:spLocks/>
            </p:cNvSpPr>
            <p:nvPr/>
          </p:nvSpPr>
          <p:spPr bwMode="auto">
            <a:xfrm flipH="1">
              <a:off x="0" y="0"/>
              <a:ext cx="1187556" cy="252444"/>
            </a:xfrm>
            <a:custGeom>
              <a:avLst/>
              <a:gdLst>
                <a:gd name="T0" fmla="*/ 925668 w 1248228"/>
                <a:gd name="T1" fmla="*/ 0 h 290286"/>
                <a:gd name="T2" fmla="*/ 344435 w 1248228"/>
                <a:gd name="T3" fmla="*/ 0 h 290286"/>
                <a:gd name="T4" fmla="*/ 0 w 1248228"/>
                <a:gd name="T5" fmla="*/ 125562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12700" cap="flat" cmpd="sng">
              <a:solidFill>
                <a:srgbClr val="30B8D8"/>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247" name="任意多边形 28"/>
            <p:cNvSpPr>
              <a:spLocks/>
            </p:cNvSpPr>
            <p:nvPr/>
          </p:nvSpPr>
          <p:spPr bwMode="auto">
            <a:xfrm flipH="1" flipV="1">
              <a:off x="0" y="2114816"/>
              <a:ext cx="1187556" cy="252444"/>
            </a:xfrm>
            <a:custGeom>
              <a:avLst/>
              <a:gdLst>
                <a:gd name="T0" fmla="*/ 925668 w 1248228"/>
                <a:gd name="T1" fmla="*/ 0 h 290286"/>
                <a:gd name="T2" fmla="*/ 344435 w 1248228"/>
                <a:gd name="T3" fmla="*/ 0 h 290286"/>
                <a:gd name="T4" fmla="*/ 0 w 1248228"/>
                <a:gd name="T5" fmla="*/ 125562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12700" cap="flat" cmpd="sng">
              <a:solidFill>
                <a:srgbClr val="BCE8F2"/>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cxnSp>
          <p:nvCxnSpPr>
            <p:cNvPr id="10248" name="直接连接符 29"/>
            <p:cNvCxnSpPr>
              <a:cxnSpLocks noChangeShapeType="1"/>
            </p:cNvCxnSpPr>
            <p:nvPr/>
          </p:nvCxnSpPr>
          <p:spPr bwMode="auto">
            <a:xfrm rot="300000">
              <a:off x="541386" y="831955"/>
              <a:ext cx="647758" cy="0"/>
            </a:xfrm>
            <a:prstGeom prst="line">
              <a:avLst/>
            </a:prstGeom>
            <a:noFill/>
            <a:ln w="12700">
              <a:solidFill>
                <a:srgbClr val="BCE8F2"/>
              </a:solidFill>
              <a:round/>
              <a:headEnd/>
              <a:tailEnd/>
            </a:ln>
            <a:extLst>
              <a:ext uri="{909E8E84-426E-40DD-AFC4-6F175D3DCCD1}">
                <a14:hiddenFill xmlns:a14="http://schemas.microsoft.com/office/drawing/2010/main">
                  <a:noFill/>
                </a14:hiddenFill>
              </a:ext>
            </a:extLst>
          </p:spPr>
        </p:cxnSp>
        <p:cxnSp>
          <p:nvCxnSpPr>
            <p:cNvPr id="10249" name="直接连接符 30"/>
            <p:cNvCxnSpPr>
              <a:cxnSpLocks noChangeShapeType="1"/>
            </p:cNvCxnSpPr>
            <p:nvPr/>
          </p:nvCxnSpPr>
          <p:spPr bwMode="auto">
            <a:xfrm rot="-300000">
              <a:off x="541386" y="1621041"/>
              <a:ext cx="647758" cy="0"/>
            </a:xfrm>
            <a:prstGeom prst="line">
              <a:avLst/>
            </a:prstGeom>
            <a:noFill/>
            <a:ln w="12700">
              <a:solidFill>
                <a:srgbClr val="BCE8F2"/>
              </a:solidFill>
              <a:round/>
              <a:headEnd/>
              <a:tailEnd/>
            </a:ln>
            <a:extLst>
              <a:ext uri="{909E8E84-426E-40DD-AFC4-6F175D3DCCD1}">
                <a14:hiddenFill xmlns:a14="http://schemas.microsoft.com/office/drawing/2010/main">
                  <a:noFill/>
                </a14:hiddenFill>
              </a:ext>
            </a:extLst>
          </p:spPr>
        </p:cxnSp>
        <p:sp>
          <p:nvSpPr>
            <p:cNvPr id="10250" name="TextBox 146"/>
            <p:cNvSpPr txBox="1">
              <a:spLocks noChangeArrowheads="1"/>
            </p:cNvSpPr>
            <p:nvPr/>
          </p:nvSpPr>
          <p:spPr bwMode="auto">
            <a:xfrm>
              <a:off x="1171875" y="82321"/>
              <a:ext cx="2381266" cy="3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en-US" altLang="zh-CN" sz="1400">
                  <a:solidFill>
                    <a:srgbClr val="1E8FB2"/>
                  </a:solidFill>
                  <a:latin typeface="方正兰亭黑_GBK" pitchFamily="2" charset="-122"/>
                  <a:ea typeface="方正兰亭黑_GBK" pitchFamily="2" charset="-122"/>
                </a:rPr>
                <a:t>20% </a:t>
              </a:r>
              <a:r>
                <a:rPr lang="zh-CN" altLang="en-US" sz="1400">
                  <a:solidFill>
                    <a:srgbClr val="1E8FB2"/>
                  </a:solidFill>
                  <a:latin typeface="方正兰亭黑_GBK" pitchFamily="2" charset="-122"/>
                  <a:ea typeface="方正兰亭黑_GBK" pitchFamily="2" charset="-122"/>
                </a:rPr>
                <a:t>Click to add text</a:t>
              </a:r>
              <a:endParaRPr lang="en-US" altLang="zh-CN" sz="1400">
                <a:solidFill>
                  <a:srgbClr val="1E8FB2"/>
                </a:solidFill>
                <a:latin typeface="方正兰亭黑_GBK" pitchFamily="2" charset="-122"/>
                <a:ea typeface="方正兰亭黑_GBK" pitchFamily="2" charset="-122"/>
              </a:endParaRPr>
            </a:p>
          </p:txBody>
        </p:sp>
        <p:sp>
          <p:nvSpPr>
            <p:cNvPr id="10251" name="TextBox 146"/>
            <p:cNvSpPr txBox="1">
              <a:spLocks noChangeArrowheads="1"/>
            </p:cNvSpPr>
            <p:nvPr/>
          </p:nvSpPr>
          <p:spPr bwMode="auto">
            <a:xfrm>
              <a:off x="1171679" y="706526"/>
              <a:ext cx="2381462" cy="3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en-US" altLang="zh-CN" sz="1400">
                  <a:solidFill>
                    <a:srgbClr val="BCE8F2"/>
                  </a:solidFill>
                  <a:latin typeface="方正兰亭黑_GBK" pitchFamily="2" charset="-122"/>
                  <a:ea typeface="方正兰亭黑_GBK" pitchFamily="2" charset="-122"/>
                </a:rPr>
                <a:t>6% </a:t>
              </a:r>
              <a:r>
                <a:rPr lang="zh-CN" altLang="en-US" sz="1400">
                  <a:solidFill>
                    <a:srgbClr val="BCE8F2"/>
                  </a:solidFill>
                  <a:latin typeface="方正兰亭黑_GBK" pitchFamily="2" charset="-122"/>
                  <a:ea typeface="方正兰亭黑_GBK" pitchFamily="2" charset="-122"/>
                </a:rPr>
                <a:t>Click to add text</a:t>
              </a:r>
              <a:endParaRPr lang="en-US" altLang="zh-CN" sz="1400">
                <a:solidFill>
                  <a:srgbClr val="BCE8F2"/>
                </a:solidFill>
                <a:latin typeface="方正兰亭黑_GBK" pitchFamily="2" charset="-122"/>
                <a:ea typeface="方正兰亭黑_GBK" pitchFamily="2" charset="-122"/>
              </a:endParaRPr>
            </a:p>
          </p:txBody>
        </p:sp>
        <p:sp>
          <p:nvSpPr>
            <p:cNvPr id="10252" name="TextBox 146"/>
            <p:cNvSpPr txBox="1">
              <a:spLocks noChangeArrowheads="1"/>
            </p:cNvSpPr>
            <p:nvPr/>
          </p:nvSpPr>
          <p:spPr bwMode="auto">
            <a:xfrm>
              <a:off x="1171679" y="1438456"/>
              <a:ext cx="2381462" cy="3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en-US" altLang="zh-CN" sz="1400">
                  <a:solidFill>
                    <a:srgbClr val="BCE8F2"/>
                  </a:solidFill>
                  <a:latin typeface="方正兰亭黑_GBK" pitchFamily="2" charset="-122"/>
                  <a:ea typeface="方正兰亭黑_GBK" pitchFamily="2" charset="-122"/>
                </a:rPr>
                <a:t>11% </a:t>
              </a:r>
              <a:r>
                <a:rPr lang="zh-CN" altLang="en-US" sz="1400">
                  <a:solidFill>
                    <a:srgbClr val="BCE8F2"/>
                  </a:solidFill>
                  <a:latin typeface="方正兰亭黑_GBK" pitchFamily="2" charset="-122"/>
                  <a:ea typeface="方正兰亭黑_GBK" pitchFamily="2" charset="-122"/>
                </a:rPr>
                <a:t>Click to add text</a:t>
              </a:r>
              <a:endParaRPr lang="en-US" altLang="zh-CN" sz="1400">
                <a:solidFill>
                  <a:srgbClr val="BCE8F2"/>
                </a:solidFill>
                <a:latin typeface="方正兰亭黑_GBK" pitchFamily="2" charset="-122"/>
                <a:ea typeface="方正兰亭黑_GBK" pitchFamily="2" charset="-122"/>
              </a:endParaRPr>
            </a:p>
          </p:txBody>
        </p:sp>
        <p:sp>
          <p:nvSpPr>
            <p:cNvPr id="10253" name="TextBox 146"/>
            <p:cNvSpPr txBox="1">
              <a:spLocks noChangeArrowheads="1"/>
            </p:cNvSpPr>
            <p:nvPr/>
          </p:nvSpPr>
          <p:spPr bwMode="auto">
            <a:xfrm>
              <a:off x="1171679" y="1971922"/>
              <a:ext cx="2381462" cy="3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a:buFont typeface="Arial" charset="0"/>
                <a:defRPr sz="2000">
                  <a:solidFill>
                    <a:schemeClr val="tx1"/>
                  </a:solidFill>
                  <a:latin typeface="Calibri" pitchFamily="34" charset="0"/>
                  <a:ea typeface="宋体" pitchFamily="2" charset="-122"/>
                </a:defRPr>
              </a:lvl6pPr>
              <a:lvl7pPr>
                <a:buFont typeface="Arial" charset="0"/>
                <a:defRPr sz="2000">
                  <a:solidFill>
                    <a:schemeClr val="tx1"/>
                  </a:solidFill>
                  <a:latin typeface="Calibri" pitchFamily="34" charset="0"/>
                  <a:ea typeface="宋体" pitchFamily="2" charset="-122"/>
                </a:defRPr>
              </a:lvl7pPr>
              <a:lvl8pPr>
                <a:buFont typeface="Arial" charset="0"/>
                <a:defRPr sz="2000">
                  <a:solidFill>
                    <a:schemeClr val="tx1"/>
                  </a:solidFill>
                  <a:latin typeface="Calibri" pitchFamily="34" charset="0"/>
                  <a:ea typeface="宋体" pitchFamily="2" charset="-122"/>
                </a:defRPr>
              </a:lvl8pPr>
              <a:lvl9pPr>
                <a:buFont typeface="Arial" charset="0"/>
                <a:defRPr sz="2000">
                  <a:solidFill>
                    <a:schemeClr val="tx1"/>
                  </a:solidFill>
                  <a:latin typeface="Calibri" pitchFamily="34" charset="0"/>
                  <a:ea typeface="宋体" pitchFamily="2" charset="-122"/>
                </a:defRPr>
              </a:lvl9pPr>
            </a:lstStyle>
            <a:p>
              <a:r>
                <a:rPr lang="en-US" altLang="zh-CN" sz="1400">
                  <a:solidFill>
                    <a:srgbClr val="BCE8F2"/>
                  </a:solidFill>
                  <a:latin typeface="方正兰亭黑_GBK" pitchFamily="2" charset="-122"/>
                  <a:ea typeface="方正兰亭黑_GBK" pitchFamily="2" charset="-122"/>
                </a:rPr>
                <a:t>12% </a:t>
              </a:r>
              <a:r>
                <a:rPr lang="zh-CN" altLang="en-US" sz="1400">
                  <a:solidFill>
                    <a:srgbClr val="BCE8F2"/>
                  </a:solidFill>
                  <a:latin typeface="方正兰亭黑_GBK" pitchFamily="2" charset="-122"/>
                  <a:ea typeface="方正兰亭黑_GBK" pitchFamily="2" charset="-122"/>
                </a:rPr>
                <a:t>Click to add text</a:t>
              </a:r>
              <a:endParaRPr lang="en-US" altLang="zh-CN" sz="1400">
                <a:solidFill>
                  <a:srgbClr val="BCE8F2"/>
                </a:solidFill>
                <a:latin typeface="方正兰亭黑_GBK" pitchFamily="2" charset="-122"/>
                <a:ea typeface="方正兰亭黑_GBK" pitchFamily="2"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2317"/>
                                        </p:tgtEl>
                                        <p:attrNameLst>
                                          <p:attrName>style.visibility</p:attrName>
                                        </p:attrNameLst>
                                      </p:cBhvr>
                                      <p:to>
                                        <p:strVal val="visible"/>
                                      </p:to>
                                    </p:set>
                                    <p:animEffect transition="in" filter="fade">
                                      <p:cBhvr>
                                        <p:cTn id="7" dur="1000"/>
                                        <p:tgtEl>
                                          <p:spTgt spid="12317"/>
                                        </p:tgtEl>
                                      </p:cBhvr>
                                    </p:animEffect>
                                    <p:anim calcmode="lin" valueType="num">
                                      <p:cBhvr>
                                        <p:cTn id="8" dur="1000" fill="hold"/>
                                        <p:tgtEl>
                                          <p:spTgt spid="12317"/>
                                        </p:tgtEl>
                                        <p:attrNameLst>
                                          <p:attrName>ppt_x</p:attrName>
                                        </p:attrNameLst>
                                      </p:cBhvr>
                                      <p:tavLst>
                                        <p:tav tm="0">
                                          <p:val>
                                            <p:strVal val="#ppt_x"/>
                                          </p:val>
                                        </p:tav>
                                        <p:tav tm="100000">
                                          <p:val>
                                            <p:strVal val="#ppt_x"/>
                                          </p:val>
                                        </p:tav>
                                      </p:tavLst>
                                    </p:anim>
                                    <p:anim calcmode="lin" valueType="num">
                                      <p:cBhvr>
                                        <p:cTn id="9" dur="1000" fill="hold"/>
                                        <p:tgtEl>
                                          <p:spTgt spid="1231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5" presetClass="entr" presetSubtype="0" fill="hold" nodeType="afterEffect">
                                  <p:stCondLst>
                                    <p:cond delay="0"/>
                                  </p:stCondLst>
                                  <p:childTnLst>
                                    <p:set>
                                      <p:cBhvr>
                                        <p:cTn id="12" dur="1" fill="hold">
                                          <p:stCondLst>
                                            <p:cond delay="0"/>
                                          </p:stCondLst>
                                        </p:cTn>
                                        <p:tgtEl>
                                          <p:spTgt spid="12307"/>
                                        </p:tgtEl>
                                        <p:attrNameLst>
                                          <p:attrName>style.visibility</p:attrName>
                                        </p:attrNameLst>
                                      </p:cBhvr>
                                      <p:to>
                                        <p:strVal val="visible"/>
                                      </p:to>
                                    </p:set>
                                    <p:animEffect transition="in" filter="fade">
                                      <p:cBhvr>
                                        <p:cTn id="13" dur="1000"/>
                                        <p:tgtEl>
                                          <p:spTgt spid="12307"/>
                                        </p:tgtEl>
                                      </p:cBhvr>
                                    </p:animEffect>
                                    <p:anim calcmode="lin" valueType="num">
                                      <p:cBhvr>
                                        <p:cTn id="14" dur="1000" fill="hold"/>
                                        <p:tgtEl>
                                          <p:spTgt spid="12307"/>
                                        </p:tgtEl>
                                        <p:attrNameLst>
                                          <p:attrName>style.rotation</p:attrName>
                                        </p:attrNameLst>
                                      </p:cBhvr>
                                      <p:tavLst>
                                        <p:tav tm="0">
                                          <p:val>
                                            <p:fltVal val="720"/>
                                          </p:val>
                                        </p:tav>
                                        <p:tav tm="100000">
                                          <p:val>
                                            <p:fltVal val="0"/>
                                          </p:val>
                                        </p:tav>
                                      </p:tavLst>
                                    </p:anim>
                                    <p:anim calcmode="lin" valueType="num">
                                      <p:cBhvr>
                                        <p:cTn id="15" dur="1000" fill="hold"/>
                                        <p:tgtEl>
                                          <p:spTgt spid="12307"/>
                                        </p:tgtEl>
                                        <p:attrNameLst>
                                          <p:attrName>ppt_h</p:attrName>
                                        </p:attrNameLst>
                                      </p:cBhvr>
                                      <p:tavLst>
                                        <p:tav tm="0">
                                          <p:val>
                                            <p:fltVal val="0"/>
                                          </p:val>
                                        </p:tav>
                                        <p:tav tm="100000">
                                          <p:val>
                                            <p:strVal val="#ppt_h"/>
                                          </p:val>
                                        </p:tav>
                                      </p:tavLst>
                                    </p:anim>
                                    <p:anim calcmode="lin" valueType="num">
                                      <p:cBhvr>
                                        <p:cTn id="16" dur="1000" fill="hold"/>
                                        <p:tgtEl>
                                          <p:spTgt spid="12307"/>
                                        </p:tgtEl>
                                        <p:attrNameLst>
                                          <p:attrName>ppt_w</p:attrName>
                                        </p:attrNameLst>
                                      </p:cBhvr>
                                      <p:tavLst>
                                        <p:tav tm="0">
                                          <p:val>
                                            <p:fltVal val="0"/>
                                          </p:val>
                                        </p:tav>
                                        <p:tav tm="100000">
                                          <p:val>
                                            <p:strVal val="#ppt_w"/>
                                          </p:val>
                                        </p:tav>
                                      </p:tavLst>
                                    </p:anim>
                                  </p:childTnLst>
                                </p:cTn>
                              </p:par>
                            </p:childTnLst>
                          </p:cTn>
                        </p:par>
                        <p:par>
                          <p:cTn id="17" fill="hold" nodeType="afterGroup">
                            <p:stCondLst>
                              <p:cond delay="2000"/>
                            </p:stCondLst>
                            <p:childTnLst>
                              <p:par>
                                <p:cTn id="18" presetID="12" presetClass="entr" presetSubtype="8" fill="hold" nodeType="afterEffect">
                                  <p:stCondLst>
                                    <p:cond delay="0"/>
                                  </p:stCondLst>
                                  <p:childTnLst>
                                    <p:set>
                                      <p:cBhvr>
                                        <p:cTn id="19" dur="1" fill="hold">
                                          <p:stCondLst>
                                            <p:cond delay="0"/>
                                          </p:stCondLst>
                                        </p:cTn>
                                        <p:tgtEl>
                                          <p:spTgt spid="12291"/>
                                        </p:tgtEl>
                                        <p:attrNameLst>
                                          <p:attrName>style.visibility</p:attrName>
                                        </p:attrNameLst>
                                      </p:cBhvr>
                                      <p:to>
                                        <p:strVal val="visible"/>
                                      </p:to>
                                    </p:set>
                                    <p:animEffect transition="in" filter="slide(fromLeft)">
                                      <p:cBhvr>
                                        <p:cTn id="20" dur="1000"/>
                                        <p:tgtEl>
                                          <p:spTgt spid="12291"/>
                                        </p:tgtEl>
                                      </p:cBhvr>
                                    </p:animEffect>
                                  </p:childTnLst>
                                </p:cTn>
                              </p:par>
                              <p:par>
                                <p:cTn id="21" presetID="12" presetClass="entr" presetSubtype="2" fill="hold" nodeType="withEffect">
                                  <p:stCondLst>
                                    <p:cond delay="0"/>
                                  </p:stCondLst>
                                  <p:childTnLst>
                                    <p:set>
                                      <p:cBhvr>
                                        <p:cTn id="22" dur="1" fill="hold">
                                          <p:stCondLst>
                                            <p:cond delay="0"/>
                                          </p:stCondLst>
                                        </p:cTn>
                                        <p:tgtEl>
                                          <p:spTgt spid="12300"/>
                                        </p:tgtEl>
                                        <p:attrNameLst>
                                          <p:attrName>style.visibility</p:attrName>
                                        </p:attrNameLst>
                                      </p:cBhvr>
                                      <p:to>
                                        <p:strVal val="visible"/>
                                      </p:to>
                                    </p:set>
                                    <p:animEffect transition="in" filter="slide(fromRight)">
                                      <p:cBhvr>
                                        <p:cTn id="23" dur="1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https://www.freeppt7.com">
  <a:themeElements>
    <a:clrScheme name="自定义 2">
      <a:dk1>
        <a:sysClr val="windowText" lastClr="000000"/>
      </a:dk1>
      <a:lt1>
        <a:sysClr val="window" lastClr="FFFFFF"/>
      </a:lt1>
      <a:dk2>
        <a:srgbClr val="1F497D"/>
      </a:dk2>
      <a:lt2>
        <a:srgbClr val="EEECE1"/>
      </a:lt2>
      <a:accent1>
        <a:srgbClr val="007DA4"/>
      </a:accent1>
      <a:accent2>
        <a:srgbClr val="00AFD2"/>
      </a:accent2>
      <a:accent3>
        <a:srgbClr val="76D1E0"/>
      </a:accent3>
      <a:accent4>
        <a:srgbClr val="E6E7E9"/>
      </a:accent4>
      <a:accent5>
        <a:srgbClr val="4BACC6"/>
      </a:accent5>
      <a:accent6>
        <a:srgbClr val="F79646"/>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TotalTime>
  <Pages>0</Pages>
  <Words>1517</Words>
  <Characters>0</Characters>
  <Application>Microsoft Office PowerPoint</Application>
  <DocSecurity>0</DocSecurity>
  <PresentationFormat>自定义</PresentationFormat>
  <Lines>0</Lines>
  <Paragraphs>303</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宋体</vt:lpstr>
      <vt:lpstr>微软雅黑</vt:lpstr>
      <vt:lpstr>Arial Black</vt:lpstr>
      <vt:lpstr>Impact</vt:lpstr>
      <vt:lpstr>方正兰亭中黑_GBK</vt:lpstr>
      <vt:lpstr>方正正纤黑简体</vt:lpstr>
      <vt:lpstr>方正兰亭中粗黑_GBK</vt:lpstr>
      <vt:lpstr>Swiss911 UCm BT</vt:lpstr>
      <vt:lpstr>方正兰亭黑_GBK</vt:lpstr>
      <vt:lpstr>Arial</vt:lpstr>
      <vt:lpstr>Arial Rounded MT Bold</vt:lpstr>
      <vt:lpstr>Calibri</vt:lpstr>
      <vt:lpstr>方正兰亭纤黑简体</vt:lpstr>
      <vt:lpstr>1_https://www.freeppt7.com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6</cp:revision>
  <cp:lastPrinted>1899-12-30T00:00:00Z</cp:lastPrinted>
  <dcterms:created xsi:type="dcterms:W3CDTF">2010-06-08T02:33:18Z</dcterms:created>
  <dcterms:modified xsi:type="dcterms:W3CDTF">2020-04-14T23:41:07Z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2052-6.6.0.2461</vt:lpwstr>
  </property>
</Properties>
</file>