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3"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41" autoAdjust="0"/>
    <p:restoredTop sz="94660"/>
  </p:normalViewPr>
  <p:slideViewPr>
    <p:cSldViewPr snapToGrid="0">
      <p:cViewPr varScale="1">
        <p:scale>
          <a:sx n="81" d="100"/>
          <a:sy n="81" d="100"/>
        </p:scale>
        <p:origin x="811" y="67"/>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系列 1</c:v>
                </c:pt>
              </c:strCache>
            </c:strRef>
          </c:tx>
          <c:spPr>
            <a:ln w="28504" cap="rnd">
              <a:solidFill>
                <a:schemeClr val="tx1"/>
              </a:solidFill>
              <a:round/>
            </a:ln>
            <a:effectLst/>
          </c:spPr>
          <c:marker>
            <c:symbol val="none"/>
          </c:marker>
          <c:cat>
            <c:strRef>
              <c:f>Sheet1!$A$2:$A$8</c:f>
              <c:strCache>
                <c:ptCount val="7"/>
                <c:pt idx="0">
                  <c:v>类别 1</c:v>
                </c:pt>
                <c:pt idx="1">
                  <c:v>类别 2</c:v>
                </c:pt>
                <c:pt idx="2">
                  <c:v>类别 3</c:v>
                </c:pt>
                <c:pt idx="3">
                  <c:v>类别 4</c:v>
                </c:pt>
                <c:pt idx="4">
                  <c:v>类别 5</c:v>
                </c:pt>
                <c:pt idx="5">
                  <c:v>类别 6</c:v>
                </c:pt>
                <c:pt idx="6">
                  <c:v>类别 7</c:v>
                </c:pt>
              </c:strCache>
            </c:strRef>
          </c:cat>
          <c:val>
            <c:numRef>
              <c:f>Sheet1!$B$2:$B$8</c:f>
              <c:numCache>
                <c:formatCode>General</c:formatCode>
                <c:ptCount val="7"/>
                <c:pt idx="0">
                  <c:v>4.3</c:v>
                </c:pt>
                <c:pt idx="1">
                  <c:v>2.5</c:v>
                </c:pt>
                <c:pt idx="2">
                  <c:v>3.5</c:v>
                </c:pt>
                <c:pt idx="3">
                  <c:v>4.5</c:v>
                </c:pt>
                <c:pt idx="4">
                  <c:v>3</c:v>
                </c:pt>
                <c:pt idx="5">
                  <c:v>2</c:v>
                </c:pt>
                <c:pt idx="6">
                  <c:v>2.9</c:v>
                </c:pt>
              </c:numCache>
            </c:numRef>
          </c:val>
          <c:smooth val="0"/>
          <c:extLst>
            <c:ext xmlns:c16="http://schemas.microsoft.com/office/drawing/2014/chart" uri="{C3380CC4-5D6E-409C-BE32-E72D297353CC}">
              <c16:uniqueId val="{00000000-5D98-4FB5-B9C2-23D216416CB9}"/>
            </c:ext>
          </c:extLst>
        </c:ser>
        <c:ser>
          <c:idx val="1"/>
          <c:order val="1"/>
          <c:tx>
            <c:strRef>
              <c:f>Sheet1!$C$1</c:f>
              <c:strCache>
                <c:ptCount val="1"/>
                <c:pt idx="0">
                  <c:v>系列 2</c:v>
                </c:pt>
              </c:strCache>
            </c:strRef>
          </c:tx>
          <c:spPr>
            <a:ln w="28504" cap="rnd">
              <a:solidFill>
                <a:schemeClr val="tx1">
                  <a:lumMod val="75000"/>
                  <a:lumOff val="25000"/>
                </a:schemeClr>
              </a:solidFill>
              <a:round/>
            </a:ln>
            <a:effectLst/>
          </c:spPr>
          <c:marker>
            <c:symbol val="none"/>
          </c:marker>
          <c:cat>
            <c:strRef>
              <c:f>Sheet1!$A$2:$A$8</c:f>
              <c:strCache>
                <c:ptCount val="7"/>
                <c:pt idx="0">
                  <c:v>类别 1</c:v>
                </c:pt>
                <c:pt idx="1">
                  <c:v>类别 2</c:v>
                </c:pt>
                <c:pt idx="2">
                  <c:v>类别 3</c:v>
                </c:pt>
                <c:pt idx="3">
                  <c:v>类别 4</c:v>
                </c:pt>
                <c:pt idx="4">
                  <c:v>类别 5</c:v>
                </c:pt>
                <c:pt idx="5">
                  <c:v>类别 6</c:v>
                </c:pt>
                <c:pt idx="6">
                  <c:v>类别 7</c:v>
                </c:pt>
              </c:strCache>
            </c:strRef>
          </c:cat>
          <c:val>
            <c:numRef>
              <c:f>Sheet1!$C$2:$C$8</c:f>
              <c:numCache>
                <c:formatCode>General</c:formatCode>
                <c:ptCount val="7"/>
                <c:pt idx="0">
                  <c:v>2.4</c:v>
                </c:pt>
                <c:pt idx="1">
                  <c:v>4.4000000000000004</c:v>
                </c:pt>
                <c:pt idx="2">
                  <c:v>1.8</c:v>
                </c:pt>
                <c:pt idx="3">
                  <c:v>2.8</c:v>
                </c:pt>
                <c:pt idx="4">
                  <c:v>4</c:v>
                </c:pt>
                <c:pt idx="5">
                  <c:v>2.9</c:v>
                </c:pt>
                <c:pt idx="6">
                  <c:v>3.4</c:v>
                </c:pt>
              </c:numCache>
            </c:numRef>
          </c:val>
          <c:smooth val="0"/>
          <c:extLst>
            <c:ext xmlns:c16="http://schemas.microsoft.com/office/drawing/2014/chart" uri="{C3380CC4-5D6E-409C-BE32-E72D297353CC}">
              <c16:uniqueId val="{00000001-5D98-4FB5-B9C2-23D216416CB9}"/>
            </c:ext>
          </c:extLst>
        </c:ser>
        <c:dLbls>
          <c:showLegendKey val="0"/>
          <c:showVal val="0"/>
          <c:showCatName val="0"/>
          <c:showSerName val="0"/>
          <c:showPercent val="0"/>
          <c:showBubbleSize val="0"/>
        </c:dLbls>
        <c:smooth val="0"/>
        <c:axId val="69502976"/>
        <c:axId val="34281088"/>
      </c:lineChart>
      <c:catAx>
        <c:axId val="69502976"/>
        <c:scaling>
          <c:orientation val="minMax"/>
        </c:scaling>
        <c:delete val="0"/>
        <c:axPos val="b"/>
        <c:numFmt formatCode="General" sourceLinked="1"/>
        <c:majorTickMark val="out"/>
        <c:minorTickMark val="none"/>
        <c:tickLblPos val="nextTo"/>
        <c:spPr>
          <a:noFill/>
          <a:ln w="9501" cap="flat" cmpd="sng" algn="ctr">
            <a:solidFill>
              <a:schemeClr val="tx1">
                <a:lumMod val="15000"/>
                <a:lumOff val="85000"/>
              </a:schemeClr>
            </a:solidFill>
            <a:round/>
          </a:ln>
          <a:effectLst/>
        </c:spPr>
        <c:txPr>
          <a:bodyPr rot="-60000000" vert="horz"/>
          <a:lstStyle/>
          <a:p>
            <a:pPr>
              <a:defRPr>
                <a:latin typeface="+mn-lt"/>
              </a:defRPr>
            </a:pPr>
            <a:endParaRPr lang="zh-CN"/>
          </a:p>
        </c:txPr>
        <c:crossAx val="34281088"/>
        <c:crosses val="autoZero"/>
        <c:auto val="1"/>
        <c:lblAlgn val="ctr"/>
        <c:lblOffset val="100"/>
        <c:noMultiLvlLbl val="0"/>
      </c:catAx>
      <c:valAx>
        <c:axId val="34281088"/>
        <c:scaling>
          <c:orientation val="minMax"/>
        </c:scaling>
        <c:delete val="0"/>
        <c:axPos val="l"/>
        <c:numFmt formatCode="General" sourceLinked="1"/>
        <c:majorTickMark val="out"/>
        <c:minorTickMark val="none"/>
        <c:tickLblPos val="nextTo"/>
        <c:spPr>
          <a:noFill/>
          <a:ln>
            <a:noFill/>
          </a:ln>
          <a:effectLst/>
        </c:spPr>
        <c:txPr>
          <a:bodyPr rot="-60000000" vert="horz"/>
          <a:lstStyle/>
          <a:p>
            <a:pPr>
              <a:defRPr/>
            </a:pPr>
            <a:endParaRPr lang="zh-CN"/>
          </a:p>
        </c:txPr>
        <c:crossAx val="69502976"/>
        <c:crosses val="autoZero"/>
        <c:crossBetween val="between"/>
      </c:valAx>
      <c:spPr>
        <a:noFill/>
        <a:ln w="25337">
          <a:noFill/>
        </a:ln>
      </c:spPr>
    </c:plotArea>
    <c:plotVisOnly val="1"/>
    <c:dispBlanksAs val="gap"/>
    <c:showDLblsOverMax val="0"/>
  </c:chart>
  <c:spPr>
    <a:noFill/>
    <a:ln>
      <a:noFill/>
    </a:ln>
    <a:effectLst/>
  </c:spPr>
  <c:txPr>
    <a:bodyPr/>
    <a:lstStyle/>
    <a:p>
      <a:pPr>
        <a:defRPr sz="1800">
          <a:solidFill>
            <a:schemeClr val="tx1">
              <a:lumMod val="75000"/>
              <a:lumOff val="25000"/>
            </a:schemeClr>
          </a:solidFill>
          <a:latin typeface="黑体" panose="02010609060101010101" pitchFamily="49" charset="-122"/>
          <a:ea typeface="黑体" panose="02010609060101010101" pitchFamily="49" charset="-122"/>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a:solidFill>
                <a:srgbClr val="FFC000"/>
              </a:solidFill>
            </a:ln>
          </c:spPr>
          <c:marker>
            <c:symbol val="circle"/>
            <c:size val="7"/>
            <c:spPr>
              <a:solidFill>
                <a:srgbClr val="FFC000"/>
              </a:solidFill>
              <a:ln w="19050">
                <a:solidFill>
                  <a:srgbClr val="FFC000"/>
                </a:solidFill>
              </a:ln>
            </c:spPr>
          </c:marker>
          <c:cat>
            <c:strRef>
              <c:f>Sheet1!$A$2:$A$6</c:f>
              <c:strCache>
                <c:ptCount val="5"/>
                <c:pt idx="0">
                  <c:v>Category 1</c:v>
                </c:pt>
                <c:pt idx="1">
                  <c:v>Category 2</c:v>
                </c:pt>
                <c:pt idx="2">
                  <c:v>Category 3</c:v>
                </c:pt>
                <c:pt idx="3">
                  <c:v>Category 4</c:v>
                </c:pt>
                <c:pt idx="4">
                  <c:v>Category 5</c:v>
                </c:pt>
              </c:strCache>
            </c:strRef>
          </c:cat>
          <c:val>
            <c:numRef>
              <c:f>Sheet1!$B$2:$B$6</c:f>
              <c:numCache>
                <c:formatCode>General</c:formatCode>
                <c:ptCount val="5"/>
                <c:pt idx="0">
                  <c:v>4.3</c:v>
                </c:pt>
                <c:pt idx="1">
                  <c:v>2.5</c:v>
                </c:pt>
                <c:pt idx="2">
                  <c:v>3.5</c:v>
                </c:pt>
                <c:pt idx="3">
                  <c:v>3</c:v>
                </c:pt>
                <c:pt idx="4">
                  <c:v>3.5</c:v>
                </c:pt>
              </c:numCache>
            </c:numRef>
          </c:val>
          <c:smooth val="0"/>
          <c:extLst>
            <c:ext xmlns:c16="http://schemas.microsoft.com/office/drawing/2014/chart" uri="{C3380CC4-5D6E-409C-BE32-E72D297353CC}">
              <c16:uniqueId val="{00000000-93B8-4596-B7C1-E8DA59792589}"/>
            </c:ext>
          </c:extLst>
        </c:ser>
        <c:ser>
          <c:idx val="1"/>
          <c:order val="1"/>
          <c:tx>
            <c:strRef>
              <c:f>Sheet1!$C$1</c:f>
              <c:strCache>
                <c:ptCount val="1"/>
                <c:pt idx="0">
                  <c:v>Series 2</c:v>
                </c:pt>
              </c:strCache>
            </c:strRef>
          </c:tx>
          <c:spPr>
            <a:ln>
              <a:solidFill>
                <a:schemeClr val="tx1">
                  <a:lumMod val="85000"/>
                  <a:lumOff val="15000"/>
                </a:schemeClr>
              </a:solidFill>
            </a:ln>
          </c:spPr>
          <c:marker>
            <c:symbol val="circle"/>
            <c:size val="7"/>
            <c:spPr>
              <a:solidFill>
                <a:schemeClr val="bg1">
                  <a:lumMod val="95000"/>
                </a:schemeClr>
              </a:solidFill>
              <a:ln w="19050">
                <a:solidFill>
                  <a:prstClr val="black">
                    <a:lumMod val="85000"/>
                    <a:lumOff val="15000"/>
                  </a:prstClr>
                </a:solidFill>
              </a:ln>
            </c:spPr>
          </c:marker>
          <c:cat>
            <c:strRef>
              <c:f>Sheet1!$A$2:$A$6</c:f>
              <c:strCache>
                <c:ptCount val="5"/>
                <c:pt idx="0">
                  <c:v>Category 1</c:v>
                </c:pt>
                <c:pt idx="1">
                  <c:v>Category 2</c:v>
                </c:pt>
                <c:pt idx="2">
                  <c:v>Category 3</c:v>
                </c:pt>
                <c:pt idx="3">
                  <c:v>Category 4</c:v>
                </c:pt>
                <c:pt idx="4">
                  <c:v>Category 5</c:v>
                </c:pt>
              </c:strCache>
            </c:strRef>
          </c:cat>
          <c:val>
            <c:numRef>
              <c:f>Sheet1!$C$2:$C$6</c:f>
              <c:numCache>
                <c:formatCode>General</c:formatCode>
                <c:ptCount val="5"/>
                <c:pt idx="0">
                  <c:v>2.4</c:v>
                </c:pt>
                <c:pt idx="1">
                  <c:v>4.4000000000000004</c:v>
                </c:pt>
                <c:pt idx="2">
                  <c:v>1.8</c:v>
                </c:pt>
                <c:pt idx="3">
                  <c:v>1.4</c:v>
                </c:pt>
                <c:pt idx="4">
                  <c:v>1.8</c:v>
                </c:pt>
              </c:numCache>
            </c:numRef>
          </c:val>
          <c:smooth val="0"/>
          <c:extLst>
            <c:ext xmlns:c16="http://schemas.microsoft.com/office/drawing/2014/chart" uri="{C3380CC4-5D6E-409C-BE32-E72D297353CC}">
              <c16:uniqueId val="{00000001-93B8-4596-B7C1-E8DA59792589}"/>
            </c:ext>
          </c:extLst>
        </c:ser>
        <c:dLbls>
          <c:showLegendKey val="0"/>
          <c:showVal val="0"/>
          <c:showCatName val="0"/>
          <c:showSerName val="0"/>
          <c:showPercent val="0"/>
          <c:showBubbleSize val="0"/>
        </c:dLbls>
        <c:marker val="1"/>
        <c:smooth val="0"/>
        <c:axId val="80174592"/>
        <c:axId val="34498816"/>
      </c:lineChart>
      <c:catAx>
        <c:axId val="80174592"/>
        <c:scaling>
          <c:orientation val="minMax"/>
        </c:scaling>
        <c:delete val="0"/>
        <c:axPos val="b"/>
        <c:numFmt formatCode="General" sourceLinked="0"/>
        <c:majorTickMark val="out"/>
        <c:minorTickMark val="none"/>
        <c:tickLblPos val="nextTo"/>
        <c:txPr>
          <a:bodyPr/>
          <a:lstStyle/>
          <a:p>
            <a:pPr>
              <a:defRPr sz="2000">
                <a:solidFill>
                  <a:srgbClr val="595959"/>
                </a:solidFill>
                <a:latin typeface="Open Sans Light" panose="020B0306030504020204" pitchFamily="34" charset="0"/>
                <a:ea typeface="Open Sans Light" panose="020B0306030504020204" pitchFamily="34" charset="0"/>
                <a:cs typeface="Open Sans Light" panose="020B0306030504020204" pitchFamily="34" charset="0"/>
              </a:defRPr>
            </a:pPr>
            <a:endParaRPr lang="zh-CN"/>
          </a:p>
        </c:txPr>
        <c:crossAx val="34498816"/>
        <c:crosses val="autoZero"/>
        <c:auto val="1"/>
        <c:lblAlgn val="ctr"/>
        <c:lblOffset val="100"/>
        <c:noMultiLvlLbl val="0"/>
      </c:catAx>
      <c:valAx>
        <c:axId val="34498816"/>
        <c:scaling>
          <c:orientation val="minMax"/>
        </c:scaling>
        <c:delete val="0"/>
        <c:axPos val="l"/>
        <c:majorGridlines>
          <c:spPr>
            <a:ln>
              <a:noFill/>
            </a:ln>
          </c:spPr>
        </c:majorGridlines>
        <c:numFmt formatCode="General" sourceLinked="1"/>
        <c:majorTickMark val="out"/>
        <c:minorTickMark val="none"/>
        <c:tickLblPos val="nextTo"/>
        <c:spPr>
          <a:ln>
            <a:noFill/>
          </a:ln>
        </c:spPr>
        <c:txPr>
          <a:bodyPr/>
          <a:lstStyle/>
          <a:p>
            <a:pPr>
              <a:defRPr sz="1400">
                <a:solidFill>
                  <a:schemeClr val="tx1">
                    <a:lumMod val="65000"/>
                    <a:lumOff val="35000"/>
                  </a:schemeClr>
                </a:solidFill>
                <a:latin typeface="Bebas Neue" pitchFamily="34" charset="0"/>
              </a:defRPr>
            </a:pPr>
            <a:endParaRPr lang="zh-CN"/>
          </a:p>
        </c:txPr>
        <c:crossAx val="80174592"/>
        <c:crosses val="autoZero"/>
        <c:crossBetween val="between"/>
      </c:valAx>
      <c:spPr>
        <a:ln>
          <a:noFill/>
        </a:ln>
      </c:spPr>
    </c:plotArea>
    <c:plotVisOnly val="1"/>
    <c:dispBlanksAs val="gap"/>
    <c:showDLblsOverMax val="0"/>
  </c:chart>
  <c:txPr>
    <a:bodyPr/>
    <a:lstStyle/>
    <a:p>
      <a:pPr>
        <a:defRPr sz="1800"/>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974018-E725-4038-B920-BFAF84D1DEAB}" type="datetimeFigureOut">
              <a:rPr lang="zh-CN" altLang="en-US" smtClean="0"/>
              <a:t>2020/4/17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EF15A-2B1E-4B40-805C-EBF4E2D64AE4}" type="slidenum">
              <a:rPr lang="zh-CN" altLang="en-US" smtClean="0"/>
              <a:t>‹#›</a:t>
            </a:fld>
            <a:endParaRPr lang="zh-CN" altLang="en-US"/>
          </a:p>
        </p:txBody>
      </p:sp>
    </p:spTree>
    <p:extLst>
      <p:ext uri="{BB962C8B-B14F-4D97-AF65-F5344CB8AC3E}">
        <p14:creationId xmlns:p14="http://schemas.microsoft.com/office/powerpoint/2010/main" val="243580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3111466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77179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1953264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426161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150381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21147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172333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1451841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40487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12292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79FA7E6-C1F3-474E-8E82-1100A04DFCDE}" type="datetimeFigureOut">
              <a:rPr lang="zh-CN" altLang="en-US" smtClean="0"/>
              <a:t>2020/4/17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1889714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9FA7E6-C1F3-474E-8E82-1100A04DFCDE}" type="datetimeFigureOut">
              <a:rPr lang="zh-CN" altLang="en-US" smtClean="0"/>
              <a:t>2020/4/17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ED234-02D3-4DFA-A709-7DEBA37AE55B}" type="slidenum">
              <a:rPr lang="zh-CN" altLang="en-US" smtClean="0"/>
              <a:t>‹#›</a:t>
            </a:fld>
            <a:endParaRPr lang="zh-CN" altLang="en-US"/>
          </a:p>
        </p:txBody>
      </p:sp>
    </p:spTree>
    <p:extLst>
      <p:ext uri="{BB962C8B-B14F-4D97-AF65-F5344CB8AC3E}">
        <p14:creationId xmlns:p14="http://schemas.microsoft.com/office/powerpoint/2010/main" val="917620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gif"/></Relationships>
</file>

<file path=ppt/slides/_rels/slide19.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2.wdp"/><Relationship Id="rId4" Type="http://schemas.openxmlformats.org/officeDocument/2006/relationships/image" Target="../media/image5.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5400675"/>
            <a:ext cx="12192000" cy="14573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p:cNvCxnSpPr/>
          <p:nvPr/>
        </p:nvCxnSpPr>
        <p:spPr>
          <a:xfrm>
            <a:off x="0" y="1914525"/>
            <a:ext cx="78105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800100" y="2905125"/>
            <a:ext cx="78105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等腰三角形 8"/>
          <p:cNvSpPr/>
          <p:nvPr/>
        </p:nvSpPr>
        <p:spPr>
          <a:xfrm>
            <a:off x="7538466" y="1152526"/>
            <a:ext cx="1458468" cy="1257300"/>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等腰三角形 9"/>
          <p:cNvSpPr/>
          <p:nvPr/>
        </p:nvSpPr>
        <p:spPr>
          <a:xfrm>
            <a:off x="8267700" y="973098"/>
            <a:ext cx="1224643" cy="1055727"/>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等腰三角形 10"/>
          <p:cNvSpPr/>
          <p:nvPr/>
        </p:nvSpPr>
        <p:spPr>
          <a:xfrm>
            <a:off x="9166860" y="1266826"/>
            <a:ext cx="1016508" cy="876300"/>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826137" y="844552"/>
            <a:ext cx="627997" cy="541377"/>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1118616" y="2025105"/>
            <a:ext cx="6419850" cy="769441"/>
          </a:xfrm>
          <a:prstGeom prst="rect">
            <a:avLst/>
          </a:prstGeom>
          <a:noFill/>
        </p:spPr>
        <p:txBody>
          <a:bodyPr wrap="square" rtlCol="0">
            <a:spAutoFit/>
          </a:bodyPr>
          <a:lstStyle/>
          <a:p>
            <a:r>
              <a:rPr lang="en-US" altLang="zh-CN" sz="4400" b="1" dirty="0">
                <a:solidFill>
                  <a:schemeClr val="bg1"/>
                </a:solidFill>
              </a:rPr>
              <a:t>FREE POWERPOINT</a:t>
            </a:r>
            <a:endParaRPr lang="zh-CN" altLang="en-US" sz="4400" b="1" dirty="0">
              <a:solidFill>
                <a:schemeClr val="bg1"/>
              </a:solidFill>
            </a:endParaRPr>
          </a:p>
        </p:txBody>
      </p:sp>
      <p:sp>
        <p:nvSpPr>
          <p:cNvPr id="15" name="Copyright Notice"/>
          <p:cNvSpPr>
            <a:spLocks/>
          </p:cNvSpPr>
          <p:nvPr/>
        </p:nvSpPr>
        <p:spPr bwMode="auto">
          <a:xfrm>
            <a:off x="1176835" y="3012530"/>
            <a:ext cx="6432497" cy="80409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600" cap="small"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600" cap="small"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Rounded Rectangle 7">
            <a:extLst>
              <a:ext uri="{FF2B5EF4-FFF2-40B4-BE49-F238E27FC236}">
                <a16:creationId xmlns:a16="http://schemas.microsoft.com/office/drawing/2014/main" id="{E136F605-5F0A-4C68-8882-F6158313DE6F}"/>
              </a:ext>
            </a:extLst>
          </p:cNvPr>
          <p:cNvSpPr/>
          <p:nvPr/>
        </p:nvSpPr>
        <p:spPr>
          <a:xfrm>
            <a:off x="1271861" y="683052"/>
            <a:ext cx="1125326" cy="290046"/>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t>LOGO</a:t>
            </a:r>
            <a:endParaRPr lang="ko-KR" altLang="en-US" sz="2000" dirty="0"/>
          </a:p>
        </p:txBody>
      </p:sp>
      <p:sp>
        <p:nvSpPr>
          <p:cNvPr id="16" name="TextBox 3">
            <a:hlinkClick r:id="rId2"/>
            <a:extLst>
              <a:ext uri="{FF2B5EF4-FFF2-40B4-BE49-F238E27FC236}">
                <a16:creationId xmlns:a16="http://schemas.microsoft.com/office/drawing/2014/main" id="{678BDE30-69FA-4C12-B077-81F757C0A963}"/>
              </a:ext>
            </a:extLst>
          </p:cNvPr>
          <p:cNvSpPr txBox="1"/>
          <p:nvPr/>
        </p:nvSpPr>
        <p:spPr>
          <a:xfrm>
            <a:off x="7731696" y="4829176"/>
            <a:ext cx="2530475" cy="246221"/>
          </a:xfrm>
          <a:prstGeom prst="rect">
            <a:avLst/>
          </a:prstGeom>
          <a:noFill/>
        </p:spPr>
        <p:txBody>
          <a:bodyPr wrap="square" rtlCol="0">
            <a:spAutoFit/>
          </a:bodyPr>
          <a:lstStyle/>
          <a:p>
            <a:pPr algn="ctr"/>
            <a:r>
              <a:rPr lang="en-US" altLang="zh-CN" sz="1000" dirty="0">
                <a:solidFill>
                  <a:schemeClr val="bg1">
                    <a:lumMod val="50000"/>
                  </a:schemeClr>
                </a:solidFill>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1249105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rcRect t="47899" b="17567"/>
          <a:stretch>
            <a:fillRect/>
          </a:stretch>
        </p:blipFill>
        <p:spPr>
          <a:xfrm flipH="1">
            <a:off x="0" y="1648335"/>
            <a:ext cx="12192000" cy="2800116"/>
          </a:xfrm>
          <a:custGeom>
            <a:avLst/>
            <a:gdLst>
              <a:gd name="connsiteX0" fmla="*/ 0 w 12192000"/>
              <a:gd name="connsiteY0" fmla="*/ 0 h 2800116"/>
              <a:gd name="connsiteX1" fmla="*/ 12192000 w 12192000"/>
              <a:gd name="connsiteY1" fmla="*/ 0 h 2800116"/>
              <a:gd name="connsiteX2" fmla="*/ 12192000 w 12192000"/>
              <a:gd name="connsiteY2" fmla="*/ 2800116 h 2800116"/>
              <a:gd name="connsiteX3" fmla="*/ 0 w 12192000"/>
              <a:gd name="connsiteY3" fmla="*/ 2800116 h 2800116"/>
            </a:gdLst>
            <a:ahLst/>
            <a:cxnLst>
              <a:cxn ang="0">
                <a:pos x="connsiteX0" y="connsiteY0"/>
              </a:cxn>
              <a:cxn ang="0">
                <a:pos x="connsiteX1" y="connsiteY1"/>
              </a:cxn>
              <a:cxn ang="0">
                <a:pos x="connsiteX2" y="connsiteY2"/>
              </a:cxn>
              <a:cxn ang="0">
                <a:pos x="connsiteX3" y="connsiteY3"/>
              </a:cxn>
            </a:cxnLst>
            <a:rect l="l" t="t" r="r" b="b"/>
            <a:pathLst>
              <a:path w="12192000" h="2800116">
                <a:moveTo>
                  <a:pt x="0" y="0"/>
                </a:moveTo>
                <a:lnTo>
                  <a:pt x="12192000" y="0"/>
                </a:lnTo>
                <a:lnTo>
                  <a:pt x="12192000" y="2800116"/>
                </a:lnTo>
                <a:lnTo>
                  <a:pt x="0" y="2800116"/>
                </a:lnTo>
                <a:close/>
              </a:path>
            </a:pathLst>
          </a:custGeom>
        </p:spPr>
      </p:pic>
      <p:sp>
        <p:nvSpPr>
          <p:cNvPr id="11" name="Title 13"/>
          <p:cNvSpPr txBox="1">
            <a:spLocks/>
          </p:cNvSpPr>
          <p:nvPr/>
        </p:nvSpPr>
        <p:spPr>
          <a:xfrm>
            <a:off x="5807968" y="2446543"/>
            <a:ext cx="5486401" cy="1341685"/>
          </a:xfrm>
          <a:prstGeom prst="rect">
            <a:avLst/>
          </a:prstGeom>
          <a:solidFill>
            <a:srgbClr val="FFC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fontAlgn="base"/>
            <a:r>
              <a:rPr lang="en-US" sz="3200" b="1">
                <a:solidFill>
                  <a:schemeClr val="tx1">
                    <a:lumMod val="75000"/>
                    <a:lumOff val="25000"/>
                  </a:schemeClr>
                </a:solidFill>
              </a:rPr>
              <a:t>We are currently not planning on conquering the world.</a:t>
            </a:r>
            <a:br>
              <a:rPr lang="en-US" sz="3200" b="1">
                <a:solidFill>
                  <a:schemeClr val="tx1">
                    <a:lumMod val="75000"/>
                    <a:lumOff val="25000"/>
                  </a:schemeClr>
                </a:solidFill>
              </a:rPr>
            </a:br>
            <a:r>
              <a:rPr lang="en-US" sz="2400" b="1">
                <a:solidFill>
                  <a:schemeClr val="tx1">
                    <a:lumMod val="75000"/>
                    <a:lumOff val="25000"/>
                  </a:schemeClr>
                </a:solidFill>
              </a:rPr>
              <a:t>– </a:t>
            </a:r>
            <a:r>
              <a:rPr lang="en-US" sz="2400" b="1" i="1">
                <a:solidFill>
                  <a:schemeClr val="tx1">
                    <a:lumMod val="75000"/>
                    <a:lumOff val="25000"/>
                  </a:schemeClr>
                </a:solidFill>
              </a:rPr>
              <a:t>Sergey Brin</a:t>
            </a:r>
            <a:endParaRPr lang="en-US" sz="2400" b="1" dirty="0">
              <a:solidFill>
                <a:schemeClr val="tx1">
                  <a:lumMod val="75000"/>
                  <a:lumOff val="25000"/>
                </a:schemeClr>
              </a:solidFill>
            </a:endParaRPr>
          </a:p>
        </p:txBody>
      </p:sp>
      <p:sp>
        <p:nvSpPr>
          <p:cNvPr id="12" name="Content Placeholder 2"/>
          <p:cNvSpPr txBox="1">
            <a:spLocks/>
          </p:cNvSpPr>
          <p:nvPr/>
        </p:nvSpPr>
        <p:spPr>
          <a:xfrm>
            <a:off x="815414" y="5058771"/>
            <a:ext cx="10657184"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tx1">
                    <a:lumMod val="75000"/>
                    <a:lumOff val="2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extLst>
      <p:ext uri="{BB962C8B-B14F-4D97-AF65-F5344CB8AC3E}">
        <p14:creationId xmlns:p14="http://schemas.microsoft.com/office/powerpoint/2010/main" val="1495115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722780" y="1710206"/>
            <a:ext cx="5373220" cy="4290521"/>
            <a:chOff x="554103" y="1600200"/>
            <a:chExt cx="6355514" cy="5074884"/>
          </a:xfrm>
        </p:grpSpPr>
        <p:sp>
          <p:nvSpPr>
            <p:cNvPr id="14" name="Freeform 5"/>
            <p:cNvSpPr>
              <a:spLocks/>
            </p:cNvSpPr>
            <p:nvPr/>
          </p:nvSpPr>
          <p:spPr bwMode="auto">
            <a:xfrm>
              <a:off x="554103" y="1600200"/>
              <a:ext cx="6355514" cy="3372383"/>
            </a:xfrm>
            <a:custGeom>
              <a:avLst/>
              <a:gdLst>
                <a:gd name="T0" fmla="*/ 245 w 262"/>
                <a:gd name="T1" fmla="*/ 69 h 139"/>
                <a:gd name="T2" fmla="*/ 192 w 262"/>
                <a:gd name="T3" fmla="*/ 122 h 139"/>
                <a:gd name="T4" fmla="*/ 139 w 262"/>
                <a:gd name="T5" fmla="*/ 69 h 139"/>
                <a:gd name="T6" fmla="*/ 69 w 262"/>
                <a:gd name="T7" fmla="*/ 0 h 139"/>
                <a:gd name="T8" fmla="*/ 0 w 262"/>
                <a:gd name="T9" fmla="*/ 69 h 139"/>
                <a:gd name="T10" fmla="*/ 16 w 262"/>
                <a:gd name="T11" fmla="*/ 69 h 139"/>
                <a:gd name="T12" fmla="*/ 69 w 262"/>
                <a:gd name="T13" fmla="*/ 16 h 139"/>
                <a:gd name="T14" fmla="*/ 122 w 262"/>
                <a:gd name="T15" fmla="*/ 69 h 139"/>
                <a:gd name="T16" fmla="*/ 192 w 262"/>
                <a:gd name="T17" fmla="*/ 139 h 139"/>
                <a:gd name="T18" fmla="*/ 262 w 262"/>
                <a:gd name="T19" fmla="*/ 69 h 139"/>
                <a:gd name="T20" fmla="*/ 245 w 262"/>
                <a:gd name="T21"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2" h="139">
                  <a:moveTo>
                    <a:pt x="245" y="69"/>
                  </a:moveTo>
                  <a:cubicBezTo>
                    <a:pt x="245" y="99"/>
                    <a:pt x="222" y="122"/>
                    <a:pt x="192" y="122"/>
                  </a:cubicBezTo>
                  <a:cubicBezTo>
                    <a:pt x="163" y="122"/>
                    <a:pt x="139" y="99"/>
                    <a:pt x="139" y="69"/>
                  </a:cubicBezTo>
                  <a:cubicBezTo>
                    <a:pt x="139" y="31"/>
                    <a:pt x="108" y="0"/>
                    <a:pt x="69" y="0"/>
                  </a:cubicBezTo>
                  <a:cubicBezTo>
                    <a:pt x="31" y="0"/>
                    <a:pt x="0" y="31"/>
                    <a:pt x="0" y="69"/>
                  </a:cubicBezTo>
                  <a:cubicBezTo>
                    <a:pt x="16" y="69"/>
                    <a:pt x="16" y="69"/>
                    <a:pt x="16" y="69"/>
                  </a:cubicBezTo>
                  <a:cubicBezTo>
                    <a:pt x="16" y="40"/>
                    <a:pt x="40" y="16"/>
                    <a:pt x="69" y="16"/>
                  </a:cubicBezTo>
                  <a:cubicBezTo>
                    <a:pt x="99" y="16"/>
                    <a:pt x="122" y="40"/>
                    <a:pt x="122" y="69"/>
                  </a:cubicBezTo>
                  <a:cubicBezTo>
                    <a:pt x="122" y="108"/>
                    <a:pt x="154" y="139"/>
                    <a:pt x="192" y="139"/>
                  </a:cubicBezTo>
                  <a:cubicBezTo>
                    <a:pt x="231" y="139"/>
                    <a:pt x="262" y="108"/>
                    <a:pt x="262" y="69"/>
                  </a:cubicBezTo>
                  <a:lnTo>
                    <a:pt x="245" y="6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4800"/>
            </a:p>
          </p:txBody>
        </p:sp>
        <p:sp>
          <p:nvSpPr>
            <p:cNvPr id="15" name="Freeform 6"/>
            <p:cNvSpPr>
              <a:spLocks noEditPoints="1"/>
            </p:cNvSpPr>
            <p:nvPr/>
          </p:nvSpPr>
          <p:spPr bwMode="auto">
            <a:xfrm>
              <a:off x="4946589" y="2667282"/>
              <a:ext cx="510052" cy="1506667"/>
            </a:xfrm>
            <a:custGeom>
              <a:avLst/>
              <a:gdLst>
                <a:gd name="T0" fmla="*/ 21 w 21"/>
                <a:gd name="T1" fmla="*/ 40 h 62"/>
                <a:gd name="T2" fmla="*/ 17 w 21"/>
                <a:gd name="T3" fmla="*/ 40 h 62"/>
                <a:gd name="T4" fmla="*/ 17 w 21"/>
                <a:gd name="T5" fmla="*/ 62 h 62"/>
                <a:gd name="T6" fmla="*/ 12 w 21"/>
                <a:gd name="T7" fmla="*/ 62 h 62"/>
                <a:gd name="T8" fmla="*/ 12 w 21"/>
                <a:gd name="T9" fmla="*/ 40 h 62"/>
                <a:gd name="T10" fmla="*/ 9 w 21"/>
                <a:gd name="T11" fmla="*/ 40 h 62"/>
                <a:gd name="T12" fmla="*/ 9 w 21"/>
                <a:gd name="T13" fmla="*/ 62 h 62"/>
                <a:gd name="T14" fmla="*/ 4 w 21"/>
                <a:gd name="T15" fmla="*/ 62 h 62"/>
                <a:gd name="T16" fmla="*/ 4 w 21"/>
                <a:gd name="T17" fmla="*/ 40 h 62"/>
                <a:gd name="T18" fmla="*/ 0 w 21"/>
                <a:gd name="T19" fmla="*/ 40 h 62"/>
                <a:gd name="T20" fmla="*/ 0 w 21"/>
                <a:gd name="T21" fmla="*/ 19 h 62"/>
                <a:gd name="T22" fmla="*/ 2 w 21"/>
                <a:gd name="T23" fmla="*/ 15 h 62"/>
                <a:gd name="T24" fmla="*/ 6 w 21"/>
                <a:gd name="T25" fmla="*/ 12 h 62"/>
                <a:gd name="T26" fmla="*/ 11 w 21"/>
                <a:gd name="T27" fmla="*/ 11 h 62"/>
                <a:gd name="T28" fmla="*/ 16 w 21"/>
                <a:gd name="T29" fmla="*/ 12 h 62"/>
                <a:gd name="T30" fmla="*/ 21 w 21"/>
                <a:gd name="T31" fmla="*/ 17 h 62"/>
                <a:gd name="T32" fmla="*/ 21 w 21"/>
                <a:gd name="T33" fmla="*/ 19 h 62"/>
                <a:gd name="T34" fmla="*/ 21 w 21"/>
                <a:gd name="T35" fmla="*/ 40 h 62"/>
                <a:gd name="T36" fmla="*/ 15 w 21"/>
                <a:gd name="T37" fmla="*/ 5 h 62"/>
                <a:gd name="T38" fmla="*/ 14 w 21"/>
                <a:gd name="T39" fmla="*/ 8 h 62"/>
                <a:gd name="T40" fmla="*/ 11 w 21"/>
                <a:gd name="T41" fmla="*/ 9 h 62"/>
                <a:gd name="T42" fmla="*/ 7 w 21"/>
                <a:gd name="T43" fmla="*/ 8 h 62"/>
                <a:gd name="T44" fmla="*/ 6 w 21"/>
                <a:gd name="T45" fmla="*/ 5 h 62"/>
                <a:gd name="T46" fmla="*/ 7 w 21"/>
                <a:gd name="T47" fmla="*/ 1 h 62"/>
                <a:gd name="T48" fmla="*/ 11 w 21"/>
                <a:gd name="T49" fmla="*/ 0 h 62"/>
                <a:gd name="T50" fmla="*/ 14 w 21"/>
                <a:gd name="T51" fmla="*/ 1 h 62"/>
                <a:gd name="T52" fmla="*/ 15 w 21"/>
                <a:gd name="T53"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62">
                  <a:moveTo>
                    <a:pt x="21" y="40"/>
                  </a:moveTo>
                  <a:cubicBezTo>
                    <a:pt x="17" y="40"/>
                    <a:pt x="17" y="40"/>
                    <a:pt x="17" y="40"/>
                  </a:cubicBezTo>
                  <a:cubicBezTo>
                    <a:pt x="17" y="62"/>
                    <a:pt x="17" y="62"/>
                    <a:pt x="17" y="62"/>
                  </a:cubicBezTo>
                  <a:cubicBezTo>
                    <a:pt x="12" y="62"/>
                    <a:pt x="12" y="62"/>
                    <a:pt x="12" y="62"/>
                  </a:cubicBezTo>
                  <a:cubicBezTo>
                    <a:pt x="12" y="40"/>
                    <a:pt x="12" y="40"/>
                    <a:pt x="12" y="40"/>
                  </a:cubicBezTo>
                  <a:cubicBezTo>
                    <a:pt x="9" y="40"/>
                    <a:pt x="9" y="40"/>
                    <a:pt x="9" y="40"/>
                  </a:cubicBezTo>
                  <a:cubicBezTo>
                    <a:pt x="9" y="62"/>
                    <a:pt x="9" y="62"/>
                    <a:pt x="9" y="62"/>
                  </a:cubicBezTo>
                  <a:cubicBezTo>
                    <a:pt x="4" y="62"/>
                    <a:pt x="4" y="62"/>
                    <a:pt x="4" y="62"/>
                  </a:cubicBezTo>
                  <a:cubicBezTo>
                    <a:pt x="4" y="40"/>
                    <a:pt x="4" y="40"/>
                    <a:pt x="4" y="40"/>
                  </a:cubicBezTo>
                  <a:cubicBezTo>
                    <a:pt x="0" y="40"/>
                    <a:pt x="0" y="40"/>
                    <a:pt x="0" y="40"/>
                  </a:cubicBezTo>
                  <a:cubicBezTo>
                    <a:pt x="0" y="19"/>
                    <a:pt x="0" y="19"/>
                    <a:pt x="0" y="19"/>
                  </a:cubicBezTo>
                  <a:cubicBezTo>
                    <a:pt x="0" y="18"/>
                    <a:pt x="1" y="16"/>
                    <a:pt x="2" y="15"/>
                  </a:cubicBezTo>
                  <a:cubicBezTo>
                    <a:pt x="3" y="13"/>
                    <a:pt x="5" y="12"/>
                    <a:pt x="6" y="12"/>
                  </a:cubicBezTo>
                  <a:cubicBezTo>
                    <a:pt x="8" y="11"/>
                    <a:pt x="10" y="11"/>
                    <a:pt x="11" y="11"/>
                  </a:cubicBezTo>
                  <a:cubicBezTo>
                    <a:pt x="13" y="11"/>
                    <a:pt x="14" y="11"/>
                    <a:pt x="16" y="12"/>
                  </a:cubicBezTo>
                  <a:cubicBezTo>
                    <a:pt x="18" y="14"/>
                    <a:pt x="20" y="15"/>
                    <a:pt x="21" y="17"/>
                  </a:cubicBezTo>
                  <a:cubicBezTo>
                    <a:pt x="21" y="18"/>
                    <a:pt x="21" y="19"/>
                    <a:pt x="21" y="19"/>
                  </a:cubicBezTo>
                  <a:lnTo>
                    <a:pt x="21" y="40"/>
                  </a:lnTo>
                  <a:close/>
                  <a:moveTo>
                    <a:pt x="15" y="5"/>
                  </a:moveTo>
                  <a:cubicBezTo>
                    <a:pt x="15" y="6"/>
                    <a:pt x="15" y="7"/>
                    <a:pt x="14" y="8"/>
                  </a:cubicBezTo>
                  <a:cubicBezTo>
                    <a:pt x="13" y="9"/>
                    <a:pt x="12" y="9"/>
                    <a:pt x="11" y="9"/>
                  </a:cubicBezTo>
                  <a:cubicBezTo>
                    <a:pt x="9" y="9"/>
                    <a:pt x="8" y="9"/>
                    <a:pt x="7" y="8"/>
                  </a:cubicBezTo>
                  <a:cubicBezTo>
                    <a:pt x="6" y="7"/>
                    <a:pt x="6" y="6"/>
                    <a:pt x="6" y="5"/>
                  </a:cubicBezTo>
                  <a:cubicBezTo>
                    <a:pt x="6" y="3"/>
                    <a:pt x="6" y="2"/>
                    <a:pt x="7" y="1"/>
                  </a:cubicBezTo>
                  <a:cubicBezTo>
                    <a:pt x="8" y="0"/>
                    <a:pt x="9" y="0"/>
                    <a:pt x="11" y="0"/>
                  </a:cubicBezTo>
                  <a:cubicBezTo>
                    <a:pt x="12" y="0"/>
                    <a:pt x="13" y="0"/>
                    <a:pt x="14" y="1"/>
                  </a:cubicBezTo>
                  <a:cubicBezTo>
                    <a:pt x="15" y="2"/>
                    <a:pt x="15" y="3"/>
                    <a:pt x="15" y="5"/>
                  </a:cubicBezTo>
                  <a:close/>
                </a:path>
              </a:pathLst>
            </a:custGeom>
            <a:solidFill>
              <a:schemeClr val="tx1">
                <a:lumMod val="75000"/>
                <a:lumOff val="25000"/>
              </a:schemeClr>
            </a:solidFill>
            <a:ln>
              <a:noFill/>
            </a:ln>
          </p:spPr>
          <p:txBody>
            <a:bodyPr/>
            <a:lstStyle/>
            <a:p>
              <a:endParaRPr lang="zh-CN" altLang="en-US" sz="4400"/>
            </a:p>
          </p:txBody>
        </p:sp>
        <p:sp>
          <p:nvSpPr>
            <p:cNvPr id="16" name="Freeform 7"/>
            <p:cNvSpPr>
              <a:spLocks noEditPoints="1"/>
            </p:cNvSpPr>
            <p:nvPr/>
          </p:nvSpPr>
          <p:spPr bwMode="auto">
            <a:xfrm>
              <a:off x="1866144" y="2620304"/>
              <a:ext cx="728168" cy="1577134"/>
            </a:xfrm>
            <a:custGeom>
              <a:avLst/>
              <a:gdLst>
                <a:gd name="T0" fmla="*/ 28 w 30"/>
                <a:gd name="T1" fmla="*/ 38 h 65"/>
                <a:gd name="T2" fmla="*/ 30 w 30"/>
                <a:gd name="T3" fmla="*/ 37 h 65"/>
                <a:gd name="T4" fmla="*/ 21 w 30"/>
                <a:gd name="T5" fmla="*/ 15 h 65"/>
                <a:gd name="T6" fmla="*/ 9 w 30"/>
                <a:gd name="T7" fmla="*/ 15 h 65"/>
                <a:gd name="T8" fmla="*/ 0 w 30"/>
                <a:gd name="T9" fmla="*/ 37 h 65"/>
                <a:gd name="T10" fmla="*/ 2 w 30"/>
                <a:gd name="T11" fmla="*/ 38 h 65"/>
                <a:gd name="T12" fmla="*/ 10 w 30"/>
                <a:gd name="T13" fmla="*/ 22 h 65"/>
                <a:gd name="T14" fmla="*/ 11 w 30"/>
                <a:gd name="T15" fmla="*/ 29 h 65"/>
                <a:gd name="T16" fmla="*/ 3 w 30"/>
                <a:gd name="T17" fmla="*/ 45 h 65"/>
                <a:gd name="T18" fmla="*/ 11 w 30"/>
                <a:gd name="T19" fmla="*/ 45 h 65"/>
                <a:gd name="T20" fmla="*/ 14 w 30"/>
                <a:gd name="T21" fmla="*/ 65 h 65"/>
                <a:gd name="T22" fmla="*/ 17 w 30"/>
                <a:gd name="T23" fmla="*/ 65 h 65"/>
                <a:gd name="T24" fmla="*/ 19 w 30"/>
                <a:gd name="T25" fmla="*/ 45 h 65"/>
                <a:gd name="T26" fmla="*/ 27 w 30"/>
                <a:gd name="T27" fmla="*/ 45 h 65"/>
                <a:gd name="T28" fmla="*/ 19 w 30"/>
                <a:gd name="T29" fmla="*/ 29 h 65"/>
                <a:gd name="T30" fmla="*/ 20 w 30"/>
                <a:gd name="T31" fmla="*/ 22 h 65"/>
                <a:gd name="T32" fmla="*/ 28 w 30"/>
                <a:gd name="T33" fmla="*/ 38 h 65"/>
                <a:gd name="T34" fmla="*/ 15 w 30"/>
                <a:gd name="T35" fmla="*/ 10 h 65"/>
                <a:gd name="T36" fmla="*/ 18 w 30"/>
                <a:gd name="T37" fmla="*/ 9 h 65"/>
                <a:gd name="T38" fmla="*/ 20 w 30"/>
                <a:gd name="T39" fmla="*/ 5 h 65"/>
                <a:gd name="T40" fmla="*/ 18 w 30"/>
                <a:gd name="T41" fmla="*/ 2 h 65"/>
                <a:gd name="T42" fmla="*/ 15 w 30"/>
                <a:gd name="T43" fmla="*/ 0 h 65"/>
                <a:gd name="T44" fmla="*/ 11 w 30"/>
                <a:gd name="T45" fmla="*/ 2 h 65"/>
                <a:gd name="T46" fmla="*/ 10 w 30"/>
                <a:gd name="T47" fmla="*/ 5 h 65"/>
                <a:gd name="T48" fmla="*/ 11 w 30"/>
                <a:gd name="T49" fmla="*/ 9 h 65"/>
                <a:gd name="T50" fmla="*/ 15 w 30"/>
                <a:gd name="T51" fmla="*/ 1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 h="65">
                  <a:moveTo>
                    <a:pt x="28" y="38"/>
                  </a:moveTo>
                  <a:cubicBezTo>
                    <a:pt x="29" y="38"/>
                    <a:pt x="30" y="38"/>
                    <a:pt x="30" y="37"/>
                  </a:cubicBezTo>
                  <a:cubicBezTo>
                    <a:pt x="21" y="15"/>
                    <a:pt x="21" y="15"/>
                    <a:pt x="21" y="15"/>
                  </a:cubicBezTo>
                  <a:cubicBezTo>
                    <a:pt x="9" y="15"/>
                    <a:pt x="9" y="15"/>
                    <a:pt x="9" y="15"/>
                  </a:cubicBezTo>
                  <a:cubicBezTo>
                    <a:pt x="0" y="37"/>
                    <a:pt x="0" y="37"/>
                    <a:pt x="0" y="37"/>
                  </a:cubicBezTo>
                  <a:cubicBezTo>
                    <a:pt x="2" y="38"/>
                    <a:pt x="2" y="38"/>
                    <a:pt x="2" y="38"/>
                  </a:cubicBezTo>
                  <a:cubicBezTo>
                    <a:pt x="10" y="22"/>
                    <a:pt x="10" y="22"/>
                    <a:pt x="10" y="22"/>
                  </a:cubicBezTo>
                  <a:cubicBezTo>
                    <a:pt x="11" y="29"/>
                    <a:pt x="11" y="29"/>
                    <a:pt x="11" y="29"/>
                  </a:cubicBezTo>
                  <a:cubicBezTo>
                    <a:pt x="3" y="45"/>
                    <a:pt x="3" y="45"/>
                    <a:pt x="3" y="45"/>
                  </a:cubicBezTo>
                  <a:cubicBezTo>
                    <a:pt x="11" y="45"/>
                    <a:pt x="11" y="45"/>
                    <a:pt x="11" y="45"/>
                  </a:cubicBezTo>
                  <a:cubicBezTo>
                    <a:pt x="14" y="65"/>
                    <a:pt x="14" y="65"/>
                    <a:pt x="14" y="65"/>
                  </a:cubicBezTo>
                  <a:cubicBezTo>
                    <a:pt x="17" y="65"/>
                    <a:pt x="17" y="65"/>
                    <a:pt x="17" y="65"/>
                  </a:cubicBezTo>
                  <a:cubicBezTo>
                    <a:pt x="19" y="45"/>
                    <a:pt x="19" y="45"/>
                    <a:pt x="19" y="45"/>
                  </a:cubicBezTo>
                  <a:cubicBezTo>
                    <a:pt x="27" y="45"/>
                    <a:pt x="27" y="45"/>
                    <a:pt x="27" y="45"/>
                  </a:cubicBezTo>
                  <a:cubicBezTo>
                    <a:pt x="19" y="29"/>
                    <a:pt x="19" y="29"/>
                    <a:pt x="19" y="29"/>
                  </a:cubicBezTo>
                  <a:cubicBezTo>
                    <a:pt x="20" y="22"/>
                    <a:pt x="20" y="22"/>
                    <a:pt x="20" y="22"/>
                  </a:cubicBezTo>
                  <a:lnTo>
                    <a:pt x="28" y="38"/>
                  </a:lnTo>
                  <a:close/>
                  <a:moveTo>
                    <a:pt x="15" y="10"/>
                  </a:moveTo>
                  <a:cubicBezTo>
                    <a:pt x="16" y="10"/>
                    <a:pt x="17" y="10"/>
                    <a:pt x="18" y="9"/>
                  </a:cubicBezTo>
                  <a:cubicBezTo>
                    <a:pt x="19" y="8"/>
                    <a:pt x="20" y="7"/>
                    <a:pt x="20" y="5"/>
                  </a:cubicBezTo>
                  <a:cubicBezTo>
                    <a:pt x="20" y="4"/>
                    <a:pt x="19" y="3"/>
                    <a:pt x="18" y="2"/>
                  </a:cubicBezTo>
                  <a:cubicBezTo>
                    <a:pt x="17" y="1"/>
                    <a:pt x="16" y="0"/>
                    <a:pt x="15" y="0"/>
                  </a:cubicBezTo>
                  <a:cubicBezTo>
                    <a:pt x="13" y="0"/>
                    <a:pt x="12" y="1"/>
                    <a:pt x="11" y="2"/>
                  </a:cubicBezTo>
                  <a:cubicBezTo>
                    <a:pt x="10" y="3"/>
                    <a:pt x="10" y="4"/>
                    <a:pt x="10" y="5"/>
                  </a:cubicBezTo>
                  <a:cubicBezTo>
                    <a:pt x="10" y="7"/>
                    <a:pt x="10" y="8"/>
                    <a:pt x="11" y="9"/>
                  </a:cubicBezTo>
                  <a:cubicBezTo>
                    <a:pt x="12" y="10"/>
                    <a:pt x="13" y="10"/>
                    <a:pt x="15" y="10"/>
                  </a:cubicBezTo>
                  <a:close/>
                </a:path>
              </a:pathLst>
            </a:custGeom>
            <a:solidFill>
              <a:schemeClr val="tx1">
                <a:lumMod val="75000"/>
                <a:lumOff val="25000"/>
              </a:schemeClr>
            </a:solidFill>
            <a:ln>
              <a:noFill/>
            </a:ln>
          </p:spPr>
          <p:txBody>
            <a:bodyPr/>
            <a:lstStyle/>
            <a:p>
              <a:endParaRPr lang="zh-CN" altLang="en-US" sz="4400"/>
            </a:p>
          </p:txBody>
        </p:sp>
        <p:sp>
          <p:nvSpPr>
            <p:cNvPr id="17" name="TextBox 268"/>
            <p:cNvSpPr txBox="1"/>
            <p:nvPr/>
          </p:nvSpPr>
          <p:spPr bwMode="auto">
            <a:xfrm>
              <a:off x="4024931" y="5364532"/>
              <a:ext cx="2353381" cy="1310552"/>
            </a:xfrm>
            <a:prstGeom prst="rect">
              <a:avLst/>
            </a:prstGeom>
            <a:noFill/>
          </p:spPr>
          <p:txBody>
            <a:bodyPr wrap="none">
              <a:spAutoFit/>
            </a:bodyPr>
            <a:lstStyle>
              <a:defPPr>
                <a:defRPr lang="zh-CN"/>
              </a:defPPr>
              <a:lvl1pPr algn="ctr" fontAlgn="auto">
                <a:spcBef>
                  <a:spcPts val="0"/>
                </a:spcBef>
                <a:spcAft>
                  <a:spcPts val="0"/>
                </a:spcAft>
                <a:defRPr sz="1400" spc="300">
                  <a:solidFill>
                    <a:srgbClr val="284848"/>
                  </a:solidFill>
                  <a:latin typeface="微软雅黑" pitchFamily="34" charset="-122"/>
                  <a:ea typeface="微软雅黑" pitchFamily="34" charset="-122"/>
                  <a:cs typeface="Arial" pitchFamily="34" charset="0"/>
                </a:defRPr>
              </a:lvl1pPr>
            </a:lstStyle>
            <a:p>
              <a:r>
                <a:rPr lang="en-US" altLang="zh-CN" sz="6600" b="1" dirty="0">
                  <a:solidFill>
                    <a:srgbClr val="FFC000"/>
                  </a:solidFill>
                </a:rPr>
                <a:t>52</a:t>
              </a:r>
              <a:r>
                <a:rPr lang="en-US" altLang="zh-CN" sz="5400" b="1" dirty="0">
                  <a:solidFill>
                    <a:srgbClr val="FFC000"/>
                  </a:solidFill>
                </a:rPr>
                <a:t>%</a:t>
              </a:r>
              <a:endParaRPr lang="zh-CN" altLang="en-US" sz="5400" b="1" dirty="0">
                <a:solidFill>
                  <a:srgbClr val="FFC000"/>
                </a:solidFill>
              </a:endParaRPr>
            </a:p>
          </p:txBody>
        </p:sp>
        <p:sp>
          <p:nvSpPr>
            <p:cNvPr id="18" name="TextBox 269"/>
            <p:cNvSpPr txBox="1"/>
            <p:nvPr/>
          </p:nvSpPr>
          <p:spPr bwMode="auto">
            <a:xfrm>
              <a:off x="1053543" y="5364532"/>
              <a:ext cx="2353381" cy="1310552"/>
            </a:xfrm>
            <a:prstGeom prst="rect">
              <a:avLst/>
            </a:prstGeom>
            <a:noFill/>
          </p:spPr>
          <p:txBody>
            <a:bodyPr wrap="none">
              <a:spAutoFit/>
            </a:bodyPr>
            <a:lstStyle>
              <a:defPPr>
                <a:defRPr lang="zh-CN"/>
              </a:defPPr>
              <a:lvl1pPr algn="ctr" fontAlgn="auto">
                <a:spcBef>
                  <a:spcPts val="0"/>
                </a:spcBef>
                <a:spcAft>
                  <a:spcPts val="0"/>
                </a:spcAft>
                <a:defRPr sz="1400" spc="300">
                  <a:solidFill>
                    <a:srgbClr val="F83003"/>
                  </a:solidFill>
                  <a:latin typeface="微软雅黑" pitchFamily="34" charset="-122"/>
                  <a:ea typeface="微软雅黑" pitchFamily="34" charset="-122"/>
                  <a:cs typeface="Arial" pitchFamily="34" charset="0"/>
                </a:defRPr>
              </a:lvl1pPr>
            </a:lstStyle>
            <a:p>
              <a:r>
                <a:rPr lang="en-US" altLang="zh-CN" sz="6600" b="1" dirty="0">
                  <a:solidFill>
                    <a:srgbClr val="FFC000"/>
                  </a:solidFill>
                </a:rPr>
                <a:t>48</a:t>
              </a:r>
              <a:r>
                <a:rPr lang="en-US" altLang="zh-CN" sz="5400" b="1" dirty="0">
                  <a:solidFill>
                    <a:srgbClr val="FFC000"/>
                  </a:solidFill>
                </a:rPr>
                <a:t>%</a:t>
              </a:r>
              <a:endParaRPr lang="zh-CN" altLang="en-US" sz="6600" b="1" dirty="0">
                <a:solidFill>
                  <a:srgbClr val="FFC000"/>
                </a:solidFill>
              </a:endParaRPr>
            </a:p>
          </p:txBody>
        </p:sp>
      </p:grpSp>
      <p:sp>
        <p:nvSpPr>
          <p:cNvPr id="19" name="Content Placeholder 2"/>
          <p:cNvSpPr txBox="1">
            <a:spLocks/>
          </p:cNvSpPr>
          <p:nvPr/>
        </p:nvSpPr>
        <p:spPr>
          <a:xfrm>
            <a:off x="6331645" y="1621196"/>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tx1">
                    <a:lumMod val="75000"/>
                    <a:lumOff val="2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0" name="Content Placeholder 2"/>
          <p:cNvSpPr txBox="1">
            <a:spLocks/>
          </p:cNvSpPr>
          <p:nvPr/>
        </p:nvSpPr>
        <p:spPr>
          <a:xfrm>
            <a:off x="6331645" y="2435229"/>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tx1">
                    <a:lumMod val="75000"/>
                    <a:lumOff val="2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1" name="Content Placeholder 2"/>
          <p:cNvSpPr txBox="1">
            <a:spLocks/>
          </p:cNvSpPr>
          <p:nvPr/>
        </p:nvSpPr>
        <p:spPr>
          <a:xfrm>
            <a:off x="6331645" y="4166778"/>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tx1">
                    <a:lumMod val="75000"/>
                    <a:lumOff val="2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2" name="Content Placeholder 2"/>
          <p:cNvSpPr txBox="1">
            <a:spLocks/>
          </p:cNvSpPr>
          <p:nvPr/>
        </p:nvSpPr>
        <p:spPr>
          <a:xfrm>
            <a:off x="6331645" y="4980811"/>
            <a:ext cx="5231705" cy="81403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tx1">
                    <a:lumMod val="75000"/>
                    <a:lumOff val="2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extLst>
      <p:ext uri="{BB962C8B-B14F-4D97-AF65-F5344CB8AC3E}">
        <p14:creationId xmlns:p14="http://schemas.microsoft.com/office/powerpoint/2010/main" val="89610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Freeform 5"/>
          <p:cNvSpPr>
            <a:spLocks/>
          </p:cNvSpPr>
          <p:nvPr/>
        </p:nvSpPr>
        <p:spPr bwMode="auto">
          <a:xfrm>
            <a:off x="4078023" y="5589157"/>
            <a:ext cx="4758750" cy="1268843"/>
          </a:xfrm>
          <a:custGeom>
            <a:avLst/>
            <a:gdLst>
              <a:gd name="T0" fmla="*/ 0 w 251"/>
              <a:gd name="T1" fmla="*/ 67 h 67"/>
              <a:gd name="T2" fmla="*/ 0 w 251"/>
              <a:gd name="T3" fmla="*/ 67 h 67"/>
              <a:gd name="T4" fmla="*/ 251 w 251"/>
              <a:gd name="T5" fmla="*/ 67 h 67"/>
              <a:gd name="T6" fmla="*/ 251 w 251"/>
              <a:gd name="T7" fmla="*/ 0 h 67"/>
              <a:gd name="T8" fmla="*/ 0 w 251"/>
              <a:gd name="T9" fmla="*/ 67 h 67"/>
            </a:gdLst>
            <a:ahLst/>
            <a:cxnLst>
              <a:cxn ang="0">
                <a:pos x="T0" y="T1"/>
              </a:cxn>
              <a:cxn ang="0">
                <a:pos x="T2" y="T3"/>
              </a:cxn>
              <a:cxn ang="0">
                <a:pos x="T4" y="T5"/>
              </a:cxn>
              <a:cxn ang="0">
                <a:pos x="T6" y="T7"/>
              </a:cxn>
              <a:cxn ang="0">
                <a:pos x="T8" y="T9"/>
              </a:cxn>
            </a:cxnLst>
            <a:rect l="0" t="0" r="r" b="b"/>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solidFill>
            <a:srgbClr val="FFC000"/>
          </a:solidFill>
          <a:ln>
            <a:noFill/>
          </a:ln>
        </p:spPr>
        <p:txBody>
          <a:bodyPr/>
          <a:lstStyle/>
          <a:p>
            <a:endParaRPr lang="zh-CN" altLang="en-US" sz="2800"/>
          </a:p>
        </p:txBody>
      </p:sp>
      <p:sp>
        <p:nvSpPr>
          <p:cNvPr id="11" name="Freeform 6"/>
          <p:cNvSpPr>
            <a:spLocks/>
          </p:cNvSpPr>
          <p:nvPr/>
        </p:nvSpPr>
        <p:spPr bwMode="auto">
          <a:xfrm>
            <a:off x="8912383" y="4906297"/>
            <a:ext cx="1117622" cy="1951702"/>
          </a:xfrm>
          <a:custGeom>
            <a:avLst/>
            <a:gdLst>
              <a:gd name="T0" fmla="*/ 0 w 59"/>
              <a:gd name="T1" fmla="*/ 36 h 103"/>
              <a:gd name="T2" fmla="*/ 0 w 59"/>
              <a:gd name="T3" fmla="*/ 103 h 103"/>
              <a:gd name="T4" fmla="*/ 59 w 59"/>
              <a:gd name="T5" fmla="*/ 103 h 103"/>
              <a:gd name="T6" fmla="*/ 59 w 59"/>
              <a:gd name="T7" fmla="*/ 0 h 103"/>
              <a:gd name="T8" fmla="*/ 0 w 59"/>
              <a:gd name="T9" fmla="*/ 36 h 103"/>
            </a:gdLst>
            <a:ahLst/>
            <a:cxnLst>
              <a:cxn ang="0">
                <a:pos x="T0" y="T1"/>
              </a:cxn>
              <a:cxn ang="0">
                <a:pos x="T2" y="T3"/>
              </a:cxn>
              <a:cxn ang="0">
                <a:pos x="T4" y="T5"/>
              </a:cxn>
              <a:cxn ang="0">
                <a:pos x="T6" y="T7"/>
              </a:cxn>
              <a:cxn ang="0">
                <a:pos x="T8" y="T9"/>
              </a:cxn>
            </a:cxnLst>
            <a:rect l="0" t="0" r="r" b="b"/>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3200"/>
          </a:p>
        </p:txBody>
      </p:sp>
      <p:sp>
        <p:nvSpPr>
          <p:cNvPr id="12" name="Freeform 7"/>
          <p:cNvSpPr>
            <a:spLocks/>
          </p:cNvSpPr>
          <p:nvPr/>
        </p:nvSpPr>
        <p:spPr bwMode="auto">
          <a:xfrm>
            <a:off x="11603653" y="2973498"/>
            <a:ext cx="588347" cy="3884501"/>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Lst>
            <a:ahLst/>
            <a:cxnLst>
              <a:cxn ang="0">
                <a:pos x="T0" y="T1"/>
              </a:cxn>
              <a:cxn ang="0">
                <a:pos x="T2" y="T3"/>
              </a:cxn>
              <a:cxn ang="0">
                <a:pos x="T4" y="T5"/>
              </a:cxn>
              <a:cxn ang="0">
                <a:pos x="T6" y="T7"/>
              </a:cxn>
              <a:cxn ang="0">
                <a:pos x="T8" y="T9"/>
              </a:cxn>
              <a:cxn ang="0">
                <a:pos x="T10" y="T11"/>
              </a:cxn>
            </a:cxnLst>
            <a:rect l="0" t="0" r="r" b="b"/>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3200"/>
          </a:p>
        </p:txBody>
      </p:sp>
      <p:sp>
        <p:nvSpPr>
          <p:cNvPr id="13" name="Freeform 8"/>
          <p:cNvSpPr>
            <a:spLocks/>
          </p:cNvSpPr>
          <p:nvPr/>
        </p:nvSpPr>
        <p:spPr bwMode="auto">
          <a:xfrm>
            <a:off x="10126881" y="3656358"/>
            <a:ext cx="1401162" cy="3201642"/>
          </a:xfrm>
          <a:custGeom>
            <a:avLst/>
            <a:gdLst>
              <a:gd name="T0" fmla="*/ 0 w 74"/>
              <a:gd name="T1" fmla="*/ 66 h 169"/>
              <a:gd name="T2" fmla="*/ 0 w 74"/>
              <a:gd name="T3" fmla="*/ 169 h 169"/>
              <a:gd name="T4" fmla="*/ 74 w 74"/>
              <a:gd name="T5" fmla="*/ 169 h 169"/>
              <a:gd name="T6" fmla="*/ 74 w 74"/>
              <a:gd name="T7" fmla="*/ 0 h 169"/>
              <a:gd name="T8" fmla="*/ 0 w 74"/>
              <a:gd name="T9" fmla="*/ 66 h 169"/>
            </a:gdLst>
            <a:ahLst/>
            <a:cxnLst>
              <a:cxn ang="0">
                <a:pos x="T0" y="T1"/>
              </a:cxn>
              <a:cxn ang="0">
                <a:pos x="T2" y="T3"/>
              </a:cxn>
              <a:cxn ang="0">
                <a:pos x="T4" y="T5"/>
              </a:cxn>
              <a:cxn ang="0">
                <a:pos x="T6" y="T7"/>
              </a:cxn>
              <a:cxn ang="0">
                <a:pos x="T8" y="T9"/>
              </a:cxn>
            </a:cxnLst>
            <a:rect l="0" t="0" r="r" b="b"/>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solidFill>
            <a:srgbClr val="FFC000"/>
          </a:solidFill>
          <a:ln>
            <a:noFill/>
          </a:ln>
        </p:spPr>
        <p:txBody>
          <a:bodyPr/>
          <a:lstStyle/>
          <a:p>
            <a:endParaRPr lang="zh-CN" altLang="en-US" sz="2800"/>
          </a:p>
        </p:txBody>
      </p:sp>
      <p:sp>
        <p:nvSpPr>
          <p:cNvPr id="14" name="Freeform 9"/>
          <p:cNvSpPr>
            <a:spLocks/>
          </p:cNvSpPr>
          <p:nvPr/>
        </p:nvSpPr>
        <p:spPr bwMode="auto">
          <a:xfrm>
            <a:off x="5063326" y="5378864"/>
            <a:ext cx="2332119" cy="1042011"/>
          </a:xfrm>
          <a:custGeom>
            <a:avLst/>
            <a:gdLst>
              <a:gd name="T0" fmla="*/ 971 w 987"/>
              <a:gd name="T1" fmla="*/ 441 h 441"/>
              <a:gd name="T2" fmla="*/ 554 w 987"/>
              <a:gd name="T3" fmla="*/ 24 h 441"/>
              <a:gd name="T4" fmla="*/ 0 w 987"/>
              <a:gd name="T5" fmla="*/ 24 h 441"/>
              <a:gd name="T6" fmla="*/ 0 w 987"/>
              <a:gd name="T7" fmla="*/ 0 h 441"/>
              <a:gd name="T8" fmla="*/ 562 w 987"/>
              <a:gd name="T9" fmla="*/ 0 h 441"/>
              <a:gd name="T10" fmla="*/ 987 w 987"/>
              <a:gd name="T11" fmla="*/ 433 h 441"/>
              <a:gd name="T12" fmla="*/ 971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1" y="441"/>
                </a:moveTo>
                <a:lnTo>
                  <a:pt x="554" y="24"/>
                </a:lnTo>
                <a:lnTo>
                  <a:pt x="0" y="24"/>
                </a:lnTo>
                <a:lnTo>
                  <a:pt x="0" y="0"/>
                </a:lnTo>
                <a:lnTo>
                  <a:pt x="562" y="0"/>
                </a:lnTo>
                <a:lnTo>
                  <a:pt x="987" y="433"/>
                </a:lnTo>
                <a:lnTo>
                  <a:pt x="971" y="441"/>
                </a:lnTo>
                <a:close/>
              </a:path>
            </a:pathLst>
          </a:custGeom>
          <a:solidFill>
            <a:srgbClr val="FFC000"/>
          </a:solidFill>
          <a:ln>
            <a:noFill/>
          </a:ln>
        </p:spPr>
        <p:txBody>
          <a:bodyPr/>
          <a:lstStyle/>
          <a:p>
            <a:endParaRPr lang="zh-CN" altLang="en-US" sz="2800"/>
          </a:p>
        </p:txBody>
      </p:sp>
      <p:sp>
        <p:nvSpPr>
          <p:cNvPr id="15" name="Freeform 10"/>
          <p:cNvSpPr>
            <a:spLocks/>
          </p:cNvSpPr>
          <p:nvPr/>
        </p:nvSpPr>
        <p:spPr bwMode="auto">
          <a:xfrm>
            <a:off x="7093000" y="4414827"/>
            <a:ext cx="2332119" cy="1039647"/>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Lst>
            <a:ahLst/>
            <a:cxnLst>
              <a:cxn ang="0">
                <a:pos x="T0" y="T1"/>
              </a:cxn>
              <a:cxn ang="0">
                <a:pos x="T2" y="T3"/>
              </a:cxn>
              <a:cxn ang="0">
                <a:pos x="T4" y="T5"/>
              </a:cxn>
              <a:cxn ang="0">
                <a:pos x="T6" y="T7"/>
              </a:cxn>
              <a:cxn ang="0">
                <a:pos x="T8" y="T9"/>
              </a:cxn>
              <a:cxn ang="0">
                <a:pos x="T10" y="T11"/>
              </a:cxn>
              <a:cxn ang="0">
                <a:pos x="T12" y="T13"/>
              </a:cxn>
            </a:cxnLst>
            <a:rect l="0" t="0" r="r" b="b"/>
            <a:pathLst>
              <a:path w="987" h="440">
                <a:moveTo>
                  <a:pt x="971" y="440"/>
                </a:moveTo>
                <a:lnTo>
                  <a:pt x="553" y="24"/>
                </a:lnTo>
                <a:lnTo>
                  <a:pt x="0" y="24"/>
                </a:lnTo>
                <a:lnTo>
                  <a:pt x="0" y="0"/>
                </a:lnTo>
                <a:lnTo>
                  <a:pt x="561" y="0"/>
                </a:lnTo>
                <a:lnTo>
                  <a:pt x="987" y="432"/>
                </a:lnTo>
                <a:lnTo>
                  <a:pt x="971" y="44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3200"/>
          </a:p>
        </p:txBody>
      </p:sp>
      <p:sp>
        <p:nvSpPr>
          <p:cNvPr id="16" name="Freeform 11"/>
          <p:cNvSpPr>
            <a:spLocks/>
          </p:cNvSpPr>
          <p:nvPr/>
        </p:nvSpPr>
        <p:spPr bwMode="auto">
          <a:xfrm>
            <a:off x="8437454" y="3561844"/>
            <a:ext cx="2351022" cy="1042011"/>
          </a:xfrm>
          <a:custGeom>
            <a:avLst/>
            <a:gdLst>
              <a:gd name="T0" fmla="*/ 979 w 995"/>
              <a:gd name="T1" fmla="*/ 441 h 441"/>
              <a:gd name="T2" fmla="*/ 554 w 995"/>
              <a:gd name="T3" fmla="*/ 16 h 441"/>
              <a:gd name="T4" fmla="*/ 0 w 995"/>
              <a:gd name="T5" fmla="*/ 16 h 441"/>
              <a:gd name="T6" fmla="*/ 0 w 995"/>
              <a:gd name="T7" fmla="*/ 0 h 441"/>
              <a:gd name="T8" fmla="*/ 562 w 995"/>
              <a:gd name="T9" fmla="*/ 0 h 441"/>
              <a:gd name="T10" fmla="*/ 995 w 995"/>
              <a:gd name="T11" fmla="*/ 425 h 441"/>
              <a:gd name="T12" fmla="*/ 979 w 995"/>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95" h="441">
                <a:moveTo>
                  <a:pt x="979" y="441"/>
                </a:moveTo>
                <a:lnTo>
                  <a:pt x="554" y="16"/>
                </a:lnTo>
                <a:lnTo>
                  <a:pt x="0" y="16"/>
                </a:lnTo>
                <a:lnTo>
                  <a:pt x="0" y="0"/>
                </a:lnTo>
                <a:lnTo>
                  <a:pt x="562" y="0"/>
                </a:lnTo>
                <a:lnTo>
                  <a:pt x="995" y="425"/>
                </a:lnTo>
                <a:lnTo>
                  <a:pt x="979" y="441"/>
                </a:lnTo>
                <a:close/>
              </a:path>
            </a:pathLst>
          </a:custGeom>
          <a:solidFill>
            <a:srgbClr val="FFC000"/>
          </a:solidFill>
          <a:ln>
            <a:noFill/>
          </a:ln>
        </p:spPr>
        <p:txBody>
          <a:bodyPr/>
          <a:lstStyle/>
          <a:p>
            <a:endParaRPr lang="zh-CN" altLang="en-US" sz="2800"/>
          </a:p>
        </p:txBody>
      </p:sp>
      <p:sp>
        <p:nvSpPr>
          <p:cNvPr id="17" name="Freeform 12"/>
          <p:cNvSpPr>
            <a:spLocks/>
          </p:cNvSpPr>
          <p:nvPr/>
        </p:nvSpPr>
        <p:spPr bwMode="auto">
          <a:xfrm>
            <a:off x="9481827" y="2463125"/>
            <a:ext cx="2332119" cy="1042011"/>
          </a:xfrm>
          <a:custGeom>
            <a:avLst/>
            <a:gdLst>
              <a:gd name="T0" fmla="*/ 979 w 987"/>
              <a:gd name="T1" fmla="*/ 441 h 441"/>
              <a:gd name="T2" fmla="*/ 553 w 987"/>
              <a:gd name="T3" fmla="*/ 16 h 441"/>
              <a:gd name="T4" fmla="*/ 0 w 987"/>
              <a:gd name="T5" fmla="*/ 16 h 441"/>
              <a:gd name="T6" fmla="*/ 0 w 987"/>
              <a:gd name="T7" fmla="*/ 0 h 441"/>
              <a:gd name="T8" fmla="*/ 561 w 987"/>
              <a:gd name="T9" fmla="*/ 0 h 441"/>
              <a:gd name="T10" fmla="*/ 987 w 987"/>
              <a:gd name="T11" fmla="*/ 425 h 441"/>
              <a:gd name="T12" fmla="*/ 979 w 987"/>
              <a:gd name="T13" fmla="*/ 441 h 441"/>
            </a:gdLst>
            <a:ahLst/>
            <a:cxnLst>
              <a:cxn ang="0">
                <a:pos x="T0" y="T1"/>
              </a:cxn>
              <a:cxn ang="0">
                <a:pos x="T2" y="T3"/>
              </a:cxn>
              <a:cxn ang="0">
                <a:pos x="T4" y="T5"/>
              </a:cxn>
              <a:cxn ang="0">
                <a:pos x="T6" y="T7"/>
              </a:cxn>
              <a:cxn ang="0">
                <a:pos x="T8" y="T9"/>
              </a:cxn>
              <a:cxn ang="0">
                <a:pos x="T10" y="T11"/>
              </a:cxn>
              <a:cxn ang="0">
                <a:pos x="T12" y="T13"/>
              </a:cxn>
            </a:cxnLst>
            <a:rect l="0" t="0" r="r" b="b"/>
            <a:pathLst>
              <a:path w="987" h="441">
                <a:moveTo>
                  <a:pt x="979" y="441"/>
                </a:moveTo>
                <a:lnTo>
                  <a:pt x="553" y="16"/>
                </a:lnTo>
                <a:lnTo>
                  <a:pt x="0" y="16"/>
                </a:lnTo>
                <a:lnTo>
                  <a:pt x="0" y="0"/>
                </a:lnTo>
                <a:lnTo>
                  <a:pt x="561" y="0"/>
                </a:lnTo>
                <a:lnTo>
                  <a:pt x="987" y="425"/>
                </a:lnTo>
                <a:lnTo>
                  <a:pt x="979" y="441"/>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3200"/>
          </a:p>
        </p:txBody>
      </p:sp>
      <p:sp>
        <p:nvSpPr>
          <p:cNvPr id="18" name="Oval 13"/>
          <p:cNvSpPr>
            <a:spLocks noChangeArrowheads="1"/>
          </p:cNvSpPr>
          <p:nvPr/>
        </p:nvSpPr>
        <p:spPr bwMode="auto">
          <a:xfrm>
            <a:off x="4968812" y="5322156"/>
            <a:ext cx="189027" cy="191390"/>
          </a:xfrm>
          <a:prstGeom prst="ellipse">
            <a:avLst/>
          </a:prstGeom>
          <a:solidFill>
            <a:srgbClr val="FFC000"/>
          </a:solidFill>
          <a:ln>
            <a:noFill/>
          </a:ln>
        </p:spPr>
        <p:txBody>
          <a:bodyPr/>
          <a:lstStyle/>
          <a:p>
            <a:endParaRPr lang="zh-CN" altLang="en-US" sz="2800"/>
          </a:p>
        </p:txBody>
      </p:sp>
      <p:sp>
        <p:nvSpPr>
          <p:cNvPr id="19" name="Oval 14"/>
          <p:cNvSpPr>
            <a:spLocks noChangeArrowheads="1"/>
          </p:cNvSpPr>
          <p:nvPr/>
        </p:nvSpPr>
        <p:spPr bwMode="auto">
          <a:xfrm>
            <a:off x="8361844" y="3486234"/>
            <a:ext cx="191390" cy="207929"/>
          </a:xfrm>
          <a:prstGeom prst="ellipse">
            <a:avLst/>
          </a:prstGeom>
          <a:solidFill>
            <a:srgbClr val="FFC000"/>
          </a:solidFill>
          <a:ln>
            <a:noFill/>
          </a:ln>
        </p:spPr>
        <p:txBody>
          <a:bodyPr/>
          <a:lstStyle/>
          <a:p>
            <a:endParaRPr lang="zh-CN" altLang="en-US" sz="2800"/>
          </a:p>
        </p:txBody>
      </p:sp>
      <p:sp>
        <p:nvSpPr>
          <p:cNvPr id="20" name="Oval 15"/>
          <p:cNvSpPr>
            <a:spLocks noChangeArrowheads="1"/>
          </p:cNvSpPr>
          <p:nvPr/>
        </p:nvSpPr>
        <p:spPr bwMode="auto">
          <a:xfrm>
            <a:off x="7093000" y="4355757"/>
            <a:ext cx="189027" cy="19139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3200"/>
          </a:p>
        </p:txBody>
      </p:sp>
      <p:sp>
        <p:nvSpPr>
          <p:cNvPr id="21" name="Oval 16"/>
          <p:cNvSpPr>
            <a:spLocks noChangeArrowheads="1"/>
          </p:cNvSpPr>
          <p:nvPr/>
        </p:nvSpPr>
        <p:spPr bwMode="auto">
          <a:xfrm>
            <a:off x="9387314" y="2387515"/>
            <a:ext cx="189027" cy="207929"/>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sz="3200"/>
          </a:p>
        </p:txBody>
      </p:sp>
      <p:sp>
        <p:nvSpPr>
          <p:cNvPr id="22" name="TextBox 692"/>
          <p:cNvSpPr txBox="1"/>
          <p:nvPr/>
        </p:nvSpPr>
        <p:spPr bwMode="auto">
          <a:xfrm>
            <a:off x="7424250" y="2199091"/>
            <a:ext cx="200086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3200" b="1" dirty="0">
                <a:solidFill>
                  <a:schemeClr val="tx1">
                    <a:lumMod val="75000"/>
                    <a:lumOff val="25000"/>
                  </a:schemeClr>
                </a:solidFill>
              </a:rPr>
              <a:t>TEXT TITLE</a:t>
            </a:r>
            <a:endParaRPr lang="zh-CN" altLang="en-US" sz="3200" b="1" dirty="0">
              <a:solidFill>
                <a:schemeClr val="tx1">
                  <a:lumMod val="75000"/>
                  <a:lumOff val="25000"/>
                </a:schemeClr>
              </a:solidFill>
            </a:endParaRPr>
          </a:p>
        </p:txBody>
      </p:sp>
      <p:sp>
        <p:nvSpPr>
          <p:cNvPr id="23" name="TextBox 692"/>
          <p:cNvSpPr txBox="1"/>
          <p:nvPr/>
        </p:nvSpPr>
        <p:spPr bwMode="auto">
          <a:xfrm>
            <a:off x="6015863" y="3327036"/>
            <a:ext cx="200086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3200" b="1" dirty="0">
                <a:solidFill>
                  <a:schemeClr val="tx1">
                    <a:lumMod val="75000"/>
                    <a:lumOff val="25000"/>
                  </a:schemeClr>
                </a:solidFill>
              </a:rPr>
              <a:t>TEXT TITLE</a:t>
            </a:r>
            <a:endParaRPr lang="zh-CN" altLang="en-US" sz="3200" b="1" dirty="0">
              <a:solidFill>
                <a:schemeClr val="tx1">
                  <a:lumMod val="75000"/>
                  <a:lumOff val="25000"/>
                </a:schemeClr>
              </a:solidFill>
            </a:endParaRPr>
          </a:p>
        </p:txBody>
      </p:sp>
      <p:sp>
        <p:nvSpPr>
          <p:cNvPr id="24" name="TextBox 692"/>
          <p:cNvSpPr txBox="1"/>
          <p:nvPr/>
        </p:nvSpPr>
        <p:spPr bwMode="auto">
          <a:xfrm>
            <a:off x="4740657" y="4176595"/>
            <a:ext cx="200086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3200" b="1" dirty="0">
                <a:solidFill>
                  <a:schemeClr val="tx1">
                    <a:lumMod val="75000"/>
                    <a:lumOff val="25000"/>
                  </a:schemeClr>
                </a:solidFill>
              </a:rPr>
              <a:t>TEXT TITLE</a:t>
            </a:r>
            <a:endParaRPr lang="zh-CN" altLang="en-US" sz="3200" b="1" dirty="0">
              <a:solidFill>
                <a:schemeClr val="tx1">
                  <a:lumMod val="75000"/>
                  <a:lumOff val="25000"/>
                </a:schemeClr>
              </a:solidFill>
            </a:endParaRPr>
          </a:p>
        </p:txBody>
      </p:sp>
      <p:sp>
        <p:nvSpPr>
          <p:cNvPr id="25" name="TextBox 692"/>
          <p:cNvSpPr txBox="1"/>
          <p:nvPr/>
        </p:nvSpPr>
        <p:spPr bwMode="auto">
          <a:xfrm>
            <a:off x="2801590" y="5132621"/>
            <a:ext cx="2000869"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sz="3200" b="1" dirty="0">
                <a:solidFill>
                  <a:schemeClr val="tx1">
                    <a:lumMod val="75000"/>
                    <a:lumOff val="25000"/>
                  </a:schemeClr>
                </a:solidFill>
              </a:rPr>
              <a:t>TEXT TITLE</a:t>
            </a:r>
            <a:endParaRPr lang="zh-CN" altLang="en-US" sz="3200" b="1" dirty="0">
              <a:solidFill>
                <a:schemeClr val="tx1">
                  <a:lumMod val="75000"/>
                  <a:lumOff val="25000"/>
                </a:schemeClr>
              </a:solidFill>
            </a:endParaRPr>
          </a:p>
        </p:txBody>
      </p:sp>
      <p:sp>
        <p:nvSpPr>
          <p:cNvPr id="26" name="Content Placeholder 2"/>
          <p:cNvSpPr txBox="1">
            <a:spLocks/>
          </p:cNvSpPr>
          <p:nvPr/>
        </p:nvSpPr>
        <p:spPr>
          <a:xfrm>
            <a:off x="531647" y="1738904"/>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tx1">
                    <a:lumMod val="75000"/>
                    <a:lumOff val="2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
        <p:nvSpPr>
          <p:cNvPr id="27" name="Content Placeholder 2"/>
          <p:cNvSpPr txBox="1">
            <a:spLocks/>
          </p:cNvSpPr>
          <p:nvPr/>
        </p:nvSpPr>
        <p:spPr>
          <a:xfrm>
            <a:off x="531647" y="2633248"/>
            <a:ext cx="5363780" cy="12279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200" dirty="0">
                <a:solidFill>
                  <a:schemeClr val="tx1">
                    <a:lumMod val="75000"/>
                    <a:lumOff val="25000"/>
                  </a:schemeClr>
                </a:solidFill>
              </a:rPr>
              <a:t>Lorem ipsum dolor sit amet, consectetur adipiscing elit. Curabitur elementum posuere pretium. Quisque nibh dolor, dignissim ac dignissim ut, luctus ac urna. Aliquam aliquet non massa quis tincidunt. Mauris ullamcorper justo tristique dui posuere tincidunt. In nec lacus laoreet orci varius imperdiet sit amet in augue. </a:t>
            </a:r>
          </a:p>
        </p:txBody>
      </p:sp>
    </p:spTree>
    <p:extLst>
      <p:ext uri="{BB962C8B-B14F-4D97-AF65-F5344CB8AC3E}">
        <p14:creationId xmlns:p14="http://schemas.microsoft.com/office/powerpoint/2010/main" val="2944767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Freeform 5"/>
          <p:cNvSpPr>
            <a:spLocks/>
          </p:cNvSpPr>
          <p:nvPr/>
        </p:nvSpPr>
        <p:spPr bwMode="auto">
          <a:xfrm>
            <a:off x="1575858" y="1898651"/>
            <a:ext cx="1606550" cy="1587500"/>
          </a:xfrm>
          <a:custGeom>
            <a:avLst/>
            <a:gdLst>
              <a:gd name="T0" fmla="*/ 0 w 1012"/>
              <a:gd name="T1" fmla="*/ 1000 h 1000"/>
              <a:gd name="T2" fmla="*/ 1012 w 1012"/>
              <a:gd name="T3" fmla="*/ 1000 h 1000"/>
              <a:gd name="T4" fmla="*/ 1012 w 1012"/>
              <a:gd name="T5" fmla="*/ 262 h 1000"/>
              <a:gd name="T6" fmla="*/ 504 w 1012"/>
              <a:gd name="T7" fmla="*/ 0 h 1000"/>
              <a:gd name="T8" fmla="*/ 0 w 1012"/>
              <a:gd name="T9" fmla="*/ 262 h 1000"/>
              <a:gd name="T10" fmla="*/ 0 w 1012"/>
              <a:gd name="T11" fmla="*/ 1000 h 1000"/>
            </a:gdLst>
            <a:ahLst/>
            <a:cxnLst>
              <a:cxn ang="0">
                <a:pos x="T0" y="T1"/>
              </a:cxn>
              <a:cxn ang="0">
                <a:pos x="T2" y="T3"/>
              </a:cxn>
              <a:cxn ang="0">
                <a:pos x="T4" y="T5"/>
              </a:cxn>
              <a:cxn ang="0">
                <a:pos x="T6" y="T7"/>
              </a:cxn>
              <a:cxn ang="0">
                <a:pos x="T8" y="T9"/>
              </a:cxn>
              <a:cxn ang="0">
                <a:pos x="T10" y="T11"/>
              </a:cxn>
            </a:cxnLst>
            <a:rect l="0" t="0" r="r" b="b"/>
            <a:pathLst>
              <a:path w="1012" h="1000">
                <a:moveTo>
                  <a:pt x="0" y="1000"/>
                </a:moveTo>
                <a:lnTo>
                  <a:pt x="1012" y="1000"/>
                </a:lnTo>
                <a:lnTo>
                  <a:pt x="1012" y="262"/>
                </a:lnTo>
                <a:lnTo>
                  <a:pt x="504" y="0"/>
                </a:lnTo>
                <a:lnTo>
                  <a:pt x="0" y="262"/>
                </a:lnTo>
                <a:lnTo>
                  <a:pt x="0" y="100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1575858" y="3767138"/>
            <a:ext cx="1606550" cy="1000125"/>
          </a:xfrm>
          <a:custGeom>
            <a:avLst/>
            <a:gdLst>
              <a:gd name="T0" fmla="*/ 0 w 1012"/>
              <a:gd name="T1" fmla="*/ 0 h 630"/>
              <a:gd name="T2" fmla="*/ 1012 w 1012"/>
              <a:gd name="T3" fmla="*/ 0 h 630"/>
              <a:gd name="T4" fmla="*/ 1012 w 1012"/>
              <a:gd name="T5" fmla="*/ 371 h 630"/>
              <a:gd name="T6" fmla="*/ 504 w 1012"/>
              <a:gd name="T7" fmla="*/ 630 h 630"/>
              <a:gd name="T8" fmla="*/ 0 w 1012"/>
              <a:gd name="T9" fmla="*/ 371 h 630"/>
              <a:gd name="T10" fmla="*/ 0 w 1012"/>
              <a:gd name="T11" fmla="*/ 0 h 630"/>
            </a:gdLst>
            <a:ahLst/>
            <a:cxnLst>
              <a:cxn ang="0">
                <a:pos x="T0" y="T1"/>
              </a:cxn>
              <a:cxn ang="0">
                <a:pos x="T2" y="T3"/>
              </a:cxn>
              <a:cxn ang="0">
                <a:pos x="T4" y="T5"/>
              </a:cxn>
              <a:cxn ang="0">
                <a:pos x="T6" y="T7"/>
              </a:cxn>
              <a:cxn ang="0">
                <a:pos x="T8" y="T9"/>
              </a:cxn>
              <a:cxn ang="0">
                <a:pos x="T10" y="T11"/>
              </a:cxn>
            </a:cxnLst>
            <a:rect l="0" t="0" r="r" b="b"/>
            <a:pathLst>
              <a:path w="1012" h="630">
                <a:moveTo>
                  <a:pt x="0" y="0"/>
                </a:moveTo>
                <a:lnTo>
                  <a:pt x="1012" y="0"/>
                </a:lnTo>
                <a:lnTo>
                  <a:pt x="1012" y="371"/>
                </a:lnTo>
                <a:lnTo>
                  <a:pt x="504" y="630"/>
                </a:lnTo>
                <a:lnTo>
                  <a:pt x="0" y="371"/>
                </a:lnTo>
                <a:lnTo>
                  <a:pt x="0"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3398308" y="1379538"/>
            <a:ext cx="1600200" cy="2106613"/>
          </a:xfrm>
          <a:custGeom>
            <a:avLst/>
            <a:gdLst>
              <a:gd name="T0" fmla="*/ 0 w 1008"/>
              <a:gd name="T1" fmla="*/ 1327 h 1327"/>
              <a:gd name="T2" fmla="*/ 1008 w 1008"/>
              <a:gd name="T3" fmla="*/ 1327 h 1327"/>
              <a:gd name="T4" fmla="*/ 1008 w 1008"/>
              <a:gd name="T5" fmla="*/ 262 h 1327"/>
              <a:gd name="T6" fmla="*/ 504 w 1008"/>
              <a:gd name="T7" fmla="*/ 0 h 1327"/>
              <a:gd name="T8" fmla="*/ 0 w 1008"/>
              <a:gd name="T9" fmla="*/ 262 h 1327"/>
              <a:gd name="T10" fmla="*/ 0 w 1008"/>
              <a:gd name="T11" fmla="*/ 1327 h 1327"/>
            </a:gdLst>
            <a:ahLst/>
            <a:cxnLst>
              <a:cxn ang="0">
                <a:pos x="T0" y="T1"/>
              </a:cxn>
              <a:cxn ang="0">
                <a:pos x="T2" y="T3"/>
              </a:cxn>
              <a:cxn ang="0">
                <a:pos x="T4" y="T5"/>
              </a:cxn>
              <a:cxn ang="0">
                <a:pos x="T6" y="T7"/>
              </a:cxn>
              <a:cxn ang="0">
                <a:pos x="T8" y="T9"/>
              </a:cxn>
              <a:cxn ang="0">
                <a:pos x="T10" y="T11"/>
              </a:cxn>
            </a:cxnLst>
            <a:rect l="0" t="0" r="r" b="b"/>
            <a:pathLst>
              <a:path w="1008" h="1327">
                <a:moveTo>
                  <a:pt x="0" y="1327"/>
                </a:moveTo>
                <a:lnTo>
                  <a:pt x="1008" y="1327"/>
                </a:lnTo>
                <a:lnTo>
                  <a:pt x="1008" y="262"/>
                </a:lnTo>
                <a:lnTo>
                  <a:pt x="504" y="0"/>
                </a:lnTo>
                <a:lnTo>
                  <a:pt x="0" y="262"/>
                </a:lnTo>
                <a:lnTo>
                  <a:pt x="0" y="1327"/>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3398308" y="3767138"/>
            <a:ext cx="1600200" cy="685800"/>
          </a:xfrm>
          <a:custGeom>
            <a:avLst/>
            <a:gdLst>
              <a:gd name="T0" fmla="*/ 0 w 1008"/>
              <a:gd name="T1" fmla="*/ 0 h 432"/>
              <a:gd name="T2" fmla="*/ 1008 w 1008"/>
              <a:gd name="T3" fmla="*/ 0 h 432"/>
              <a:gd name="T4" fmla="*/ 1008 w 1008"/>
              <a:gd name="T5" fmla="*/ 170 h 432"/>
              <a:gd name="T6" fmla="*/ 504 w 1008"/>
              <a:gd name="T7" fmla="*/ 432 h 432"/>
              <a:gd name="T8" fmla="*/ 0 w 1008"/>
              <a:gd name="T9" fmla="*/ 170 h 432"/>
              <a:gd name="T10" fmla="*/ 0 w 1008"/>
              <a:gd name="T11" fmla="*/ 0 h 432"/>
            </a:gdLst>
            <a:ahLst/>
            <a:cxnLst>
              <a:cxn ang="0">
                <a:pos x="T0" y="T1"/>
              </a:cxn>
              <a:cxn ang="0">
                <a:pos x="T2" y="T3"/>
              </a:cxn>
              <a:cxn ang="0">
                <a:pos x="T4" y="T5"/>
              </a:cxn>
              <a:cxn ang="0">
                <a:pos x="T6" y="T7"/>
              </a:cxn>
              <a:cxn ang="0">
                <a:pos x="T8" y="T9"/>
              </a:cxn>
              <a:cxn ang="0">
                <a:pos x="T10" y="T11"/>
              </a:cxn>
            </a:cxnLst>
            <a:rect l="0" t="0" r="r" b="b"/>
            <a:pathLst>
              <a:path w="1008" h="432">
                <a:moveTo>
                  <a:pt x="0" y="0"/>
                </a:moveTo>
                <a:lnTo>
                  <a:pt x="1008" y="0"/>
                </a:lnTo>
                <a:lnTo>
                  <a:pt x="1008" y="170"/>
                </a:lnTo>
                <a:lnTo>
                  <a:pt x="504" y="432"/>
                </a:lnTo>
                <a:lnTo>
                  <a:pt x="0" y="170"/>
                </a:lnTo>
                <a:lnTo>
                  <a:pt x="0"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Rectangle 9"/>
          <p:cNvSpPr>
            <a:spLocks noChangeArrowheads="1"/>
          </p:cNvSpPr>
          <p:nvPr/>
        </p:nvSpPr>
        <p:spPr bwMode="auto">
          <a:xfrm>
            <a:off x="1620308" y="3578226"/>
            <a:ext cx="3405188" cy="92075"/>
          </a:xfrm>
          <a:prstGeom prst="rect">
            <a:avLst/>
          </a:pr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文本框 14"/>
          <p:cNvSpPr txBox="1"/>
          <p:nvPr/>
        </p:nvSpPr>
        <p:spPr>
          <a:xfrm>
            <a:off x="1525850" y="2835058"/>
            <a:ext cx="1706566" cy="646331"/>
          </a:xfrm>
          <a:prstGeom prst="rect">
            <a:avLst/>
          </a:prstGeom>
          <a:noFill/>
        </p:spPr>
        <p:txBody>
          <a:bodyPr wrap="square" rtlCol="0">
            <a:spAutoFit/>
          </a:bodyPr>
          <a:lstStyle/>
          <a:p>
            <a:pPr algn="ctr"/>
            <a:r>
              <a:rPr lang="en-US" altLang="zh-CN" sz="3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48%</a:t>
            </a:r>
            <a:endParaRPr lang="zh-CN" altLang="en-US" sz="3600" dirty="0">
              <a:solidFill>
                <a:schemeClr val="bg1"/>
              </a:solidFill>
              <a:latin typeface="Open Sans Light" panose="020B0306030504020204" pitchFamily="34" charset="0"/>
              <a:cs typeface="Open Sans Light" panose="020B0306030504020204" pitchFamily="34" charset="0"/>
            </a:endParaRPr>
          </a:p>
        </p:txBody>
      </p:sp>
      <p:sp>
        <p:nvSpPr>
          <p:cNvPr id="16" name="文本框 15"/>
          <p:cNvSpPr txBox="1"/>
          <p:nvPr/>
        </p:nvSpPr>
        <p:spPr>
          <a:xfrm>
            <a:off x="3345125" y="2835058"/>
            <a:ext cx="1706566"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65%</a:t>
            </a:r>
            <a:endParaRPr lang="zh-CN" altLang="en-US" sz="3600" dirty="0">
              <a:solidFill>
                <a:schemeClr val="tx1">
                  <a:lumMod val="75000"/>
                  <a:lumOff val="25000"/>
                </a:schemeClr>
              </a:solidFill>
              <a:latin typeface="Open Sans Light" panose="020B0306030504020204" pitchFamily="34" charset="0"/>
              <a:cs typeface="Open Sans Light" panose="020B0306030504020204" pitchFamily="34" charset="0"/>
            </a:endParaRPr>
          </a:p>
        </p:txBody>
      </p:sp>
      <p:sp>
        <p:nvSpPr>
          <p:cNvPr id="17" name="文本框 16"/>
          <p:cNvSpPr txBox="1"/>
          <p:nvPr/>
        </p:nvSpPr>
        <p:spPr>
          <a:xfrm>
            <a:off x="1525850" y="4864100"/>
            <a:ext cx="1706566"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27%</a:t>
            </a:r>
            <a:endParaRPr lang="zh-CN" altLang="en-US" sz="3600" dirty="0">
              <a:solidFill>
                <a:schemeClr val="tx1">
                  <a:lumMod val="75000"/>
                  <a:lumOff val="25000"/>
                </a:schemeClr>
              </a:solidFill>
              <a:latin typeface="Open Sans Light" panose="020B0306030504020204" pitchFamily="34" charset="0"/>
              <a:cs typeface="Open Sans Light" panose="020B0306030504020204" pitchFamily="34" charset="0"/>
            </a:endParaRPr>
          </a:p>
        </p:txBody>
      </p:sp>
      <p:sp>
        <p:nvSpPr>
          <p:cNvPr id="18" name="文本框 17"/>
          <p:cNvSpPr txBox="1"/>
          <p:nvPr/>
        </p:nvSpPr>
        <p:spPr>
          <a:xfrm>
            <a:off x="3345125" y="4864100"/>
            <a:ext cx="1706566" cy="646331"/>
          </a:xfrm>
          <a:prstGeom prst="rect">
            <a:avLst/>
          </a:prstGeom>
          <a:noFill/>
        </p:spPr>
        <p:txBody>
          <a:bodyPr wrap="square" rtlCol="0">
            <a:spAutoFit/>
          </a:bodyPr>
          <a:lstStyle/>
          <a:p>
            <a:pPr algn="ctr"/>
            <a:r>
              <a:rPr lang="en-US" altLang="zh-CN" sz="3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12%</a:t>
            </a:r>
            <a:endParaRPr lang="zh-CN" altLang="en-US" sz="3600" dirty="0">
              <a:solidFill>
                <a:schemeClr val="tx1">
                  <a:lumMod val="75000"/>
                  <a:lumOff val="25000"/>
                </a:schemeClr>
              </a:solidFill>
              <a:latin typeface="Open Sans Light" panose="020B0306030504020204" pitchFamily="34" charset="0"/>
              <a:cs typeface="Open Sans Light" panose="020B0306030504020204" pitchFamily="34" charset="0"/>
            </a:endParaRPr>
          </a:p>
        </p:txBody>
      </p:sp>
      <p:sp>
        <p:nvSpPr>
          <p:cNvPr id="19" name="Lorem Ipsum"/>
          <p:cNvSpPr>
            <a:spLocks/>
          </p:cNvSpPr>
          <p:nvPr/>
        </p:nvSpPr>
        <p:spPr bwMode="auto">
          <a:xfrm>
            <a:off x="6549495" y="1748027"/>
            <a:ext cx="3728368" cy="167356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05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adipisicing elit, sed do eiusmod tempor incididunt ut labore et dolore magna aliqua.</a:t>
            </a:r>
          </a:p>
          <a:p>
            <a:pPr algn="just">
              <a:spcAft>
                <a:spcPts val="600"/>
              </a:spcAft>
            </a:pPr>
            <a:r>
              <a:rPr lang="en-US" sz="105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05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Excepteur sint occaecat cupidatat non proident, sunt in culpa qui officia deserunt mollit anim id est laborum.</a:t>
            </a:r>
          </a:p>
        </p:txBody>
      </p:sp>
      <p:sp>
        <p:nvSpPr>
          <p:cNvPr id="20" name="Lorem Ipsum"/>
          <p:cNvSpPr>
            <a:spLocks/>
          </p:cNvSpPr>
          <p:nvPr/>
        </p:nvSpPr>
        <p:spPr bwMode="auto">
          <a:xfrm>
            <a:off x="6549495" y="3841332"/>
            <a:ext cx="3728368" cy="167356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05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adipisicing elit, sed do eiusmod tempor incididunt ut labore et dolore magna aliqua.</a:t>
            </a:r>
          </a:p>
          <a:p>
            <a:pPr algn="just">
              <a:spcAft>
                <a:spcPts val="600"/>
              </a:spcAft>
            </a:pPr>
            <a:r>
              <a:rPr lang="en-US" sz="105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05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Excepteur sint occaecat cupidatat non proident, sunt in culpa qui officia deserunt mollit anim id est laborum.</a:t>
            </a:r>
          </a:p>
        </p:txBody>
      </p:sp>
    </p:spTree>
    <p:extLst>
      <p:ext uri="{BB962C8B-B14F-4D97-AF65-F5344CB8AC3E}">
        <p14:creationId xmlns:p14="http://schemas.microsoft.com/office/powerpoint/2010/main" val="2206031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Freeform 5"/>
          <p:cNvSpPr>
            <a:spLocks/>
          </p:cNvSpPr>
          <p:nvPr/>
        </p:nvSpPr>
        <p:spPr bwMode="auto">
          <a:xfrm>
            <a:off x="2870201" y="1663052"/>
            <a:ext cx="928688" cy="758825"/>
          </a:xfrm>
          <a:custGeom>
            <a:avLst/>
            <a:gdLst>
              <a:gd name="T0" fmla="*/ 585 w 585"/>
              <a:gd name="T1" fmla="*/ 478 h 478"/>
              <a:gd name="T2" fmla="*/ 293 w 585"/>
              <a:gd name="T3" fmla="*/ 0 h 478"/>
              <a:gd name="T4" fmla="*/ 0 w 585"/>
              <a:gd name="T5" fmla="*/ 478 h 478"/>
              <a:gd name="T6" fmla="*/ 585 w 585"/>
              <a:gd name="T7" fmla="*/ 478 h 478"/>
            </a:gdLst>
            <a:ahLst/>
            <a:cxnLst>
              <a:cxn ang="0">
                <a:pos x="T0" y="T1"/>
              </a:cxn>
              <a:cxn ang="0">
                <a:pos x="T2" y="T3"/>
              </a:cxn>
              <a:cxn ang="0">
                <a:pos x="T4" y="T5"/>
              </a:cxn>
              <a:cxn ang="0">
                <a:pos x="T6" y="T7"/>
              </a:cxn>
            </a:cxnLst>
            <a:rect l="0" t="0" r="r" b="b"/>
            <a:pathLst>
              <a:path w="585" h="478">
                <a:moveTo>
                  <a:pt x="585" y="478"/>
                </a:moveTo>
                <a:lnTo>
                  <a:pt x="293" y="0"/>
                </a:lnTo>
                <a:lnTo>
                  <a:pt x="0" y="478"/>
                </a:lnTo>
                <a:lnTo>
                  <a:pt x="585" y="478"/>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6"/>
          <p:cNvSpPr>
            <a:spLocks/>
          </p:cNvSpPr>
          <p:nvPr/>
        </p:nvSpPr>
        <p:spPr bwMode="auto">
          <a:xfrm>
            <a:off x="1898651" y="3264840"/>
            <a:ext cx="2873375" cy="736600"/>
          </a:xfrm>
          <a:custGeom>
            <a:avLst/>
            <a:gdLst>
              <a:gd name="T0" fmla="*/ 285 w 1810"/>
              <a:gd name="T1" fmla="*/ 0 h 464"/>
              <a:gd name="T2" fmla="*/ 0 w 1810"/>
              <a:gd name="T3" fmla="*/ 464 h 464"/>
              <a:gd name="T4" fmla="*/ 1810 w 1810"/>
              <a:gd name="T5" fmla="*/ 464 h 464"/>
              <a:gd name="T6" fmla="*/ 1523 w 1810"/>
              <a:gd name="T7" fmla="*/ 0 h 464"/>
              <a:gd name="T8" fmla="*/ 285 w 1810"/>
              <a:gd name="T9" fmla="*/ 0 h 464"/>
            </a:gdLst>
            <a:ahLst/>
            <a:cxnLst>
              <a:cxn ang="0">
                <a:pos x="T0" y="T1"/>
              </a:cxn>
              <a:cxn ang="0">
                <a:pos x="T2" y="T3"/>
              </a:cxn>
              <a:cxn ang="0">
                <a:pos x="T4" y="T5"/>
              </a:cxn>
              <a:cxn ang="0">
                <a:pos x="T6" y="T7"/>
              </a:cxn>
              <a:cxn ang="0">
                <a:pos x="T8" y="T9"/>
              </a:cxn>
            </a:cxnLst>
            <a:rect l="0" t="0" r="r" b="b"/>
            <a:pathLst>
              <a:path w="1810" h="464">
                <a:moveTo>
                  <a:pt x="285" y="0"/>
                </a:moveTo>
                <a:lnTo>
                  <a:pt x="0" y="464"/>
                </a:lnTo>
                <a:lnTo>
                  <a:pt x="1810" y="464"/>
                </a:lnTo>
                <a:lnTo>
                  <a:pt x="1523" y="0"/>
                </a:lnTo>
                <a:lnTo>
                  <a:pt x="285"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24" name="Freeform 7"/>
          <p:cNvSpPr>
            <a:spLocks/>
          </p:cNvSpPr>
          <p:nvPr/>
        </p:nvSpPr>
        <p:spPr bwMode="auto">
          <a:xfrm>
            <a:off x="928688" y="4844402"/>
            <a:ext cx="4813300" cy="736600"/>
          </a:xfrm>
          <a:custGeom>
            <a:avLst/>
            <a:gdLst>
              <a:gd name="T0" fmla="*/ 285 w 3032"/>
              <a:gd name="T1" fmla="*/ 0 h 464"/>
              <a:gd name="T2" fmla="*/ 0 w 3032"/>
              <a:gd name="T3" fmla="*/ 464 h 464"/>
              <a:gd name="T4" fmla="*/ 3032 w 3032"/>
              <a:gd name="T5" fmla="*/ 464 h 464"/>
              <a:gd name="T6" fmla="*/ 2745 w 3032"/>
              <a:gd name="T7" fmla="*/ 0 h 464"/>
              <a:gd name="T8" fmla="*/ 285 w 3032"/>
              <a:gd name="T9" fmla="*/ 0 h 464"/>
            </a:gdLst>
            <a:ahLst/>
            <a:cxnLst>
              <a:cxn ang="0">
                <a:pos x="T0" y="T1"/>
              </a:cxn>
              <a:cxn ang="0">
                <a:pos x="T2" y="T3"/>
              </a:cxn>
              <a:cxn ang="0">
                <a:pos x="T4" y="T5"/>
              </a:cxn>
              <a:cxn ang="0">
                <a:pos x="T6" y="T7"/>
              </a:cxn>
              <a:cxn ang="0">
                <a:pos x="T8" y="T9"/>
              </a:cxn>
            </a:cxnLst>
            <a:rect l="0" t="0" r="r" b="b"/>
            <a:pathLst>
              <a:path w="3032" h="464">
                <a:moveTo>
                  <a:pt x="285" y="0"/>
                </a:moveTo>
                <a:lnTo>
                  <a:pt x="0" y="464"/>
                </a:lnTo>
                <a:lnTo>
                  <a:pt x="3032" y="464"/>
                </a:lnTo>
                <a:lnTo>
                  <a:pt x="2745" y="0"/>
                </a:lnTo>
                <a:lnTo>
                  <a:pt x="285" y="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25" name="Freeform 8"/>
          <p:cNvSpPr>
            <a:spLocks/>
          </p:cNvSpPr>
          <p:nvPr/>
        </p:nvSpPr>
        <p:spPr bwMode="auto">
          <a:xfrm>
            <a:off x="1411288" y="4058590"/>
            <a:ext cx="3844925" cy="736600"/>
          </a:xfrm>
          <a:custGeom>
            <a:avLst/>
            <a:gdLst>
              <a:gd name="T0" fmla="*/ 2422 w 2422"/>
              <a:gd name="T1" fmla="*/ 464 h 464"/>
              <a:gd name="T2" fmla="*/ 2136 w 2422"/>
              <a:gd name="T3" fmla="*/ 0 h 464"/>
              <a:gd name="T4" fmla="*/ 286 w 2422"/>
              <a:gd name="T5" fmla="*/ 0 h 464"/>
              <a:gd name="T6" fmla="*/ 0 w 2422"/>
              <a:gd name="T7" fmla="*/ 464 h 464"/>
              <a:gd name="T8" fmla="*/ 2422 w 2422"/>
              <a:gd name="T9" fmla="*/ 464 h 464"/>
            </a:gdLst>
            <a:ahLst/>
            <a:cxnLst>
              <a:cxn ang="0">
                <a:pos x="T0" y="T1"/>
              </a:cxn>
              <a:cxn ang="0">
                <a:pos x="T2" y="T3"/>
              </a:cxn>
              <a:cxn ang="0">
                <a:pos x="T4" y="T5"/>
              </a:cxn>
              <a:cxn ang="0">
                <a:pos x="T6" y="T7"/>
              </a:cxn>
              <a:cxn ang="0">
                <a:pos x="T8" y="T9"/>
              </a:cxn>
            </a:cxnLst>
            <a:rect l="0" t="0" r="r" b="b"/>
            <a:pathLst>
              <a:path w="2422" h="464">
                <a:moveTo>
                  <a:pt x="2422" y="464"/>
                </a:moveTo>
                <a:lnTo>
                  <a:pt x="2136" y="0"/>
                </a:lnTo>
                <a:lnTo>
                  <a:pt x="286" y="0"/>
                </a:lnTo>
                <a:lnTo>
                  <a:pt x="0" y="464"/>
                </a:lnTo>
                <a:lnTo>
                  <a:pt x="2422" y="46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solidFill>
                <a:schemeClr val="tx1">
                  <a:lumMod val="75000"/>
                  <a:lumOff val="25000"/>
                </a:schemeClr>
              </a:solidFill>
            </a:endParaRPr>
          </a:p>
        </p:txBody>
      </p:sp>
      <p:sp>
        <p:nvSpPr>
          <p:cNvPr id="26" name="Freeform 9"/>
          <p:cNvSpPr>
            <a:spLocks/>
          </p:cNvSpPr>
          <p:nvPr/>
        </p:nvSpPr>
        <p:spPr bwMode="auto">
          <a:xfrm>
            <a:off x="2384426" y="2474265"/>
            <a:ext cx="1898650" cy="738188"/>
          </a:xfrm>
          <a:custGeom>
            <a:avLst/>
            <a:gdLst>
              <a:gd name="T0" fmla="*/ 284 w 1196"/>
              <a:gd name="T1" fmla="*/ 0 h 465"/>
              <a:gd name="T2" fmla="*/ 0 w 1196"/>
              <a:gd name="T3" fmla="*/ 465 h 465"/>
              <a:gd name="T4" fmla="*/ 1196 w 1196"/>
              <a:gd name="T5" fmla="*/ 465 h 465"/>
              <a:gd name="T6" fmla="*/ 912 w 1196"/>
              <a:gd name="T7" fmla="*/ 0 h 465"/>
              <a:gd name="T8" fmla="*/ 284 w 1196"/>
              <a:gd name="T9" fmla="*/ 0 h 465"/>
            </a:gdLst>
            <a:ahLst/>
            <a:cxnLst>
              <a:cxn ang="0">
                <a:pos x="T0" y="T1"/>
              </a:cxn>
              <a:cxn ang="0">
                <a:pos x="T2" y="T3"/>
              </a:cxn>
              <a:cxn ang="0">
                <a:pos x="T4" y="T5"/>
              </a:cxn>
              <a:cxn ang="0">
                <a:pos x="T6" y="T7"/>
              </a:cxn>
              <a:cxn ang="0">
                <a:pos x="T8" y="T9"/>
              </a:cxn>
            </a:cxnLst>
            <a:rect l="0" t="0" r="r" b="b"/>
            <a:pathLst>
              <a:path w="1196" h="465">
                <a:moveTo>
                  <a:pt x="284" y="0"/>
                </a:moveTo>
                <a:lnTo>
                  <a:pt x="0" y="465"/>
                </a:lnTo>
                <a:lnTo>
                  <a:pt x="1196" y="465"/>
                </a:lnTo>
                <a:lnTo>
                  <a:pt x="912" y="0"/>
                </a:lnTo>
                <a:lnTo>
                  <a:pt x="284" y="0"/>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Rectangle 35"/>
          <p:cNvSpPr>
            <a:spLocks noChangeArrowheads="1"/>
          </p:cNvSpPr>
          <p:nvPr/>
        </p:nvSpPr>
        <p:spPr bwMode="auto">
          <a:xfrm>
            <a:off x="3332163" y="2836215"/>
            <a:ext cx="947738" cy="36513"/>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Rectangle 36"/>
          <p:cNvSpPr>
            <a:spLocks noChangeArrowheads="1"/>
          </p:cNvSpPr>
          <p:nvPr/>
        </p:nvSpPr>
        <p:spPr bwMode="auto">
          <a:xfrm>
            <a:off x="3332163" y="2064690"/>
            <a:ext cx="947738" cy="38100"/>
          </a:xfrm>
          <a:prstGeom prst="rect">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矩形 28"/>
          <p:cNvSpPr/>
          <p:nvPr/>
        </p:nvSpPr>
        <p:spPr>
          <a:xfrm>
            <a:off x="2570383" y="4889536"/>
            <a:ext cx="1523559" cy="646331"/>
          </a:xfrm>
          <a:prstGeom prst="rect">
            <a:avLst/>
          </a:prstGeom>
        </p:spPr>
        <p:txBody>
          <a:bodyPr wrap="none">
            <a:spAutoFit/>
          </a:bodyPr>
          <a:lstStyle/>
          <a:p>
            <a:pPr algn="ctr"/>
            <a:r>
              <a:rPr lang="en-US" altLang="zh-CN" sz="360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Lorem</a:t>
            </a:r>
            <a:endParaRPr lang="zh-CN" altLang="en-US" sz="3600" dirty="0">
              <a:solidFill>
                <a:srgbClr val="FFC000"/>
              </a:solidFill>
            </a:endParaRPr>
          </a:p>
        </p:txBody>
      </p:sp>
      <p:sp>
        <p:nvSpPr>
          <p:cNvPr id="30" name="矩形 29"/>
          <p:cNvSpPr/>
          <p:nvPr/>
        </p:nvSpPr>
        <p:spPr>
          <a:xfrm>
            <a:off x="2570383" y="4103724"/>
            <a:ext cx="1523559" cy="646331"/>
          </a:xfrm>
          <a:prstGeom prst="rect">
            <a:avLst/>
          </a:prstGeom>
        </p:spPr>
        <p:txBody>
          <a:bodyPr wrap="none">
            <a:spAutoFit/>
          </a:bodyPr>
          <a:lstStyle/>
          <a:p>
            <a:pPr algn="ctr"/>
            <a:r>
              <a:rPr lang="en-US" altLang="zh-CN" sz="360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Lorem</a:t>
            </a:r>
            <a:endParaRPr lang="zh-CN" altLang="en-US" sz="3600" dirty="0">
              <a:solidFill>
                <a:srgbClr val="FFC000"/>
              </a:solidFill>
            </a:endParaRPr>
          </a:p>
        </p:txBody>
      </p:sp>
      <p:sp>
        <p:nvSpPr>
          <p:cNvPr id="31" name="矩形 30"/>
          <p:cNvSpPr/>
          <p:nvPr/>
        </p:nvSpPr>
        <p:spPr>
          <a:xfrm>
            <a:off x="2570383" y="3317912"/>
            <a:ext cx="1523559" cy="646331"/>
          </a:xfrm>
          <a:prstGeom prst="rect">
            <a:avLst/>
          </a:prstGeom>
        </p:spPr>
        <p:txBody>
          <a:bodyPr wrap="none">
            <a:spAutoFit/>
          </a:bodyPr>
          <a:lstStyle/>
          <a:p>
            <a:pPr algn="ctr"/>
            <a:r>
              <a:rPr lang="en-US" altLang="zh-CN" sz="3600"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Lorem</a:t>
            </a:r>
            <a:endParaRPr lang="zh-CN" altLang="en-US" sz="3600" dirty="0">
              <a:solidFill>
                <a:srgbClr val="FFC000"/>
              </a:solidFill>
            </a:endParaRPr>
          </a:p>
        </p:txBody>
      </p:sp>
      <p:sp>
        <p:nvSpPr>
          <p:cNvPr id="32" name="矩形 31"/>
          <p:cNvSpPr/>
          <p:nvPr/>
        </p:nvSpPr>
        <p:spPr>
          <a:xfrm>
            <a:off x="4512338" y="2527336"/>
            <a:ext cx="1523559" cy="646331"/>
          </a:xfrm>
          <a:prstGeom prst="rect">
            <a:avLst/>
          </a:prstGeom>
        </p:spPr>
        <p:txBody>
          <a:bodyPr wrap="none">
            <a:spAutoFit/>
          </a:bodyPr>
          <a:lstStyle/>
          <a:p>
            <a:pPr algn="ctr"/>
            <a:r>
              <a:rPr lang="en-US" altLang="zh-CN" sz="3600" dirty="0">
                <a:latin typeface="Open Sans Light" panose="020B0306030504020204" pitchFamily="34" charset="0"/>
                <a:ea typeface="Open Sans Light" panose="020B0306030504020204" pitchFamily="34" charset="0"/>
                <a:cs typeface="Open Sans Light" panose="020B0306030504020204" pitchFamily="34" charset="0"/>
              </a:rPr>
              <a:t>Lorem</a:t>
            </a:r>
            <a:endParaRPr lang="zh-CN" altLang="en-US" sz="3600" dirty="0"/>
          </a:p>
        </p:txBody>
      </p:sp>
      <p:sp>
        <p:nvSpPr>
          <p:cNvPr id="33" name="矩形 32"/>
          <p:cNvSpPr/>
          <p:nvPr/>
        </p:nvSpPr>
        <p:spPr>
          <a:xfrm>
            <a:off x="4512338" y="1741524"/>
            <a:ext cx="1523559" cy="646331"/>
          </a:xfrm>
          <a:prstGeom prst="rect">
            <a:avLst/>
          </a:prstGeom>
        </p:spPr>
        <p:txBody>
          <a:bodyPr wrap="none">
            <a:spAutoFit/>
          </a:bodyPr>
          <a:lstStyle/>
          <a:p>
            <a:pPr algn="ctr"/>
            <a:r>
              <a:rPr lang="en-US" altLang="zh-CN" sz="3600" dirty="0">
                <a:latin typeface="Open Sans Light" panose="020B0306030504020204" pitchFamily="34" charset="0"/>
                <a:ea typeface="Open Sans Light" panose="020B0306030504020204" pitchFamily="34" charset="0"/>
                <a:cs typeface="Open Sans Light" panose="020B0306030504020204" pitchFamily="34" charset="0"/>
              </a:rPr>
              <a:t>Lorem</a:t>
            </a:r>
            <a:endParaRPr lang="zh-CN" altLang="en-US" sz="3600" dirty="0"/>
          </a:p>
        </p:txBody>
      </p:sp>
      <p:sp>
        <p:nvSpPr>
          <p:cNvPr id="34" name="Lorem Ipsum"/>
          <p:cNvSpPr>
            <a:spLocks/>
          </p:cNvSpPr>
          <p:nvPr/>
        </p:nvSpPr>
        <p:spPr bwMode="auto">
          <a:xfrm>
            <a:off x="6897908" y="1592352"/>
            <a:ext cx="3728368" cy="167356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050" dirty="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adipisicing elit, sed do eiusmod tempor incididunt ut labore et dolore magna aliqua.</a:t>
            </a:r>
          </a:p>
          <a:p>
            <a:pPr algn="just">
              <a:spcAft>
                <a:spcPts val="600"/>
              </a:spcAft>
            </a:pPr>
            <a:r>
              <a:rPr lang="en-US" sz="1050" dirty="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050" dirty="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Excepteur sint occaecat cupidatat non proident, sunt in culpa qui officia deserunt mollit anim id est laborum.</a:t>
            </a:r>
          </a:p>
        </p:txBody>
      </p:sp>
      <p:sp>
        <p:nvSpPr>
          <p:cNvPr id="35" name="Lorem Ipsum"/>
          <p:cNvSpPr>
            <a:spLocks/>
          </p:cNvSpPr>
          <p:nvPr/>
        </p:nvSpPr>
        <p:spPr bwMode="auto">
          <a:xfrm>
            <a:off x="6897908" y="3685657"/>
            <a:ext cx="3728368" cy="1673563"/>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050" dirty="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adipisicing elit, sed do eiusmod tempor incididunt ut labore et dolore magna aliqua.</a:t>
            </a:r>
          </a:p>
          <a:p>
            <a:pPr algn="just">
              <a:spcAft>
                <a:spcPts val="600"/>
              </a:spcAft>
            </a:pPr>
            <a:r>
              <a:rPr lang="en-US" sz="1050" dirty="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050" dirty="0">
                <a:solidFill>
                  <a:schemeClr val="tx1">
                    <a:lumMod val="75000"/>
                    <a:lumOff val="25000"/>
                  </a:schemeClr>
                </a:solidFill>
                <a:effectLst/>
                <a:latin typeface="Open Sans Light" panose="020B0306030504020204" pitchFamily="34" charset="0"/>
                <a:ea typeface="Open Sans Light" panose="020B0306030504020204" pitchFamily="34" charset="0"/>
                <a:cs typeface="Open Sans Light" panose="020B0306030504020204" pitchFamily="34" charset="0"/>
              </a:rPr>
              <a:t>Excepteur sint occaecat cupidatat non proident, sunt in culpa qui officia deserunt mollit anim id est laborum.</a:t>
            </a:r>
          </a:p>
        </p:txBody>
      </p:sp>
    </p:spTree>
    <p:extLst>
      <p:ext uri="{BB962C8B-B14F-4D97-AF65-F5344CB8AC3E}">
        <p14:creationId xmlns:p14="http://schemas.microsoft.com/office/powerpoint/2010/main" val="3276699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Freeform 5"/>
          <p:cNvSpPr>
            <a:spLocks/>
          </p:cNvSpPr>
          <p:nvPr/>
        </p:nvSpPr>
        <p:spPr bwMode="auto">
          <a:xfrm>
            <a:off x="2913063" y="1668779"/>
            <a:ext cx="292100" cy="512763"/>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 name="Freeform 6"/>
          <p:cNvSpPr>
            <a:spLocks/>
          </p:cNvSpPr>
          <p:nvPr/>
        </p:nvSpPr>
        <p:spPr bwMode="auto">
          <a:xfrm>
            <a:off x="2913063" y="2105342"/>
            <a:ext cx="131763" cy="655638"/>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7"/>
          <p:cNvSpPr>
            <a:spLocks/>
          </p:cNvSpPr>
          <p:nvPr/>
        </p:nvSpPr>
        <p:spPr bwMode="auto">
          <a:xfrm>
            <a:off x="3073401" y="2105342"/>
            <a:ext cx="131763" cy="655638"/>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 name="Freeform 8"/>
          <p:cNvSpPr>
            <a:spLocks/>
          </p:cNvSpPr>
          <p:nvPr/>
        </p:nvSpPr>
        <p:spPr bwMode="auto">
          <a:xfrm>
            <a:off x="3090863" y="1651317"/>
            <a:ext cx="241300"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9"/>
          <p:cNvSpPr>
            <a:spLocks/>
          </p:cNvSpPr>
          <p:nvPr/>
        </p:nvSpPr>
        <p:spPr bwMode="auto">
          <a:xfrm>
            <a:off x="2786063" y="1651317"/>
            <a:ext cx="241300"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 name="Freeform 10"/>
          <p:cNvSpPr>
            <a:spLocks/>
          </p:cNvSpPr>
          <p:nvPr/>
        </p:nvSpPr>
        <p:spPr bwMode="auto">
          <a:xfrm>
            <a:off x="2786063" y="1743392"/>
            <a:ext cx="98425"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11"/>
          <p:cNvSpPr>
            <a:spLocks/>
          </p:cNvSpPr>
          <p:nvPr/>
        </p:nvSpPr>
        <p:spPr bwMode="auto">
          <a:xfrm>
            <a:off x="3233738" y="1743392"/>
            <a:ext cx="98425"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12"/>
          <p:cNvSpPr>
            <a:spLocks/>
          </p:cNvSpPr>
          <p:nvPr/>
        </p:nvSpPr>
        <p:spPr bwMode="auto">
          <a:xfrm>
            <a:off x="2855913" y="1651317"/>
            <a:ext cx="406400" cy="115888"/>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Oval 13"/>
          <p:cNvSpPr>
            <a:spLocks noChangeArrowheads="1"/>
          </p:cNvSpPr>
          <p:nvPr/>
        </p:nvSpPr>
        <p:spPr bwMode="auto">
          <a:xfrm>
            <a:off x="2935288" y="1363979"/>
            <a:ext cx="247650"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14"/>
          <p:cNvSpPr>
            <a:spLocks/>
          </p:cNvSpPr>
          <p:nvPr/>
        </p:nvSpPr>
        <p:spPr bwMode="auto">
          <a:xfrm>
            <a:off x="3670301" y="1668779"/>
            <a:ext cx="298450" cy="512763"/>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2" y="3"/>
                  <a:pt x="52" y="5"/>
                </a:cubicBezTo>
                <a:lnTo>
                  <a:pt x="52"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15"/>
          <p:cNvSpPr>
            <a:spLocks/>
          </p:cNvSpPr>
          <p:nvPr/>
        </p:nvSpPr>
        <p:spPr bwMode="auto">
          <a:xfrm>
            <a:off x="3670301" y="2105342"/>
            <a:ext cx="131763" cy="655638"/>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16"/>
          <p:cNvSpPr>
            <a:spLocks/>
          </p:cNvSpPr>
          <p:nvPr/>
        </p:nvSpPr>
        <p:spPr bwMode="auto">
          <a:xfrm>
            <a:off x="3830638" y="2105342"/>
            <a:ext cx="138113" cy="655638"/>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17"/>
          <p:cNvSpPr>
            <a:spLocks/>
          </p:cNvSpPr>
          <p:nvPr/>
        </p:nvSpPr>
        <p:spPr bwMode="auto">
          <a:xfrm>
            <a:off x="3852863" y="1651317"/>
            <a:ext cx="236538" cy="195263"/>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18"/>
          <p:cNvSpPr>
            <a:spLocks/>
          </p:cNvSpPr>
          <p:nvPr/>
        </p:nvSpPr>
        <p:spPr bwMode="auto">
          <a:xfrm>
            <a:off x="3549651" y="1651317"/>
            <a:ext cx="234950" cy="195263"/>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19"/>
          <p:cNvSpPr>
            <a:spLocks/>
          </p:cNvSpPr>
          <p:nvPr/>
        </p:nvSpPr>
        <p:spPr bwMode="auto">
          <a:xfrm>
            <a:off x="3549651" y="1743392"/>
            <a:ext cx="92075" cy="466725"/>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20"/>
          <p:cNvSpPr>
            <a:spLocks/>
          </p:cNvSpPr>
          <p:nvPr/>
        </p:nvSpPr>
        <p:spPr bwMode="auto">
          <a:xfrm>
            <a:off x="3997326" y="1743392"/>
            <a:ext cx="92075" cy="466725"/>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21"/>
          <p:cNvSpPr>
            <a:spLocks/>
          </p:cNvSpPr>
          <p:nvPr/>
        </p:nvSpPr>
        <p:spPr bwMode="auto">
          <a:xfrm>
            <a:off x="3613151" y="1651317"/>
            <a:ext cx="406400" cy="115888"/>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7" name="Oval 22"/>
          <p:cNvSpPr>
            <a:spLocks noChangeArrowheads="1"/>
          </p:cNvSpPr>
          <p:nvPr/>
        </p:nvSpPr>
        <p:spPr bwMode="auto">
          <a:xfrm>
            <a:off x="3692526" y="1363979"/>
            <a:ext cx="247650"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4427538" y="1668779"/>
            <a:ext cx="298450" cy="512763"/>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3" y="89"/>
                  <a:pt x="0" y="87"/>
                  <a:pt x="0" y="85"/>
                </a:cubicBezTo>
                <a:cubicBezTo>
                  <a:pt x="0" y="5"/>
                  <a:pt x="0" y="5"/>
                  <a:pt x="0" y="5"/>
                </a:cubicBezTo>
                <a:cubicBezTo>
                  <a:pt x="0" y="3"/>
                  <a:pt x="3" y="0"/>
                  <a:pt x="5" y="0"/>
                </a:cubicBezTo>
                <a:cubicBezTo>
                  <a:pt x="47" y="0"/>
                  <a:pt x="47" y="0"/>
                  <a:pt x="47" y="0"/>
                </a:cubicBezTo>
                <a:cubicBezTo>
                  <a:pt x="50" y="0"/>
                  <a:pt x="52" y="3"/>
                  <a:pt x="52" y="5"/>
                </a:cubicBezTo>
                <a:lnTo>
                  <a:pt x="52"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4427538" y="2105342"/>
            <a:ext cx="136525" cy="655638"/>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4594226" y="2105342"/>
            <a:ext cx="131763" cy="655638"/>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4610101" y="1651317"/>
            <a:ext cx="234950" cy="195263"/>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27"/>
          <p:cNvSpPr>
            <a:spLocks/>
          </p:cNvSpPr>
          <p:nvPr/>
        </p:nvSpPr>
        <p:spPr bwMode="auto">
          <a:xfrm>
            <a:off x="4306888" y="1651317"/>
            <a:ext cx="234950" cy="195263"/>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28"/>
          <p:cNvSpPr>
            <a:spLocks/>
          </p:cNvSpPr>
          <p:nvPr/>
        </p:nvSpPr>
        <p:spPr bwMode="auto">
          <a:xfrm>
            <a:off x="4306888" y="1743392"/>
            <a:ext cx="92075" cy="466725"/>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9"/>
          <p:cNvSpPr>
            <a:spLocks/>
          </p:cNvSpPr>
          <p:nvPr/>
        </p:nvSpPr>
        <p:spPr bwMode="auto">
          <a:xfrm>
            <a:off x="4754563" y="1743392"/>
            <a:ext cx="90488" cy="466725"/>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0"/>
          <p:cNvSpPr>
            <a:spLocks/>
          </p:cNvSpPr>
          <p:nvPr/>
        </p:nvSpPr>
        <p:spPr bwMode="auto">
          <a:xfrm>
            <a:off x="4375151" y="1651317"/>
            <a:ext cx="407988" cy="115888"/>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7" y="20"/>
                  <a:pt x="71" y="16"/>
                  <a:pt x="71" y="10"/>
                </a:cubicBezTo>
                <a:cubicBezTo>
                  <a:pt x="71" y="9"/>
                  <a:pt x="71" y="9"/>
                  <a:pt x="71" y="9"/>
                </a:cubicBezTo>
                <a:cubicBezTo>
                  <a:pt x="71" y="4"/>
                  <a:pt x="67" y="0"/>
                  <a:pt x="61"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6" name="Oval 31"/>
          <p:cNvSpPr>
            <a:spLocks noChangeArrowheads="1"/>
          </p:cNvSpPr>
          <p:nvPr/>
        </p:nvSpPr>
        <p:spPr bwMode="auto">
          <a:xfrm>
            <a:off x="4456113" y="1363979"/>
            <a:ext cx="246063"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32"/>
          <p:cNvSpPr>
            <a:spLocks/>
          </p:cNvSpPr>
          <p:nvPr/>
        </p:nvSpPr>
        <p:spPr bwMode="auto">
          <a:xfrm>
            <a:off x="5189538" y="1668779"/>
            <a:ext cx="293688" cy="512763"/>
          </a:xfrm>
          <a:custGeom>
            <a:avLst/>
            <a:gdLst>
              <a:gd name="T0" fmla="*/ 51 w 51"/>
              <a:gd name="T1" fmla="*/ 85 h 89"/>
              <a:gd name="T2" fmla="*/ 47 w 51"/>
              <a:gd name="T3" fmla="*/ 89 h 89"/>
              <a:gd name="T4" fmla="*/ 4 w 51"/>
              <a:gd name="T5" fmla="*/ 89 h 89"/>
              <a:gd name="T6" fmla="*/ 0 w 51"/>
              <a:gd name="T7" fmla="*/ 85 h 89"/>
              <a:gd name="T8" fmla="*/ 0 w 51"/>
              <a:gd name="T9" fmla="*/ 5 h 89"/>
              <a:gd name="T10" fmla="*/ 4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4" y="89"/>
                  <a:pt x="4" y="89"/>
                  <a:pt x="4" y="89"/>
                </a:cubicBezTo>
                <a:cubicBezTo>
                  <a:pt x="2" y="89"/>
                  <a:pt x="0" y="87"/>
                  <a:pt x="0" y="85"/>
                </a:cubicBezTo>
                <a:cubicBezTo>
                  <a:pt x="0" y="5"/>
                  <a:pt x="0" y="5"/>
                  <a:pt x="0" y="5"/>
                </a:cubicBezTo>
                <a:cubicBezTo>
                  <a:pt x="0" y="3"/>
                  <a:pt x="2" y="0"/>
                  <a:pt x="4" y="0"/>
                </a:cubicBezTo>
                <a:cubicBezTo>
                  <a:pt x="47" y="0"/>
                  <a:pt x="47" y="0"/>
                  <a:pt x="47" y="0"/>
                </a:cubicBezTo>
                <a:cubicBezTo>
                  <a:pt x="49" y="0"/>
                  <a:pt x="51" y="3"/>
                  <a:pt x="51" y="5"/>
                </a:cubicBezTo>
                <a:lnTo>
                  <a:pt x="51"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33"/>
          <p:cNvSpPr>
            <a:spLocks/>
          </p:cNvSpPr>
          <p:nvPr/>
        </p:nvSpPr>
        <p:spPr bwMode="auto">
          <a:xfrm>
            <a:off x="5189538" y="2105342"/>
            <a:ext cx="131763" cy="655638"/>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34"/>
          <p:cNvSpPr>
            <a:spLocks/>
          </p:cNvSpPr>
          <p:nvPr/>
        </p:nvSpPr>
        <p:spPr bwMode="auto">
          <a:xfrm>
            <a:off x="5349876" y="2105342"/>
            <a:ext cx="133350" cy="655638"/>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35"/>
          <p:cNvSpPr>
            <a:spLocks/>
          </p:cNvSpPr>
          <p:nvPr/>
        </p:nvSpPr>
        <p:spPr bwMode="auto">
          <a:xfrm>
            <a:off x="5367338" y="1651317"/>
            <a:ext cx="241300"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36"/>
          <p:cNvSpPr>
            <a:spLocks/>
          </p:cNvSpPr>
          <p:nvPr/>
        </p:nvSpPr>
        <p:spPr bwMode="auto">
          <a:xfrm>
            <a:off x="5064126" y="1651317"/>
            <a:ext cx="241300"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37"/>
          <p:cNvSpPr>
            <a:spLocks/>
          </p:cNvSpPr>
          <p:nvPr/>
        </p:nvSpPr>
        <p:spPr bwMode="auto">
          <a:xfrm>
            <a:off x="5064126" y="1743392"/>
            <a:ext cx="96838"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38"/>
          <p:cNvSpPr>
            <a:spLocks/>
          </p:cNvSpPr>
          <p:nvPr/>
        </p:nvSpPr>
        <p:spPr bwMode="auto">
          <a:xfrm>
            <a:off x="5511801" y="1743392"/>
            <a:ext cx="96838"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39"/>
          <p:cNvSpPr>
            <a:spLocks/>
          </p:cNvSpPr>
          <p:nvPr/>
        </p:nvSpPr>
        <p:spPr bwMode="auto">
          <a:xfrm>
            <a:off x="5132388" y="1651317"/>
            <a:ext cx="407988" cy="115888"/>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5" name="Oval 40"/>
          <p:cNvSpPr>
            <a:spLocks noChangeArrowheads="1"/>
          </p:cNvSpPr>
          <p:nvPr/>
        </p:nvSpPr>
        <p:spPr bwMode="auto">
          <a:xfrm>
            <a:off x="5213351" y="1363979"/>
            <a:ext cx="246063"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41"/>
          <p:cNvSpPr>
            <a:spLocks/>
          </p:cNvSpPr>
          <p:nvPr/>
        </p:nvSpPr>
        <p:spPr bwMode="auto">
          <a:xfrm>
            <a:off x="5946776" y="1668779"/>
            <a:ext cx="292100" cy="512763"/>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42"/>
          <p:cNvSpPr>
            <a:spLocks/>
          </p:cNvSpPr>
          <p:nvPr/>
        </p:nvSpPr>
        <p:spPr bwMode="auto">
          <a:xfrm>
            <a:off x="5946776" y="2105342"/>
            <a:ext cx="131763" cy="655638"/>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43"/>
          <p:cNvSpPr>
            <a:spLocks/>
          </p:cNvSpPr>
          <p:nvPr/>
        </p:nvSpPr>
        <p:spPr bwMode="auto">
          <a:xfrm>
            <a:off x="6107113" y="2105342"/>
            <a:ext cx="131763" cy="655638"/>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44"/>
          <p:cNvSpPr>
            <a:spLocks/>
          </p:cNvSpPr>
          <p:nvPr/>
        </p:nvSpPr>
        <p:spPr bwMode="auto">
          <a:xfrm>
            <a:off x="6130926" y="1651317"/>
            <a:ext cx="234950" cy="195263"/>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45"/>
          <p:cNvSpPr>
            <a:spLocks/>
          </p:cNvSpPr>
          <p:nvPr/>
        </p:nvSpPr>
        <p:spPr bwMode="auto">
          <a:xfrm>
            <a:off x="5821363" y="1651317"/>
            <a:ext cx="239713"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46"/>
          <p:cNvSpPr>
            <a:spLocks/>
          </p:cNvSpPr>
          <p:nvPr/>
        </p:nvSpPr>
        <p:spPr bwMode="auto">
          <a:xfrm>
            <a:off x="5821363" y="1743392"/>
            <a:ext cx="96838"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3" y="81"/>
                  <a:pt x="0" y="79"/>
                  <a:pt x="0" y="77"/>
                </a:cubicBezTo>
                <a:cubicBezTo>
                  <a:pt x="0" y="5"/>
                  <a:pt x="0" y="5"/>
                  <a:pt x="0" y="5"/>
                </a:cubicBezTo>
                <a:cubicBezTo>
                  <a:pt x="0" y="2"/>
                  <a:pt x="3" y="0"/>
                  <a:pt x="5" y="0"/>
                </a:cubicBezTo>
                <a:cubicBezTo>
                  <a:pt x="12" y="0"/>
                  <a:pt x="12" y="0"/>
                  <a:pt x="12" y="0"/>
                </a:cubicBezTo>
                <a:cubicBezTo>
                  <a:pt x="15"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47"/>
          <p:cNvSpPr>
            <a:spLocks/>
          </p:cNvSpPr>
          <p:nvPr/>
        </p:nvSpPr>
        <p:spPr bwMode="auto">
          <a:xfrm>
            <a:off x="6273801" y="1743392"/>
            <a:ext cx="92075" cy="466725"/>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48"/>
          <p:cNvSpPr>
            <a:spLocks/>
          </p:cNvSpPr>
          <p:nvPr/>
        </p:nvSpPr>
        <p:spPr bwMode="auto">
          <a:xfrm>
            <a:off x="5889626" y="1651317"/>
            <a:ext cx="407988" cy="115888"/>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9"/>
                </a:cubicBezTo>
                <a:cubicBezTo>
                  <a:pt x="0" y="10"/>
                  <a:pt x="0" y="10"/>
                  <a:pt x="0" y="10"/>
                </a:cubicBezTo>
                <a:cubicBezTo>
                  <a:pt x="0" y="16"/>
                  <a:pt x="4"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4" name="Oval 49"/>
          <p:cNvSpPr>
            <a:spLocks noChangeArrowheads="1"/>
          </p:cNvSpPr>
          <p:nvPr/>
        </p:nvSpPr>
        <p:spPr bwMode="auto">
          <a:xfrm>
            <a:off x="5970588" y="1363979"/>
            <a:ext cx="246063"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50"/>
          <p:cNvSpPr>
            <a:spLocks/>
          </p:cNvSpPr>
          <p:nvPr/>
        </p:nvSpPr>
        <p:spPr bwMode="auto">
          <a:xfrm>
            <a:off x="6704013" y="1668779"/>
            <a:ext cx="298450" cy="512763"/>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51"/>
          <p:cNvSpPr>
            <a:spLocks/>
          </p:cNvSpPr>
          <p:nvPr/>
        </p:nvSpPr>
        <p:spPr bwMode="auto">
          <a:xfrm>
            <a:off x="6704013" y="2105342"/>
            <a:ext cx="138113" cy="655638"/>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52"/>
          <p:cNvSpPr>
            <a:spLocks/>
          </p:cNvSpPr>
          <p:nvPr/>
        </p:nvSpPr>
        <p:spPr bwMode="auto">
          <a:xfrm>
            <a:off x="6870701" y="2105342"/>
            <a:ext cx="131763" cy="655638"/>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53"/>
          <p:cNvSpPr>
            <a:spLocks/>
          </p:cNvSpPr>
          <p:nvPr/>
        </p:nvSpPr>
        <p:spPr bwMode="auto">
          <a:xfrm>
            <a:off x="6888163" y="1651317"/>
            <a:ext cx="234950" cy="195263"/>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54"/>
          <p:cNvSpPr>
            <a:spLocks/>
          </p:cNvSpPr>
          <p:nvPr/>
        </p:nvSpPr>
        <p:spPr bwMode="auto">
          <a:xfrm>
            <a:off x="6583363" y="1651317"/>
            <a:ext cx="234950" cy="195263"/>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55"/>
          <p:cNvSpPr>
            <a:spLocks/>
          </p:cNvSpPr>
          <p:nvPr/>
        </p:nvSpPr>
        <p:spPr bwMode="auto">
          <a:xfrm>
            <a:off x="6583363" y="1743392"/>
            <a:ext cx="92075" cy="466725"/>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56"/>
          <p:cNvSpPr>
            <a:spLocks/>
          </p:cNvSpPr>
          <p:nvPr/>
        </p:nvSpPr>
        <p:spPr bwMode="auto">
          <a:xfrm>
            <a:off x="7031038" y="1743392"/>
            <a:ext cx="92075" cy="466725"/>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57"/>
          <p:cNvSpPr>
            <a:spLocks/>
          </p:cNvSpPr>
          <p:nvPr/>
        </p:nvSpPr>
        <p:spPr bwMode="auto">
          <a:xfrm>
            <a:off x="6653213" y="1651317"/>
            <a:ext cx="406400" cy="115888"/>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6" y="20"/>
                  <a:pt x="71" y="16"/>
                  <a:pt x="71" y="10"/>
                </a:cubicBezTo>
                <a:cubicBezTo>
                  <a:pt x="71" y="9"/>
                  <a:pt x="71" y="9"/>
                  <a:pt x="71" y="9"/>
                </a:cubicBezTo>
                <a:cubicBezTo>
                  <a:pt x="71" y="4"/>
                  <a:pt x="66" y="0"/>
                  <a:pt x="61"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3" name="Oval 58"/>
          <p:cNvSpPr>
            <a:spLocks noChangeArrowheads="1"/>
          </p:cNvSpPr>
          <p:nvPr/>
        </p:nvSpPr>
        <p:spPr bwMode="auto">
          <a:xfrm>
            <a:off x="6732588" y="1363979"/>
            <a:ext cx="241300"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59"/>
          <p:cNvSpPr>
            <a:spLocks/>
          </p:cNvSpPr>
          <p:nvPr/>
        </p:nvSpPr>
        <p:spPr bwMode="auto">
          <a:xfrm>
            <a:off x="7467601" y="1668779"/>
            <a:ext cx="292100" cy="512763"/>
          </a:xfrm>
          <a:custGeom>
            <a:avLst/>
            <a:gdLst>
              <a:gd name="T0" fmla="*/ 51 w 51"/>
              <a:gd name="T1" fmla="*/ 85 h 89"/>
              <a:gd name="T2" fmla="*/ 46 w 51"/>
              <a:gd name="T3" fmla="*/ 89 h 89"/>
              <a:gd name="T4" fmla="*/ 4 w 51"/>
              <a:gd name="T5" fmla="*/ 89 h 89"/>
              <a:gd name="T6" fmla="*/ 0 w 51"/>
              <a:gd name="T7" fmla="*/ 85 h 89"/>
              <a:gd name="T8" fmla="*/ 0 w 51"/>
              <a:gd name="T9" fmla="*/ 5 h 89"/>
              <a:gd name="T10" fmla="*/ 4 w 51"/>
              <a:gd name="T11" fmla="*/ 0 h 89"/>
              <a:gd name="T12" fmla="*/ 46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6" y="89"/>
                </a:cubicBezTo>
                <a:cubicBezTo>
                  <a:pt x="4" y="89"/>
                  <a:pt x="4" y="89"/>
                  <a:pt x="4" y="89"/>
                </a:cubicBezTo>
                <a:cubicBezTo>
                  <a:pt x="2" y="89"/>
                  <a:pt x="0" y="87"/>
                  <a:pt x="0" y="85"/>
                </a:cubicBezTo>
                <a:cubicBezTo>
                  <a:pt x="0" y="5"/>
                  <a:pt x="0" y="5"/>
                  <a:pt x="0" y="5"/>
                </a:cubicBezTo>
                <a:cubicBezTo>
                  <a:pt x="0" y="3"/>
                  <a:pt x="2" y="0"/>
                  <a:pt x="4" y="0"/>
                </a:cubicBezTo>
                <a:cubicBezTo>
                  <a:pt x="46" y="0"/>
                  <a:pt x="46" y="0"/>
                  <a:pt x="46" y="0"/>
                </a:cubicBezTo>
                <a:cubicBezTo>
                  <a:pt x="49" y="0"/>
                  <a:pt x="51" y="3"/>
                  <a:pt x="51" y="5"/>
                </a:cubicBezTo>
                <a:lnTo>
                  <a:pt x="51"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60"/>
          <p:cNvSpPr>
            <a:spLocks/>
          </p:cNvSpPr>
          <p:nvPr/>
        </p:nvSpPr>
        <p:spPr bwMode="auto">
          <a:xfrm>
            <a:off x="7467601" y="2105342"/>
            <a:ext cx="131763" cy="655638"/>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61"/>
          <p:cNvSpPr>
            <a:spLocks/>
          </p:cNvSpPr>
          <p:nvPr/>
        </p:nvSpPr>
        <p:spPr bwMode="auto">
          <a:xfrm>
            <a:off x="7627938" y="2105342"/>
            <a:ext cx="131763" cy="655638"/>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62"/>
          <p:cNvSpPr>
            <a:spLocks/>
          </p:cNvSpPr>
          <p:nvPr/>
        </p:nvSpPr>
        <p:spPr bwMode="auto">
          <a:xfrm>
            <a:off x="7645401" y="1651317"/>
            <a:ext cx="239713"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63"/>
          <p:cNvSpPr>
            <a:spLocks/>
          </p:cNvSpPr>
          <p:nvPr/>
        </p:nvSpPr>
        <p:spPr bwMode="auto">
          <a:xfrm>
            <a:off x="7340601" y="1651317"/>
            <a:ext cx="241300"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39" y="31"/>
                  <a:pt x="42" y="26"/>
                  <a:pt x="42" y="20"/>
                </a:cubicBezTo>
                <a:cubicBezTo>
                  <a:pt x="42" y="9"/>
                  <a:pt x="32" y="0"/>
                  <a:pt x="21" y="0"/>
                </a:cubicBezTo>
                <a:cubicBezTo>
                  <a:pt x="9" y="0"/>
                  <a:pt x="0" y="9"/>
                  <a:pt x="0" y="20"/>
                </a:cubicBezTo>
                <a:cubicBezTo>
                  <a:pt x="0" y="26"/>
                  <a:pt x="2"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64"/>
          <p:cNvSpPr>
            <a:spLocks/>
          </p:cNvSpPr>
          <p:nvPr/>
        </p:nvSpPr>
        <p:spPr bwMode="auto">
          <a:xfrm>
            <a:off x="7340601" y="1743392"/>
            <a:ext cx="96838"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65"/>
          <p:cNvSpPr>
            <a:spLocks/>
          </p:cNvSpPr>
          <p:nvPr/>
        </p:nvSpPr>
        <p:spPr bwMode="auto">
          <a:xfrm>
            <a:off x="7788276" y="1743392"/>
            <a:ext cx="96838"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66"/>
          <p:cNvSpPr>
            <a:spLocks/>
          </p:cNvSpPr>
          <p:nvPr/>
        </p:nvSpPr>
        <p:spPr bwMode="auto">
          <a:xfrm>
            <a:off x="7408863" y="1651317"/>
            <a:ext cx="407988" cy="115888"/>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Oval 67"/>
          <p:cNvSpPr>
            <a:spLocks noChangeArrowheads="1"/>
          </p:cNvSpPr>
          <p:nvPr/>
        </p:nvSpPr>
        <p:spPr bwMode="auto">
          <a:xfrm>
            <a:off x="7489826" y="1363979"/>
            <a:ext cx="246063"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68"/>
          <p:cNvSpPr>
            <a:spLocks/>
          </p:cNvSpPr>
          <p:nvPr/>
        </p:nvSpPr>
        <p:spPr bwMode="auto">
          <a:xfrm>
            <a:off x="8223251" y="1668779"/>
            <a:ext cx="293688" cy="512763"/>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69"/>
          <p:cNvSpPr>
            <a:spLocks/>
          </p:cNvSpPr>
          <p:nvPr/>
        </p:nvSpPr>
        <p:spPr bwMode="auto">
          <a:xfrm>
            <a:off x="8223251" y="2105342"/>
            <a:ext cx="133350" cy="655638"/>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70"/>
          <p:cNvSpPr>
            <a:spLocks/>
          </p:cNvSpPr>
          <p:nvPr/>
        </p:nvSpPr>
        <p:spPr bwMode="auto">
          <a:xfrm>
            <a:off x="8385176" y="2105342"/>
            <a:ext cx="131763" cy="655638"/>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71"/>
          <p:cNvSpPr>
            <a:spLocks/>
          </p:cNvSpPr>
          <p:nvPr/>
        </p:nvSpPr>
        <p:spPr bwMode="auto">
          <a:xfrm>
            <a:off x="8401051" y="1651317"/>
            <a:ext cx="241300"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72"/>
          <p:cNvSpPr>
            <a:spLocks/>
          </p:cNvSpPr>
          <p:nvPr/>
        </p:nvSpPr>
        <p:spPr bwMode="auto">
          <a:xfrm>
            <a:off x="8097838" y="1651317"/>
            <a:ext cx="241300" cy="195263"/>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73"/>
          <p:cNvSpPr>
            <a:spLocks/>
          </p:cNvSpPr>
          <p:nvPr/>
        </p:nvSpPr>
        <p:spPr bwMode="auto">
          <a:xfrm>
            <a:off x="8097838" y="1743392"/>
            <a:ext cx="96838"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74"/>
          <p:cNvSpPr>
            <a:spLocks/>
          </p:cNvSpPr>
          <p:nvPr/>
        </p:nvSpPr>
        <p:spPr bwMode="auto">
          <a:xfrm>
            <a:off x="8545513" y="1743392"/>
            <a:ext cx="96838" cy="466725"/>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75"/>
          <p:cNvSpPr>
            <a:spLocks/>
          </p:cNvSpPr>
          <p:nvPr/>
        </p:nvSpPr>
        <p:spPr bwMode="auto">
          <a:xfrm>
            <a:off x="8166101" y="1651317"/>
            <a:ext cx="407988" cy="115888"/>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1" name="Oval 76"/>
          <p:cNvSpPr>
            <a:spLocks noChangeArrowheads="1"/>
          </p:cNvSpPr>
          <p:nvPr/>
        </p:nvSpPr>
        <p:spPr bwMode="auto">
          <a:xfrm>
            <a:off x="8247063" y="1363979"/>
            <a:ext cx="246063"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77"/>
          <p:cNvSpPr>
            <a:spLocks/>
          </p:cNvSpPr>
          <p:nvPr/>
        </p:nvSpPr>
        <p:spPr bwMode="auto">
          <a:xfrm>
            <a:off x="8980488" y="1668779"/>
            <a:ext cx="298450" cy="512763"/>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78"/>
          <p:cNvSpPr>
            <a:spLocks/>
          </p:cNvSpPr>
          <p:nvPr/>
        </p:nvSpPr>
        <p:spPr bwMode="auto">
          <a:xfrm>
            <a:off x="8980488" y="2105342"/>
            <a:ext cx="131763" cy="655638"/>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79"/>
          <p:cNvSpPr>
            <a:spLocks/>
          </p:cNvSpPr>
          <p:nvPr/>
        </p:nvSpPr>
        <p:spPr bwMode="auto">
          <a:xfrm>
            <a:off x="9142413" y="2105342"/>
            <a:ext cx="136525" cy="655638"/>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80"/>
          <p:cNvSpPr>
            <a:spLocks/>
          </p:cNvSpPr>
          <p:nvPr/>
        </p:nvSpPr>
        <p:spPr bwMode="auto">
          <a:xfrm>
            <a:off x="9164638" y="1651317"/>
            <a:ext cx="234950" cy="195263"/>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81"/>
          <p:cNvSpPr>
            <a:spLocks/>
          </p:cNvSpPr>
          <p:nvPr/>
        </p:nvSpPr>
        <p:spPr bwMode="auto">
          <a:xfrm>
            <a:off x="8859838" y="1651317"/>
            <a:ext cx="236538" cy="195263"/>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82"/>
          <p:cNvSpPr>
            <a:spLocks/>
          </p:cNvSpPr>
          <p:nvPr/>
        </p:nvSpPr>
        <p:spPr bwMode="auto">
          <a:xfrm>
            <a:off x="8859838" y="1743392"/>
            <a:ext cx="92075" cy="466725"/>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83"/>
          <p:cNvSpPr>
            <a:spLocks/>
          </p:cNvSpPr>
          <p:nvPr/>
        </p:nvSpPr>
        <p:spPr bwMode="auto">
          <a:xfrm>
            <a:off x="9307513" y="1743392"/>
            <a:ext cx="92075" cy="466725"/>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84"/>
          <p:cNvSpPr>
            <a:spLocks/>
          </p:cNvSpPr>
          <p:nvPr/>
        </p:nvSpPr>
        <p:spPr bwMode="auto">
          <a:xfrm>
            <a:off x="8923338" y="1651317"/>
            <a:ext cx="407988" cy="115888"/>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0" name="Oval 85"/>
          <p:cNvSpPr>
            <a:spLocks noChangeArrowheads="1"/>
          </p:cNvSpPr>
          <p:nvPr/>
        </p:nvSpPr>
        <p:spPr bwMode="auto">
          <a:xfrm>
            <a:off x="9004301" y="1363979"/>
            <a:ext cx="246063"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86"/>
          <p:cNvSpPr>
            <a:spLocks/>
          </p:cNvSpPr>
          <p:nvPr/>
        </p:nvSpPr>
        <p:spPr bwMode="auto">
          <a:xfrm>
            <a:off x="2913063" y="3526154"/>
            <a:ext cx="292100" cy="512763"/>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87"/>
          <p:cNvSpPr>
            <a:spLocks/>
          </p:cNvSpPr>
          <p:nvPr/>
        </p:nvSpPr>
        <p:spPr bwMode="auto">
          <a:xfrm>
            <a:off x="2913063" y="3962717"/>
            <a:ext cx="131763" cy="655638"/>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88"/>
          <p:cNvSpPr>
            <a:spLocks/>
          </p:cNvSpPr>
          <p:nvPr/>
        </p:nvSpPr>
        <p:spPr bwMode="auto">
          <a:xfrm>
            <a:off x="3073401" y="3962717"/>
            <a:ext cx="131763" cy="655638"/>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89"/>
          <p:cNvSpPr>
            <a:spLocks/>
          </p:cNvSpPr>
          <p:nvPr/>
        </p:nvSpPr>
        <p:spPr bwMode="auto">
          <a:xfrm>
            <a:off x="3090863" y="3503929"/>
            <a:ext cx="241300"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90"/>
          <p:cNvSpPr>
            <a:spLocks/>
          </p:cNvSpPr>
          <p:nvPr/>
        </p:nvSpPr>
        <p:spPr bwMode="auto">
          <a:xfrm>
            <a:off x="2786063" y="3503929"/>
            <a:ext cx="241300"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91"/>
          <p:cNvSpPr>
            <a:spLocks/>
          </p:cNvSpPr>
          <p:nvPr/>
        </p:nvSpPr>
        <p:spPr bwMode="auto">
          <a:xfrm>
            <a:off x="2786063" y="3600767"/>
            <a:ext cx="98425"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92"/>
          <p:cNvSpPr>
            <a:spLocks/>
          </p:cNvSpPr>
          <p:nvPr/>
        </p:nvSpPr>
        <p:spPr bwMode="auto">
          <a:xfrm>
            <a:off x="3233738" y="3600767"/>
            <a:ext cx="98425"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93"/>
          <p:cNvSpPr>
            <a:spLocks/>
          </p:cNvSpPr>
          <p:nvPr/>
        </p:nvSpPr>
        <p:spPr bwMode="auto">
          <a:xfrm>
            <a:off x="2855913" y="3503929"/>
            <a:ext cx="406400" cy="114300"/>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99" name="Oval 94"/>
          <p:cNvSpPr>
            <a:spLocks noChangeArrowheads="1"/>
          </p:cNvSpPr>
          <p:nvPr/>
        </p:nvSpPr>
        <p:spPr bwMode="auto">
          <a:xfrm>
            <a:off x="2935288" y="3221354"/>
            <a:ext cx="247650"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95"/>
          <p:cNvSpPr>
            <a:spLocks/>
          </p:cNvSpPr>
          <p:nvPr/>
        </p:nvSpPr>
        <p:spPr bwMode="auto">
          <a:xfrm>
            <a:off x="3670301" y="3526154"/>
            <a:ext cx="298450" cy="512763"/>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2" y="2"/>
                  <a:pt x="52" y="5"/>
                </a:cubicBezTo>
                <a:lnTo>
                  <a:pt x="52" y="8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96"/>
          <p:cNvSpPr>
            <a:spLocks/>
          </p:cNvSpPr>
          <p:nvPr/>
        </p:nvSpPr>
        <p:spPr bwMode="auto">
          <a:xfrm>
            <a:off x="3670301" y="3962717"/>
            <a:ext cx="131763" cy="655638"/>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97"/>
          <p:cNvSpPr>
            <a:spLocks/>
          </p:cNvSpPr>
          <p:nvPr/>
        </p:nvSpPr>
        <p:spPr bwMode="auto">
          <a:xfrm>
            <a:off x="3830638" y="3962717"/>
            <a:ext cx="138113" cy="655638"/>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98"/>
          <p:cNvSpPr>
            <a:spLocks/>
          </p:cNvSpPr>
          <p:nvPr/>
        </p:nvSpPr>
        <p:spPr bwMode="auto">
          <a:xfrm>
            <a:off x="3852863" y="3503929"/>
            <a:ext cx="236538" cy="200025"/>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99"/>
          <p:cNvSpPr>
            <a:spLocks/>
          </p:cNvSpPr>
          <p:nvPr/>
        </p:nvSpPr>
        <p:spPr bwMode="auto">
          <a:xfrm>
            <a:off x="3549651" y="3503929"/>
            <a:ext cx="234950" cy="200025"/>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100"/>
          <p:cNvSpPr>
            <a:spLocks/>
          </p:cNvSpPr>
          <p:nvPr/>
        </p:nvSpPr>
        <p:spPr bwMode="auto">
          <a:xfrm>
            <a:off x="3549651" y="3600767"/>
            <a:ext cx="92075" cy="466725"/>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101"/>
          <p:cNvSpPr>
            <a:spLocks/>
          </p:cNvSpPr>
          <p:nvPr/>
        </p:nvSpPr>
        <p:spPr bwMode="auto">
          <a:xfrm>
            <a:off x="3997326" y="3600767"/>
            <a:ext cx="92075" cy="466725"/>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102"/>
          <p:cNvSpPr>
            <a:spLocks/>
          </p:cNvSpPr>
          <p:nvPr/>
        </p:nvSpPr>
        <p:spPr bwMode="auto">
          <a:xfrm>
            <a:off x="3613151" y="3503929"/>
            <a:ext cx="406400" cy="114300"/>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8" name="Oval 103"/>
          <p:cNvSpPr>
            <a:spLocks noChangeArrowheads="1"/>
          </p:cNvSpPr>
          <p:nvPr/>
        </p:nvSpPr>
        <p:spPr bwMode="auto">
          <a:xfrm>
            <a:off x="3692526" y="3221354"/>
            <a:ext cx="247650"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104"/>
          <p:cNvSpPr>
            <a:spLocks/>
          </p:cNvSpPr>
          <p:nvPr/>
        </p:nvSpPr>
        <p:spPr bwMode="auto">
          <a:xfrm>
            <a:off x="4427538" y="3526154"/>
            <a:ext cx="298450" cy="512763"/>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3" y="89"/>
                  <a:pt x="0" y="87"/>
                  <a:pt x="0" y="84"/>
                </a:cubicBezTo>
                <a:cubicBezTo>
                  <a:pt x="0" y="5"/>
                  <a:pt x="0" y="5"/>
                  <a:pt x="0" y="5"/>
                </a:cubicBezTo>
                <a:cubicBezTo>
                  <a:pt x="0" y="2"/>
                  <a:pt x="3" y="0"/>
                  <a:pt x="5" y="0"/>
                </a:cubicBezTo>
                <a:cubicBezTo>
                  <a:pt x="47" y="0"/>
                  <a:pt x="47" y="0"/>
                  <a:pt x="47" y="0"/>
                </a:cubicBezTo>
                <a:cubicBezTo>
                  <a:pt x="50" y="0"/>
                  <a:pt x="52" y="2"/>
                  <a:pt x="52" y="5"/>
                </a:cubicBezTo>
                <a:lnTo>
                  <a:pt x="52" y="8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105"/>
          <p:cNvSpPr>
            <a:spLocks/>
          </p:cNvSpPr>
          <p:nvPr/>
        </p:nvSpPr>
        <p:spPr bwMode="auto">
          <a:xfrm>
            <a:off x="4427538" y="3962717"/>
            <a:ext cx="136525" cy="655638"/>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106"/>
          <p:cNvSpPr>
            <a:spLocks/>
          </p:cNvSpPr>
          <p:nvPr/>
        </p:nvSpPr>
        <p:spPr bwMode="auto">
          <a:xfrm>
            <a:off x="4594226" y="3962717"/>
            <a:ext cx="131763" cy="655638"/>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107"/>
          <p:cNvSpPr>
            <a:spLocks/>
          </p:cNvSpPr>
          <p:nvPr/>
        </p:nvSpPr>
        <p:spPr bwMode="auto">
          <a:xfrm>
            <a:off x="4610101" y="3503929"/>
            <a:ext cx="234950" cy="200025"/>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108"/>
          <p:cNvSpPr>
            <a:spLocks/>
          </p:cNvSpPr>
          <p:nvPr/>
        </p:nvSpPr>
        <p:spPr bwMode="auto">
          <a:xfrm>
            <a:off x="4306888" y="3503929"/>
            <a:ext cx="234950" cy="200025"/>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109"/>
          <p:cNvSpPr>
            <a:spLocks/>
          </p:cNvSpPr>
          <p:nvPr/>
        </p:nvSpPr>
        <p:spPr bwMode="auto">
          <a:xfrm>
            <a:off x="4306888" y="3600767"/>
            <a:ext cx="92075" cy="466725"/>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
          <p:cNvSpPr>
            <a:spLocks/>
          </p:cNvSpPr>
          <p:nvPr/>
        </p:nvSpPr>
        <p:spPr bwMode="auto">
          <a:xfrm>
            <a:off x="4754563" y="3600767"/>
            <a:ext cx="90488" cy="466725"/>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111"/>
          <p:cNvSpPr>
            <a:spLocks/>
          </p:cNvSpPr>
          <p:nvPr/>
        </p:nvSpPr>
        <p:spPr bwMode="auto">
          <a:xfrm>
            <a:off x="4375151" y="3503929"/>
            <a:ext cx="407988" cy="114300"/>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7" y="20"/>
                  <a:pt x="71" y="16"/>
                  <a:pt x="71" y="11"/>
                </a:cubicBezTo>
                <a:cubicBezTo>
                  <a:pt x="71" y="10"/>
                  <a:pt x="71" y="10"/>
                  <a:pt x="71" y="10"/>
                </a:cubicBezTo>
                <a:cubicBezTo>
                  <a:pt x="71" y="4"/>
                  <a:pt x="67" y="0"/>
                  <a:pt x="61"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7" name="Oval 112"/>
          <p:cNvSpPr>
            <a:spLocks noChangeArrowheads="1"/>
          </p:cNvSpPr>
          <p:nvPr/>
        </p:nvSpPr>
        <p:spPr bwMode="auto">
          <a:xfrm>
            <a:off x="4456113" y="3221354"/>
            <a:ext cx="246063"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113"/>
          <p:cNvSpPr>
            <a:spLocks/>
          </p:cNvSpPr>
          <p:nvPr/>
        </p:nvSpPr>
        <p:spPr bwMode="auto">
          <a:xfrm>
            <a:off x="5189538" y="3526154"/>
            <a:ext cx="293688" cy="512763"/>
          </a:xfrm>
          <a:custGeom>
            <a:avLst/>
            <a:gdLst>
              <a:gd name="T0" fmla="*/ 51 w 51"/>
              <a:gd name="T1" fmla="*/ 84 h 89"/>
              <a:gd name="T2" fmla="*/ 47 w 51"/>
              <a:gd name="T3" fmla="*/ 89 h 89"/>
              <a:gd name="T4" fmla="*/ 4 w 51"/>
              <a:gd name="T5" fmla="*/ 89 h 89"/>
              <a:gd name="T6" fmla="*/ 0 w 51"/>
              <a:gd name="T7" fmla="*/ 84 h 89"/>
              <a:gd name="T8" fmla="*/ 0 w 51"/>
              <a:gd name="T9" fmla="*/ 5 h 89"/>
              <a:gd name="T10" fmla="*/ 4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4" y="89"/>
                  <a:pt x="4" y="89"/>
                  <a:pt x="4" y="89"/>
                </a:cubicBezTo>
                <a:cubicBezTo>
                  <a:pt x="2" y="89"/>
                  <a:pt x="0" y="87"/>
                  <a:pt x="0" y="84"/>
                </a:cubicBezTo>
                <a:cubicBezTo>
                  <a:pt x="0" y="5"/>
                  <a:pt x="0" y="5"/>
                  <a:pt x="0" y="5"/>
                </a:cubicBezTo>
                <a:cubicBezTo>
                  <a:pt x="0" y="2"/>
                  <a:pt x="2" y="0"/>
                  <a:pt x="4" y="0"/>
                </a:cubicBezTo>
                <a:cubicBezTo>
                  <a:pt x="47" y="0"/>
                  <a:pt x="47" y="0"/>
                  <a:pt x="47" y="0"/>
                </a:cubicBezTo>
                <a:cubicBezTo>
                  <a:pt x="49" y="0"/>
                  <a:pt x="51" y="2"/>
                  <a:pt x="51" y="5"/>
                </a:cubicBezTo>
                <a:lnTo>
                  <a:pt x="51" y="84"/>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114"/>
          <p:cNvSpPr>
            <a:spLocks/>
          </p:cNvSpPr>
          <p:nvPr/>
        </p:nvSpPr>
        <p:spPr bwMode="auto">
          <a:xfrm>
            <a:off x="5189538" y="3962717"/>
            <a:ext cx="131763" cy="655638"/>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115"/>
          <p:cNvSpPr>
            <a:spLocks/>
          </p:cNvSpPr>
          <p:nvPr/>
        </p:nvSpPr>
        <p:spPr bwMode="auto">
          <a:xfrm>
            <a:off x="5349876" y="3962717"/>
            <a:ext cx="133350" cy="655638"/>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116"/>
          <p:cNvSpPr>
            <a:spLocks/>
          </p:cNvSpPr>
          <p:nvPr/>
        </p:nvSpPr>
        <p:spPr bwMode="auto">
          <a:xfrm>
            <a:off x="5367338" y="3503929"/>
            <a:ext cx="241300"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117"/>
          <p:cNvSpPr>
            <a:spLocks/>
          </p:cNvSpPr>
          <p:nvPr/>
        </p:nvSpPr>
        <p:spPr bwMode="auto">
          <a:xfrm>
            <a:off x="5064126" y="3503929"/>
            <a:ext cx="241300"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118"/>
          <p:cNvSpPr>
            <a:spLocks/>
          </p:cNvSpPr>
          <p:nvPr/>
        </p:nvSpPr>
        <p:spPr bwMode="auto">
          <a:xfrm>
            <a:off x="5064126" y="3600767"/>
            <a:ext cx="96838"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119"/>
          <p:cNvSpPr>
            <a:spLocks/>
          </p:cNvSpPr>
          <p:nvPr/>
        </p:nvSpPr>
        <p:spPr bwMode="auto">
          <a:xfrm>
            <a:off x="5511801" y="3600767"/>
            <a:ext cx="96838"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120"/>
          <p:cNvSpPr>
            <a:spLocks/>
          </p:cNvSpPr>
          <p:nvPr/>
        </p:nvSpPr>
        <p:spPr bwMode="auto">
          <a:xfrm>
            <a:off x="5132388" y="3503929"/>
            <a:ext cx="407988" cy="114300"/>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6" name="Oval 121"/>
          <p:cNvSpPr>
            <a:spLocks noChangeArrowheads="1"/>
          </p:cNvSpPr>
          <p:nvPr/>
        </p:nvSpPr>
        <p:spPr bwMode="auto">
          <a:xfrm>
            <a:off x="5213351" y="3221354"/>
            <a:ext cx="246063" cy="247650"/>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122"/>
          <p:cNvSpPr>
            <a:spLocks/>
          </p:cNvSpPr>
          <p:nvPr/>
        </p:nvSpPr>
        <p:spPr bwMode="auto">
          <a:xfrm>
            <a:off x="5946776" y="3526154"/>
            <a:ext cx="292100" cy="512763"/>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123"/>
          <p:cNvSpPr>
            <a:spLocks/>
          </p:cNvSpPr>
          <p:nvPr/>
        </p:nvSpPr>
        <p:spPr bwMode="auto">
          <a:xfrm>
            <a:off x="5946776" y="3962717"/>
            <a:ext cx="131763" cy="655638"/>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124"/>
          <p:cNvSpPr>
            <a:spLocks/>
          </p:cNvSpPr>
          <p:nvPr/>
        </p:nvSpPr>
        <p:spPr bwMode="auto">
          <a:xfrm>
            <a:off x="6107113" y="3962717"/>
            <a:ext cx="131763" cy="655638"/>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125"/>
          <p:cNvSpPr>
            <a:spLocks/>
          </p:cNvSpPr>
          <p:nvPr/>
        </p:nvSpPr>
        <p:spPr bwMode="auto">
          <a:xfrm>
            <a:off x="6130926" y="3503929"/>
            <a:ext cx="234950" cy="200025"/>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126"/>
          <p:cNvSpPr>
            <a:spLocks/>
          </p:cNvSpPr>
          <p:nvPr/>
        </p:nvSpPr>
        <p:spPr bwMode="auto">
          <a:xfrm>
            <a:off x="5821363" y="3503929"/>
            <a:ext cx="239713"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127"/>
          <p:cNvSpPr>
            <a:spLocks/>
          </p:cNvSpPr>
          <p:nvPr/>
        </p:nvSpPr>
        <p:spPr bwMode="auto">
          <a:xfrm>
            <a:off x="5821363" y="3600767"/>
            <a:ext cx="96838"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3" y="81"/>
                  <a:pt x="0" y="79"/>
                  <a:pt x="0" y="76"/>
                </a:cubicBezTo>
                <a:cubicBezTo>
                  <a:pt x="0" y="5"/>
                  <a:pt x="0" y="5"/>
                  <a:pt x="0" y="5"/>
                </a:cubicBezTo>
                <a:cubicBezTo>
                  <a:pt x="0" y="2"/>
                  <a:pt x="3" y="0"/>
                  <a:pt x="5" y="0"/>
                </a:cubicBezTo>
                <a:cubicBezTo>
                  <a:pt x="12" y="0"/>
                  <a:pt x="12" y="0"/>
                  <a:pt x="12" y="0"/>
                </a:cubicBezTo>
                <a:cubicBezTo>
                  <a:pt x="15" y="0"/>
                  <a:pt x="17" y="2"/>
                  <a:pt x="17" y="5"/>
                </a:cubicBezTo>
                <a:lnTo>
                  <a:pt x="17"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128"/>
          <p:cNvSpPr>
            <a:spLocks/>
          </p:cNvSpPr>
          <p:nvPr/>
        </p:nvSpPr>
        <p:spPr bwMode="auto">
          <a:xfrm>
            <a:off x="6273801" y="3600767"/>
            <a:ext cx="92075" cy="466725"/>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129"/>
          <p:cNvSpPr>
            <a:spLocks/>
          </p:cNvSpPr>
          <p:nvPr/>
        </p:nvSpPr>
        <p:spPr bwMode="auto">
          <a:xfrm>
            <a:off x="5889626" y="3503929"/>
            <a:ext cx="407988" cy="114300"/>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10"/>
                </a:cubicBezTo>
                <a:cubicBezTo>
                  <a:pt x="0" y="11"/>
                  <a:pt x="0" y="11"/>
                  <a:pt x="0" y="11"/>
                </a:cubicBezTo>
                <a:cubicBezTo>
                  <a:pt x="0" y="16"/>
                  <a:pt x="4"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5" name="Oval 130"/>
          <p:cNvSpPr>
            <a:spLocks noChangeArrowheads="1"/>
          </p:cNvSpPr>
          <p:nvPr/>
        </p:nvSpPr>
        <p:spPr bwMode="auto">
          <a:xfrm>
            <a:off x="5970588" y="3221354"/>
            <a:ext cx="246063" cy="24765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131"/>
          <p:cNvSpPr>
            <a:spLocks/>
          </p:cNvSpPr>
          <p:nvPr/>
        </p:nvSpPr>
        <p:spPr bwMode="auto">
          <a:xfrm>
            <a:off x="6704013" y="3526154"/>
            <a:ext cx="298450" cy="512763"/>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32"/>
          <p:cNvSpPr>
            <a:spLocks/>
          </p:cNvSpPr>
          <p:nvPr/>
        </p:nvSpPr>
        <p:spPr bwMode="auto">
          <a:xfrm>
            <a:off x="6704013" y="3962717"/>
            <a:ext cx="138113" cy="655638"/>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133"/>
          <p:cNvSpPr>
            <a:spLocks/>
          </p:cNvSpPr>
          <p:nvPr/>
        </p:nvSpPr>
        <p:spPr bwMode="auto">
          <a:xfrm>
            <a:off x="6870701" y="3962717"/>
            <a:ext cx="131763" cy="655638"/>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34"/>
          <p:cNvSpPr>
            <a:spLocks/>
          </p:cNvSpPr>
          <p:nvPr/>
        </p:nvSpPr>
        <p:spPr bwMode="auto">
          <a:xfrm>
            <a:off x="6888163" y="3503929"/>
            <a:ext cx="234950" cy="200025"/>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135"/>
          <p:cNvSpPr>
            <a:spLocks/>
          </p:cNvSpPr>
          <p:nvPr/>
        </p:nvSpPr>
        <p:spPr bwMode="auto">
          <a:xfrm>
            <a:off x="6583363" y="3503929"/>
            <a:ext cx="234950" cy="200025"/>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136"/>
          <p:cNvSpPr>
            <a:spLocks/>
          </p:cNvSpPr>
          <p:nvPr/>
        </p:nvSpPr>
        <p:spPr bwMode="auto">
          <a:xfrm>
            <a:off x="6583363" y="3600767"/>
            <a:ext cx="92075" cy="466725"/>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37"/>
          <p:cNvSpPr>
            <a:spLocks/>
          </p:cNvSpPr>
          <p:nvPr/>
        </p:nvSpPr>
        <p:spPr bwMode="auto">
          <a:xfrm>
            <a:off x="7031038" y="3600767"/>
            <a:ext cx="92075" cy="466725"/>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38"/>
          <p:cNvSpPr>
            <a:spLocks/>
          </p:cNvSpPr>
          <p:nvPr/>
        </p:nvSpPr>
        <p:spPr bwMode="auto">
          <a:xfrm>
            <a:off x="6653213" y="3503929"/>
            <a:ext cx="406400" cy="114300"/>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6" y="20"/>
                  <a:pt x="71" y="16"/>
                  <a:pt x="71" y="11"/>
                </a:cubicBezTo>
                <a:cubicBezTo>
                  <a:pt x="71" y="10"/>
                  <a:pt x="71" y="10"/>
                  <a:pt x="71" y="10"/>
                </a:cubicBezTo>
                <a:cubicBezTo>
                  <a:pt x="71" y="4"/>
                  <a:pt x="66" y="0"/>
                  <a:pt x="61"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4" name="Oval 139"/>
          <p:cNvSpPr>
            <a:spLocks noChangeArrowheads="1"/>
          </p:cNvSpPr>
          <p:nvPr/>
        </p:nvSpPr>
        <p:spPr bwMode="auto">
          <a:xfrm>
            <a:off x="6732588" y="3221354"/>
            <a:ext cx="241300" cy="24765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140"/>
          <p:cNvSpPr>
            <a:spLocks/>
          </p:cNvSpPr>
          <p:nvPr/>
        </p:nvSpPr>
        <p:spPr bwMode="auto">
          <a:xfrm>
            <a:off x="7467601" y="3526154"/>
            <a:ext cx="292100" cy="512763"/>
          </a:xfrm>
          <a:custGeom>
            <a:avLst/>
            <a:gdLst>
              <a:gd name="T0" fmla="*/ 51 w 51"/>
              <a:gd name="T1" fmla="*/ 84 h 89"/>
              <a:gd name="T2" fmla="*/ 46 w 51"/>
              <a:gd name="T3" fmla="*/ 89 h 89"/>
              <a:gd name="T4" fmla="*/ 4 w 51"/>
              <a:gd name="T5" fmla="*/ 89 h 89"/>
              <a:gd name="T6" fmla="*/ 0 w 51"/>
              <a:gd name="T7" fmla="*/ 84 h 89"/>
              <a:gd name="T8" fmla="*/ 0 w 51"/>
              <a:gd name="T9" fmla="*/ 5 h 89"/>
              <a:gd name="T10" fmla="*/ 4 w 51"/>
              <a:gd name="T11" fmla="*/ 0 h 89"/>
              <a:gd name="T12" fmla="*/ 46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6" y="89"/>
                </a:cubicBezTo>
                <a:cubicBezTo>
                  <a:pt x="4" y="89"/>
                  <a:pt x="4" y="89"/>
                  <a:pt x="4" y="89"/>
                </a:cubicBezTo>
                <a:cubicBezTo>
                  <a:pt x="2" y="89"/>
                  <a:pt x="0" y="87"/>
                  <a:pt x="0" y="84"/>
                </a:cubicBezTo>
                <a:cubicBezTo>
                  <a:pt x="0" y="5"/>
                  <a:pt x="0" y="5"/>
                  <a:pt x="0" y="5"/>
                </a:cubicBezTo>
                <a:cubicBezTo>
                  <a:pt x="0" y="2"/>
                  <a:pt x="2" y="0"/>
                  <a:pt x="4" y="0"/>
                </a:cubicBezTo>
                <a:cubicBezTo>
                  <a:pt x="46" y="0"/>
                  <a:pt x="46" y="0"/>
                  <a:pt x="46" y="0"/>
                </a:cubicBezTo>
                <a:cubicBezTo>
                  <a:pt x="49" y="0"/>
                  <a:pt x="51" y="2"/>
                  <a:pt x="51" y="5"/>
                </a:cubicBezTo>
                <a:lnTo>
                  <a:pt x="51" y="84"/>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6" name="Freeform 141"/>
          <p:cNvSpPr>
            <a:spLocks/>
          </p:cNvSpPr>
          <p:nvPr/>
        </p:nvSpPr>
        <p:spPr bwMode="auto">
          <a:xfrm>
            <a:off x="7467601" y="3962717"/>
            <a:ext cx="131763" cy="655638"/>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142"/>
          <p:cNvSpPr>
            <a:spLocks/>
          </p:cNvSpPr>
          <p:nvPr/>
        </p:nvSpPr>
        <p:spPr bwMode="auto">
          <a:xfrm>
            <a:off x="7627938" y="3962717"/>
            <a:ext cx="131763" cy="655638"/>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143"/>
          <p:cNvSpPr>
            <a:spLocks/>
          </p:cNvSpPr>
          <p:nvPr/>
        </p:nvSpPr>
        <p:spPr bwMode="auto">
          <a:xfrm>
            <a:off x="7645401" y="3503929"/>
            <a:ext cx="239713"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9" name="Freeform 144"/>
          <p:cNvSpPr>
            <a:spLocks/>
          </p:cNvSpPr>
          <p:nvPr/>
        </p:nvSpPr>
        <p:spPr bwMode="auto">
          <a:xfrm>
            <a:off x="7340601" y="3503929"/>
            <a:ext cx="241300"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39"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145"/>
          <p:cNvSpPr>
            <a:spLocks/>
          </p:cNvSpPr>
          <p:nvPr/>
        </p:nvSpPr>
        <p:spPr bwMode="auto">
          <a:xfrm>
            <a:off x="7340601" y="3600767"/>
            <a:ext cx="96838"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7" y="2"/>
                  <a:pt x="17" y="5"/>
                </a:cubicBezTo>
                <a:lnTo>
                  <a:pt x="17"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146"/>
          <p:cNvSpPr>
            <a:spLocks/>
          </p:cNvSpPr>
          <p:nvPr/>
        </p:nvSpPr>
        <p:spPr bwMode="auto">
          <a:xfrm>
            <a:off x="7788276" y="3600767"/>
            <a:ext cx="96838"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147"/>
          <p:cNvSpPr>
            <a:spLocks/>
          </p:cNvSpPr>
          <p:nvPr/>
        </p:nvSpPr>
        <p:spPr bwMode="auto">
          <a:xfrm>
            <a:off x="7408863" y="3503929"/>
            <a:ext cx="407988" cy="114300"/>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3" name="Oval 148"/>
          <p:cNvSpPr>
            <a:spLocks noChangeArrowheads="1"/>
          </p:cNvSpPr>
          <p:nvPr/>
        </p:nvSpPr>
        <p:spPr bwMode="auto">
          <a:xfrm>
            <a:off x="7489826" y="3221354"/>
            <a:ext cx="246063" cy="24765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149"/>
          <p:cNvSpPr>
            <a:spLocks/>
          </p:cNvSpPr>
          <p:nvPr/>
        </p:nvSpPr>
        <p:spPr bwMode="auto">
          <a:xfrm>
            <a:off x="8223251" y="3526154"/>
            <a:ext cx="293688" cy="512763"/>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150"/>
          <p:cNvSpPr>
            <a:spLocks/>
          </p:cNvSpPr>
          <p:nvPr/>
        </p:nvSpPr>
        <p:spPr bwMode="auto">
          <a:xfrm>
            <a:off x="8223251" y="3962717"/>
            <a:ext cx="133350" cy="655638"/>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151"/>
          <p:cNvSpPr>
            <a:spLocks/>
          </p:cNvSpPr>
          <p:nvPr/>
        </p:nvSpPr>
        <p:spPr bwMode="auto">
          <a:xfrm>
            <a:off x="8385176" y="3962717"/>
            <a:ext cx="131763" cy="655638"/>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7" name="Freeform 152"/>
          <p:cNvSpPr>
            <a:spLocks/>
          </p:cNvSpPr>
          <p:nvPr/>
        </p:nvSpPr>
        <p:spPr bwMode="auto">
          <a:xfrm>
            <a:off x="8401051" y="3503929"/>
            <a:ext cx="241300"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153"/>
          <p:cNvSpPr>
            <a:spLocks/>
          </p:cNvSpPr>
          <p:nvPr/>
        </p:nvSpPr>
        <p:spPr bwMode="auto">
          <a:xfrm>
            <a:off x="8097838" y="3503929"/>
            <a:ext cx="241300" cy="200025"/>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154"/>
          <p:cNvSpPr>
            <a:spLocks/>
          </p:cNvSpPr>
          <p:nvPr/>
        </p:nvSpPr>
        <p:spPr bwMode="auto">
          <a:xfrm>
            <a:off x="8097838" y="3600767"/>
            <a:ext cx="96838"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155"/>
          <p:cNvSpPr>
            <a:spLocks/>
          </p:cNvSpPr>
          <p:nvPr/>
        </p:nvSpPr>
        <p:spPr bwMode="auto">
          <a:xfrm>
            <a:off x="8545513" y="3600767"/>
            <a:ext cx="96838" cy="466725"/>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156"/>
          <p:cNvSpPr>
            <a:spLocks/>
          </p:cNvSpPr>
          <p:nvPr/>
        </p:nvSpPr>
        <p:spPr bwMode="auto">
          <a:xfrm>
            <a:off x="8166101" y="3503929"/>
            <a:ext cx="407988" cy="114300"/>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2" name="Oval 157"/>
          <p:cNvSpPr>
            <a:spLocks noChangeArrowheads="1"/>
          </p:cNvSpPr>
          <p:nvPr/>
        </p:nvSpPr>
        <p:spPr bwMode="auto">
          <a:xfrm>
            <a:off x="8247063" y="3221354"/>
            <a:ext cx="246063" cy="24765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158"/>
          <p:cNvSpPr>
            <a:spLocks/>
          </p:cNvSpPr>
          <p:nvPr/>
        </p:nvSpPr>
        <p:spPr bwMode="auto">
          <a:xfrm>
            <a:off x="8980488" y="3526154"/>
            <a:ext cx="298450" cy="512763"/>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159"/>
          <p:cNvSpPr>
            <a:spLocks/>
          </p:cNvSpPr>
          <p:nvPr/>
        </p:nvSpPr>
        <p:spPr bwMode="auto">
          <a:xfrm>
            <a:off x="8980488" y="3962717"/>
            <a:ext cx="131763" cy="655638"/>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160"/>
          <p:cNvSpPr>
            <a:spLocks/>
          </p:cNvSpPr>
          <p:nvPr/>
        </p:nvSpPr>
        <p:spPr bwMode="auto">
          <a:xfrm>
            <a:off x="9142413" y="3962717"/>
            <a:ext cx="136525" cy="655638"/>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161"/>
          <p:cNvSpPr>
            <a:spLocks/>
          </p:cNvSpPr>
          <p:nvPr/>
        </p:nvSpPr>
        <p:spPr bwMode="auto">
          <a:xfrm>
            <a:off x="9164638" y="3503929"/>
            <a:ext cx="234950" cy="200025"/>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162"/>
          <p:cNvSpPr>
            <a:spLocks/>
          </p:cNvSpPr>
          <p:nvPr/>
        </p:nvSpPr>
        <p:spPr bwMode="auto">
          <a:xfrm>
            <a:off x="8859838" y="3503929"/>
            <a:ext cx="236538" cy="200025"/>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163"/>
          <p:cNvSpPr>
            <a:spLocks/>
          </p:cNvSpPr>
          <p:nvPr/>
        </p:nvSpPr>
        <p:spPr bwMode="auto">
          <a:xfrm>
            <a:off x="8859838" y="3600767"/>
            <a:ext cx="92075" cy="466725"/>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164"/>
          <p:cNvSpPr>
            <a:spLocks/>
          </p:cNvSpPr>
          <p:nvPr/>
        </p:nvSpPr>
        <p:spPr bwMode="auto">
          <a:xfrm>
            <a:off x="9307513" y="3600767"/>
            <a:ext cx="92075" cy="466725"/>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0" name="Freeform 165"/>
          <p:cNvSpPr>
            <a:spLocks/>
          </p:cNvSpPr>
          <p:nvPr/>
        </p:nvSpPr>
        <p:spPr bwMode="auto">
          <a:xfrm>
            <a:off x="8923338" y="3503929"/>
            <a:ext cx="407988" cy="114300"/>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71" name="Oval 166"/>
          <p:cNvSpPr>
            <a:spLocks noChangeArrowheads="1"/>
          </p:cNvSpPr>
          <p:nvPr/>
        </p:nvSpPr>
        <p:spPr bwMode="auto">
          <a:xfrm>
            <a:off x="9004301" y="3221354"/>
            <a:ext cx="246063" cy="247650"/>
          </a:xfrm>
          <a:prstGeom prst="ellipse">
            <a:avLst/>
          </a:prstGeom>
          <a:solidFill>
            <a:srgbClr val="FFC000"/>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172" name="组合 171"/>
          <p:cNvGrpSpPr/>
          <p:nvPr/>
        </p:nvGrpSpPr>
        <p:grpSpPr>
          <a:xfrm>
            <a:off x="2748128" y="4965564"/>
            <a:ext cx="6695745" cy="1446550"/>
            <a:chOff x="2786062" y="4721224"/>
            <a:chExt cx="6695745" cy="1446550"/>
          </a:xfrm>
        </p:grpSpPr>
        <p:sp>
          <p:nvSpPr>
            <p:cNvPr id="173" name="文本框 172"/>
            <p:cNvSpPr txBox="1"/>
            <p:nvPr/>
          </p:nvSpPr>
          <p:spPr>
            <a:xfrm>
              <a:off x="2786062" y="4721224"/>
              <a:ext cx="3103563" cy="1446550"/>
            </a:xfrm>
            <a:prstGeom prst="rect">
              <a:avLst/>
            </a:prstGeom>
            <a:noFill/>
          </p:spPr>
          <p:txBody>
            <a:bodyPr wrap="square" rtlCol="0">
              <a:spAutoFit/>
            </a:bodyPr>
            <a:lstStyle/>
            <a:p>
              <a:r>
                <a:rPr lang="en-US" altLang="zh-CN" sz="88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63%</a:t>
              </a:r>
              <a:endParaRPr lang="zh-CN" altLang="en-US" sz="8800" dirty="0">
                <a:solidFill>
                  <a:schemeClr val="tx1">
                    <a:lumMod val="75000"/>
                    <a:lumOff val="25000"/>
                  </a:schemeClr>
                </a:solidFill>
                <a:latin typeface="Open Sans Light" panose="020B0306030504020204" pitchFamily="34" charset="0"/>
                <a:cs typeface="Open Sans Light" panose="020B0306030504020204" pitchFamily="34" charset="0"/>
              </a:endParaRPr>
            </a:p>
          </p:txBody>
        </p:sp>
        <p:sp>
          <p:nvSpPr>
            <p:cNvPr id="174" name="Lorem Ipsum"/>
            <p:cNvSpPr>
              <a:spLocks/>
            </p:cNvSpPr>
            <p:nvPr/>
          </p:nvSpPr>
          <p:spPr bwMode="auto">
            <a:xfrm>
              <a:off x="5132388" y="4796230"/>
              <a:ext cx="4349419" cy="129653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a:spcAft>
                  <a:spcPts val="600"/>
                </a:spcAft>
              </a:pPr>
              <a:r>
                <a:rPr lang="en-US" sz="100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adipisicing elit, sed do eiusmod tempor incididunt ut labore et dolore magna aliqua.</a:t>
              </a:r>
            </a:p>
            <a:p>
              <a:pPr algn="just">
                <a:spcAft>
                  <a:spcPts val="600"/>
                </a:spcAft>
              </a:pPr>
              <a:r>
                <a:rPr lang="en-US" sz="100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Ut enim ad minim veniam, quis nostrud exercitation ullamco laboris nisi ut aliquip ex ea commodo consequat. Duis aute irure dolor in reprehenderit in voluptate velit esse cillum dolore eu fugiat nulla pariatur. </a:t>
              </a:r>
            </a:p>
            <a:p>
              <a:pPr algn="just">
                <a:spcAft>
                  <a:spcPts val="600"/>
                </a:spcAft>
              </a:pPr>
              <a:r>
                <a:rPr lang="en-US" sz="1000" dirty="0">
                  <a:solidFill>
                    <a:srgbClr val="34495E"/>
                  </a:solidFill>
                  <a:effectLst/>
                  <a:latin typeface="Open Sans Light" panose="020B0306030504020204" pitchFamily="34" charset="0"/>
                  <a:ea typeface="Open Sans Light" panose="020B0306030504020204" pitchFamily="34" charset="0"/>
                  <a:cs typeface="Open Sans Light" panose="020B0306030504020204" pitchFamily="34" charset="0"/>
                </a:rPr>
                <a:t>Excepteur sint occaecat cupidatat non proident, sunt in culpa qui officia deserunt mollit anim id est laborum.</a:t>
              </a:r>
            </a:p>
          </p:txBody>
        </p:sp>
      </p:grpSp>
    </p:spTree>
    <p:extLst>
      <p:ext uri="{BB962C8B-B14F-4D97-AF65-F5344CB8AC3E}">
        <p14:creationId xmlns:p14="http://schemas.microsoft.com/office/powerpoint/2010/main" val="70823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Group 5"/>
          <p:cNvGrpSpPr/>
          <p:nvPr/>
        </p:nvGrpSpPr>
        <p:grpSpPr>
          <a:xfrm>
            <a:off x="4782448" y="1900422"/>
            <a:ext cx="7422742" cy="4032448"/>
            <a:chOff x="3937441" y="1178069"/>
            <a:chExt cx="8247063" cy="4394994"/>
          </a:xfrm>
        </p:grpSpPr>
        <p:sp>
          <p:nvSpPr>
            <p:cNvPr id="11" name="AutoShape 2"/>
            <p:cNvSpPr>
              <a:spLocks/>
            </p:cNvSpPr>
            <p:nvPr/>
          </p:nvSpPr>
          <p:spPr bwMode="auto">
            <a:xfrm>
              <a:off x="4851841" y="1178069"/>
              <a:ext cx="6407150"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53"/>
                  </a:moveTo>
                  <a:cubicBezTo>
                    <a:pt x="21600" y="21086"/>
                    <a:pt x="21251" y="21599"/>
                    <a:pt x="20820" y="21599"/>
                  </a:cubicBezTo>
                  <a:lnTo>
                    <a:pt x="779" y="21599"/>
                  </a:lnTo>
                  <a:cubicBezTo>
                    <a:pt x="348" y="21599"/>
                    <a:pt x="0" y="21086"/>
                    <a:pt x="0" y="20453"/>
                  </a:cubicBezTo>
                  <a:lnTo>
                    <a:pt x="0" y="1146"/>
                  </a:lnTo>
                  <a:cubicBezTo>
                    <a:pt x="0" y="513"/>
                    <a:pt x="348" y="0"/>
                    <a:pt x="779" y="0"/>
                  </a:cubicBezTo>
                  <a:lnTo>
                    <a:pt x="20820" y="0"/>
                  </a:lnTo>
                  <a:cubicBezTo>
                    <a:pt x="21251" y="0"/>
                    <a:pt x="21600" y="513"/>
                    <a:pt x="21600" y="1146"/>
                  </a:cubicBezTo>
                  <a:cubicBezTo>
                    <a:pt x="21600" y="1146"/>
                    <a:pt x="21600" y="20453"/>
                    <a:pt x="21600" y="20453"/>
                  </a:cubicBezTo>
                  <a:close/>
                </a:path>
              </a:pathLst>
            </a:custGeom>
            <a:solidFill>
              <a:srgbClr val="484849"/>
            </a:solidFill>
            <a:ln w="38100" cap="flat" cmpd="sng">
              <a:solidFill>
                <a:srgbClr val="6E6D6E"/>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2" name="AutoShape 3"/>
            <p:cNvSpPr>
              <a:spLocks/>
            </p:cNvSpPr>
            <p:nvPr/>
          </p:nvSpPr>
          <p:spPr bwMode="auto">
            <a:xfrm>
              <a:off x="4870891" y="1190769"/>
              <a:ext cx="5091907" cy="4279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1599"/>
                  </a:moveTo>
                  <a:lnTo>
                    <a:pt x="980" y="21599"/>
                  </a:lnTo>
                  <a:cubicBezTo>
                    <a:pt x="438" y="21599"/>
                    <a:pt x="0" y="21086"/>
                    <a:pt x="0" y="20453"/>
                  </a:cubicBezTo>
                  <a:lnTo>
                    <a:pt x="0" y="1146"/>
                  </a:lnTo>
                  <a:cubicBezTo>
                    <a:pt x="0" y="513"/>
                    <a:pt x="438" y="0"/>
                    <a:pt x="980" y="0"/>
                  </a:cubicBezTo>
                  <a:lnTo>
                    <a:pt x="15217" y="0"/>
                  </a:lnTo>
                  <a:cubicBezTo>
                    <a:pt x="15217" y="0"/>
                    <a:pt x="21600" y="21599"/>
                    <a:pt x="21600" y="21599"/>
                  </a:cubicBezTo>
                  <a:close/>
                </a:path>
              </a:pathLst>
            </a:custGeom>
            <a:solidFill>
              <a:srgbClr val="424242"/>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3" name="AutoShape 4"/>
            <p:cNvSpPr>
              <a:spLocks/>
            </p:cNvSpPr>
            <p:nvPr/>
          </p:nvSpPr>
          <p:spPr bwMode="auto">
            <a:xfrm>
              <a:off x="8058591" y="1214928"/>
              <a:ext cx="108744" cy="107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794"/>
                  </a:moveTo>
                  <a:cubicBezTo>
                    <a:pt x="21600" y="16761"/>
                    <a:pt x="16755" y="21599"/>
                    <a:pt x="10791" y="21599"/>
                  </a:cubicBezTo>
                  <a:cubicBezTo>
                    <a:pt x="4831" y="21599"/>
                    <a:pt x="0" y="16761"/>
                    <a:pt x="0" y="10794"/>
                  </a:cubicBezTo>
                  <a:cubicBezTo>
                    <a:pt x="0" y="4832"/>
                    <a:pt x="4831" y="0"/>
                    <a:pt x="10791" y="0"/>
                  </a:cubicBezTo>
                  <a:cubicBezTo>
                    <a:pt x="16755" y="0"/>
                    <a:pt x="21600" y="4832"/>
                    <a:pt x="21600" y="10794"/>
                  </a:cubicBezTo>
                  <a:close/>
                </a:path>
              </a:pathLst>
            </a:custGeom>
            <a:solidFill>
              <a:srgbClr val="232323"/>
            </a:solidFill>
            <a:ln w="12700" cap="flat" cmpd="sng">
              <a:solidFill>
                <a:srgbClr val="232323"/>
              </a:solidFill>
              <a:prstDash val="solid"/>
              <a:miter lim="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4" name="AutoShape 5"/>
            <p:cNvSpPr>
              <a:spLocks/>
            </p:cNvSpPr>
            <p:nvPr/>
          </p:nvSpPr>
          <p:spPr bwMode="auto">
            <a:xfrm>
              <a:off x="5118541" y="1374919"/>
              <a:ext cx="5899150" cy="37504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21599"/>
                  </a:moveTo>
                  <a:lnTo>
                    <a:pt x="0" y="21599"/>
                  </a:lnTo>
                  <a:lnTo>
                    <a:pt x="0" y="0"/>
                  </a:lnTo>
                  <a:lnTo>
                    <a:pt x="21599" y="0"/>
                  </a:lnTo>
                  <a:cubicBezTo>
                    <a:pt x="21599" y="0"/>
                    <a:pt x="21599" y="21599"/>
                    <a:pt x="21599" y="21599"/>
                  </a:cubicBezTo>
                  <a:close/>
                </a:path>
              </a:pathLst>
            </a:custGeom>
            <a:solidFill>
              <a:srgbClr val="000000"/>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DCDEE0"/>
                  </a:outerShdw>
                </a:effectLst>
              </a:endParaRPr>
            </a:p>
          </p:txBody>
        </p:sp>
        <p:sp>
          <p:nvSpPr>
            <p:cNvPr id="15" name="AutoShape 6"/>
            <p:cNvSpPr>
              <a:spLocks/>
            </p:cNvSpPr>
            <p:nvPr/>
          </p:nvSpPr>
          <p:spPr bwMode="auto">
            <a:xfrm>
              <a:off x="3937441" y="5330969"/>
              <a:ext cx="8247063" cy="242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999" y="0"/>
                  </a:moveTo>
                  <a:lnTo>
                    <a:pt x="20988" y="0"/>
                  </a:lnTo>
                  <a:lnTo>
                    <a:pt x="611" y="0"/>
                  </a:lnTo>
                  <a:lnTo>
                    <a:pt x="600" y="0"/>
                  </a:lnTo>
                  <a:cubicBezTo>
                    <a:pt x="268" y="0"/>
                    <a:pt x="0" y="4463"/>
                    <a:pt x="0" y="9970"/>
                  </a:cubicBezTo>
                  <a:lnTo>
                    <a:pt x="0" y="11632"/>
                  </a:lnTo>
                  <a:cubicBezTo>
                    <a:pt x="0" y="17137"/>
                    <a:pt x="268" y="21599"/>
                    <a:pt x="600" y="21599"/>
                  </a:cubicBezTo>
                  <a:lnTo>
                    <a:pt x="611" y="21599"/>
                  </a:lnTo>
                  <a:lnTo>
                    <a:pt x="20988" y="21599"/>
                  </a:lnTo>
                  <a:lnTo>
                    <a:pt x="20999" y="21599"/>
                  </a:lnTo>
                  <a:cubicBezTo>
                    <a:pt x="21331" y="21599"/>
                    <a:pt x="21600" y="17137"/>
                    <a:pt x="21600" y="11632"/>
                  </a:cubicBezTo>
                  <a:lnTo>
                    <a:pt x="21600" y="9970"/>
                  </a:lnTo>
                  <a:cubicBezTo>
                    <a:pt x="21600" y="4463"/>
                    <a:pt x="21331" y="0"/>
                    <a:pt x="20999" y="0"/>
                  </a:cubicBezTo>
                  <a:close/>
                </a:path>
              </a:pathLst>
            </a:custGeom>
            <a:solidFill>
              <a:schemeClr val="tx1">
                <a:lumMod val="50000"/>
                <a:lumOff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sp>
          <p:nvSpPr>
            <p:cNvPr id="16" name="AutoShape 7"/>
            <p:cNvSpPr>
              <a:spLocks/>
            </p:cNvSpPr>
            <p:nvPr/>
          </p:nvSpPr>
          <p:spPr bwMode="auto">
            <a:xfrm>
              <a:off x="3937441" y="5330969"/>
              <a:ext cx="8247063" cy="130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ubicBezTo>
                    <a:pt x="0" y="21599"/>
                    <a:pt x="0" y="0"/>
                    <a:pt x="0" y="0"/>
                  </a:cubicBezTo>
                  <a:close/>
                </a:path>
              </a:pathLst>
            </a:custGeom>
            <a:solidFill>
              <a:schemeClr val="bg1">
                <a:lumMod val="75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9050" tIns="19050" rIns="19050" bIns="19050" anchor="ctr"/>
            <a:lstStyle>
              <a:lvl1pPr defTabSz="457200">
                <a:defRPr sz="5600">
                  <a:solidFill>
                    <a:srgbClr val="000000"/>
                  </a:solidFill>
                  <a:latin typeface="Gill Sans" charset="0"/>
                  <a:ea typeface="Gill Sans" charset="0"/>
                  <a:cs typeface="Gill Sans" charset="0"/>
                  <a:sym typeface="Gill Sans" charset="0"/>
                </a:defRPr>
              </a:lvl1pPr>
              <a:lvl2pPr defTabSz="457200">
                <a:defRPr sz="5600">
                  <a:solidFill>
                    <a:srgbClr val="000000"/>
                  </a:solidFill>
                  <a:latin typeface="Gill Sans" charset="0"/>
                  <a:ea typeface="Gill Sans" charset="0"/>
                  <a:cs typeface="Gill Sans" charset="0"/>
                  <a:sym typeface="Gill Sans" charset="0"/>
                </a:defRPr>
              </a:lvl2pPr>
              <a:lvl3pPr defTabSz="457200">
                <a:defRPr sz="5600">
                  <a:solidFill>
                    <a:srgbClr val="000000"/>
                  </a:solidFill>
                  <a:latin typeface="Gill Sans" charset="0"/>
                  <a:ea typeface="Gill Sans" charset="0"/>
                  <a:cs typeface="Gill Sans" charset="0"/>
                  <a:sym typeface="Gill Sans" charset="0"/>
                </a:defRPr>
              </a:lvl3pPr>
              <a:lvl4pPr defTabSz="457200">
                <a:defRPr sz="5600">
                  <a:solidFill>
                    <a:srgbClr val="000000"/>
                  </a:solidFill>
                  <a:latin typeface="Gill Sans" charset="0"/>
                  <a:ea typeface="Gill Sans" charset="0"/>
                  <a:cs typeface="Gill Sans" charset="0"/>
                  <a:sym typeface="Gill Sans" charset="0"/>
                </a:defRPr>
              </a:lvl4pPr>
              <a:lvl5pPr defTabSz="457200">
                <a:defRPr sz="5600">
                  <a:solidFill>
                    <a:srgbClr val="000000"/>
                  </a:solidFill>
                  <a:latin typeface="Gill Sans" charset="0"/>
                  <a:ea typeface="Gill Sans" charset="0"/>
                  <a:cs typeface="Gill Sans" charset="0"/>
                  <a:sym typeface="Gill Sans" charset="0"/>
                </a:defRPr>
              </a:lvl5pPr>
              <a:lvl6pPr marL="18288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6pPr>
              <a:lvl7pPr marL="22860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7pPr>
              <a:lvl8pPr marL="27432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8pPr>
              <a:lvl9pPr marL="3200400" algn="ctr" defTabSz="457200" fontAlgn="base" hangingPunct="0">
                <a:spcBef>
                  <a:spcPct val="0"/>
                </a:spcBef>
                <a:spcAft>
                  <a:spcPct val="0"/>
                </a:spcAft>
                <a:defRPr sz="5600">
                  <a:solidFill>
                    <a:srgbClr val="000000"/>
                  </a:solidFill>
                  <a:latin typeface="Gill Sans" charset="0"/>
                  <a:ea typeface="Gill Sans" charset="0"/>
                  <a:cs typeface="Gill Sans" charset="0"/>
                  <a:sym typeface="Gill Sans" charset="0"/>
                </a:defRPr>
              </a:lvl9pPr>
            </a:lstStyle>
            <a:p>
              <a:pPr algn="ctr" eaLnBrk="1">
                <a:defRPr/>
              </a:pPr>
              <a:endParaRPr lang="en-US" sz="1500">
                <a:solidFill>
                  <a:srgbClr val="FFFFFF"/>
                </a:solidFill>
                <a:effectLst>
                  <a:outerShdw blurRad="38100" dist="38100" dir="2700000" algn="tl">
                    <a:srgbClr val="000000"/>
                  </a:outerShdw>
                </a:effectLst>
              </a:endParaRPr>
            </a:p>
          </p:txBody>
        </p:sp>
      </p:grpSp>
      <p:grpSp>
        <p:nvGrpSpPr>
          <p:cNvPr id="17" name="Group 13"/>
          <p:cNvGrpSpPr/>
          <p:nvPr/>
        </p:nvGrpSpPr>
        <p:grpSpPr>
          <a:xfrm>
            <a:off x="404389" y="2276872"/>
            <a:ext cx="5093766" cy="1086629"/>
            <a:chOff x="5880306" y="1817018"/>
            <a:chExt cx="5093766" cy="1086629"/>
          </a:xfrm>
        </p:grpSpPr>
        <p:sp>
          <p:nvSpPr>
            <p:cNvPr id="18" name="TextBox 14"/>
            <p:cNvSpPr txBox="1"/>
            <p:nvPr/>
          </p:nvSpPr>
          <p:spPr bwMode="auto">
            <a:xfrm>
              <a:off x="5883829" y="1817018"/>
              <a:ext cx="1906587"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tx1">
                      <a:lumMod val="75000"/>
                      <a:lumOff val="25000"/>
                    </a:schemeClr>
                  </a:solidFill>
                  <a:latin typeface="+mj-lt"/>
                </a:rPr>
                <a:t>Advanced Tech</a:t>
              </a:r>
              <a:endParaRPr lang="en-US" sz="1600">
                <a:solidFill>
                  <a:schemeClr val="tx1">
                    <a:lumMod val="75000"/>
                    <a:lumOff val="25000"/>
                  </a:schemeClr>
                </a:solidFill>
                <a:latin typeface="+mj-lt"/>
              </a:endParaRPr>
            </a:p>
          </p:txBody>
        </p:sp>
        <p:cxnSp>
          <p:nvCxnSpPr>
            <p:cNvPr id="19" name="Straight Connector 15"/>
            <p:cNvCxnSpPr/>
            <p:nvPr/>
          </p:nvCxnSpPr>
          <p:spPr>
            <a:xfrm>
              <a:off x="5883829" y="2159669"/>
              <a:ext cx="1906587"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6"/>
            <p:cNvSpPr/>
            <p:nvPr/>
          </p:nvSpPr>
          <p:spPr>
            <a:xfrm>
              <a:off x="5880306" y="2164983"/>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p>
          </p:txBody>
        </p:sp>
      </p:grpSp>
      <p:grpSp>
        <p:nvGrpSpPr>
          <p:cNvPr id="21" name="Group 17"/>
          <p:cNvGrpSpPr/>
          <p:nvPr/>
        </p:nvGrpSpPr>
        <p:grpSpPr>
          <a:xfrm>
            <a:off x="407912" y="3541849"/>
            <a:ext cx="5093766" cy="1062170"/>
            <a:chOff x="5883829" y="3081995"/>
            <a:chExt cx="5093766" cy="1062170"/>
          </a:xfrm>
        </p:grpSpPr>
        <p:sp>
          <p:nvSpPr>
            <p:cNvPr id="22" name="TextBox 18"/>
            <p:cNvSpPr txBox="1"/>
            <p:nvPr/>
          </p:nvSpPr>
          <p:spPr bwMode="auto">
            <a:xfrm>
              <a:off x="5883829" y="3081995"/>
              <a:ext cx="1911350"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tx1">
                      <a:lumMod val="75000"/>
                      <a:lumOff val="25000"/>
                    </a:schemeClr>
                  </a:solidFill>
                  <a:latin typeface="+mj-lt"/>
                </a:rPr>
                <a:t>Our Solutions</a:t>
              </a:r>
              <a:endParaRPr lang="en-US" sz="1600">
                <a:solidFill>
                  <a:schemeClr val="tx1">
                    <a:lumMod val="75000"/>
                    <a:lumOff val="25000"/>
                  </a:schemeClr>
                </a:solidFill>
                <a:latin typeface="+mj-lt"/>
              </a:endParaRPr>
            </a:p>
          </p:txBody>
        </p:sp>
        <p:cxnSp>
          <p:nvCxnSpPr>
            <p:cNvPr id="23" name="Straight Connector 19"/>
            <p:cNvCxnSpPr/>
            <p:nvPr/>
          </p:nvCxnSpPr>
          <p:spPr>
            <a:xfrm>
              <a:off x="5934921" y="3420133"/>
              <a:ext cx="1372734"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Rectangle 20"/>
            <p:cNvSpPr/>
            <p:nvPr/>
          </p:nvSpPr>
          <p:spPr>
            <a:xfrm>
              <a:off x="5883829" y="3405501"/>
              <a:ext cx="5093766" cy="738664"/>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Duis et lectus sapien. Etiam tempor sodales gravida. </a:t>
              </a:r>
            </a:p>
          </p:txBody>
        </p:sp>
      </p:grpSp>
      <p:grpSp>
        <p:nvGrpSpPr>
          <p:cNvPr id="25" name="Group 21"/>
          <p:cNvGrpSpPr/>
          <p:nvPr/>
        </p:nvGrpSpPr>
        <p:grpSpPr>
          <a:xfrm>
            <a:off x="407912" y="4707051"/>
            <a:ext cx="5093766" cy="869832"/>
            <a:chOff x="5883829" y="4247197"/>
            <a:chExt cx="5093766" cy="869832"/>
          </a:xfrm>
        </p:grpSpPr>
        <p:sp>
          <p:nvSpPr>
            <p:cNvPr id="26" name="TextBox 22"/>
            <p:cNvSpPr txBox="1"/>
            <p:nvPr/>
          </p:nvSpPr>
          <p:spPr bwMode="auto">
            <a:xfrm>
              <a:off x="5883829" y="4247197"/>
              <a:ext cx="2205038" cy="338138"/>
            </a:xfrm>
            <a:prstGeom prst="rect">
              <a:avLst/>
            </a:prstGeom>
            <a:noFill/>
          </p:spPr>
          <p:txBody>
            <a:bodyPr>
              <a:spAutoFit/>
            </a:bodyPr>
            <a:lstStyle/>
            <a:p>
              <a:pPr eaLnBrk="1" fontAlgn="auto" hangingPunct="1">
                <a:spcBef>
                  <a:spcPts val="0"/>
                </a:spcBef>
                <a:spcAft>
                  <a:spcPts val="0"/>
                </a:spcAft>
                <a:defRPr/>
              </a:pPr>
              <a:r>
                <a:rPr lang="vi-VN" sz="1600" dirty="0">
                  <a:solidFill>
                    <a:schemeClr val="tx1">
                      <a:lumMod val="75000"/>
                      <a:lumOff val="25000"/>
                    </a:schemeClr>
                  </a:solidFill>
                  <a:latin typeface="+mj-lt"/>
                </a:rPr>
                <a:t>24/7 Availabilty</a:t>
              </a:r>
              <a:endParaRPr lang="en-US" sz="1600">
                <a:solidFill>
                  <a:schemeClr val="tx1">
                    <a:lumMod val="75000"/>
                    <a:lumOff val="25000"/>
                  </a:schemeClr>
                </a:solidFill>
                <a:latin typeface="+mj-lt"/>
              </a:endParaRPr>
            </a:p>
          </p:txBody>
        </p:sp>
        <p:cxnSp>
          <p:nvCxnSpPr>
            <p:cNvPr id="27" name="Straight Connector 23"/>
            <p:cNvCxnSpPr/>
            <p:nvPr/>
          </p:nvCxnSpPr>
          <p:spPr>
            <a:xfrm>
              <a:off x="5934921" y="4585335"/>
              <a:ext cx="1641890"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Rectangle 24"/>
            <p:cNvSpPr/>
            <p:nvPr/>
          </p:nvSpPr>
          <p:spPr>
            <a:xfrm>
              <a:off x="5883829" y="4593809"/>
              <a:ext cx="5093766" cy="523220"/>
            </a:xfrm>
            <a:prstGeom prst="rect">
              <a:avLst/>
            </a:prstGeom>
          </p:spPr>
          <p:txBody>
            <a:bodyPr wrap="square">
              <a:spAutoFit/>
            </a:bodyPr>
            <a:lstStyle/>
            <a:p>
              <a:r>
                <a:rPr lang="en-US" sz="1400">
                  <a:solidFill>
                    <a:schemeClr val="tx1">
                      <a:lumMod val="75000"/>
                      <a:lumOff val="25000"/>
                    </a:schemeClr>
                  </a:solidFill>
                </a:rPr>
                <a:t>Lorem ipsum dolor sit amet, consectetur adipiscing elit. Quisque ultrices venenatis ultrices. </a:t>
              </a:r>
            </a:p>
          </p:txBody>
        </p:sp>
      </p:grpSp>
      <p:sp>
        <p:nvSpPr>
          <p:cNvPr id="29" name="Rectangle 26"/>
          <p:cNvSpPr/>
          <p:nvPr/>
        </p:nvSpPr>
        <p:spPr>
          <a:xfrm>
            <a:off x="5845492" y="2081034"/>
            <a:ext cx="5309511" cy="344109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642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Rectangle 43"/>
          <p:cNvSpPr/>
          <p:nvPr/>
        </p:nvSpPr>
        <p:spPr>
          <a:xfrm>
            <a:off x="1560458" y="4195336"/>
            <a:ext cx="3125648" cy="164764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Rectangle 11"/>
          <p:cNvSpPr/>
          <p:nvPr/>
        </p:nvSpPr>
        <p:spPr>
          <a:xfrm>
            <a:off x="1560458" y="1519692"/>
            <a:ext cx="3125648" cy="175489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Pentagon 42"/>
          <p:cNvSpPr/>
          <p:nvPr/>
        </p:nvSpPr>
        <p:spPr>
          <a:xfrm>
            <a:off x="1675393" y="3886272"/>
            <a:ext cx="776811" cy="316767"/>
          </a:xfrm>
          <a:prstGeom prst="homePlate">
            <a:avLst>
              <a:gd name="adj" fmla="val 2509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Pentagon 6"/>
          <p:cNvSpPr/>
          <p:nvPr/>
        </p:nvSpPr>
        <p:spPr>
          <a:xfrm>
            <a:off x="1589334" y="3886272"/>
            <a:ext cx="776811" cy="316766"/>
          </a:xfrm>
          <a:prstGeom prst="homePlate">
            <a:avLst>
              <a:gd name="adj" fmla="val 2509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Subtitle 2"/>
          <p:cNvSpPr txBox="1">
            <a:spLocks/>
          </p:cNvSpPr>
          <p:nvPr/>
        </p:nvSpPr>
        <p:spPr>
          <a:xfrm>
            <a:off x="1560458" y="3886272"/>
            <a:ext cx="710211" cy="31676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spc="-150" dirty="0">
                <a:solidFill>
                  <a:srgbClr val="FFC000"/>
                </a:solidFill>
                <a:ea typeface="Franchise" pitchFamily="49" charset="0"/>
              </a:rPr>
              <a:t>Male.</a:t>
            </a:r>
            <a:endParaRPr lang="en-US" sz="1200" spc="-150" dirty="0">
              <a:solidFill>
                <a:srgbClr val="FFC000"/>
              </a:solidFill>
              <a:latin typeface="Signika Negative" pitchFamily="2" charset="0"/>
              <a:ea typeface="Franchise" pitchFamily="49" charset="0"/>
            </a:endParaRPr>
          </a:p>
        </p:txBody>
      </p:sp>
      <p:sp>
        <p:nvSpPr>
          <p:cNvPr id="37" name="TextBox 12"/>
          <p:cNvSpPr txBox="1"/>
          <p:nvPr/>
        </p:nvSpPr>
        <p:spPr>
          <a:xfrm>
            <a:off x="5879977" y="1568377"/>
            <a:ext cx="1734670" cy="400110"/>
          </a:xfrm>
          <a:prstGeom prst="rect">
            <a:avLst/>
          </a:prstGeom>
          <a:noFill/>
        </p:spPr>
        <p:txBody>
          <a:bodyPr wrap="square" rtlCol="0">
            <a:spAutoFit/>
          </a:bodyPr>
          <a:lstStyle/>
          <a:p>
            <a:r>
              <a:rPr lang="en-US" sz="2000" i="1">
                <a:solidFill>
                  <a:schemeClr val="tx1">
                    <a:lumMod val="65000"/>
                    <a:lumOff val="35000"/>
                  </a:schemeClr>
                </a:solidFill>
                <a:latin typeface="+mj-lt"/>
              </a:rPr>
              <a:t>Skills </a:t>
            </a:r>
          </a:p>
        </p:txBody>
      </p:sp>
      <p:sp>
        <p:nvSpPr>
          <p:cNvPr id="38" name="TextBox 13"/>
          <p:cNvSpPr txBox="1"/>
          <p:nvPr/>
        </p:nvSpPr>
        <p:spPr>
          <a:xfrm>
            <a:off x="5879977" y="1968487"/>
            <a:ext cx="1418665" cy="338554"/>
          </a:xfrm>
          <a:prstGeom prst="rect">
            <a:avLst/>
          </a:prstGeom>
          <a:noFill/>
        </p:spPr>
        <p:txBody>
          <a:bodyPr wrap="square" rtlCol="0">
            <a:spAutoFit/>
          </a:bodyPr>
          <a:lstStyle/>
          <a:p>
            <a:r>
              <a:rPr lang="en-US" sz="1600">
                <a:solidFill>
                  <a:schemeClr val="tx1">
                    <a:lumMod val="65000"/>
                    <a:lumOff val="35000"/>
                  </a:schemeClr>
                </a:solidFill>
              </a:rPr>
              <a:t>Photoshop </a:t>
            </a:r>
          </a:p>
        </p:txBody>
      </p:sp>
      <p:sp>
        <p:nvSpPr>
          <p:cNvPr id="39" name="TextBox 14"/>
          <p:cNvSpPr txBox="1"/>
          <p:nvPr/>
        </p:nvSpPr>
        <p:spPr>
          <a:xfrm>
            <a:off x="5879977" y="2307041"/>
            <a:ext cx="1418665" cy="338554"/>
          </a:xfrm>
          <a:prstGeom prst="rect">
            <a:avLst/>
          </a:prstGeom>
          <a:noFill/>
        </p:spPr>
        <p:txBody>
          <a:bodyPr wrap="square" rtlCol="0">
            <a:spAutoFit/>
          </a:bodyPr>
          <a:lstStyle/>
          <a:p>
            <a:r>
              <a:rPr lang="en-US" sz="1600">
                <a:solidFill>
                  <a:schemeClr val="tx1">
                    <a:lumMod val="65000"/>
                    <a:lumOff val="35000"/>
                  </a:schemeClr>
                </a:solidFill>
              </a:rPr>
              <a:t>Adobe muse</a:t>
            </a:r>
          </a:p>
        </p:txBody>
      </p:sp>
      <p:sp>
        <p:nvSpPr>
          <p:cNvPr id="40" name="TextBox 15"/>
          <p:cNvSpPr txBox="1"/>
          <p:nvPr/>
        </p:nvSpPr>
        <p:spPr>
          <a:xfrm>
            <a:off x="5879976" y="2645595"/>
            <a:ext cx="1418665" cy="338554"/>
          </a:xfrm>
          <a:prstGeom prst="rect">
            <a:avLst/>
          </a:prstGeom>
          <a:noFill/>
        </p:spPr>
        <p:txBody>
          <a:bodyPr wrap="square" rtlCol="0">
            <a:spAutoFit/>
          </a:bodyPr>
          <a:lstStyle/>
          <a:p>
            <a:r>
              <a:rPr lang="en-US" sz="1600">
                <a:solidFill>
                  <a:schemeClr val="tx1">
                    <a:lumMod val="65000"/>
                    <a:lumOff val="35000"/>
                  </a:schemeClr>
                </a:solidFill>
              </a:rPr>
              <a:t>Coding</a:t>
            </a:r>
          </a:p>
        </p:txBody>
      </p:sp>
      <p:sp>
        <p:nvSpPr>
          <p:cNvPr id="41" name="TextBox 16"/>
          <p:cNvSpPr txBox="1"/>
          <p:nvPr/>
        </p:nvSpPr>
        <p:spPr>
          <a:xfrm>
            <a:off x="5879976" y="2984149"/>
            <a:ext cx="1418665" cy="338554"/>
          </a:xfrm>
          <a:prstGeom prst="rect">
            <a:avLst/>
          </a:prstGeom>
          <a:noFill/>
        </p:spPr>
        <p:txBody>
          <a:bodyPr wrap="square" rtlCol="0">
            <a:spAutoFit/>
          </a:bodyPr>
          <a:lstStyle/>
          <a:p>
            <a:r>
              <a:rPr lang="en-US" sz="1600">
                <a:solidFill>
                  <a:schemeClr val="tx1">
                    <a:lumMod val="65000"/>
                    <a:lumOff val="35000"/>
                  </a:schemeClr>
                </a:solidFill>
              </a:rPr>
              <a:t>Indesign </a:t>
            </a:r>
          </a:p>
        </p:txBody>
      </p:sp>
      <p:sp>
        <p:nvSpPr>
          <p:cNvPr id="42" name="Rounded Rectangle 17"/>
          <p:cNvSpPr/>
          <p:nvPr/>
        </p:nvSpPr>
        <p:spPr>
          <a:xfrm>
            <a:off x="7238128" y="2052884"/>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18"/>
          <p:cNvSpPr/>
          <p:nvPr/>
        </p:nvSpPr>
        <p:spPr>
          <a:xfrm>
            <a:off x="7238129" y="2052884"/>
            <a:ext cx="2451558" cy="163539"/>
          </a:xfrm>
          <a:prstGeom prst="roundRect">
            <a:avLst/>
          </a:prstGeom>
          <a:solidFill>
            <a:schemeClr val="tx1">
              <a:lumMod val="75000"/>
              <a:lumOff val="2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19"/>
          <p:cNvSpPr/>
          <p:nvPr/>
        </p:nvSpPr>
        <p:spPr>
          <a:xfrm>
            <a:off x="7238128" y="2780757"/>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ounded Rectangle 20"/>
          <p:cNvSpPr/>
          <p:nvPr/>
        </p:nvSpPr>
        <p:spPr>
          <a:xfrm>
            <a:off x="7238128" y="2780757"/>
            <a:ext cx="1432371" cy="163539"/>
          </a:xfrm>
          <a:prstGeom prst="roundRect">
            <a:avLst/>
          </a:prstGeom>
          <a:solidFill>
            <a:schemeClr val="tx1">
              <a:lumMod val="75000"/>
              <a:lumOff val="2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ounded Rectangle 21"/>
          <p:cNvSpPr/>
          <p:nvPr/>
        </p:nvSpPr>
        <p:spPr>
          <a:xfrm>
            <a:off x="7238129" y="311105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ounded Rectangle 22"/>
          <p:cNvSpPr/>
          <p:nvPr/>
        </p:nvSpPr>
        <p:spPr>
          <a:xfrm>
            <a:off x="7238127" y="3111051"/>
            <a:ext cx="2969689" cy="163539"/>
          </a:xfrm>
          <a:prstGeom prst="roundRect">
            <a:avLst/>
          </a:prstGeom>
          <a:solidFill>
            <a:schemeClr val="tx1">
              <a:lumMod val="75000"/>
              <a:lumOff val="2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ounded Rectangle 23"/>
          <p:cNvSpPr/>
          <p:nvPr/>
        </p:nvSpPr>
        <p:spPr>
          <a:xfrm>
            <a:off x="7238129" y="2433100"/>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ounded Rectangle 24"/>
          <p:cNvSpPr/>
          <p:nvPr/>
        </p:nvSpPr>
        <p:spPr>
          <a:xfrm>
            <a:off x="7238128" y="2433101"/>
            <a:ext cx="2809652" cy="163539"/>
          </a:xfrm>
          <a:prstGeom prst="roundRect">
            <a:avLst/>
          </a:prstGeom>
          <a:solidFill>
            <a:schemeClr val="tx1">
              <a:lumMod val="75000"/>
              <a:lumOff val="2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TextBox 26"/>
          <p:cNvSpPr txBox="1"/>
          <p:nvPr/>
        </p:nvSpPr>
        <p:spPr>
          <a:xfrm>
            <a:off x="5879977" y="4088657"/>
            <a:ext cx="1734670" cy="400110"/>
          </a:xfrm>
          <a:prstGeom prst="rect">
            <a:avLst/>
          </a:prstGeom>
          <a:noFill/>
        </p:spPr>
        <p:txBody>
          <a:bodyPr wrap="square" rtlCol="0">
            <a:spAutoFit/>
          </a:bodyPr>
          <a:lstStyle/>
          <a:p>
            <a:r>
              <a:rPr lang="en-US" sz="2000" i="1">
                <a:solidFill>
                  <a:schemeClr val="tx1">
                    <a:lumMod val="65000"/>
                    <a:lumOff val="35000"/>
                  </a:schemeClr>
                </a:solidFill>
                <a:latin typeface="+mj-lt"/>
              </a:rPr>
              <a:t>Skills </a:t>
            </a:r>
          </a:p>
        </p:txBody>
      </p:sp>
      <p:sp>
        <p:nvSpPr>
          <p:cNvPr id="51" name="TextBox 27"/>
          <p:cNvSpPr txBox="1"/>
          <p:nvPr/>
        </p:nvSpPr>
        <p:spPr>
          <a:xfrm>
            <a:off x="5879977" y="4488767"/>
            <a:ext cx="1418665" cy="338554"/>
          </a:xfrm>
          <a:prstGeom prst="rect">
            <a:avLst/>
          </a:prstGeom>
          <a:noFill/>
        </p:spPr>
        <p:txBody>
          <a:bodyPr wrap="square" rtlCol="0">
            <a:spAutoFit/>
          </a:bodyPr>
          <a:lstStyle/>
          <a:p>
            <a:r>
              <a:rPr lang="en-US" sz="1600">
                <a:solidFill>
                  <a:schemeClr val="tx1">
                    <a:lumMod val="65000"/>
                    <a:lumOff val="35000"/>
                  </a:schemeClr>
                </a:solidFill>
              </a:rPr>
              <a:t>Photoshop </a:t>
            </a:r>
          </a:p>
        </p:txBody>
      </p:sp>
      <p:sp>
        <p:nvSpPr>
          <p:cNvPr id="52" name="TextBox 28"/>
          <p:cNvSpPr txBox="1"/>
          <p:nvPr/>
        </p:nvSpPr>
        <p:spPr>
          <a:xfrm>
            <a:off x="5879977" y="4827321"/>
            <a:ext cx="1418665" cy="338554"/>
          </a:xfrm>
          <a:prstGeom prst="rect">
            <a:avLst/>
          </a:prstGeom>
          <a:noFill/>
        </p:spPr>
        <p:txBody>
          <a:bodyPr wrap="square" rtlCol="0">
            <a:spAutoFit/>
          </a:bodyPr>
          <a:lstStyle/>
          <a:p>
            <a:r>
              <a:rPr lang="en-US" sz="1600">
                <a:solidFill>
                  <a:schemeClr val="tx1">
                    <a:lumMod val="65000"/>
                    <a:lumOff val="35000"/>
                  </a:schemeClr>
                </a:solidFill>
              </a:rPr>
              <a:t>Adobe muse</a:t>
            </a:r>
          </a:p>
        </p:txBody>
      </p:sp>
      <p:sp>
        <p:nvSpPr>
          <p:cNvPr id="53" name="TextBox 29"/>
          <p:cNvSpPr txBox="1"/>
          <p:nvPr/>
        </p:nvSpPr>
        <p:spPr>
          <a:xfrm>
            <a:off x="5879976" y="5165875"/>
            <a:ext cx="1418665" cy="338554"/>
          </a:xfrm>
          <a:prstGeom prst="rect">
            <a:avLst/>
          </a:prstGeom>
          <a:noFill/>
        </p:spPr>
        <p:txBody>
          <a:bodyPr wrap="square" rtlCol="0">
            <a:spAutoFit/>
          </a:bodyPr>
          <a:lstStyle/>
          <a:p>
            <a:r>
              <a:rPr lang="en-US" sz="1600">
                <a:solidFill>
                  <a:schemeClr val="tx1">
                    <a:lumMod val="65000"/>
                    <a:lumOff val="35000"/>
                  </a:schemeClr>
                </a:solidFill>
              </a:rPr>
              <a:t>Coding</a:t>
            </a:r>
          </a:p>
        </p:txBody>
      </p:sp>
      <p:sp>
        <p:nvSpPr>
          <p:cNvPr id="54" name="TextBox 30"/>
          <p:cNvSpPr txBox="1"/>
          <p:nvPr/>
        </p:nvSpPr>
        <p:spPr>
          <a:xfrm>
            <a:off x="5879976" y="5504429"/>
            <a:ext cx="1418665" cy="338554"/>
          </a:xfrm>
          <a:prstGeom prst="rect">
            <a:avLst/>
          </a:prstGeom>
          <a:noFill/>
        </p:spPr>
        <p:txBody>
          <a:bodyPr wrap="square" rtlCol="0">
            <a:spAutoFit/>
          </a:bodyPr>
          <a:lstStyle/>
          <a:p>
            <a:r>
              <a:rPr lang="en-US" sz="1600">
                <a:solidFill>
                  <a:schemeClr val="tx1">
                    <a:lumMod val="65000"/>
                    <a:lumOff val="35000"/>
                  </a:schemeClr>
                </a:solidFill>
              </a:rPr>
              <a:t>Indesign </a:t>
            </a:r>
          </a:p>
        </p:txBody>
      </p:sp>
      <p:sp>
        <p:nvSpPr>
          <p:cNvPr id="55" name="Rounded Rectangle 31"/>
          <p:cNvSpPr/>
          <p:nvPr/>
        </p:nvSpPr>
        <p:spPr>
          <a:xfrm>
            <a:off x="7238128" y="4573164"/>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ounded Rectangle 32"/>
          <p:cNvSpPr/>
          <p:nvPr/>
        </p:nvSpPr>
        <p:spPr>
          <a:xfrm>
            <a:off x="7238129" y="4573164"/>
            <a:ext cx="2451558" cy="163539"/>
          </a:xfrm>
          <a:prstGeom prst="roundRect">
            <a:avLst/>
          </a:prstGeom>
          <a:solidFill>
            <a:srgbClr val="FFC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ounded Rectangle 33"/>
          <p:cNvSpPr/>
          <p:nvPr/>
        </p:nvSpPr>
        <p:spPr>
          <a:xfrm>
            <a:off x="7238128" y="5301037"/>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ounded Rectangle 34"/>
          <p:cNvSpPr/>
          <p:nvPr/>
        </p:nvSpPr>
        <p:spPr>
          <a:xfrm>
            <a:off x="7238128" y="5301037"/>
            <a:ext cx="1432371" cy="163539"/>
          </a:xfrm>
          <a:prstGeom prst="roundRect">
            <a:avLst/>
          </a:prstGeom>
          <a:solidFill>
            <a:srgbClr val="FFC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ounded Rectangle 35"/>
          <p:cNvSpPr/>
          <p:nvPr/>
        </p:nvSpPr>
        <p:spPr>
          <a:xfrm>
            <a:off x="7238129" y="5631331"/>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ounded Rectangle 36"/>
          <p:cNvSpPr/>
          <p:nvPr/>
        </p:nvSpPr>
        <p:spPr>
          <a:xfrm>
            <a:off x="7238127" y="5631331"/>
            <a:ext cx="2969689" cy="163539"/>
          </a:xfrm>
          <a:prstGeom prst="roundRect">
            <a:avLst/>
          </a:prstGeom>
          <a:solidFill>
            <a:srgbClr val="FFC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ounded Rectangle 37"/>
          <p:cNvSpPr/>
          <p:nvPr/>
        </p:nvSpPr>
        <p:spPr>
          <a:xfrm>
            <a:off x="7238129" y="4953380"/>
            <a:ext cx="3580929" cy="163539"/>
          </a:xfrm>
          <a:prstGeom prst="roundRect">
            <a:avLst/>
          </a:prstGeom>
          <a:solidFill>
            <a:schemeClr val="bg1">
              <a:lumMod val="8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ounded Rectangle 38"/>
          <p:cNvSpPr/>
          <p:nvPr/>
        </p:nvSpPr>
        <p:spPr>
          <a:xfrm>
            <a:off x="7238128" y="4953381"/>
            <a:ext cx="2809652" cy="163539"/>
          </a:xfrm>
          <a:prstGeom prst="roundRect">
            <a:avLst/>
          </a:prstGeom>
          <a:solidFill>
            <a:srgbClr val="FFC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Pentagon 50"/>
          <p:cNvSpPr/>
          <p:nvPr/>
        </p:nvSpPr>
        <p:spPr>
          <a:xfrm>
            <a:off x="1679080" y="1202927"/>
            <a:ext cx="776811" cy="316767"/>
          </a:xfrm>
          <a:prstGeom prst="homePlate">
            <a:avLst>
              <a:gd name="adj" fmla="val 2509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Pentagon 52"/>
          <p:cNvSpPr/>
          <p:nvPr/>
        </p:nvSpPr>
        <p:spPr>
          <a:xfrm>
            <a:off x="1593021" y="1202927"/>
            <a:ext cx="776811" cy="316766"/>
          </a:xfrm>
          <a:prstGeom prst="homePlate">
            <a:avLst>
              <a:gd name="adj" fmla="val 2509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Subtitle 2"/>
          <p:cNvSpPr txBox="1">
            <a:spLocks/>
          </p:cNvSpPr>
          <p:nvPr/>
        </p:nvSpPr>
        <p:spPr>
          <a:xfrm>
            <a:off x="1564145" y="1202927"/>
            <a:ext cx="718871" cy="31676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spc="-150">
                <a:solidFill>
                  <a:srgbClr val="FFC000"/>
                </a:solidFill>
                <a:ea typeface="Franchise" pitchFamily="49" charset="0"/>
              </a:rPr>
              <a:t>Female</a:t>
            </a:r>
            <a:r>
              <a:rPr lang="en-US" sz="1600" spc="-150" dirty="0">
                <a:solidFill>
                  <a:srgbClr val="FFC000"/>
                </a:solidFill>
                <a:ea typeface="Franchise" pitchFamily="49" charset="0"/>
              </a:rPr>
              <a:t>.</a:t>
            </a:r>
            <a:endParaRPr lang="en-US" sz="1200" spc="-150" dirty="0">
              <a:solidFill>
                <a:srgbClr val="FFC000"/>
              </a:solidFill>
              <a:latin typeface="Signika Negative" pitchFamily="2" charset="0"/>
              <a:ea typeface="Franchise" pitchFamily="49" charset="0"/>
            </a:endParaRPr>
          </a:p>
        </p:txBody>
      </p:sp>
    </p:spTree>
    <p:extLst>
      <p:ext uri="{BB962C8B-B14F-4D97-AF65-F5344CB8AC3E}">
        <p14:creationId xmlns:p14="http://schemas.microsoft.com/office/powerpoint/2010/main" val="151971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750"/>
                                        <p:tgtEl>
                                          <p:spTgt spid="4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750"/>
                                        <p:tgtEl>
                                          <p:spTgt spid="45"/>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750"/>
                                        <p:tgtEl>
                                          <p:spTgt spid="47"/>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750"/>
                                        <p:tgtEl>
                                          <p:spTgt spid="56"/>
                                        </p:tgtEl>
                                      </p:cBhvr>
                                    </p:animEffect>
                                  </p:childTnLst>
                                </p:cTn>
                              </p:par>
                            </p:childTnLst>
                          </p:cTn>
                        </p:par>
                        <p:par>
                          <p:cTn id="24" fill="hold">
                            <p:stCondLst>
                              <p:cond delay="3750"/>
                            </p:stCondLst>
                            <p:childTnLst>
                              <p:par>
                                <p:cTn id="25" presetID="22" presetClass="entr" presetSubtype="8"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left)">
                                      <p:cBhvr>
                                        <p:cTn id="27" dur="750"/>
                                        <p:tgtEl>
                                          <p:spTgt spid="62"/>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750"/>
                                        <p:tgtEl>
                                          <p:spTgt spid="58"/>
                                        </p:tgtEl>
                                      </p:cBhvr>
                                    </p:animEffect>
                                  </p:childTnLst>
                                </p:cTn>
                              </p:par>
                            </p:childTnLst>
                          </p:cTn>
                        </p:par>
                        <p:par>
                          <p:cTn id="32" fill="hold">
                            <p:stCondLst>
                              <p:cond delay="5250"/>
                            </p:stCondLst>
                            <p:childTnLst>
                              <p:par>
                                <p:cTn id="33" presetID="22" presetClass="entr" presetSubtype="8" fill="hold" grpId="0"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75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5" grpId="0" animBg="1"/>
      <p:bldP spid="47" grpId="0" animBg="1"/>
      <p:bldP spid="49" grpId="0" animBg="1"/>
      <p:bldP spid="56" grpId="0" animBg="1"/>
      <p:bldP spid="58" grpId="0" animBg="1"/>
      <p:bldP spid="60" grpId="0" animBg="1"/>
      <p:bldP spid="6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Rectangle 7"/>
          <p:cNvSpPr/>
          <p:nvPr/>
        </p:nvSpPr>
        <p:spPr>
          <a:xfrm>
            <a:off x="6312022" y="1872450"/>
            <a:ext cx="3852393" cy="2306151"/>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Rectangle 4"/>
          <p:cNvSpPr/>
          <p:nvPr/>
        </p:nvSpPr>
        <p:spPr>
          <a:xfrm>
            <a:off x="427786" y="1872451"/>
            <a:ext cx="3908781" cy="230615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Rectangle 6"/>
          <p:cNvSpPr/>
          <p:nvPr/>
        </p:nvSpPr>
        <p:spPr>
          <a:xfrm>
            <a:off x="4593432" y="1872455"/>
            <a:ext cx="1363352" cy="23061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Rectangle 11"/>
          <p:cNvSpPr/>
          <p:nvPr/>
        </p:nvSpPr>
        <p:spPr>
          <a:xfrm>
            <a:off x="412168" y="4316019"/>
            <a:ext cx="5544616" cy="523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Rectangle 13"/>
          <p:cNvSpPr/>
          <p:nvPr/>
        </p:nvSpPr>
        <p:spPr>
          <a:xfrm>
            <a:off x="4619801" y="2009867"/>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71" name="Rectangle 15"/>
          <p:cNvSpPr/>
          <p:nvPr/>
        </p:nvSpPr>
        <p:spPr>
          <a:xfrm>
            <a:off x="10421280" y="1872454"/>
            <a:ext cx="1363352" cy="230615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2" name="Rectangle 16"/>
          <p:cNvSpPr/>
          <p:nvPr/>
        </p:nvSpPr>
        <p:spPr>
          <a:xfrm>
            <a:off x="10447649" y="2009866"/>
            <a:ext cx="1408991" cy="2585323"/>
          </a:xfrm>
          <a:prstGeom prst="rect">
            <a:avLst/>
          </a:prstGeom>
        </p:spPr>
        <p:txBody>
          <a:bodyPr wrap="square">
            <a:spAutoFit/>
          </a:bodyPr>
          <a:lstStyle/>
          <a:p>
            <a:pPr marL="285750" indent="-285750">
              <a:buFont typeface="Wingdings" panose="05000000000000000000" pitchFamily="2" charset="2"/>
              <a:buChar char="v"/>
            </a:pPr>
            <a:r>
              <a:rPr lang="vi-VN">
                <a:solidFill>
                  <a:schemeClr val="bg1"/>
                </a:solidFill>
              </a:rPr>
              <a:t>Lorem ipsum dolor sit</a:t>
            </a:r>
          </a:p>
          <a:p>
            <a:pPr marL="285750" indent="-285750">
              <a:buFont typeface="Wingdings" panose="05000000000000000000" pitchFamily="2" charset="2"/>
              <a:buChar char="v"/>
            </a:pPr>
            <a:endParaRPr lang="vi-VN">
              <a:solidFill>
                <a:schemeClr val="bg1"/>
              </a:solidFill>
            </a:endParaRPr>
          </a:p>
          <a:p>
            <a:pPr marL="285750" indent="-285750">
              <a:buFont typeface="Wingdings" panose="05000000000000000000" pitchFamily="2" charset="2"/>
              <a:buChar char="v"/>
            </a:pPr>
            <a:r>
              <a:rPr lang="vi-VN">
                <a:solidFill>
                  <a:schemeClr val="bg1"/>
                </a:solidFill>
              </a:rPr>
              <a:t>Lorem ipsum dolor sit</a:t>
            </a:r>
          </a:p>
          <a:p>
            <a:endParaRPr lang="vi-VN">
              <a:solidFill>
                <a:schemeClr val="bg1"/>
              </a:solidFill>
            </a:endParaRPr>
          </a:p>
          <a:p>
            <a:pPr marL="285750" indent="-285750">
              <a:buFont typeface="Wingdings" panose="05000000000000000000" pitchFamily="2" charset="2"/>
              <a:buChar char="v"/>
            </a:pPr>
            <a:endParaRPr lang="vi-VN">
              <a:solidFill>
                <a:schemeClr val="bg1"/>
              </a:solidFill>
            </a:endParaRPr>
          </a:p>
        </p:txBody>
      </p:sp>
      <p:sp>
        <p:nvSpPr>
          <p:cNvPr id="73" name="Rectangle 17"/>
          <p:cNvSpPr/>
          <p:nvPr/>
        </p:nvSpPr>
        <p:spPr>
          <a:xfrm>
            <a:off x="6312024" y="4316019"/>
            <a:ext cx="5472608" cy="523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Oval 27"/>
          <p:cNvSpPr/>
          <p:nvPr/>
        </p:nvSpPr>
        <p:spPr>
          <a:xfrm>
            <a:off x="1055440" y="4800391"/>
            <a:ext cx="576064" cy="57606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6"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448" y="4872399"/>
            <a:ext cx="432048" cy="432048"/>
          </a:xfrm>
          <a:prstGeom prst="rect">
            <a:avLst/>
          </a:prstGeom>
        </p:spPr>
      </p:pic>
      <p:sp>
        <p:nvSpPr>
          <p:cNvPr id="78" name="Oval 28"/>
          <p:cNvSpPr/>
          <p:nvPr/>
        </p:nvSpPr>
        <p:spPr>
          <a:xfrm>
            <a:off x="8688288" y="4800390"/>
            <a:ext cx="576064" cy="57606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9"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60296" y="4872398"/>
            <a:ext cx="432048" cy="432048"/>
          </a:xfrm>
          <a:prstGeom prst="rect">
            <a:avLst/>
          </a:prstGeom>
        </p:spPr>
      </p:pic>
      <p:sp>
        <p:nvSpPr>
          <p:cNvPr id="81" name="Oval 30"/>
          <p:cNvSpPr/>
          <p:nvPr/>
        </p:nvSpPr>
        <p:spPr>
          <a:xfrm>
            <a:off x="4727848" y="4800391"/>
            <a:ext cx="576064" cy="57606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82"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11923" y="4884466"/>
            <a:ext cx="407913" cy="407913"/>
          </a:xfrm>
          <a:prstGeom prst="rect">
            <a:avLst/>
          </a:prstGeom>
        </p:spPr>
      </p:pic>
      <p:sp>
        <p:nvSpPr>
          <p:cNvPr id="83" name="Rectangle 35"/>
          <p:cNvSpPr/>
          <p:nvPr/>
        </p:nvSpPr>
        <p:spPr>
          <a:xfrm>
            <a:off x="1703512" y="4872398"/>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
        <p:nvSpPr>
          <p:cNvPr id="84" name="Rectangle 36"/>
          <p:cNvSpPr/>
          <p:nvPr/>
        </p:nvSpPr>
        <p:spPr>
          <a:xfrm>
            <a:off x="5428320" y="4884466"/>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
        <p:nvSpPr>
          <p:cNvPr id="85" name="Rectangle 37"/>
          <p:cNvSpPr/>
          <p:nvPr/>
        </p:nvSpPr>
        <p:spPr>
          <a:xfrm>
            <a:off x="9336360" y="4869259"/>
            <a:ext cx="2664296" cy="523220"/>
          </a:xfrm>
          <a:prstGeom prst="rect">
            <a:avLst/>
          </a:prstGeom>
        </p:spPr>
        <p:txBody>
          <a:bodyPr wrap="square">
            <a:spAutoFit/>
          </a:bodyPr>
          <a:lstStyle/>
          <a:p>
            <a:r>
              <a:rPr lang="en-US" sz="1400" dirty="0">
                <a:solidFill>
                  <a:schemeClr val="tx1">
                    <a:lumMod val="50000"/>
                    <a:lumOff val="50000"/>
                  </a:schemeClr>
                </a:solidFill>
              </a:rPr>
              <a:t>Lorem ipsum dolor sit amet, consectetur adipiscing elit. </a:t>
            </a:r>
            <a:endParaRPr lang="vi-VN" sz="1400"/>
          </a:p>
        </p:txBody>
      </p:sp>
    </p:spTree>
    <p:extLst>
      <p:ext uri="{BB962C8B-B14F-4D97-AF65-F5344CB8AC3E}">
        <p14:creationId xmlns:p14="http://schemas.microsoft.com/office/powerpoint/2010/main" val="224588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randombar(horizontal)">
                                      <p:cBhvr>
                                        <p:cTn id="7" dur="500"/>
                                        <p:tgtEl>
                                          <p:spTgt spid="6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randombar(horizontal)">
                                      <p:cBhvr>
                                        <p:cTn id="10" dur="500"/>
                                        <p:tgtEl>
                                          <p:spTgt spid="70"/>
                                        </p:tgtEl>
                                      </p:cBhvr>
                                    </p:animEffect>
                                  </p:childTnLst>
                                </p:cTn>
                              </p:par>
                            </p:childTnLst>
                          </p:cTn>
                        </p:par>
                        <p:par>
                          <p:cTn id="11" fill="hold">
                            <p:stCondLst>
                              <p:cond delay="500"/>
                            </p:stCondLst>
                            <p:childTnLst>
                              <p:par>
                                <p:cTn id="12" presetID="14" presetClass="entr" presetSubtype="10" fill="hold" grpId="0" nodeType="after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randombar(horizontal)">
                                      <p:cBhvr>
                                        <p:cTn id="14" dur="500"/>
                                        <p:tgtEl>
                                          <p:spTgt spid="7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randombar(horizontal)">
                                      <p:cBhvr>
                                        <p:cTn id="17" dur="500"/>
                                        <p:tgtEl>
                                          <p:spTgt spid="71"/>
                                        </p:tgtEl>
                                      </p:cBhvr>
                                    </p:animEffect>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additive="base">
                                        <p:cTn id="21" dur="500" fill="hold"/>
                                        <p:tgtEl>
                                          <p:spTgt spid="73"/>
                                        </p:tgtEl>
                                        <p:attrNameLst>
                                          <p:attrName>ppt_x</p:attrName>
                                        </p:attrNameLst>
                                      </p:cBhvr>
                                      <p:tavLst>
                                        <p:tav tm="0">
                                          <p:val>
                                            <p:strVal val="0-#ppt_w/2"/>
                                          </p:val>
                                        </p:tav>
                                        <p:tav tm="100000">
                                          <p:val>
                                            <p:strVal val="#ppt_x"/>
                                          </p:val>
                                        </p:tav>
                                      </p:tavLst>
                                    </p:anim>
                                    <p:anim calcmode="lin" valueType="num">
                                      <p:cBhvr additive="base">
                                        <p:cTn id="22" dur="500" fill="hold"/>
                                        <p:tgtEl>
                                          <p:spTgt spid="73"/>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9"/>
                                        </p:tgtEl>
                                        <p:attrNameLst>
                                          <p:attrName>style.visibility</p:attrName>
                                        </p:attrNameLst>
                                      </p:cBhvr>
                                      <p:to>
                                        <p:strVal val="visible"/>
                                      </p:to>
                                    </p:set>
                                    <p:anim calcmode="lin" valueType="num">
                                      <p:cBhvr additive="base">
                                        <p:cTn id="25" dur="500" fill="hold"/>
                                        <p:tgtEl>
                                          <p:spTgt spid="69"/>
                                        </p:tgtEl>
                                        <p:attrNameLst>
                                          <p:attrName>ppt_x</p:attrName>
                                        </p:attrNameLst>
                                      </p:cBhvr>
                                      <p:tavLst>
                                        <p:tav tm="0">
                                          <p:val>
                                            <p:strVal val="0-#ppt_w/2"/>
                                          </p:val>
                                        </p:tav>
                                        <p:tav tm="100000">
                                          <p:val>
                                            <p:strVal val="#ppt_x"/>
                                          </p:val>
                                        </p:tav>
                                      </p:tavLst>
                                    </p:anim>
                                    <p:anim calcmode="lin" valueType="num">
                                      <p:cBhvr additive="base">
                                        <p:cTn id="26" dur="500" fill="hold"/>
                                        <p:tgtEl>
                                          <p:spTgt spid="69"/>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randombar(horizontal)">
                                      <p:cBhvr>
                                        <p:cTn id="30" dur="500"/>
                                        <p:tgtEl>
                                          <p:spTgt spid="83"/>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84"/>
                                        </p:tgtEl>
                                        <p:attrNameLst>
                                          <p:attrName>style.visibility</p:attrName>
                                        </p:attrNameLst>
                                      </p:cBhvr>
                                      <p:to>
                                        <p:strVal val="visible"/>
                                      </p:to>
                                    </p:set>
                                    <p:animEffect transition="in" filter="randombar(horizontal)">
                                      <p:cBhvr>
                                        <p:cTn id="33" dur="500"/>
                                        <p:tgtEl>
                                          <p:spTgt spid="84"/>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85"/>
                                        </p:tgtEl>
                                        <p:attrNameLst>
                                          <p:attrName>style.visibility</p:attrName>
                                        </p:attrNameLst>
                                      </p:cBhvr>
                                      <p:to>
                                        <p:strVal val="visible"/>
                                      </p:to>
                                    </p:set>
                                    <p:animEffect transition="in" filter="randombar(horizontal)">
                                      <p:cBhvr>
                                        <p:cTn id="36"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p:bldP spid="71" grpId="0" animBg="1"/>
      <p:bldP spid="72" grpId="0"/>
      <p:bldP spid="73" grpId="0" animBg="1"/>
      <p:bldP spid="83" grpId="0"/>
      <p:bldP spid="84" grpId="0"/>
      <p:bldP spid="8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400675"/>
            <a:ext cx="12192000" cy="14573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3106594" y="351521"/>
            <a:ext cx="5978812" cy="3538308"/>
            <a:chOff x="7538466" y="844552"/>
            <a:chExt cx="2644902" cy="1565274"/>
          </a:xfrm>
        </p:grpSpPr>
        <p:sp>
          <p:nvSpPr>
            <p:cNvPr id="4" name="等腰三角形 3"/>
            <p:cNvSpPr/>
            <p:nvPr/>
          </p:nvSpPr>
          <p:spPr>
            <a:xfrm>
              <a:off x="7538466" y="1152526"/>
              <a:ext cx="1458468" cy="1257300"/>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8267700" y="973098"/>
              <a:ext cx="1224643" cy="1055727"/>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9166860" y="1266826"/>
              <a:ext cx="1016508" cy="876300"/>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8826137" y="844552"/>
              <a:ext cx="627997" cy="541377"/>
            </a:xfrm>
            <a:prstGeom prst="triangl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文本框 8"/>
          <p:cNvSpPr txBox="1"/>
          <p:nvPr/>
        </p:nvSpPr>
        <p:spPr>
          <a:xfrm>
            <a:off x="1568958" y="3983532"/>
            <a:ext cx="9054084" cy="1323439"/>
          </a:xfrm>
          <a:prstGeom prst="rect">
            <a:avLst/>
          </a:prstGeom>
          <a:noFill/>
        </p:spPr>
        <p:txBody>
          <a:bodyPr wrap="square" rtlCol="0">
            <a:spAutoFit/>
          </a:bodyPr>
          <a:lstStyle/>
          <a:p>
            <a:pPr algn="ctr"/>
            <a:r>
              <a:rPr lang="en-US" altLang="zh-CN" sz="8000" b="1" dirty="0">
                <a:solidFill>
                  <a:srgbClr val="FFC000"/>
                </a:solidFill>
              </a:rPr>
              <a:t>THANK YOU</a:t>
            </a:r>
            <a:endParaRPr lang="zh-CN" altLang="en-US" sz="8000" b="1" dirty="0">
              <a:solidFill>
                <a:srgbClr val="FFC000"/>
              </a:solidFill>
            </a:endParaRPr>
          </a:p>
        </p:txBody>
      </p:sp>
      <p:sp>
        <p:nvSpPr>
          <p:cNvPr id="10" name="TextBox 3">
            <a:hlinkClick r:id="rId2"/>
            <a:extLst>
              <a:ext uri="{FF2B5EF4-FFF2-40B4-BE49-F238E27FC236}">
                <a16:creationId xmlns:a16="http://schemas.microsoft.com/office/drawing/2014/main" id="{3C5280EB-5B8A-4E61-A4DB-20BCC94DC57A}"/>
              </a:ext>
            </a:extLst>
          </p:cNvPr>
          <p:cNvSpPr txBox="1"/>
          <p:nvPr/>
        </p:nvSpPr>
        <p:spPr>
          <a:xfrm>
            <a:off x="4873947" y="6158712"/>
            <a:ext cx="2530475" cy="246221"/>
          </a:xfrm>
          <a:prstGeom prst="rect">
            <a:avLst/>
          </a:prstGeom>
          <a:noFill/>
        </p:spPr>
        <p:txBody>
          <a:bodyPr wrap="square" rtlCol="0">
            <a:spAutoFit/>
          </a:bodyPr>
          <a:lstStyle/>
          <a:p>
            <a:pPr algn="ctr"/>
            <a:r>
              <a:rPr lang="en-US" altLang="zh-CN" sz="1000" dirty="0">
                <a:cs typeface="Arial" pitchFamily="34" charset="0"/>
                <a:hlinkClick r:id="rId2">
                  <a:extLst>
                    <a:ext uri="{A12FA001-AC4F-418D-AE19-62706E023703}">
                      <ahyp:hlinkClr xmlns:ahyp="http://schemas.microsoft.com/office/drawing/2018/hyperlinkcolor" val="tx"/>
                    </a:ext>
                  </a:extLst>
                </a:hlinkClick>
              </a:rPr>
              <a:t>https://www.freeppt7.com</a:t>
            </a:r>
            <a:endParaRPr lang="ko-KR" altLang="en-US" sz="1000" dirty="0">
              <a:cs typeface="Arial" pitchFamily="34" charset="0"/>
            </a:endParaRPr>
          </a:p>
        </p:txBody>
      </p:sp>
    </p:spTree>
    <p:extLst>
      <p:ext uri="{BB962C8B-B14F-4D97-AF65-F5344CB8AC3E}">
        <p14:creationId xmlns:p14="http://schemas.microsoft.com/office/powerpoint/2010/main" val="3807784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等腰三角形 1"/>
          <p:cNvSpPr/>
          <p:nvPr/>
        </p:nvSpPr>
        <p:spPr>
          <a:xfrm>
            <a:off x="1156716" y="962026"/>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1885950" y="782598"/>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2785110" y="1076326"/>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2444387" y="654052"/>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156716" y="2378157"/>
            <a:ext cx="3472434" cy="769441"/>
          </a:xfrm>
          <a:prstGeom prst="rect">
            <a:avLst/>
          </a:prstGeom>
          <a:noFill/>
        </p:spPr>
        <p:txBody>
          <a:bodyPr wrap="square" rtlCol="0">
            <a:spAutoFit/>
          </a:bodyPr>
          <a:lstStyle/>
          <a:p>
            <a:r>
              <a:rPr lang="en-US" altLang="zh-CN" sz="4400" b="1" dirty="0">
                <a:solidFill>
                  <a:schemeClr val="tx1">
                    <a:lumMod val="75000"/>
                    <a:lumOff val="25000"/>
                  </a:schemeClr>
                </a:solidFill>
              </a:rPr>
              <a:t>CONTENTS</a:t>
            </a:r>
            <a:endParaRPr lang="zh-CN" altLang="en-US" sz="4400" b="1" dirty="0">
              <a:solidFill>
                <a:schemeClr val="tx1">
                  <a:lumMod val="75000"/>
                  <a:lumOff val="25000"/>
                </a:schemeClr>
              </a:solidFill>
            </a:endParaRPr>
          </a:p>
        </p:txBody>
      </p:sp>
      <p:cxnSp>
        <p:nvCxnSpPr>
          <p:cNvPr id="8" name="直接连接符 7"/>
          <p:cNvCxnSpPr/>
          <p:nvPr/>
        </p:nvCxnSpPr>
        <p:spPr>
          <a:xfrm>
            <a:off x="1156716" y="316230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9" name="文本框 8"/>
          <p:cNvSpPr txBox="1"/>
          <p:nvPr/>
        </p:nvSpPr>
        <p:spPr>
          <a:xfrm>
            <a:off x="1156716" y="3954130"/>
            <a:ext cx="6419850" cy="584775"/>
          </a:xfrm>
          <a:prstGeom prst="rect">
            <a:avLst/>
          </a:prstGeom>
          <a:noFill/>
        </p:spPr>
        <p:txBody>
          <a:bodyPr wrap="square" rtlCol="0">
            <a:spAutoFit/>
          </a:bodyPr>
          <a:lstStyle/>
          <a:p>
            <a:r>
              <a:rPr lang="en-US" altLang="zh-CN" sz="3200" b="1" dirty="0">
                <a:solidFill>
                  <a:schemeClr val="tx1">
                    <a:lumMod val="75000"/>
                    <a:lumOff val="25000"/>
                  </a:schemeClr>
                </a:solidFill>
              </a:rPr>
              <a:t>ENTER TEXT TITLE</a:t>
            </a:r>
            <a:endParaRPr lang="zh-CN" altLang="en-US" sz="3200" b="1" dirty="0">
              <a:solidFill>
                <a:schemeClr val="tx1">
                  <a:lumMod val="75000"/>
                  <a:lumOff val="25000"/>
                </a:schemeClr>
              </a:solidFill>
            </a:endParaRPr>
          </a:p>
        </p:txBody>
      </p:sp>
      <p:sp>
        <p:nvSpPr>
          <p:cNvPr id="10" name="文本框 9"/>
          <p:cNvSpPr txBox="1"/>
          <p:nvPr/>
        </p:nvSpPr>
        <p:spPr>
          <a:xfrm>
            <a:off x="1156716" y="5125590"/>
            <a:ext cx="6419850" cy="584775"/>
          </a:xfrm>
          <a:prstGeom prst="rect">
            <a:avLst/>
          </a:prstGeom>
          <a:noFill/>
        </p:spPr>
        <p:txBody>
          <a:bodyPr wrap="square" rtlCol="0">
            <a:spAutoFit/>
          </a:bodyPr>
          <a:lstStyle/>
          <a:p>
            <a:r>
              <a:rPr lang="en-US" altLang="zh-CN" sz="3200" b="1" dirty="0">
                <a:solidFill>
                  <a:schemeClr val="tx1">
                    <a:lumMod val="75000"/>
                    <a:lumOff val="25000"/>
                  </a:schemeClr>
                </a:solidFill>
              </a:rPr>
              <a:t>ENTER TEXT TITLE</a:t>
            </a:r>
            <a:endParaRPr lang="zh-CN" altLang="en-US" sz="3200" b="1" dirty="0">
              <a:solidFill>
                <a:schemeClr val="tx1">
                  <a:lumMod val="75000"/>
                  <a:lumOff val="25000"/>
                </a:schemeClr>
              </a:solidFill>
            </a:endParaRPr>
          </a:p>
        </p:txBody>
      </p:sp>
      <p:sp>
        <p:nvSpPr>
          <p:cNvPr id="11" name="文本框 10"/>
          <p:cNvSpPr txBox="1"/>
          <p:nvPr/>
        </p:nvSpPr>
        <p:spPr>
          <a:xfrm>
            <a:off x="6414516" y="3954130"/>
            <a:ext cx="6419850" cy="584775"/>
          </a:xfrm>
          <a:prstGeom prst="rect">
            <a:avLst/>
          </a:prstGeom>
          <a:noFill/>
        </p:spPr>
        <p:txBody>
          <a:bodyPr wrap="square" rtlCol="0">
            <a:spAutoFit/>
          </a:bodyPr>
          <a:lstStyle/>
          <a:p>
            <a:r>
              <a:rPr lang="en-US" altLang="zh-CN" sz="3200" b="1" dirty="0">
                <a:solidFill>
                  <a:schemeClr val="tx1">
                    <a:lumMod val="75000"/>
                    <a:lumOff val="25000"/>
                  </a:schemeClr>
                </a:solidFill>
              </a:rPr>
              <a:t>ENTER TEXT TITLE</a:t>
            </a:r>
            <a:endParaRPr lang="zh-CN" altLang="en-US" sz="3200" b="1" dirty="0">
              <a:solidFill>
                <a:schemeClr val="tx1">
                  <a:lumMod val="75000"/>
                  <a:lumOff val="25000"/>
                </a:schemeClr>
              </a:solidFill>
            </a:endParaRPr>
          </a:p>
        </p:txBody>
      </p:sp>
      <p:sp>
        <p:nvSpPr>
          <p:cNvPr id="12" name="文本框 11"/>
          <p:cNvSpPr txBox="1"/>
          <p:nvPr/>
        </p:nvSpPr>
        <p:spPr>
          <a:xfrm>
            <a:off x="6414516" y="5125590"/>
            <a:ext cx="6419850" cy="584775"/>
          </a:xfrm>
          <a:prstGeom prst="rect">
            <a:avLst/>
          </a:prstGeom>
          <a:noFill/>
        </p:spPr>
        <p:txBody>
          <a:bodyPr wrap="square" rtlCol="0">
            <a:spAutoFit/>
          </a:bodyPr>
          <a:lstStyle/>
          <a:p>
            <a:r>
              <a:rPr lang="en-US" altLang="zh-CN" sz="3200" b="1" dirty="0">
                <a:solidFill>
                  <a:schemeClr val="tx1">
                    <a:lumMod val="75000"/>
                    <a:lumOff val="25000"/>
                  </a:schemeClr>
                </a:solidFill>
              </a:rPr>
              <a:t>ENTER TEXT TITLE</a:t>
            </a:r>
            <a:endParaRPr lang="zh-CN" altLang="en-US" sz="3200" b="1" dirty="0">
              <a:solidFill>
                <a:schemeClr val="tx1">
                  <a:lumMod val="75000"/>
                  <a:lumOff val="25000"/>
                </a:schemeClr>
              </a:solidFill>
            </a:endParaRPr>
          </a:p>
        </p:txBody>
      </p:sp>
    </p:spTree>
    <p:extLst>
      <p:ext uri="{BB962C8B-B14F-4D97-AF65-F5344CB8AC3E}">
        <p14:creationId xmlns:p14="http://schemas.microsoft.com/office/powerpoint/2010/main" val="361637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MOMODA POWERPOINT</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剪去对角的矩形 10"/>
          <p:cNvSpPr/>
          <p:nvPr/>
        </p:nvSpPr>
        <p:spPr>
          <a:xfrm rot="5400000">
            <a:off x="5567362" y="1616685"/>
            <a:ext cx="2066925" cy="1835150"/>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剪去对角的矩形 11"/>
          <p:cNvSpPr/>
          <p:nvPr/>
        </p:nvSpPr>
        <p:spPr>
          <a:xfrm rot="5400000">
            <a:off x="7744619" y="1615891"/>
            <a:ext cx="2066925" cy="1836737"/>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3" name="剪去对角的矩形 12"/>
          <p:cNvSpPr/>
          <p:nvPr/>
        </p:nvSpPr>
        <p:spPr>
          <a:xfrm rot="5400000">
            <a:off x="9917113" y="1637322"/>
            <a:ext cx="2065337" cy="1836737"/>
          </a:xfrm>
          <a:prstGeom prst="snip2Diag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1"/>
              </a:solidFill>
            </a:endParaRPr>
          </a:p>
        </p:txBody>
      </p:sp>
      <p:sp>
        <p:nvSpPr>
          <p:cNvPr id="14" name="文本框 7"/>
          <p:cNvSpPr txBox="1">
            <a:spLocks noChangeArrowheads="1"/>
          </p:cNvSpPr>
          <p:nvPr/>
        </p:nvSpPr>
        <p:spPr bwMode="auto">
          <a:xfrm>
            <a:off x="5948363" y="1716697"/>
            <a:ext cx="1296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Impact" panose="020B0806030902050204" pitchFamily="34" charset="0"/>
                <a:ea typeface="造字工房尚雅体演示版常规体" pitchFamily="50" charset="-122"/>
              </a:rPr>
              <a:t>75%</a:t>
            </a:r>
            <a:endParaRPr lang="zh-CN" altLang="en-US" sz="3200">
              <a:solidFill>
                <a:schemeClr val="bg1"/>
              </a:solidFill>
              <a:latin typeface="Impact" panose="020B0806030902050204" pitchFamily="34" charset="0"/>
              <a:ea typeface="造字工房尚雅体演示版常规体" pitchFamily="50" charset="-122"/>
            </a:endParaRPr>
          </a:p>
        </p:txBody>
      </p:sp>
      <p:sp>
        <p:nvSpPr>
          <p:cNvPr id="15" name="文本框 293"/>
          <p:cNvSpPr txBox="1">
            <a:spLocks noChangeArrowheads="1"/>
          </p:cNvSpPr>
          <p:nvPr/>
        </p:nvSpPr>
        <p:spPr bwMode="auto">
          <a:xfrm>
            <a:off x="8129588" y="1716697"/>
            <a:ext cx="1296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Impact" panose="020B0806030902050204" pitchFamily="34" charset="0"/>
                <a:ea typeface="造字工房尚雅体演示版常规体" pitchFamily="50" charset="-122"/>
              </a:rPr>
              <a:t>75%</a:t>
            </a:r>
            <a:endParaRPr lang="zh-CN" altLang="en-US" sz="3200">
              <a:solidFill>
                <a:schemeClr val="bg1"/>
              </a:solidFill>
              <a:latin typeface="Impact" panose="020B0806030902050204" pitchFamily="34" charset="0"/>
              <a:ea typeface="造字工房尚雅体演示版常规体" pitchFamily="50" charset="-122"/>
            </a:endParaRPr>
          </a:p>
        </p:txBody>
      </p:sp>
      <p:sp>
        <p:nvSpPr>
          <p:cNvPr id="16" name="文本框 294"/>
          <p:cNvSpPr txBox="1">
            <a:spLocks noChangeArrowheads="1"/>
          </p:cNvSpPr>
          <p:nvPr/>
        </p:nvSpPr>
        <p:spPr bwMode="auto">
          <a:xfrm>
            <a:off x="10301288" y="1716697"/>
            <a:ext cx="12969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Impact" panose="020B0806030902050204" pitchFamily="34" charset="0"/>
                <a:ea typeface="造字工房尚雅体演示版常规体" pitchFamily="50" charset="-122"/>
              </a:rPr>
              <a:t>75%</a:t>
            </a:r>
            <a:endParaRPr lang="zh-CN" altLang="en-US" sz="3200">
              <a:solidFill>
                <a:schemeClr val="bg1"/>
              </a:solidFill>
              <a:latin typeface="Impact" panose="020B0806030902050204" pitchFamily="34" charset="0"/>
              <a:ea typeface="造字工房尚雅体演示版常规体" pitchFamily="50" charset="-122"/>
            </a:endParaRPr>
          </a:p>
        </p:txBody>
      </p:sp>
      <p:sp>
        <p:nvSpPr>
          <p:cNvPr id="17" name="文本框 8"/>
          <p:cNvSpPr txBox="1">
            <a:spLocks noChangeArrowheads="1"/>
          </p:cNvSpPr>
          <p:nvPr/>
        </p:nvSpPr>
        <p:spPr bwMode="auto">
          <a:xfrm>
            <a:off x="5948363" y="2519868"/>
            <a:ext cx="12969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Impact" panose="020B0806030902050204" pitchFamily="34" charset="0"/>
                <a:ea typeface="造字工房尚雅体演示版常规体" pitchFamily="50" charset="-122"/>
              </a:rPr>
              <a:t>New Design</a:t>
            </a:r>
            <a:endParaRPr lang="zh-CN" altLang="en-US" sz="2800">
              <a:solidFill>
                <a:schemeClr val="bg1"/>
              </a:solidFill>
              <a:latin typeface="Impact" panose="020B0806030902050204" pitchFamily="34" charset="0"/>
              <a:ea typeface="造字工房尚雅体演示版常规体" pitchFamily="50" charset="-122"/>
            </a:endParaRPr>
          </a:p>
        </p:txBody>
      </p:sp>
      <p:sp>
        <p:nvSpPr>
          <p:cNvPr id="18" name="文本框 295"/>
          <p:cNvSpPr txBox="1">
            <a:spLocks noChangeArrowheads="1"/>
          </p:cNvSpPr>
          <p:nvPr/>
        </p:nvSpPr>
        <p:spPr bwMode="auto">
          <a:xfrm>
            <a:off x="8129588" y="2519868"/>
            <a:ext cx="12969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Impact" panose="020B0806030902050204" pitchFamily="34" charset="0"/>
                <a:ea typeface="造字工房尚雅体演示版常规体" pitchFamily="50" charset="-122"/>
              </a:rPr>
              <a:t>New Design</a:t>
            </a:r>
            <a:endParaRPr lang="zh-CN" altLang="en-US" sz="2800">
              <a:solidFill>
                <a:schemeClr val="bg1"/>
              </a:solidFill>
              <a:latin typeface="Impact" panose="020B0806030902050204" pitchFamily="34" charset="0"/>
              <a:ea typeface="造字工房尚雅体演示版常规体" pitchFamily="50" charset="-122"/>
            </a:endParaRPr>
          </a:p>
        </p:txBody>
      </p:sp>
      <p:sp>
        <p:nvSpPr>
          <p:cNvPr id="19" name="文本框 296"/>
          <p:cNvSpPr txBox="1">
            <a:spLocks noChangeArrowheads="1"/>
          </p:cNvSpPr>
          <p:nvPr/>
        </p:nvSpPr>
        <p:spPr bwMode="auto">
          <a:xfrm>
            <a:off x="10301288" y="2515105"/>
            <a:ext cx="129698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800" dirty="0">
                <a:solidFill>
                  <a:schemeClr val="bg1"/>
                </a:solidFill>
                <a:latin typeface="Impact" panose="020B0806030902050204" pitchFamily="34" charset="0"/>
                <a:ea typeface="造字工房尚雅体演示版常规体" pitchFamily="50" charset="-122"/>
              </a:rPr>
              <a:t>New Design</a:t>
            </a:r>
            <a:endParaRPr lang="zh-CN" altLang="en-US" sz="2800">
              <a:solidFill>
                <a:schemeClr val="bg1"/>
              </a:solidFill>
              <a:latin typeface="Impact" panose="020B0806030902050204" pitchFamily="34" charset="0"/>
              <a:ea typeface="造字工房尚雅体演示版常规体" pitchFamily="50" charset="-122"/>
            </a:endParaRPr>
          </a:p>
        </p:txBody>
      </p:sp>
      <p:graphicFrame>
        <p:nvGraphicFramePr>
          <p:cNvPr id="20" name="图表 12"/>
          <p:cNvGraphicFramePr>
            <a:graphicFrameLocks/>
          </p:cNvGraphicFramePr>
          <p:nvPr>
            <p:extLst>
              <p:ext uri="{D42A27DB-BD31-4B8C-83A1-F6EECF244321}">
                <p14:modId xmlns:p14="http://schemas.microsoft.com/office/powerpoint/2010/main" val="273400812"/>
              </p:ext>
            </p:extLst>
          </p:nvPr>
        </p:nvGraphicFramePr>
        <p:xfrm>
          <a:off x="403225" y="3395133"/>
          <a:ext cx="5545138" cy="2665412"/>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p:cNvSpPr/>
          <p:nvPr/>
        </p:nvSpPr>
        <p:spPr>
          <a:xfrm>
            <a:off x="7245350" y="5360863"/>
            <a:ext cx="884238" cy="5762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181A"/>
              </a:solidFill>
            </a:endParaRPr>
          </a:p>
        </p:txBody>
      </p:sp>
      <p:sp>
        <p:nvSpPr>
          <p:cNvPr id="22" name="矩形 21"/>
          <p:cNvSpPr/>
          <p:nvPr/>
        </p:nvSpPr>
        <p:spPr>
          <a:xfrm>
            <a:off x="8335963" y="4784600"/>
            <a:ext cx="884237" cy="115252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181A"/>
              </a:solidFill>
            </a:endParaRPr>
          </a:p>
        </p:txBody>
      </p:sp>
      <p:sp>
        <p:nvSpPr>
          <p:cNvPr id="23" name="矩形 22"/>
          <p:cNvSpPr/>
          <p:nvPr/>
        </p:nvSpPr>
        <p:spPr>
          <a:xfrm>
            <a:off x="9426575" y="5073525"/>
            <a:ext cx="884238" cy="8636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181A"/>
              </a:solidFill>
            </a:endParaRPr>
          </a:p>
        </p:txBody>
      </p:sp>
      <p:sp>
        <p:nvSpPr>
          <p:cNvPr id="24" name="矩形 23"/>
          <p:cNvSpPr/>
          <p:nvPr/>
        </p:nvSpPr>
        <p:spPr>
          <a:xfrm>
            <a:off x="10515600" y="5576763"/>
            <a:ext cx="885825" cy="360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E2181A"/>
              </a:solidFill>
            </a:endParaRPr>
          </a:p>
        </p:txBody>
      </p:sp>
      <p:sp>
        <p:nvSpPr>
          <p:cNvPr id="25" name="文本框 16"/>
          <p:cNvSpPr txBox="1">
            <a:spLocks noChangeArrowheads="1"/>
          </p:cNvSpPr>
          <p:nvPr/>
        </p:nvSpPr>
        <p:spPr bwMode="auto">
          <a:xfrm>
            <a:off x="7245350" y="4990975"/>
            <a:ext cx="884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tx1">
                    <a:lumMod val="75000"/>
                    <a:lumOff val="25000"/>
                  </a:schemeClr>
                </a:solidFill>
                <a:latin typeface="Impact" panose="020B0806030902050204" pitchFamily="34" charset="0"/>
                <a:ea typeface="造字工房尚雅体演示版常规体" pitchFamily="50" charset="-122"/>
              </a:rPr>
              <a:t>197</a:t>
            </a:r>
            <a:endParaRPr lang="zh-CN" altLang="en-US">
              <a:solidFill>
                <a:schemeClr val="tx1">
                  <a:lumMod val="75000"/>
                  <a:lumOff val="25000"/>
                </a:schemeClr>
              </a:solidFill>
              <a:latin typeface="Impact" panose="020B0806030902050204" pitchFamily="34" charset="0"/>
              <a:ea typeface="造字工房尚雅体演示版常规体" pitchFamily="50" charset="-122"/>
            </a:endParaRPr>
          </a:p>
        </p:txBody>
      </p:sp>
      <p:sp>
        <p:nvSpPr>
          <p:cNvPr id="26" name="文本框 300"/>
          <p:cNvSpPr txBox="1">
            <a:spLocks noChangeArrowheads="1"/>
          </p:cNvSpPr>
          <p:nvPr/>
        </p:nvSpPr>
        <p:spPr bwMode="auto">
          <a:xfrm>
            <a:off x="8335963" y="4414713"/>
            <a:ext cx="8842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tx1">
                    <a:lumMod val="75000"/>
                    <a:lumOff val="25000"/>
                  </a:schemeClr>
                </a:solidFill>
                <a:latin typeface="Impact" panose="020B0806030902050204" pitchFamily="34" charset="0"/>
                <a:ea typeface="造字工房尚雅体演示版常规体" pitchFamily="50" charset="-122"/>
              </a:rPr>
              <a:t>197</a:t>
            </a:r>
            <a:endParaRPr lang="zh-CN" altLang="en-US">
              <a:solidFill>
                <a:schemeClr val="tx1">
                  <a:lumMod val="75000"/>
                  <a:lumOff val="25000"/>
                </a:schemeClr>
              </a:solidFill>
              <a:latin typeface="Impact" panose="020B0806030902050204" pitchFamily="34" charset="0"/>
              <a:ea typeface="造字工房尚雅体演示版常规体" pitchFamily="50" charset="-122"/>
            </a:endParaRPr>
          </a:p>
        </p:txBody>
      </p:sp>
      <p:sp>
        <p:nvSpPr>
          <p:cNvPr id="27" name="文本框 301"/>
          <p:cNvSpPr txBox="1">
            <a:spLocks noChangeArrowheads="1"/>
          </p:cNvSpPr>
          <p:nvPr/>
        </p:nvSpPr>
        <p:spPr bwMode="auto">
          <a:xfrm>
            <a:off x="9426575" y="4703638"/>
            <a:ext cx="884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tx1">
                    <a:lumMod val="75000"/>
                    <a:lumOff val="25000"/>
                  </a:schemeClr>
                </a:solidFill>
                <a:latin typeface="Impact" panose="020B0806030902050204" pitchFamily="34" charset="0"/>
                <a:ea typeface="造字工房尚雅体演示版常规体" pitchFamily="50" charset="-122"/>
              </a:rPr>
              <a:t>197</a:t>
            </a:r>
            <a:endParaRPr lang="zh-CN" altLang="en-US">
              <a:solidFill>
                <a:schemeClr val="tx1">
                  <a:lumMod val="75000"/>
                  <a:lumOff val="25000"/>
                </a:schemeClr>
              </a:solidFill>
              <a:latin typeface="Impact" panose="020B0806030902050204" pitchFamily="34" charset="0"/>
              <a:ea typeface="造字工房尚雅体演示版常规体" pitchFamily="50" charset="-122"/>
            </a:endParaRPr>
          </a:p>
        </p:txBody>
      </p:sp>
      <p:sp>
        <p:nvSpPr>
          <p:cNvPr id="28" name="文本框 302"/>
          <p:cNvSpPr txBox="1">
            <a:spLocks noChangeArrowheads="1"/>
          </p:cNvSpPr>
          <p:nvPr/>
        </p:nvSpPr>
        <p:spPr bwMode="auto">
          <a:xfrm>
            <a:off x="10507663" y="5206875"/>
            <a:ext cx="8842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dirty="0">
                <a:solidFill>
                  <a:schemeClr val="tx1">
                    <a:lumMod val="75000"/>
                    <a:lumOff val="25000"/>
                  </a:schemeClr>
                </a:solidFill>
                <a:latin typeface="Impact" panose="020B0806030902050204" pitchFamily="34" charset="0"/>
                <a:ea typeface="造字工房尚雅体演示版常规体" pitchFamily="50" charset="-122"/>
              </a:rPr>
              <a:t>197</a:t>
            </a:r>
            <a:endParaRPr lang="zh-CN" altLang="en-US">
              <a:solidFill>
                <a:schemeClr val="tx1">
                  <a:lumMod val="75000"/>
                  <a:lumOff val="25000"/>
                </a:schemeClr>
              </a:solidFill>
              <a:latin typeface="Impact" panose="020B0806030902050204" pitchFamily="34" charset="0"/>
              <a:ea typeface="造字工房尚雅体演示版常规体" pitchFamily="50" charset="-122"/>
            </a:endParaRPr>
          </a:p>
        </p:txBody>
      </p:sp>
      <p:sp>
        <p:nvSpPr>
          <p:cNvPr id="29" name="矩形 28"/>
          <p:cNvSpPr>
            <a:spLocks noChangeArrowheads="1"/>
          </p:cNvSpPr>
          <p:nvPr/>
        </p:nvSpPr>
        <p:spPr bwMode="auto">
          <a:xfrm>
            <a:off x="673100" y="1647700"/>
            <a:ext cx="2216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200" dirty="0">
                <a:solidFill>
                  <a:schemeClr val="tx1">
                    <a:lumMod val="75000"/>
                    <a:lumOff val="25000"/>
                  </a:schemeClr>
                </a:solidFill>
                <a:latin typeface="Hiragino Sans GB W3" pitchFamily="34" charset="-122"/>
                <a:ea typeface="Hiragino Sans GB W3" pitchFamily="34" charset="-122"/>
              </a:rPr>
              <a:t>This text can be replaced with your own text. All phrases can be replaced with your own text</a:t>
            </a:r>
            <a:r>
              <a:rPr lang="en-US" altLang="zh-CN" sz="1200" noProof="1">
                <a:solidFill>
                  <a:schemeClr val="tx1">
                    <a:lumMod val="75000"/>
                    <a:lumOff val="25000"/>
                  </a:schemeClr>
                </a:solidFill>
                <a:latin typeface="Hiragino Sans GB W3" pitchFamily="34" charset="-122"/>
                <a:ea typeface="Hiragino Sans GB W3" pitchFamily="34" charset="-122"/>
              </a:rPr>
              <a:t> </a:t>
            </a:r>
            <a:endParaRPr lang="de-DE" altLang="zh-CN" sz="1200" dirty="0">
              <a:solidFill>
                <a:schemeClr val="tx1">
                  <a:lumMod val="75000"/>
                  <a:lumOff val="25000"/>
                </a:schemeClr>
              </a:solidFill>
              <a:latin typeface="Hiragino Sans GB W3" pitchFamily="34" charset="-122"/>
              <a:ea typeface="Hiragino Sans GB W3" pitchFamily="34" charset="-122"/>
            </a:endParaRPr>
          </a:p>
        </p:txBody>
      </p:sp>
      <p:sp>
        <p:nvSpPr>
          <p:cNvPr id="30" name="矩形 29"/>
          <p:cNvSpPr>
            <a:spLocks noChangeArrowheads="1"/>
          </p:cNvSpPr>
          <p:nvPr/>
        </p:nvSpPr>
        <p:spPr bwMode="auto">
          <a:xfrm>
            <a:off x="3060700" y="1647700"/>
            <a:ext cx="2214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lnSpc>
                <a:spcPct val="150000"/>
              </a:lnSpc>
              <a:spcAft>
                <a:spcPct val="40000"/>
              </a:spcAft>
              <a:buClr>
                <a:srgbClr val="292929"/>
              </a:buClr>
            </a:pPr>
            <a:r>
              <a:rPr lang="en-US" altLang="zh-CN" sz="1200" dirty="0">
                <a:solidFill>
                  <a:schemeClr val="tx1">
                    <a:lumMod val="75000"/>
                    <a:lumOff val="25000"/>
                  </a:schemeClr>
                </a:solidFill>
                <a:latin typeface="Hiragino Sans GB W3" pitchFamily="34" charset="-122"/>
                <a:ea typeface="Hiragino Sans GB W3" pitchFamily="34" charset="-122"/>
              </a:rPr>
              <a:t>This text can be replaced with your own text. All phrases can be replaced with your own text</a:t>
            </a:r>
            <a:r>
              <a:rPr lang="en-US" altLang="zh-CN" sz="1200" noProof="1">
                <a:solidFill>
                  <a:schemeClr val="tx1">
                    <a:lumMod val="75000"/>
                    <a:lumOff val="25000"/>
                  </a:schemeClr>
                </a:solidFill>
                <a:latin typeface="Hiragino Sans GB W3" pitchFamily="34" charset="-122"/>
                <a:ea typeface="Hiragino Sans GB W3" pitchFamily="34" charset="-122"/>
              </a:rPr>
              <a:t> </a:t>
            </a:r>
            <a:endParaRPr lang="de-DE" altLang="zh-CN" sz="1200" dirty="0">
              <a:solidFill>
                <a:schemeClr val="tx1">
                  <a:lumMod val="75000"/>
                  <a:lumOff val="25000"/>
                </a:schemeClr>
              </a:solidFill>
              <a:latin typeface="Hiragino Sans GB W3" pitchFamily="34" charset="-122"/>
              <a:ea typeface="Hiragino Sans GB W3" pitchFamily="34" charset="-122"/>
            </a:endParaRPr>
          </a:p>
        </p:txBody>
      </p:sp>
    </p:spTree>
    <p:extLst>
      <p:ext uri="{BB962C8B-B14F-4D97-AF65-F5344CB8AC3E}">
        <p14:creationId xmlns:p14="http://schemas.microsoft.com/office/powerpoint/2010/main" val="2075052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Copyright Notice"/>
          <p:cNvSpPr>
            <a:spLocks/>
          </p:cNvSpPr>
          <p:nvPr/>
        </p:nvSpPr>
        <p:spPr bwMode="auto">
          <a:xfrm>
            <a:off x="300017" y="1517400"/>
            <a:ext cx="2404038"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dirty="0">
                <a:solidFill>
                  <a:schemeClr val="tx1">
                    <a:lumMod val="75000"/>
                    <a:lumOff val="25000"/>
                  </a:schemeClr>
                </a:solidFill>
              </a:rPr>
              <a:t>ENTER TEXT TITLE</a:t>
            </a:r>
            <a:endParaRPr lang="zh-CN" altLang="en-US" sz="2400" b="1" dirty="0">
              <a:solidFill>
                <a:schemeClr val="tx1">
                  <a:lumMod val="75000"/>
                  <a:lumOff val="25000"/>
                </a:schemeClr>
              </a:solidFill>
            </a:endParaRPr>
          </a:p>
        </p:txBody>
      </p:sp>
      <p:sp>
        <p:nvSpPr>
          <p:cNvPr id="12" name="Copyright Notice"/>
          <p:cNvSpPr>
            <a:spLocks/>
          </p:cNvSpPr>
          <p:nvPr/>
        </p:nvSpPr>
        <p:spPr bwMode="auto">
          <a:xfrm>
            <a:off x="300016" y="1952165"/>
            <a:ext cx="5938857" cy="92720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4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a:t>
            </a:r>
            <a:endParaRPr lang="en-US" sz="14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3" name="组合 12"/>
          <p:cNvGrpSpPr/>
          <p:nvPr/>
        </p:nvGrpSpPr>
        <p:grpSpPr>
          <a:xfrm>
            <a:off x="-1" y="3385625"/>
            <a:ext cx="6238875" cy="279400"/>
            <a:chOff x="0" y="2349500"/>
            <a:chExt cx="3810002" cy="279400"/>
          </a:xfrm>
          <a:solidFill>
            <a:schemeClr val="tx1">
              <a:lumMod val="75000"/>
              <a:lumOff val="25000"/>
            </a:schemeClr>
          </a:solidFill>
        </p:grpSpPr>
        <p:sp>
          <p:nvSpPr>
            <p:cNvPr id="14" name="矩形 13"/>
            <p:cNvSpPr/>
            <p:nvPr/>
          </p:nvSpPr>
          <p:spPr>
            <a:xfrm>
              <a:off x="0" y="2349500"/>
              <a:ext cx="1270000" cy="2794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矩形 14"/>
            <p:cNvSpPr/>
            <p:nvPr/>
          </p:nvSpPr>
          <p:spPr>
            <a:xfrm>
              <a:off x="1270001" y="2349500"/>
              <a:ext cx="1270000" cy="279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矩形 15"/>
            <p:cNvSpPr/>
            <p:nvPr/>
          </p:nvSpPr>
          <p:spPr>
            <a:xfrm>
              <a:off x="2540002" y="2349500"/>
              <a:ext cx="1270000" cy="279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7" name="Copyright Notice"/>
          <p:cNvSpPr>
            <a:spLocks/>
          </p:cNvSpPr>
          <p:nvPr/>
        </p:nvSpPr>
        <p:spPr bwMode="auto">
          <a:xfrm>
            <a:off x="300016" y="4154882"/>
            <a:ext cx="2404038"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dirty="0">
                <a:solidFill>
                  <a:schemeClr val="tx1">
                    <a:lumMod val="75000"/>
                    <a:lumOff val="25000"/>
                  </a:schemeClr>
                </a:solidFill>
              </a:rPr>
              <a:t>ENTER TEXT TITLE</a:t>
            </a:r>
            <a:endParaRPr lang="zh-CN" altLang="en-US" sz="2400" b="1" dirty="0">
              <a:solidFill>
                <a:schemeClr val="tx1">
                  <a:lumMod val="75000"/>
                  <a:lumOff val="25000"/>
                </a:schemeClr>
              </a:solidFill>
            </a:endParaRPr>
          </a:p>
        </p:txBody>
      </p:sp>
      <p:sp>
        <p:nvSpPr>
          <p:cNvPr id="18" name="Copyright Notice"/>
          <p:cNvSpPr>
            <a:spLocks/>
          </p:cNvSpPr>
          <p:nvPr/>
        </p:nvSpPr>
        <p:spPr bwMode="auto">
          <a:xfrm>
            <a:off x="300016" y="4589647"/>
            <a:ext cx="5938857" cy="92720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4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Donec quam felis, ultricies nec, pellentesque eu, pretium quis, sem. Nulla consequat massa quis enim.</a:t>
            </a:r>
            <a:endParaRPr lang="en-US" sz="14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rcRect l="17958" t="9941" r="9854" b="4964"/>
          <a:stretch>
            <a:fillRect/>
          </a:stretch>
        </p:blipFill>
        <p:spPr>
          <a:xfrm flipH="1">
            <a:off x="6697208" y="1542975"/>
            <a:ext cx="5036457" cy="3999454"/>
          </a:xfrm>
          <a:custGeom>
            <a:avLst/>
            <a:gdLst>
              <a:gd name="connsiteX0" fmla="*/ 0 w 5036457"/>
              <a:gd name="connsiteY0" fmla="*/ 0 h 3999454"/>
              <a:gd name="connsiteX1" fmla="*/ 5036457 w 5036457"/>
              <a:gd name="connsiteY1" fmla="*/ 0 h 3999454"/>
              <a:gd name="connsiteX2" fmla="*/ 5036457 w 5036457"/>
              <a:gd name="connsiteY2" fmla="*/ 3999454 h 3999454"/>
              <a:gd name="connsiteX3" fmla="*/ 0 w 5036457"/>
              <a:gd name="connsiteY3" fmla="*/ 3999454 h 3999454"/>
            </a:gdLst>
            <a:ahLst/>
            <a:cxnLst>
              <a:cxn ang="0">
                <a:pos x="connsiteX0" y="connsiteY0"/>
              </a:cxn>
              <a:cxn ang="0">
                <a:pos x="connsiteX1" y="connsiteY1"/>
              </a:cxn>
              <a:cxn ang="0">
                <a:pos x="connsiteX2" y="connsiteY2"/>
              </a:cxn>
              <a:cxn ang="0">
                <a:pos x="connsiteX3" y="connsiteY3"/>
              </a:cxn>
            </a:cxnLst>
            <a:rect l="l" t="t" r="r" b="b"/>
            <a:pathLst>
              <a:path w="5036457" h="3999454">
                <a:moveTo>
                  <a:pt x="0" y="0"/>
                </a:moveTo>
                <a:lnTo>
                  <a:pt x="5036457" y="0"/>
                </a:lnTo>
                <a:lnTo>
                  <a:pt x="5036457" y="3999454"/>
                </a:lnTo>
                <a:lnTo>
                  <a:pt x="0" y="3999454"/>
                </a:lnTo>
                <a:close/>
              </a:path>
            </a:pathLst>
          </a:custGeom>
        </p:spPr>
      </p:pic>
    </p:spTree>
    <p:extLst>
      <p:ext uri="{BB962C8B-B14F-4D97-AF65-F5344CB8AC3E}">
        <p14:creationId xmlns:p14="http://schemas.microsoft.com/office/powerpoint/2010/main" val="2834419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0" y="3333385"/>
            <a:ext cx="12192000" cy="57739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矩形 10"/>
          <p:cNvSpPr/>
          <p:nvPr/>
        </p:nvSpPr>
        <p:spPr>
          <a:xfrm>
            <a:off x="0" y="1363979"/>
            <a:ext cx="12192000" cy="196940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椭圆 11"/>
          <p:cNvSpPr/>
          <p:nvPr/>
        </p:nvSpPr>
        <p:spPr>
          <a:xfrm>
            <a:off x="1479550" y="1580333"/>
            <a:ext cx="1536700" cy="15367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椭圆 12"/>
          <p:cNvSpPr/>
          <p:nvPr/>
        </p:nvSpPr>
        <p:spPr>
          <a:xfrm>
            <a:off x="4044950" y="1580333"/>
            <a:ext cx="1536700" cy="15367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椭圆 13"/>
          <p:cNvSpPr/>
          <p:nvPr/>
        </p:nvSpPr>
        <p:spPr>
          <a:xfrm flipH="1">
            <a:off x="6610350" y="1580333"/>
            <a:ext cx="1536700" cy="15367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椭圆 14"/>
          <p:cNvSpPr/>
          <p:nvPr/>
        </p:nvSpPr>
        <p:spPr>
          <a:xfrm flipH="1">
            <a:off x="9175750" y="1580333"/>
            <a:ext cx="1536700" cy="1536700"/>
          </a:xfrm>
          <a:prstGeom prst="ellipse">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Copyright Notice"/>
          <p:cNvSpPr>
            <a:spLocks/>
          </p:cNvSpPr>
          <p:nvPr/>
        </p:nvSpPr>
        <p:spPr bwMode="auto">
          <a:xfrm>
            <a:off x="1244653" y="3404701"/>
            <a:ext cx="87958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cap="small"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name</a:t>
            </a:r>
            <a:endParaRPr lang="en-US" sz="2400" b="1" cap="small"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Copyright Notice"/>
          <p:cNvSpPr>
            <a:spLocks/>
          </p:cNvSpPr>
          <p:nvPr/>
        </p:nvSpPr>
        <p:spPr bwMode="auto">
          <a:xfrm>
            <a:off x="3810053" y="3404701"/>
            <a:ext cx="87958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cap="small"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name</a:t>
            </a:r>
          </a:p>
        </p:txBody>
      </p:sp>
      <p:sp>
        <p:nvSpPr>
          <p:cNvPr id="18" name="Copyright Notice"/>
          <p:cNvSpPr>
            <a:spLocks/>
          </p:cNvSpPr>
          <p:nvPr/>
        </p:nvSpPr>
        <p:spPr bwMode="auto">
          <a:xfrm>
            <a:off x="6375453" y="3404701"/>
            <a:ext cx="87958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cap="small"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name</a:t>
            </a:r>
          </a:p>
        </p:txBody>
      </p:sp>
      <p:sp>
        <p:nvSpPr>
          <p:cNvPr id="19" name="Copyright Notice"/>
          <p:cNvSpPr>
            <a:spLocks/>
          </p:cNvSpPr>
          <p:nvPr/>
        </p:nvSpPr>
        <p:spPr bwMode="auto">
          <a:xfrm>
            <a:off x="8940853" y="3404701"/>
            <a:ext cx="87958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cap="small" dirty="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name</a:t>
            </a:r>
          </a:p>
        </p:txBody>
      </p:sp>
      <p:sp>
        <p:nvSpPr>
          <p:cNvPr id="20" name="Copyright Notice"/>
          <p:cNvSpPr>
            <a:spLocks/>
          </p:cNvSpPr>
          <p:nvPr/>
        </p:nvSpPr>
        <p:spPr bwMode="auto">
          <a:xfrm>
            <a:off x="1398540" y="4147651"/>
            <a:ext cx="1894283" cy="434765"/>
          </a:xfrm>
          <a:prstGeom prst="rect">
            <a:avLst/>
          </a:prstGeom>
          <a:solidFill>
            <a:srgbClr val="FFC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cap="small"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Zhang gui de</a:t>
            </a:r>
          </a:p>
        </p:txBody>
      </p:sp>
      <p:sp>
        <p:nvSpPr>
          <p:cNvPr id="21" name="Copyright Notice"/>
          <p:cNvSpPr>
            <a:spLocks/>
          </p:cNvSpPr>
          <p:nvPr/>
        </p:nvSpPr>
        <p:spPr bwMode="auto">
          <a:xfrm>
            <a:off x="3866157" y="4147651"/>
            <a:ext cx="1894283" cy="434765"/>
          </a:xfrm>
          <a:prstGeom prst="rect">
            <a:avLst/>
          </a:prstGeom>
          <a:solidFill>
            <a:srgbClr val="FFC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cap="small"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Zhang gui de</a:t>
            </a:r>
          </a:p>
        </p:txBody>
      </p:sp>
      <p:sp>
        <p:nvSpPr>
          <p:cNvPr id="22" name="Copyright Notice"/>
          <p:cNvSpPr>
            <a:spLocks/>
          </p:cNvSpPr>
          <p:nvPr/>
        </p:nvSpPr>
        <p:spPr bwMode="auto">
          <a:xfrm>
            <a:off x="6333774" y="4147651"/>
            <a:ext cx="1894283" cy="434765"/>
          </a:xfrm>
          <a:prstGeom prst="rect">
            <a:avLst/>
          </a:prstGeom>
          <a:solidFill>
            <a:srgbClr val="FFC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cap="small"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Zhang gui de</a:t>
            </a:r>
          </a:p>
        </p:txBody>
      </p:sp>
      <p:sp>
        <p:nvSpPr>
          <p:cNvPr id="23" name="Copyright Notice"/>
          <p:cNvSpPr>
            <a:spLocks/>
          </p:cNvSpPr>
          <p:nvPr/>
        </p:nvSpPr>
        <p:spPr bwMode="auto">
          <a:xfrm>
            <a:off x="8801391" y="4147651"/>
            <a:ext cx="1894283" cy="434765"/>
          </a:xfrm>
          <a:prstGeom prst="rect">
            <a:avLst/>
          </a:prstGeom>
          <a:solidFill>
            <a:srgbClr val="FFC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cap="small"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Zhang gui de</a:t>
            </a:r>
          </a:p>
        </p:txBody>
      </p:sp>
      <p:sp>
        <p:nvSpPr>
          <p:cNvPr id="24" name="Copyright Notice"/>
          <p:cNvSpPr>
            <a:spLocks/>
          </p:cNvSpPr>
          <p:nvPr/>
        </p:nvSpPr>
        <p:spPr bwMode="auto">
          <a:xfrm>
            <a:off x="1315306" y="4788441"/>
            <a:ext cx="2144586" cy="135809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2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2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5" name="Copyright Notice"/>
          <p:cNvSpPr>
            <a:spLocks/>
          </p:cNvSpPr>
          <p:nvPr/>
        </p:nvSpPr>
        <p:spPr bwMode="auto">
          <a:xfrm>
            <a:off x="3741005" y="4788441"/>
            <a:ext cx="2144586" cy="135809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2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2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6" name="Copyright Notice"/>
          <p:cNvSpPr>
            <a:spLocks/>
          </p:cNvSpPr>
          <p:nvPr/>
        </p:nvSpPr>
        <p:spPr bwMode="auto">
          <a:xfrm>
            <a:off x="6166704" y="4788441"/>
            <a:ext cx="2144586" cy="135809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2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2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7" name="Copyright Notice"/>
          <p:cNvSpPr>
            <a:spLocks/>
          </p:cNvSpPr>
          <p:nvPr/>
        </p:nvSpPr>
        <p:spPr bwMode="auto">
          <a:xfrm>
            <a:off x="8592403" y="4788441"/>
            <a:ext cx="2144586" cy="1358094"/>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2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200" cap="small"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913690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830089" y="1088571"/>
            <a:ext cx="2211614" cy="2452914"/>
          </a:xfrm>
          <a:prstGeom prst="rect">
            <a:avLst/>
          </a:prstGeom>
          <a:blipFill dpi="0" rotWithShape="1">
            <a:blip r:embed="rId2"/>
            <a:srcRect/>
            <a:tile tx="0" ty="48895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矩形 10"/>
          <p:cNvSpPr/>
          <p:nvPr/>
        </p:nvSpPr>
        <p:spPr>
          <a:xfrm>
            <a:off x="830089" y="4049486"/>
            <a:ext cx="2211614" cy="2452914"/>
          </a:xfrm>
          <a:prstGeom prst="rect">
            <a:avLst/>
          </a:prstGeom>
          <a:blipFill dpi="0" rotWithShape="1">
            <a:blip r:embed="rId2"/>
            <a:srcRect/>
            <a:tile tx="0" ty="48895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矩形 11"/>
          <p:cNvSpPr/>
          <p:nvPr/>
        </p:nvSpPr>
        <p:spPr>
          <a:xfrm>
            <a:off x="6185861" y="1088571"/>
            <a:ext cx="2211614" cy="2452914"/>
          </a:xfrm>
          <a:prstGeom prst="rect">
            <a:avLst/>
          </a:prstGeom>
          <a:blipFill dpi="0" rotWithShape="1">
            <a:blip r:embed="rId2"/>
            <a:srcRect/>
            <a:tile tx="0" ty="48895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矩形 12"/>
          <p:cNvSpPr/>
          <p:nvPr/>
        </p:nvSpPr>
        <p:spPr>
          <a:xfrm>
            <a:off x="6185861" y="4049486"/>
            <a:ext cx="2211614" cy="2452914"/>
          </a:xfrm>
          <a:prstGeom prst="rect">
            <a:avLst/>
          </a:prstGeom>
          <a:blipFill dpi="0" rotWithShape="1">
            <a:blip r:embed="rId2"/>
            <a:srcRect/>
            <a:tile tx="0" ty="48895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32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Copyright Notice"/>
          <p:cNvSpPr>
            <a:spLocks/>
          </p:cNvSpPr>
          <p:nvPr/>
        </p:nvSpPr>
        <p:spPr bwMode="auto">
          <a:xfrm>
            <a:off x="3244903" y="1088571"/>
            <a:ext cx="87958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cap="small"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a:t>
            </a:r>
            <a:endParaRPr lang="en-US" sz="2400" b="1" cap="small"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5" name="Copyright Notice"/>
          <p:cNvSpPr>
            <a:spLocks/>
          </p:cNvSpPr>
          <p:nvPr/>
        </p:nvSpPr>
        <p:spPr bwMode="auto">
          <a:xfrm>
            <a:off x="3244903" y="1523336"/>
            <a:ext cx="2563586" cy="434765"/>
          </a:xfrm>
          <a:prstGeom prst="rect">
            <a:avLst/>
          </a:prstGeom>
          <a:solidFill>
            <a:srgbClr val="FFC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cap="small"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Zhang gui de</a:t>
            </a:r>
          </a:p>
        </p:txBody>
      </p:sp>
      <p:sp>
        <p:nvSpPr>
          <p:cNvPr id="16" name="Copyright Notice"/>
          <p:cNvSpPr>
            <a:spLocks/>
          </p:cNvSpPr>
          <p:nvPr/>
        </p:nvSpPr>
        <p:spPr bwMode="auto">
          <a:xfrm>
            <a:off x="3244903" y="2067982"/>
            <a:ext cx="2752272" cy="157353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400" cap="small"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400" cap="small"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7" name="Copyright Notice"/>
          <p:cNvSpPr>
            <a:spLocks/>
          </p:cNvSpPr>
          <p:nvPr/>
        </p:nvSpPr>
        <p:spPr bwMode="auto">
          <a:xfrm>
            <a:off x="3244903" y="4049486"/>
            <a:ext cx="87958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cap="small"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a:t>
            </a:r>
            <a:endParaRPr lang="en-US" sz="2400" b="1" cap="small"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Copyright Notice"/>
          <p:cNvSpPr>
            <a:spLocks/>
          </p:cNvSpPr>
          <p:nvPr/>
        </p:nvSpPr>
        <p:spPr bwMode="auto">
          <a:xfrm>
            <a:off x="3244903" y="4484251"/>
            <a:ext cx="2563586" cy="434765"/>
          </a:xfrm>
          <a:prstGeom prst="rect">
            <a:avLst/>
          </a:prstGeom>
          <a:solidFill>
            <a:srgbClr val="FFC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cap="small"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Zhang gui de</a:t>
            </a:r>
          </a:p>
        </p:txBody>
      </p:sp>
      <p:sp>
        <p:nvSpPr>
          <p:cNvPr id="19" name="Copyright Notice"/>
          <p:cNvSpPr>
            <a:spLocks/>
          </p:cNvSpPr>
          <p:nvPr/>
        </p:nvSpPr>
        <p:spPr bwMode="auto">
          <a:xfrm>
            <a:off x="3244903" y="5028897"/>
            <a:ext cx="2752272" cy="157353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400" cap="small"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400" cap="small"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0" name="Copyright Notice"/>
          <p:cNvSpPr>
            <a:spLocks/>
          </p:cNvSpPr>
          <p:nvPr/>
        </p:nvSpPr>
        <p:spPr bwMode="auto">
          <a:xfrm>
            <a:off x="8609639" y="1088571"/>
            <a:ext cx="87958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cap="small"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a:t>
            </a:r>
            <a:endParaRPr lang="en-US" sz="2400" b="1" cap="small"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Copyright Notice"/>
          <p:cNvSpPr>
            <a:spLocks/>
          </p:cNvSpPr>
          <p:nvPr/>
        </p:nvSpPr>
        <p:spPr bwMode="auto">
          <a:xfrm>
            <a:off x="8609639" y="1523336"/>
            <a:ext cx="2563586" cy="434765"/>
          </a:xfrm>
          <a:prstGeom prst="rect">
            <a:avLst/>
          </a:prstGeom>
          <a:solidFill>
            <a:srgbClr val="FFC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cap="small"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Zhang gui de</a:t>
            </a:r>
          </a:p>
        </p:txBody>
      </p:sp>
      <p:sp>
        <p:nvSpPr>
          <p:cNvPr id="22" name="Copyright Notice"/>
          <p:cNvSpPr>
            <a:spLocks/>
          </p:cNvSpPr>
          <p:nvPr/>
        </p:nvSpPr>
        <p:spPr bwMode="auto">
          <a:xfrm>
            <a:off x="8609639" y="2067982"/>
            <a:ext cx="2752272" cy="157353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400" cap="small"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400" cap="small"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3" name="Copyright Notice"/>
          <p:cNvSpPr>
            <a:spLocks/>
          </p:cNvSpPr>
          <p:nvPr/>
        </p:nvSpPr>
        <p:spPr bwMode="auto">
          <a:xfrm>
            <a:off x="8609639" y="4049486"/>
            <a:ext cx="879582" cy="43476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CN" sz="2400" b="1" cap="small"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rPr>
              <a:t>name</a:t>
            </a:r>
            <a:endParaRPr lang="en-US" sz="2400" b="1" cap="small" dirty="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4" name="Copyright Notice"/>
          <p:cNvSpPr>
            <a:spLocks/>
          </p:cNvSpPr>
          <p:nvPr/>
        </p:nvSpPr>
        <p:spPr bwMode="auto">
          <a:xfrm>
            <a:off x="8609639" y="4484251"/>
            <a:ext cx="2563586" cy="434765"/>
          </a:xfrm>
          <a:prstGeom prst="rect">
            <a:avLst/>
          </a:prstGeom>
          <a:solidFill>
            <a:srgbClr val="FFC000"/>
          </a:solidFill>
          <a:ln w="6350"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cap="small" dirty="0">
                <a:solidFill>
                  <a:schemeClr val="tx1">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rPr>
              <a:t>Zhang gui de</a:t>
            </a:r>
          </a:p>
        </p:txBody>
      </p:sp>
      <p:sp>
        <p:nvSpPr>
          <p:cNvPr id="25" name="Copyright Notice"/>
          <p:cNvSpPr>
            <a:spLocks/>
          </p:cNvSpPr>
          <p:nvPr/>
        </p:nvSpPr>
        <p:spPr bwMode="auto">
          <a:xfrm>
            <a:off x="8609639" y="5028897"/>
            <a:ext cx="2752272" cy="157353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400" rIns="72000" bIns="32400"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1400" cap="small"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consectetuer adipiscing elit. Aenean commodo ligula eget dolor. Aenean massa. Cum sociis natoque penatibus et magnis dis parturient montes, nascetur ridiculus mus. </a:t>
            </a:r>
            <a:endParaRPr lang="en-US" sz="1400" cap="small" dirty="0">
              <a:solidFill>
                <a:schemeClr val="bg1">
                  <a:lumMod val="65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724906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AutoShape 32"/>
          <p:cNvSpPr>
            <a:spLocks/>
          </p:cNvSpPr>
          <p:nvPr/>
        </p:nvSpPr>
        <p:spPr bwMode="auto">
          <a:xfrm rot="16200000">
            <a:off x="127008" y="3214526"/>
            <a:ext cx="3713760" cy="1376977"/>
          </a:xfrm>
          <a:prstGeom prst="rightArrow">
            <a:avLst>
              <a:gd name="adj1" fmla="val 51551"/>
              <a:gd name="adj2" fmla="val 72801"/>
            </a:avLst>
          </a:prstGeom>
          <a:solidFill>
            <a:schemeClr val="tx1">
              <a:lumMod val="75000"/>
              <a:lumOff val="25000"/>
            </a:schemeClr>
          </a:solidFill>
          <a:ln>
            <a:noFill/>
          </a:ln>
        </p:spPr>
        <p:txBody>
          <a:bodyPr lIns="0" tIns="0" rIns="0" bIns="0"/>
          <a:lstStyle/>
          <a:p>
            <a:endParaRPr lang="en-US" sz="1050" dirty="0"/>
          </a:p>
        </p:txBody>
      </p:sp>
      <p:sp>
        <p:nvSpPr>
          <p:cNvPr id="11" name="Rectangle 40"/>
          <p:cNvSpPr>
            <a:spLocks/>
          </p:cNvSpPr>
          <p:nvPr/>
        </p:nvSpPr>
        <p:spPr bwMode="auto">
          <a:xfrm>
            <a:off x="1639288" y="2586871"/>
            <a:ext cx="834341" cy="4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nSpc>
                <a:spcPct val="150000"/>
              </a:lnSpc>
            </a:pPr>
            <a:r>
              <a:rPr lang="en-US" sz="2800" dirty="0">
                <a:solidFill>
                  <a:schemeClr val="bg1"/>
                </a:solidFill>
                <a:latin typeface="Bevan" charset="0"/>
                <a:cs typeface="Bevan" charset="0"/>
                <a:sym typeface="Bevan" charset="0"/>
              </a:rPr>
              <a:t>91%</a:t>
            </a:r>
          </a:p>
        </p:txBody>
      </p:sp>
      <p:sp>
        <p:nvSpPr>
          <p:cNvPr id="12" name="Rectangle 53"/>
          <p:cNvSpPr>
            <a:spLocks/>
          </p:cNvSpPr>
          <p:nvPr/>
        </p:nvSpPr>
        <p:spPr bwMode="auto">
          <a:xfrm>
            <a:off x="7395198" y="1299907"/>
            <a:ext cx="3017430" cy="4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gn="l">
              <a:lnSpc>
                <a:spcPct val="150000"/>
              </a:lnSpc>
            </a:pPr>
            <a:r>
              <a:rPr lang="en-US" sz="2000" b="1" dirty="0">
                <a:solidFill>
                  <a:schemeClr val="tx1">
                    <a:lumMod val="85000"/>
                    <a:lumOff val="15000"/>
                  </a:schemeClr>
                </a:solidFill>
                <a:latin typeface="Bevan" charset="0"/>
                <a:cs typeface="Bevan" charset="0"/>
                <a:sym typeface="Bevan" charset="0"/>
              </a:rPr>
              <a:t>2020 – Fourth step</a:t>
            </a:r>
          </a:p>
        </p:txBody>
      </p:sp>
      <p:sp>
        <p:nvSpPr>
          <p:cNvPr id="13" name="Rectangle 54"/>
          <p:cNvSpPr>
            <a:spLocks/>
          </p:cNvSpPr>
          <p:nvPr/>
        </p:nvSpPr>
        <p:spPr bwMode="auto">
          <a:xfrm>
            <a:off x="7395198" y="1694833"/>
            <a:ext cx="3501402" cy="49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30000"/>
              </a:lnSpc>
            </a:pPr>
            <a:r>
              <a:rPr lang="en-US" sz="1200" dirty="0">
                <a:solidFill>
                  <a:schemeClr val="bg1">
                    <a:lumMod val="50000"/>
                  </a:schemeClr>
                </a:solidFill>
                <a:latin typeface="Droid Sans" pitchFamily="34" charset="0"/>
                <a:ea typeface="Droid Sans" pitchFamily="34" charset="0"/>
                <a:cs typeface="Droid Sans" pitchFamily="34" charset="0"/>
                <a:sym typeface="Abril Fatface" charset="0"/>
              </a:rPr>
              <a:t>Lorem ipsum dolor sit amet, consectetur adipiscing elit. Ut id mauris risus, sit amet consectetur ipsum. </a:t>
            </a:r>
          </a:p>
        </p:txBody>
      </p:sp>
      <p:sp>
        <p:nvSpPr>
          <p:cNvPr id="14" name="AutoShape 32"/>
          <p:cNvSpPr>
            <a:spLocks/>
          </p:cNvSpPr>
          <p:nvPr/>
        </p:nvSpPr>
        <p:spPr bwMode="auto">
          <a:xfrm rot="16200000">
            <a:off x="2130360" y="3686113"/>
            <a:ext cx="2774673" cy="1376977"/>
          </a:xfrm>
          <a:prstGeom prst="rightArrow">
            <a:avLst>
              <a:gd name="adj1" fmla="val 51551"/>
              <a:gd name="adj2" fmla="val 72801"/>
            </a:avLst>
          </a:prstGeom>
          <a:solidFill>
            <a:schemeClr val="tx1">
              <a:lumMod val="75000"/>
              <a:lumOff val="25000"/>
            </a:schemeClr>
          </a:solidFill>
          <a:ln>
            <a:noFill/>
          </a:ln>
        </p:spPr>
        <p:txBody>
          <a:bodyPr lIns="0" tIns="0" rIns="0" bIns="0"/>
          <a:lstStyle/>
          <a:p>
            <a:endParaRPr lang="en-US" sz="1050" dirty="0"/>
          </a:p>
        </p:txBody>
      </p:sp>
      <p:sp>
        <p:nvSpPr>
          <p:cNvPr id="15" name="Rectangle 40"/>
          <p:cNvSpPr>
            <a:spLocks/>
          </p:cNvSpPr>
          <p:nvPr/>
        </p:nvSpPr>
        <p:spPr bwMode="auto">
          <a:xfrm>
            <a:off x="3173096" y="3628421"/>
            <a:ext cx="834341" cy="34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nSpc>
                <a:spcPct val="150000"/>
              </a:lnSpc>
            </a:pPr>
            <a:r>
              <a:rPr lang="en-US" sz="2800" dirty="0">
                <a:solidFill>
                  <a:schemeClr val="bg1"/>
                </a:solidFill>
                <a:latin typeface="Bevan" charset="0"/>
                <a:cs typeface="Bevan" charset="0"/>
                <a:sym typeface="Bevan" charset="0"/>
              </a:rPr>
              <a:t>51%</a:t>
            </a:r>
          </a:p>
        </p:txBody>
      </p:sp>
      <p:sp>
        <p:nvSpPr>
          <p:cNvPr id="16" name="AutoShape 32"/>
          <p:cNvSpPr>
            <a:spLocks/>
          </p:cNvSpPr>
          <p:nvPr/>
        </p:nvSpPr>
        <p:spPr bwMode="auto">
          <a:xfrm rot="16200000">
            <a:off x="3392376" y="3421688"/>
            <a:ext cx="3299438" cy="1376977"/>
          </a:xfrm>
          <a:prstGeom prst="rightArrow">
            <a:avLst>
              <a:gd name="adj1" fmla="val 51551"/>
              <a:gd name="adj2" fmla="val 72801"/>
            </a:avLst>
          </a:prstGeom>
          <a:solidFill>
            <a:schemeClr val="tx1">
              <a:lumMod val="75000"/>
              <a:lumOff val="25000"/>
            </a:schemeClr>
          </a:solidFill>
          <a:ln>
            <a:noFill/>
          </a:ln>
        </p:spPr>
        <p:txBody>
          <a:bodyPr lIns="0" tIns="0" rIns="0" bIns="0"/>
          <a:lstStyle/>
          <a:p>
            <a:endParaRPr lang="en-US" sz="1050" dirty="0"/>
          </a:p>
        </p:txBody>
      </p:sp>
      <p:sp>
        <p:nvSpPr>
          <p:cNvPr id="17" name="Rectangle 48"/>
          <p:cNvSpPr>
            <a:spLocks/>
          </p:cNvSpPr>
          <p:nvPr/>
        </p:nvSpPr>
        <p:spPr bwMode="auto">
          <a:xfrm>
            <a:off x="4697494" y="3114629"/>
            <a:ext cx="834341" cy="34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nSpc>
                <a:spcPct val="150000"/>
              </a:lnSpc>
            </a:pPr>
            <a:r>
              <a:rPr lang="en-US" sz="2800" dirty="0">
                <a:solidFill>
                  <a:schemeClr val="bg1"/>
                </a:solidFill>
                <a:latin typeface="Bevan" charset="0"/>
                <a:cs typeface="Bevan" charset="0"/>
                <a:sym typeface="Bevan" charset="0"/>
              </a:rPr>
              <a:t>80%</a:t>
            </a:r>
          </a:p>
        </p:txBody>
      </p:sp>
      <p:sp>
        <p:nvSpPr>
          <p:cNvPr id="18" name="AutoShape 32"/>
          <p:cNvSpPr>
            <a:spLocks/>
          </p:cNvSpPr>
          <p:nvPr/>
        </p:nvSpPr>
        <p:spPr bwMode="auto">
          <a:xfrm rot="16200000">
            <a:off x="5535091" y="4005669"/>
            <a:ext cx="2131474" cy="1376977"/>
          </a:xfrm>
          <a:prstGeom prst="rightArrow">
            <a:avLst>
              <a:gd name="adj1" fmla="val 51551"/>
              <a:gd name="adj2" fmla="val 72801"/>
            </a:avLst>
          </a:prstGeom>
          <a:solidFill>
            <a:schemeClr val="tx1">
              <a:lumMod val="75000"/>
              <a:lumOff val="25000"/>
            </a:schemeClr>
          </a:solidFill>
          <a:ln>
            <a:noFill/>
          </a:ln>
        </p:spPr>
        <p:txBody>
          <a:bodyPr lIns="0" tIns="0" rIns="0" bIns="0"/>
          <a:lstStyle/>
          <a:p>
            <a:endParaRPr lang="en-US" sz="1050" dirty="0"/>
          </a:p>
        </p:txBody>
      </p:sp>
      <p:sp>
        <p:nvSpPr>
          <p:cNvPr id="19" name="Rectangle 50"/>
          <p:cNvSpPr>
            <a:spLocks/>
          </p:cNvSpPr>
          <p:nvPr/>
        </p:nvSpPr>
        <p:spPr bwMode="auto">
          <a:xfrm>
            <a:off x="6256227" y="4275370"/>
            <a:ext cx="834341" cy="346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b"/>
          <a:lstStyle/>
          <a:p>
            <a:pPr>
              <a:lnSpc>
                <a:spcPct val="150000"/>
              </a:lnSpc>
            </a:pPr>
            <a:r>
              <a:rPr lang="en-US" sz="2800" dirty="0">
                <a:solidFill>
                  <a:schemeClr val="bg1"/>
                </a:solidFill>
                <a:latin typeface="Bevan" charset="0"/>
                <a:cs typeface="Bevan" charset="0"/>
                <a:sym typeface="Bevan" charset="0"/>
              </a:rPr>
              <a:t>28%</a:t>
            </a:r>
          </a:p>
        </p:txBody>
      </p:sp>
      <p:sp>
        <p:nvSpPr>
          <p:cNvPr id="20" name="Rectangle 53"/>
          <p:cNvSpPr>
            <a:spLocks/>
          </p:cNvSpPr>
          <p:nvPr/>
        </p:nvSpPr>
        <p:spPr bwMode="auto">
          <a:xfrm>
            <a:off x="7395198" y="2486262"/>
            <a:ext cx="3017430" cy="4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gn="l">
              <a:lnSpc>
                <a:spcPct val="150000"/>
              </a:lnSpc>
            </a:pPr>
            <a:r>
              <a:rPr lang="en-US" sz="2000" b="1" dirty="0">
                <a:solidFill>
                  <a:schemeClr val="tx1">
                    <a:lumMod val="85000"/>
                    <a:lumOff val="15000"/>
                  </a:schemeClr>
                </a:solidFill>
                <a:latin typeface="Bevan" charset="0"/>
                <a:cs typeface="Bevan" charset="0"/>
                <a:sym typeface="Bevan" charset="0"/>
              </a:rPr>
              <a:t>2019 – Third step</a:t>
            </a:r>
          </a:p>
        </p:txBody>
      </p:sp>
      <p:sp>
        <p:nvSpPr>
          <p:cNvPr id="21" name="Rectangle 54"/>
          <p:cNvSpPr>
            <a:spLocks/>
          </p:cNvSpPr>
          <p:nvPr/>
        </p:nvSpPr>
        <p:spPr bwMode="auto">
          <a:xfrm>
            <a:off x="7395198" y="2881188"/>
            <a:ext cx="3501402" cy="49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30000"/>
              </a:lnSpc>
            </a:pPr>
            <a:r>
              <a:rPr lang="en-US" sz="1200" dirty="0">
                <a:solidFill>
                  <a:schemeClr val="bg1">
                    <a:lumMod val="50000"/>
                  </a:schemeClr>
                </a:solidFill>
                <a:latin typeface="Droid Sans" pitchFamily="34" charset="0"/>
                <a:ea typeface="Droid Sans" pitchFamily="34" charset="0"/>
                <a:cs typeface="Droid Sans" pitchFamily="34" charset="0"/>
                <a:sym typeface="Abril Fatface" charset="0"/>
              </a:rPr>
              <a:t>Lorem ipsum dolor sit amet, consectetur adipiscing elit. Ut id mauris risus, sit amet consectetur ipsum. </a:t>
            </a:r>
          </a:p>
        </p:txBody>
      </p:sp>
      <p:sp>
        <p:nvSpPr>
          <p:cNvPr id="22" name="Rectangle 53"/>
          <p:cNvSpPr>
            <a:spLocks/>
          </p:cNvSpPr>
          <p:nvPr/>
        </p:nvSpPr>
        <p:spPr bwMode="auto">
          <a:xfrm>
            <a:off x="7395197" y="3677611"/>
            <a:ext cx="3017430" cy="4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gn="l">
              <a:lnSpc>
                <a:spcPct val="150000"/>
              </a:lnSpc>
            </a:pPr>
            <a:r>
              <a:rPr lang="en-US" sz="2000" b="1" dirty="0">
                <a:solidFill>
                  <a:schemeClr val="tx1">
                    <a:lumMod val="85000"/>
                    <a:lumOff val="15000"/>
                  </a:schemeClr>
                </a:solidFill>
                <a:latin typeface="Bevan" charset="0"/>
                <a:cs typeface="Bevan" charset="0"/>
                <a:sym typeface="Bevan" charset="0"/>
              </a:rPr>
              <a:t>2018 - Second step</a:t>
            </a:r>
          </a:p>
        </p:txBody>
      </p:sp>
      <p:sp>
        <p:nvSpPr>
          <p:cNvPr id="23" name="Rectangle 54"/>
          <p:cNvSpPr>
            <a:spLocks/>
          </p:cNvSpPr>
          <p:nvPr/>
        </p:nvSpPr>
        <p:spPr bwMode="auto">
          <a:xfrm>
            <a:off x="7395197" y="4072537"/>
            <a:ext cx="3501402" cy="49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30000"/>
              </a:lnSpc>
            </a:pPr>
            <a:r>
              <a:rPr lang="en-US" sz="1200" dirty="0">
                <a:solidFill>
                  <a:schemeClr val="bg1">
                    <a:lumMod val="50000"/>
                  </a:schemeClr>
                </a:solidFill>
                <a:latin typeface="Droid Sans" pitchFamily="34" charset="0"/>
                <a:ea typeface="Droid Sans" pitchFamily="34" charset="0"/>
                <a:cs typeface="Droid Sans" pitchFamily="34" charset="0"/>
                <a:sym typeface="Abril Fatface" charset="0"/>
              </a:rPr>
              <a:t>Lorem ipsum dolor sit amet, consectetur adipiscing elit. Ut id mauris risus, sit amet consectetur ipsum. </a:t>
            </a:r>
          </a:p>
        </p:txBody>
      </p:sp>
      <p:sp>
        <p:nvSpPr>
          <p:cNvPr id="24" name="Rectangle 53"/>
          <p:cNvSpPr>
            <a:spLocks/>
          </p:cNvSpPr>
          <p:nvPr/>
        </p:nvSpPr>
        <p:spPr bwMode="auto">
          <a:xfrm>
            <a:off x="7395197" y="4871426"/>
            <a:ext cx="3017430" cy="464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t"/>
          <a:lstStyle/>
          <a:p>
            <a:pPr algn="l">
              <a:lnSpc>
                <a:spcPct val="150000"/>
              </a:lnSpc>
            </a:pPr>
            <a:r>
              <a:rPr lang="en-US" sz="2000" b="1" dirty="0">
                <a:solidFill>
                  <a:schemeClr val="tx1">
                    <a:lumMod val="85000"/>
                    <a:lumOff val="15000"/>
                  </a:schemeClr>
                </a:solidFill>
                <a:latin typeface="Bevan" charset="0"/>
                <a:cs typeface="Bevan" charset="0"/>
                <a:sym typeface="Bevan" charset="0"/>
              </a:rPr>
              <a:t>2017 - First step</a:t>
            </a:r>
          </a:p>
        </p:txBody>
      </p:sp>
      <p:sp>
        <p:nvSpPr>
          <p:cNvPr id="25" name="Rectangle 54"/>
          <p:cNvSpPr>
            <a:spLocks/>
          </p:cNvSpPr>
          <p:nvPr/>
        </p:nvSpPr>
        <p:spPr bwMode="auto">
          <a:xfrm>
            <a:off x="7395197" y="5266352"/>
            <a:ext cx="3501402" cy="495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30000"/>
              </a:lnSpc>
            </a:pPr>
            <a:r>
              <a:rPr lang="en-US" sz="1200" dirty="0">
                <a:solidFill>
                  <a:schemeClr val="bg1">
                    <a:lumMod val="50000"/>
                  </a:schemeClr>
                </a:solidFill>
                <a:latin typeface="Droid Sans" pitchFamily="34" charset="0"/>
                <a:ea typeface="Droid Sans" pitchFamily="34" charset="0"/>
                <a:cs typeface="Droid Sans" pitchFamily="34" charset="0"/>
                <a:sym typeface="Abril Fatface" charset="0"/>
              </a:rPr>
              <a:t>Lorem ipsum dolor sit amet, consectetur adipiscing elit. Ut id mauris risus, sit amet consectetur ipsum. </a:t>
            </a:r>
          </a:p>
        </p:txBody>
      </p:sp>
    </p:spTree>
    <p:extLst>
      <p:ext uri="{BB962C8B-B14F-4D97-AF65-F5344CB8AC3E}">
        <p14:creationId xmlns:p14="http://schemas.microsoft.com/office/powerpoint/2010/main" val="3431841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Oval 14"/>
          <p:cNvSpPr/>
          <p:nvPr/>
        </p:nvSpPr>
        <p:spPr bwMode="auto">
          <a:xfrm>
            <a:off x="6773854" y="1590447"/>
            <a:ext cx="1681548" cy="1681548"/>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1" name="Oval 13"/>
          <p:cNvSpPr/>
          <p:nvPr/>
        </p:nvSpPr>
        <p:spPr bwMode="auto">
          <a:xfrm>
            <a:off x="3632454" y="1595216"/>
            <a:ext cx="1681548" cy="1681548"/>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2" name="Oval 1"/>
          <p:cNvSpPr/>
          <p:nvPr/>
        </p:nvSpPr>
        <p:spPr bwMode="auto">
          <a:xfrm>
            <a:off x="570271" y="1590446"/>
            <a:ext cx="1681548" cy="1681548"/>
          </a:xfrm>
          <a:prstGeom prst="ellipse">
            <a:avLst/>
          </a:prstGeom>
          <a:solidFill>
            <a:schemeClr val="tx1">
              <a:lumMod val="75000"/>
              <a:lumOff val="25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3" name="Picture 2" descr="C:\Users\User\Desktop\Indalia\Icons\adult.png"/>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1029130" y="1936594"/>
            <a:ext cx="763828" cy="98925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4" name="Picture 3" descr="C:\Users\User\Desktop\Indalia\Icons\amount.png"/>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190288" y="2052920"/>
            <a:ext cx="848677" cy="70115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5" name="Picture 4" descr="C:\Users\User\Desktop\Indalia\Icons\like3.png"/>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4139682" y="2090098"/>
            <a:ext cx="667092" cy="626796"/>
          </a:xfrm>
          <a:prstGeom prst="rect">
            <a:avLst/>
          </a:prstGeom>
          <a:noFill/>
          <a:effectLst/>
          <a:extLst>
            <a:ext uri="{909E8E84-426E-40DD-AFC4-6F175D3DCCD1}">
              <a14:hiddenFill xmlns:a14="http://schemas.microsoft.com/office/drawing/2010/main">
                <a:solidFill>
                  <a:srgbClr val="FFFFFF"/>
                </a:solidFill>
              </a14:hiddenFill>
            </a:ext>
          </a:extLst>
        </p:spPr>
      </p:pic>
      <p:sp>
        <p:nvSpPr>
          <p:cNvPr id="16" name="Oval 15"/>
          <p:cNvSpPr/>
          <p:nvPr/>
        </p:nvSpPr>
        <p:spPr bwMode="auto">
          <a:xfrm>
            <a:off x="9689676" y="1335087"/>
            <a:ext cx="2182558" cy="2182558"/>
          </a:xfrm>
          <a:prstGeom prst="ellipse">
            <a:avLst/>
          </a:prstGeom>
          <a:solidFill>
            <a:srgbClr val="FFC000"/>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pic>
        <p:nvPicPr>
          <p:cNvPr id="17" name="Picture 5" descr="C:\Users\User\Desktop\Indalia\Icons\money31.png"/>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980379" y="1625790"/>
            <a:ext cx="1601152" cy="16011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18" name="Plus 2"/>
          <p:cNvSpPr/>
          <p:nvPr/>
        </p:nvSpPr>
        <p:spPr bwMode="auto">
          <a:xfrm>
            <a:off x="2583966" y="2079309"/>
            <a:ext cx="694111" cy="694112"/>
          </a:xfrm>
          <a:prstGeom prst="mathPlus">
            <a:avLst/>
          </a:prstGeom>
          <a:solidFill>
            <a:schemeClr val="bg1">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19" name="Equal 3"/>
          <p:cNvSpPr/>
          <p:nvPr/>
        </p:nvSpPr>
        <p:spPr bwMode="auto">
          <a:xfrm>
            <a:off x="8895414" y="2137304"/>
            <a:ext cx="578122" cy="578122"/>
          </a:xfrm>
          <a:prstGeom prst="mathEqual">
            <a:avLst/>
          </a:prstGeom>
          <a:solidFill>
            <a:schemeClr val="bg1">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
        <p:nvSpPr>
          <p:cNvPr id="20" name="Rectangle 6"/>
          <p:cNvSpPr>
            <a:spLocks/>
          </p:cNvSpPr>
          <p:nvPr/>
        </p:nvSpPr>
        <p:spPr bwMode="auto">
          <a:xfrm>
            <a:off x="9940181" y="3723579"/>
            <a:ext cx="1681548" cy="402174"/>
          </a:xfrm>
          <a:prstGeom prst="rect">
            <a:avLst/>
          </a:prstGeom>
          <a:noFill/>
          <a:ln>
            <a:noFill/>
          </a:ln>
        </p:spPr>
        <p:txBody>
          <a:bodyPr lIns="0" tIns="0" rIns="0" bIns="0" anchor="ctr"/>
          <a:lstStyle/>
          <a:p>
            <a:pPr algn="l"/>
            <a:r>
              <a:rPr lang="en-US" sz="2400" b="1" dirty="0">
                <a:solidFill>
                  <a:schemeClr val="tx1">
                    <a:lumMod val="75000"/>
                    <a:lumOff val="25000"/>
                  </a:schemeClr>
                </a:solidFill>
                <a:latin typeface="Bevan" charset="0"/>
                <a:cs typeface="Bevan" charset="0"/>
                <a:sym typeface="Bevan" charset="0"/>
              </a:rPr>
              <a:t>Money</a:t>
            </a:r>
            <a:endParaRPr lang="en-US" b="1" dirty="0">
              <a:solidFill>
                <a:schemeClr val="tx1">
                  <a:lumMod val="75000"/>
                  <a:lumOff val="25000"/>
                </a:schemeClr>
              </a:solidFill>
              <a:latin typeface="Bevan" charset="0"/>
              <a:cs typeface="Bevan" charset="0"/>
              <a:sym typeface="Bevan" charset="0"/>
            </a:endParaRPr>
          </a:p>
        </p:txBody>
      </p:sp>
      <p:sp>
        <p:nvSpPr>
          <p:cNvPr id="21" name="Rectangle 4"/>
          <p:cNvSpPr>
            <a:spLocks/>
          </p:cNvSpPr>
          <p:nvPr/>
        </p:nvSpPr>
        <p:spPr bwMode="auto">
          <a:xfrm>
            <a:off x="9940181" y="4071597"/>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50000"/>
              </a:lnSpc>
            </a:pPr>
            <a:r>
              <a:rPr lang="en-US" sz="1400" dirty="0">
                <a:solidFill>
                  <a:schemeClr val="bg1">
                    <a:lumMod val="50000"/>
                  </a:schemeClr>
                </a:solidFill>
                <a:latin typeface="Droid Sans" pitchFamily="34" charset="0"/>
                <a:ea typeface="Droid Sans" pitchFamily="34" charset="0"/>
                <a:cs typeface="Droid Sans" pitchFamily="34" charset="0"/>
                <a:sym typeface="Abril Fatface" charset="0"/>
              </a:rPr>
              <a:t>Lorem ipsum dolor sit amet, consectetur adipiscing elit. Ut id mauris risus, sit amet consectetur ipsum. </a:t>
            </a:r>
          </a:p>
        </p:txBody>
      </p:sp>
      <p:sp>
        <p:nvSpPr>
          <p:cNvPr id="22" name="Rectangle 6"/>
          <p:cNvSpPr>
            <a:spLocks/>
          </p:cNvSpPr>
          <p:nvPr/>
        </p:nvSpPr>
        <p:spPr bwMode="auto">
          <a:xfrm>
            <a:off x="6773854" y="3723579"/>
            <a:ext cx="1681548" cy="402174"/>
          </a:xfrm>
          <a:prstGeom prst="rect">
            <a:avLst/>
          </a:prstGeom>
          <a:noFill/>
          <a:ln>
            <a:noFill/>
          </a:ln>
        </p:spPr>
        <p:txBody>
          <a:bodyPr lIns="0" tIns="0" rIns="0" bIns="0" anchor="ctr"/>
          <a:lstStyle/>
          <a:p>
            <a:pPr algn="l"/>
            <a:r>
              <a:rPr lang="en-US" sz="2400" b="1" dirty="0">
                <a:solidFill>
                  <a:schemeClr val="tx1">
                    <a:lumMod val="75000"/>
                    <a:lumOff val="25000"/>
                  </a:schemeClr>
                </a:solidFill>
                <a:latin typeface="Bevan" charset="0"/>
                <a:cs typeface="Bevan" charset="0"/>
                <a:sym typeface="Bevan" charset="0"/>
              </a:rPr>
              <a:t>Clients</a:t>
            </a:r>
            <a:endParaRPr lang="en-US" b="1" dirty="0">
              <a:solidFill>
                <a:schemeClr val="tx1">
                  <a:lumMod val="75000"/>
                  <a:lumOff val="25000"/>
                </a:schemeClr>
              </a:solidFill>
              <a:latin typeface="Bevan" charset="0"/>
              <a:cs typeface="Bevan" charset="0"/>
              <a:sym typeface="Bevan" charset="0"/>
            </a:endParaRPr>
          </a:p>
        </p:txBody>
      </p:sp>
      <p:sp>
        <p:nvSpPr>
          <p:cNvPr id="23" name="Rectangle 4"/>
          <p:cNvSpPr>
            <a:spLocks/>
          </p:cNvSpPr>
          <p:nvPr/>
        </p:nvSpPr>
        <p:spPr bwMode="auto">
          <a:xfrm>
            <a:off x="6773854" y="4071597"/>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50000"/>
              </a:lnSpc>
            </a:pPr>
            <a:r>
              <a:rPr lang="en-US" sz="1400" dirty="0">
                <a:solidFill>
                  <a:schemeClr val="bg1">
                    <a:lumMod val="50000"/>
                  </a:schemeClr>
                </a:solidFill>
                <a:latin typeface="Droid Sans" pitchFamily="34" charset="0"/>
                <a:ea typeface="Droid Sans" pitchFamily="34" charset="0"/>
                <a:cs typeface="Droid Sans" pitchFamily="34" charset="0"/>
                <a:sym typeface="Abril Fatface" charset="0"/>
              </a:rPr>
              <a:t>Lorem ipsum dolor sit amet, consectetur adipiscing elit. Ut id mauris risus, sit amet consectetur ipsum. </a:t>
            </a:r>
          </a:p>
        </p:txBody>
      </p:sp>
      <p:sp>
        <p:nvSpPr>
          <p:cNvPr id="24" name="Rectangle 6"/>
          <p:cNvSpPr>
            <a:spLocks/>
          </p:cNvSpPr>
          <p:nvPr/>
        </p:nvSpPr>
        <p:spPr bwMode="auto">
          <a:xfrm>
            <a:off x="3632454" y="3723579"/>
            <a:ext cx="1681548" cy="402174"/>
          </a:xfrm>
          <a:prstGeom prst="rect">
            <a:avLst/>
          </a:prstGeom>
          <a:noFill/>
          <a:ln>
            <a:noFill/>
          </a:ln>
        </p:spPr>
        <p:txBody>
          <a:bodyPr lIns="0" tIns="0" rIns="0" bIns="0" anchor="ctr"/>
          <a:lstStyle/>
          <a:p>
            <a:pPr algn="l"/>
            <a:r>
              <a:rPr lang="en-US" sz="2400" b="1" dirty="0">
                <a:solidFill>
                  <a:schemeClr val="tx1">
                    <a:lumMod val="75000"/>
                    <a:lumOff val="25000"/>
                  </a:schemeClr>
                </a:solidFill>
                <a:latin typeface="Bevan" charset="0"/>
                <a:cs typeface="Bevan" charset="0"/>
                <a:sym typeface="Bevan" charset="0"/>
              </a:rPr>
              <a:t>Like</a:t>
            </a:r>
            <a:endParaRPr lang="en-US" b="1" dirty="0">
              <a:solidFill>
                <a:schemeClr val="tx1">
                  <a:lumMod val="75000"/>
                  <a:lumOff val="25000"/>
                </a:schemeClr>
              </a:solidFill>
              <a:latin typeface="Bevan" charset="0"/>
              <a:cs typeface="Bevan" charset="0"/>
              <a:sym typeface="Bevan" charset="0"/>
            </a:endParaRPr>
          </a:p>
        </p:txBody>
      </p:sp>
      <p:sp>
        <p:nvSpPr>
          <p:cNvPr id="25" name="Rectangle 4"/>
          <p:cNvSpPr>
            <a:spLocks/>
          </p:cNvSpPr>
          <p:nvPr/>
        </p:nvSpPr>
        <p:spPr bwMode="auto">
          <a:xfrm>
            <a:off x="3632454" y="4071597"/>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50000"/>
              </a:lnSpc>
            </a:pPr>
            <a:r>
              <a:rPr lang="en-US" sz="1400" dirty="0">
                <a:solidFill>
                  <a:schemeClr val="bg1">
                    <a:lumMod val="50000"/>
                  </a:schemeClr>
                </a:solidFill>
                <a:latin typeface="Droid Sans" pitchFamily="34" charset="0"/>
                <a:ea typeface="Droid Sans" pitchFamily="34" charset="0"/>
                <a:cs typeface="Droid Sans" pitchFamily="34" charset="0"/>
                <a:sym typeface="Abril Fatface" charset="0"/>
              </a:rPr>
              <a:t>Lorem ipsum dolor sit amet, consectetur adipiscing elit. Ut id mauris risus, sit amet consectetur ipsum. </a:t>
            </a:r>
          </a:p>
        </p:txBody>
      </p:sp>
      <p:sp>
        <p:nvSpPr>
          <p:cNvPr id="26" name="Rectangle 6"/>
          <p:cNvSpPr>
            <a:spLocks/>
          </p:cNvSpPr>
          <p:nvPr/>
        </p:nvSpPr>
        <p:spPr bwMode="auto">
          <a:xfrm>
            <a:off x="570272" y="3723579"/>
            <a:ext cx="1681548" cy="402174"/>
          </a:xfrm>
          <a:prstGeom prst="rect">
            <a:avLst/>
          </a:prstGeom>
          <a:noFill/>
          <a:ln>
            <a:noFill/>
          </a:ln>
        </p:spPr>
        <p:txBody>
          <a:bodyPr lIns="0" tIns="0" rIns="0" bIns="0" anchor="ctr"/>
          <a:lstStyle/>
          <a:p>
            <a:pPr algn="l"/>
            <a:r>
              <a:rPr lang="en-US" sz="2400" b="1" dirty="0">
                <a:solidFill>
                  <a:schemeClr val="tx1">
                    <a:lumMod val="75000"/>
                    <a:lumOff val="25000"/>
                  </a:schemeClr>
                </a:solidFill>
                <a:latin typeface="Bevan" charset="0"/>
                <a:cs typeface="Bevan" charset="0"/>
                <a:sym typeface="Bevan" charset="0"/>
              </a:rPr>
              <a:t>Client</a:t>
            </a:r>
            <a:endParaRPr lang="en-US" b="1" dirty="0">
              <a:solidFill>
                <a:schemeClr val="tx1">
                  <a:lumMod val="75000"/>
                  <a:lumOff val="25000"/>
                </a:schemeClr>
              </a:solidFill>
              <a:latin typeface="Bevan" charset="0"/>
              <a:cs typeface="Bevan" charset="0"/>
              <a:sym typeface="Bevan" charset="0"/>
            </a:endParaRPr>
          </a:p>
        </p:txBody>
      </p:sp>
      <p:sp>
        <p:nvSpPr>
          <p:cNvPr id="27" name="Rectangle 4"/>
          <p:cNvSpPr>
            <a:spLocks/>
          </p:cNvSpPr>
          <p:nvPr/>
        </p:nvSpPr>
        <p:spPr bwMode="auto">
          <a:xfrm>
            <a:off x="570272" y="4071597"/>
            <a:ext cx="1681548" cy="17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a:lnSpc>
                <a:spcPct val="150000"/>
              </a:lnSpc>
            </a:pPr>
            <a:r>
              <a:rPr lang="en-US" sz="1400" dirty="0">
                <a:solidFill>
                  <a:schemeClr val="bg1">
                    <a:lumMod val="50000"/>
                  </a:schemeClr>
                </a:solidFill>
                <a:latin typeface="Droid Sans" pitchFamily="34" charset="0"/>
                <a:ea typeface="Droid Sans" pitchFamily="34" charset="0"/>
                <a:cs typeface="Droid Sans" pitchFamily="34" charset="0"/>
                <a:sym typeface="Abril Fatface" charset="0"/>
              </a:rPr>
              <a:t>Lorem ipsum dolor sit amet, consectetur adipiscing elit. Ut id mauris risus, sit amet consectetur ipsum. </a:t>
            </a:r>
          </a:p>
        </p:txBody>
      </p:sp>
      <p:sp>
        <p:nvSpPr>
          <p:cNvPr id="28" name="Equal 34"/>
          <p:cNvSpPr/>
          <p:nvPr/>
        </p:nvSpPr>
        <p:spPr bwMode="auto">
          <a:xfrm>
            <a:off x="5790692" y="2137304"/>
            <a:ext cx="578122" cy="578122"/>
          </a:xfrm>
          <a:prstGeom prst="mathEqual">
            <a:avLst/>
          </a:prstGeom>
          <a:solidFill>
            <a:schemeClr val="bg1">
              <a:lumMod val="50000"/>
            </a:schemeClr>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dirty="0">
              <a:ln>
                <a:noFill/>
              </a:ln>
              <a:solidFill>
                <a:srgbClr val="000000"/>
              </a:solidFill>
              <a:effectLst/>
              <a:latin typeface="Gill Sans" charset="0"/>
              <a:ea typeface="ヒラギノ角ゴ ProN W3" charset="0"/>
              <a:cs typeface="ヒラギノ角ゴ ProN W3" charset="0"/>
              <a:sym typeface="Gill Sans" charset="0"/>
            </a:endParaRPr>
          </a:p>
        </p:txBody>
      </p:sp>
    </p:spTree>
    <p:extLst>
      <p:ext uri="{BB962C8B-B14F-4D97-AF65-F5344CB8AC3E}">
        <p14:creationId xmlns:p14="http://schemas.microsoft.com/office/powerpoint/2010/main" val="3111694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1156716" y="225507"/>
            <a:ext cx="9054084" cy="769441"/>
          </a:xfrm>
          <a:prstGeom prst="rect">
            <a:avLst/>
          </a:prstGeom>
          <a:noFill/>
        </p:spPr>
        <p:txBody>
          <a:bodyPr wrap="square" rtlCol="0">
            <a:spAutoFit/>
          </a:bodyPr>
          <a:lstStyle/>
          <a:p>
            <a:r>
              <a:rPr lang="en-US" altLang="zh-CN" sz="4400" b="1" dirty="0">
                <a:solidFill>
                  <a:schemeClr val="tx1">
                    <a:lumMod val="75000"/>
                    <a:lumOff val="25000"/>
                  </a:schemeClr>
                </a:solidFill>
              </a:rPr>
              <a:t>ENTER TEXT TITLE</a:t>
            </a:r>
            <a:endParaRPr lang="zh-CN" altLang="en-US" sz="4400" b="1" dirty="0">
              <a:solidFill>
                <a:schemeClr val="tx1">
                  <a:lumMod val="75000"/>
                  <a:lumOff val="25000"/>
                </a:schemeClr>
              </a:solidFill>
            </a:endParaRPr>
          </a:p>
        </p:txBody>
      </p:sp>
      <p:cxnSp>
        <p:nvCxnSpPr>
          <p:cNvPr id="3" name="直接连接符 2"/>
          <p:cNvCxnSpPr/>
          <p:nvPr/>
        </p:nvCxnSpPr>
        <p:spPr>
          <a:xfrm>
            <a:off x="1156716" y="1009650"/>
            <a:ext cx="11035284" cy="0"/>
          </a:xfrm>
          <a:prstGeom prst="lin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 name="矩形 3"/>
          <p:cNvSpPr/>
          <p:nvPr/>
        </p:nvSpPr>
        <p:spPr>
          <a:xfrm>
            <a:off x="0" y="6648450"/>
            <a:ext cx="12192000" cy="2095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1156716" y="6065666"/>
            <a:ext cx="1338834" cy="792333"/>
            <a:chOff x="1156716" y="5292726"/>
            <a:chExt cx="2644902" cy="1565274"/>
          </a:xfrm>
        </p:grpSpPr>
        <p:sp>
          <p:nvSpPr>
            <p:cNvPr id="5" name="等腰三角形 4"/>
            <p:cNvSpPr/>
            <p:nvPr/>
          </p:nvSpPr>
          <p:spPr>
            <a:xfrm>
              <a:off x="1156716" y="5600700"/>
              <a:ext cx="1458468" cy="1257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1885950" y="5421272"/>
              <a:ext cx="1224643" cy="105572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a:off x="2785110" y="5715000"/>
              <a:ext cx="1016508" cy="876300"/>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nvSpPr>
          <p:spPr>
            <a:xfrm>
              <a:off x="2444387" y="5292726"/>
              <a:ext cx="627997" cy="541377"/>
            </a:xfrm>
            <a:prstGeom prst="triangle">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10" name="Chart Placeholder 9"/>
          <p:cNvGraphicFramePr>
            <a:graphicFrameLocks/>
          </p:cNvGraphicFramePr>
          <p:nvPr>
            <p:extLst>
              <p:ext uri="{D42A27DB-BD31-4B8C-83A1-F6EECF244321}">
                <p14:modId xmlns:p14="http://schemas.microsoft.com/office/powerpoint/2010/main" val="1221650283"/>
              </p:ext>
            </p:extLst>
          </p:nvPr>
        </p:nvGraphicFramePr>
        <p:xfrm>
          <a:off x="370866" y="2445219"/>
          <a:ext cx="7209429" cy="3578209"/>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Placeholder 5"/>
          <p:cNvSpPr txBox="1">
            <a:spLocks/>
          </p:cNvSpPr>
          <p:nvPr/>
        </p:nvSpPr>
        <p:spPr>
          <a:xfrm>
            <a:off x="8216420" y="3611450"/>
            <a:ext cx="3757865" cy="23324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dolor</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sit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nibh</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et</a:t>
            </a:r>
          </a:p>
          <a:p>
            <a:pPr>
              <a:spcBef>
                <a:spcPts val="0"/>
              </a:spcBef>
            </a:pP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dolor</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sit</a:t>
            </a:r>
          </a:p>
          <a:p>
            <a:pPr>
              <a:spcBef>
                <a:spcPts val="0"/>
              </a:spcBef>
            </a:pP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nibh</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endPar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0"/>
              </a:spcBef>
            </a:pPr>
            <a:endPar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0"/>
              </a:spcBef>
            </a:pP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dolor</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sit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nibh</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et</a:t>
            </a:r>
          </a:p>
          <a:p>
            <a:pPr>
              <a:spcBef>
                <a:spcPts val="0"/>
              </a:spcBef>
            </a:pP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ipsum</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dolor</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sit</a:t>
            </a:r>
          </a:p>
          <a:p>
            <a:pPr>
              <a:spcBef>
                <a:spcPts val="0"/>
              </a:spcBef>
            </a:pP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amet</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nibh</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et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consectetur</a:t>
            </a:r>
            <a:r>
              <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JM" sz="1600" dirty="0" err="1">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rPr>
              <a:t>Lorem</a:t>
            </a:r>
            <a:endParaRPr lang="en-JM" sz="1600" dirty="0">
              <a:solidFill>
                <a:schemeClr val="tx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spcBef>
                <a:spcPts val="0"/>
              </a:spcBef>
            </a:pPr>
            <a:endParaRPr lang="en-JM" sz="1600" dirty="0">
              <a:solidFill>
                <a:schemeClr val="tx2">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Content Placeholder 6"/>
          <p:cNvSpPr txBox="1">
            <a:spLocks/>
          </p:cNvSpPr>
          <p:nvPr/>
        </p:nvSpPr>
        <p:spPr>
          <a:xfrm>
            <a:off x="8322442" y="2359738"/>
            <a:ext cx="3286651" cy="1060210"/>
          </a:xfrm>
          <a:prstGeom prst="rect">
            <a:avLst/>
          </a:prstGeom>
          <a:solidFill>
            <a:schemeClr val="tx1">
              <a:lumMod val="75000"/>
              <a:lumOff val="25000"/>
            </a:schemeClr>
          </a:solidFill>
          <a:ln>
            <a:no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JM" sz="3600" dirty="0">
                <a:solidFill>
                  <a:srgbClr val="FFC000"/>
                </a:solidFill>
              </a:rPr>
              <a:t>2020 Revenue projections</a:t>
            </a:r>
          </a:p>
        </p:txBody>
      </p:sp>
      <p:sp>
        <p:nvSpPr>
          <p:cNvPr id="13" name="Content Placeholder 2"/>
          <p:cNvSpPr txBox="1">
            <a:spLocks/>
          </p:cNvSpPr>
          <p:nvPr/>
        </p:nvSpPr>
        <p:spPr>
          <a:xfrm>
            <a:off x="370866" y="1411514"/>
            <a:ext cx="11450269" cy="71564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JM" sz="1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Proin a erat ut nibh aliquam anim entum et sed quam. Quisque</a:t>
            </a:r>
          </a:p>
          <a:p>
            <a:pPr>
              <a:spcBef>
                <a:spcPts val="0"/>
              </a:spcBef>
            </a:pPr>
            <a:r>
              <a:rPr lang="en-JM" sz="160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rPr>
              <a:t>mollis augue nec enim Lorem ipsum lorem ipsum consectetur adipiscing el lorem ipsum dolor sit amet elit.</a:t>
            </a:r>
          </a:p>
          <a:p>
            <a:endParaRPr lang="en-JM" sz="1600" dirty="0">
              <a:solidFill>
                <a:schemeClr val="bg1">
                  <a:lumMod val="50000"/>
                </a:schemeClr>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4" name="Rectangular Callout 8"/>
          <p:cNvSpPr/>
          <p:nvPr/>
        </p:nvSpPr>
        <p:spPr>
          <a:xfrm>
            <a:off x="5141811" y="2551240"/>
            <a:ext cx="1272252" cy="636126"/>
          </a:xfrm>
          <a:prstGeom prst="wedgeRectCallout">
            <a:avLst>
              <a:gd name="adj1" fmla="val -20833"/>
              <a:gd name="adj2" fmla="val 82065"/>
            </a:avLst>
          </a:prstGeom>
          <a:solidFill>
            <a:schemeClr val="tx1">
              <a:lumMod val="75000"/>
              <a:lumOff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400"/>
              </a:lnSpc>
            </a:pPr>
            <a:r>
              <a:rPr lang="en-JM" sz="1400" b="1" dirty="0">
                <a:solidFill>
                  <a:srgbClr val="FFC000"/>
                </a:solidFill>
                <a:latin typeface="Bebas Neue" pitchFamily="34" charset="0"/>
              </a:rPr>
              <a:t>$6M GROSS</a:t>
            </a:r>
          </a:p>
        </p:txBody>
      </p:sp>
    </p:spTree>
    <p:extLst>
      <p:ext uri="{BB962C8B-B14F-4D97-AF65-F5344CB8AC3E}">
        <p14:creationId xmlns:p14="http://schemas.microsoft.com/office/powerpoint/2010/main" val="441764295"/>
      </p:ext>
    </p:extLst>
  </p:cSld>
  <p:clrMapOvr>
    <a:masterClrMapping/>
  </p:clrMapOvr>
</p:sld>
</file>

<file path=ppt/theme/theme1.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1792</Words>
  <Application>Microsoft Office PowerPoint</Application>
  <PresentationFormat>宽屏</PresentationFormat>
  <Paragraphs>164</Paragraphs>
  <Slides>19</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19</vt:i4>
      </vt:variant>
    </vt:vector>
  </HeadingPairs>
  <TitlesOfParts>
    <vt:vector size="34" baseType="lpstr">
      <vt:lpstr>Bebas Neue</vt:lpstr>
      <vt:lpstr>Bevan</vt:lpstr>
      <vt:lpstr>Droid Sans</vt:lpstr>
      <vt:lpstr>Gill Sans</vt:lpstr>
      <vt:lpstr>Hiragino Sans GB W3</vt:lpstr>
      <vt:lpstr>Open Sans Light</vt:lpstr>
      <vt:lpstr>Signika Negative</vt:lpstr>
      <vt:lpstr>微软雅黑</vt:lpstr>
      <vt:lpstr>Arial</vt:lpstr>
      <vt:lpstr>Calibri</vt:lpstr>
      <vt:lpstr>Calibri Light</vt:lpstr>
      <vt:lpstr>Impact</vt:lpstr>
      <vt:lpstr>Times New Roman</vt:lpstr>
      <vt:lpstr>Wingdings</vt:lpstr>
      <vt:lpstr>https://www.freeppt7.com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Windows 用户</cp:lastModifiedBy>
  <cp:revision>6</cp:revision>
  <dcterms:created xsi:type="dcterms:W3CDTF">2015-01-03T07:55:45Z</dcterms:created>
  <dcterms:modified xsi:type="dcterms:W3CDTF">2020-04-17T00:09:19Z</dcterms:modified>
</cp:coreProperties>
</file>