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1" r:id="rId4"/>
    <p:sldId id="260" r:id="rId5"/>
    <p:sldId id="273" r:id="rId6"/>
    <p:sldId id="274" r:id="rId7"/>
    <p:sldId id="275" r:id="rId8"/>
    <p:sldId id="262" r:id="rId9"/>
    <p:sldId id="271" r:id="rId10"/>
    <p:sldId id="272" r:id="rId11"/>
    <p:sldId id="268" r:id="rId12"/>
    <p:sldId id="269" r:id="rId13"/>
    <p:sldId id="263" r:id="rId14"/>
    <p:sldId id="276" r:id="rId15"/>
    <p:sldId id="277" r:id="rId16"/>
    <p:sldId id="278" r:id="rId17"/>
    <p:sldId id="280" r:id="rId18"/>
    <p:sldId id="279" r:id="rId19"/>
    <p:sldId id="264" r:id="rId20"/>
    <p:sldId id="258" r:id="rId21"/>
    <p:sldId id="267" r:id="rId22"/>
    <p:sldId id="270" r:id="rId23"/>
    <p:sldId id="265" r:id="rId24"/>
    <p:sldId id="259" r:id="rId25"/>
    <p:sldId id="266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83">
          <p15:clr>
            <a:srgbClr val="A4A3A4"/>
          </p15:clr>
        </p15:guide>
        <p15:guide id="3" orient="horz" pos="414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774">
          <p15:clr>
            <a:srgbClr val="A4A3A4"/>
          </p15:clr>
        </p15:guide>
        <p15:guide id="7" pos="3840">
          <p15:clr>
            <a:srgbClr val="A4A3A4"/>
          </p15:clr>
        </p15:guide>
        <p15:guide id="8" pos="7008">
          <p15:clr>
            <a:srgbClr val="A4A3A4"/>
          </p15:clr>
        </p15:guide>
        <p15:guide id="9" pos="6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27"/>
    <a:srgbClr val="FFE401"/>
    <a:srgbClr val="373737"/>
    <a:srgbClr val="F7F7F7"/>
    <a:srgbClr val="E0C606"/>
    <a:srgbClr val="ECD600"/>
    <a:srgbClr val="F6DF00"/>
    <a:srgbClr val="E2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>
        <p:guide orient="horz" pos="2160"/>
        <p:guide orient="horz" pos="1783"/>
        <p:guide orient="horz" pos="414"/>
        <p:guide orient="horz" pos="3929"/>
        <p:guide orient="horz" pos="3702"/>
        <p:guide orient="horz" pos="1774"/>
        <p:guide pos="3840"/>
        <p:guide pos="7008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04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  <c:pt idx="6">
                  <c:v>类别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2</c:v>
                </c:pt>
                <c:pt idx="6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98-4FB5-B9C2-23D216416C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04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  <c:pt idx="6">
                  <c:v>类别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</c:v>
                </c:pt>
                <c:pt idx="5">
                  <c:v>2.9</c:v>
                </c:pt>
                <c:pt idx="6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98-4FB5-B9C2-23D216416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502976"/>
        <c:axId val="34281088"/>
      </c:lineChart>
      <c:catAx>
        <c:axId val="6950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0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zh-CN"/>
          </a:p>
        </c:txPr>
        <c:crossAx val="34281088"/>
        <c:crosses val="autoZero"/>
        <c:auto val="1"/>
        <c:lblAlgn val="ctr"/>
        <c:lblOffset val="100"/>
        <c:noMultiLvlLbl val="0"/>
      </c:catAx>
      <c:valAx>
        <c:axId val="34281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9502976"/>
        <c:crosses val="autoZero"/>
        <c:crossBetween val="between"/>
      </c:valAx>
      <c:spPr>
        <a:noFill/>
        <a:ln w="2533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黑体" panose="02010609060101010101" pitchFamily="49" charset="-122"/>
          <a:ea typeface="黑体" panose="02010609060101010101" pitchFamily="49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DA87315D-F6C3-42A2-920C-B2C84AD5BFA9}" type="datetimeFigureOut">
              <a:rPr lang="zh-CN" altLang="en-US"/>
              <a:pPr/>
              <a:t>2020/4/18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D0BB74B8-3B4E-425E-8091-927D08A6EF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699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25CD923D-3BE0-473E-9F0A-2C84AB39BD3D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512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8B796296-29C6-434C-BDF8-73D030F5D2EB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066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1C4F469B-9CDB-4B28-9B37-3E176FA2C121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774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80CEB83D-3757-4AB6-95DB-BA7447C665F0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4933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8857425B-ABE1-4B42-8A6A-021D9F3EE296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8978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844C2C1B-6D04-44EF-BB5F-464F0A1C11E9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21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241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7354DC63-0D45-47DF-8A03-543874ED50C7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22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2299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494BE37B-5F63-416C-82B9-B58FAC77011A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23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457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C914B506-C888-48D5-8A63-5B0852F211A5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pPr/>
              <a:t>24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447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43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E8DB416C-C37E-4EEB-AF9B-13EEAF1CD01D}" type="datetimeFigureOut">
              <a:rPr lang="zh-CN" altLang="en-US"/>
              <a:pPr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D7E0CC01-11DB-414C-B6C6-1BB319E2D7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4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5D4C1F4E-22F1-4D42-B1D1-7B1CAF3FDD13}" type="datetimeFigureOut">
              <a:rPr lang="zh-CN" altLang="en-US"/>
              <a:pPr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BEFD1CBC-47C5-4BF6-84E0-D209F6627C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38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895A4E8E-FCC7-42E8-B8F1-1BE9506B7827}" type="datetimeFigureOut">
              <a:rPr lang="zh-CN" altLang="en-US"/>
              <a:pPr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81D35C4A-8E9F-42A0-AFF1-35447AD4C3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65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E0634541-47A1-419D-96C8-BF3A5B7B06DD}" type="datetimeFigureOut">
              <a:rPr lang="zh-CN" altLang="en-US"/>
              <a:pPr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71CC1041-7C4F-4DEF-8B1B-DE6BA37872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0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8BE8A7F8-FF7F-433A-8CC5-789DB3500194}" type="datetimeFigureOut">
              <a:rPr lang="zh-CN" altLang="en-US"/>
              <a:pPr/>
              <a:t>2020/4/18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E7D72944-FEA8-4523-9B56-0E71EFB0C4E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65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79F98E11-A95F-4115-BC32-FD456A27047F}" type="datetimeFigureOut">
              <a:rPr lang="zh-CN" altLang="en-US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F1018D3B-8ABC-4987-9FD7-9351A97502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9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BB65B0BD-7736-4ADD-B8FA-E7E73EA7237E}" type="datetimeFigureOut">
              <a:rPr lang="zh-CN" altLang="en-US"/>
              <a:pPr/>
              <a:t>2020/4/18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7D6E4EFD-5FA0-4775-8248-B6A71EDB4B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00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6008DF22-601A-4CC7-A251-DD4425F2AECD}" type="datetimeFigureOut">
              <a:rPr lang="zh-CN" altLang="en-US"/>
              <a:pPr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B97342D4-418F-447A-B7E1-FF7C9D7E735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36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566BE740-4359-4306-B858-5F0BD5CDB88E}" type="datetimeFigureOut">
              <a:rPr lang="zh-CN" altLang="en-US"/>
              <a:pPr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/>
            </a:lvl1pPr>
          </a:lstStyle>
          <a:p>
            <a:fld id="{77BBF229-5A73-451F-A0D7-67FE60ABCAC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17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方正兰亭粗黑_GBK" charset="-122"/>
          <a:ea typeface="方正兰亭粗黑_GBK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方正兰亭粗黑_GBK" charset="-122"/>
          <a:ea typeface="方正兰亭粗黑_GBK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方正兰亭粗黑_GBK" charset="-122"/>
          <a:ea typeface="方正兰亭粗黑_GBK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方正兰亭粗黑_GBK" charset="-122"/>
          <a:ea typeface="方正兰亭粗黑_GBK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方正兰亭粗黑_GBK" charset="-122"/>
          <a:ea typeface="方正兰亭粗黑_GBK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方正兰亭粗黑_GBK" charset="-122"/>
          <a:ea typeface="方正兰亭粗黑_GBK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方正兰亭粗黑_GBK" charset="-122"/>
          <a:ea typeface="方正兰亭粗黑_GBK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方正兰亭粗黑_GBK" charset="-122"/>
          <a:ea typeface="方正兰亭粗黑_GBK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2" b="7652"/>
          <a:stretch>
            <a:fillRect/>
          </a:stretch>
        </p:blipFill>
        <p:spPr bwMode="auto">
          <a:xfrm>
            <a:off x="0" y="-1905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27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887538" y="2487613"/>
            <a:ext cx="8416925" cy="769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4400" dirty="0">
                <a:solidFill>
                  <a:schemeClr val="bg1"/>
                </a:solidFill>
                <a:latin typeface="方正兰亭粗黑_GBK" charset="-122"/>
                <a:ea typeface="方正兰亭超细黑简体" panose="02000000000000000000" pitchFamily="2" charset="-122"/>
              </a:rPr>
              <a:t>This is </a:t>
            </a:r>
            <a:r>
              <a:rPr kumimoji="0" lang="en-US" altLang="zh-CN" sz="4400" dirty="0">
                <a:solidFill>
                  <a:srgbClr val="FFE401"/>
                </a:solidFill>
                <a:latin typeface="方正兰亭粗黑_GBK" charset="-122"/>
                <a:ea typeface="方正兰亭粗黑_GBK" charset="-122"/>
              </a:rPr>
              <a:t>not only </a:t>
            </a:r>
            <a:r>
              <a:rPr kumimoji="0" lang="en-US" altLang="zh-CN" sz="4400" dirty="0">
                <a:solidFill>
                  <a:schemeClr val="bg1"/>
                </a:solidFill>
                <a:latin typeface="方正兰亭粗黑_GBK" charset="-122"/>
                <a:ea typeface="方正兰亭超细黑简体" panose="02000000000000000000" pitchFamily="2" charset="-122"/>
              </a:rPr>
              <a:t>a template.</a:t>
            </a:r>
            <a:endParaRPr kumimoji="0" lang="zh-CN" altLang="en-US" sz="4400" dirty="0">
              <a:solidFill>
                <a:schemeClr val="bg1"/>
              </a:solidFill>
              <a:latin typeface="方正兰亭粗黑_GBK" charset="-122"/>
              <a:ea typeface="方正兰亭超细黑简体" panose="02000000000000000000" pitchFamily="2" charset="-122"/>
            </a:endParaRPr>
          </a:p>
        </p:txBody>
      </p:sp>
      <p:sp>
        <p:nvSpPr>
          <p:cNvPr id="11269" name="矩形 6"/>
          <p:cNvSpPr>
            <a:spLocks noChangeArrowheads="1"/>
          </p:cNvSpPr>
          <p:nvPr/>
        </p:nvSpPr>
        <p:spPr bwMode="auto">
          <a:xfrm>
            <a:off x="3390900" y="3330575"/>
            <a:ext cx="5410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100" dirty="0">
                <a:solidFill>
                  <a:schemeClr val="bg1"/>
                </a:solidFill>
              </a:rPr>
              <a:t>You cannot improve your past, but you can improve your future. Once time is wasted, life is wasted. Do one thing at a time, and do well.</a:t>
            </a:r>
            <a:endParaRPr kumimoji="0"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480050" y="4062413"/>
            <a:ext cx="1231900" cy="369887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1272" name="文本框 11"/>
          <p:cNvSpPr txBox="1">
            <a:spLocks noChangeArrowheads="1"/>
          </p:cNvSpPr>
          <p:nvPr/>
        </p:nvSpPr>
        <p:spPr bwMode="auto">
          <a:xfrm>
            <a:off x="5451958" y="4140350"/>
            <a:ext cx="10940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900" b="1" dirty="0"/>
              <a:t>Freeppt7.com</a:t>
            </a:r>
            <a:endParaRPr kumimoji="0" lang="zh-CN" altLang="en-US" sz="900" b="1" dirty="0"/>
          </a:p>
        </p:txBody>
      </p:sp>
      <p:grpSp>
        <p:nvGrpSpPr>
          <p:cNvPr id="11273" name="组合 5"/>
          <p:cNvGrpSpPr>
            <a:grpSpLocks/>
          </p:cNvGrpSpPr>
          <p:nvPr/>
        </p:nvGrpSpPr>
        <p:grpSpPr bwMode="auto">
          <a:xfrm>
            <a:off x="6457950" y="4119563"/>
            <a:ext cx="254000" cy="254000"/>
            <a:chOff x="6457496" y="4658798"/>
            <a:chExt cx="254000" cy="254000"/>
          </a:xfrm>
        </p:grpSpPr>
        <p:sp>
          <p:nvSpPr>
            <p:cNvPr id="11" name="矩形 10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1279" name="Freeform 121"/>
            <p:cNvSpPr>
              <a:spLocks/>
            </p:cNvSpPr>
            <p:nvPr/>
          </p:nvSpPr>
          <p:spPr bwMode="auto">
            <a:xfrm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74" name="组合 13"/>
          <p:cNvGrpSpPr>
            <a:grpSpLocks/>
          </p:cNvGrpSpPr>
          <p:nvPr/>
        </p:nvGrpSpPr>
        <p:grpSpPr bwMode="auto">
          <a:xfrm>
            <a:off x="5969000" y="6470650"/>
            <a:ext cx="254000" cy="254000"/>
            <a:chOff x="6457496" y="4658798"/>
            <a:chExt cx="254000" cy="254000"/>
          </a:xfrm>
        </p:grpSpPr>
        <p:sp>
          <p:nvSpPr>
            <p:cNvPr id="15" name="矩形 14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1277" name="Freeform 121"/>
            <p:cNvSpPr>
              <a:spLocks/>
            </p:cNvSpPr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5200650" y="-19050"/>
            <a:ext cx="1790700" cy="41910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rgbClr val="272727"/>
                </a:solidFill>
              </a:rPr>
              <a:t>Company LOGO</a:t>
            </a:r>
            <a:endParaRPr kumimoji="0" lang="zh-CN" altLang="en-US" sz="1400">
              <a:solidFill>
                <a:srgbClr val="272727"/>
              </a:solidFill>
            </a:endParaRPr>
          </a:p>
        </p:txBody>
      </p:sp>
      <p:sp>
        <p:nvSpPr>
          <p:cNvPr id="16" name="TextBox 3">
            <a:hlinkClick r:id="rId4"/>
            <a:extLst>
              <a:ext uri="{FF2B5EF4-FFF2-40B4-BE49-F238E27FC236}">
                <a16:creationId xmlns:a16="http://schemas.microsoft.com/office/drawing/2014/main" id="{CB40E68E-6E55-4591-A761-1D5A6D061B0C}"/>
              </a:ext>
            </a:extLst>
          </p:cNvPr>
          <p:cNvSpPr txBox="1"/>
          <p:nvPr/>
        </p:nvSpPr>
        <p:spPr>
          <a:xfrm>
            <a:off x="3511193" y="528947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4027488"/>
            <a:ext cx="6096000" cy="2830512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260600" y="4027488"/>
            <a:ext cx="3848100" cy="2830512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441575" y="4549775"/>
            <a:ext cx="270192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YOUR </a:t>
            </a:r>
          </a:p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TITLE HERE </a:t>
            </a:r>
            <a:endParaRPr kumimoji="0" lang="zh-CN" altLang="en-US" sz="2800">
              <a:solidFill>
                <a:schemeClr val="bg1"/>
              </a:solidFill>
              <a:latin typeface="方正兰亭粗黑_GBK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560638" y="5554663"/>
            <a:ext cx="503237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441575" y="5621338"/>
            <a:ext cx="2968625" cy="96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6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You cannot improve your past, but you can improve your future.</a:t>
            </a:r>
          </a:p>
        </p:txBody>
      </p:sp>
      <p:sp>
        <p:nvSpPr>
          <p:cNvPr id="16" name="矩形 15"/>
          <p:cNvSpPr/>
          <p:nvPr/>
        </p:nvSpPr>
        <p:spPr>
          <a:xfrm>
            <a:off x="9245600" y="528638"/>
            <a:ext cx="600075" cy="452437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grpSp>
        <p:nvGrpSpPr>
          <p:cNvPr id="20487" name="组合 22"/>
          <p:cNvGrpSpPr>
            <a:grpSpLocks/>
          </p:cNvGrpSpPr>
          <p:nvPr/>
        </p:nvGrpSpPr>
        <p:grpSpPr bwMode="auto">
          <a:xfrm rot="10800000">
            <a:off x="9386888" y="3790950"/>
            <a:ext cx="254000" cy="508000"/>
            <a:chOff x="-1751593" y="4559615"/>
            <a:chExt cx="254000" cy="508000"/>
          </a:xfrm>
        </p:grpSpPr>
        <p:grpSp>
          <p:nvGrpSpPr>
            <p:cNvPr id="20497" name="组合 6"/>
            <p:cNvGrpSpPr>
              <a:grpSpLocks/>
            </p:cNvGrpSpPr>
            <p:nvPr/>
          </p:nvGrpSpPr>
          <p:grpSpPr bwMode="auto">
            <a:xfrm>
              <a:off x="-1751593" y="4813615"/>
              <a:ext cx="254000" cy="254000"/>
              <a:chOff x="6457496" y="4658798"/>
              <a:chExt cx="254000" cy="25400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457496" y="4658798"/>
                <a:ext cx="254000" cy="254000"/>
              </a:xfrm>
              <a:prstGeom prst="rect">
                <a:avLst/>
              </a:prstGeom>
              <a:solidFill>
                <a:srgbClr val="FFE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20502" name="Freeform 121"/>
              <p:cNvSpPr>
                <a:spLocks/>
              </p:cNvSpPr>
              <p:nvPr/>
            </p:nvSpPr>
            <p:spPr bwMode="auto">
              <a:xfrm rot="5400000">
                <a:off x="6545602" y="4717536"/>
                <a:ext cx="77788" cy="136525"/>
              </a:xfrm>
              <a:custGeom>
                <a:avLst/>
                <a:gdLst>
                  <a:gd name="T0" fmla="*/ 44450 w 49"/>
                  <a:gd name="T1" fmla="*/ 101600 h 86"/>
                  <a:gd name="T2" fmla="*/ 6350 w 49"/>
                  <a:gd name="T3" fmla="*/ 136525 h 86"/>
                  <a:gd name="T4" fmla="*/ 0 w 49"/>
                  <a:gd name="T5" fmla="*/ 128588 h 86"/>
                  <a:gd name="T6" fmla="*/ 58738 w 49"/>
                  <a:gd name="T7" fmla="*/ 68263 h 86"/>
                  <a:gd name="T8" fmla="*/ 0 w 49"/>
                  <a:gd name="T9" fmla="*/ 12700 h 86"/>
                  <a:gd name="T10" fmla="*/ 6350 w 49"/>
                  <a:gd name="T11" fmla="*/ 0 h 86"/>
                  <a:gd name="T12" fmla="*/ 77788 w 49"/>
                  <a:gd name="T13" fmla="*/ 68263 h 86"/>
                  <a:gd name="T14" fmla="*/ 66675 w 49"/>
                  <a:gd name="T15" fmla="*/ 79375 h 86"/>
                  <a:gd name="T16" fmla="*/ 44450 w 49"/>
                  <a:gd name="T17" fmla="*/ 10160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86">
                    <a:moveTo>
                      <a:pt x="28" y="64"/>
                    </a:moveTo>
                    <a:lnTo>
                      <a:pt x="4" y="86"/>
                    </a:lnTo>
                    <a:lnTo>
                      <a:pt x="0" y="81"/>
                    </a:lnTo>
                    <a:lnTo>
                      <a:pt x="37" y="43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9" y="43"/>
                    </a:lnTo>
                    <a:lnTo>
                      <a:pt x="42" y="50"/>
                    </a:lnTo>
                    <a:lnTo>
                      <a:pt x="28" y="64"/>
                    </a:ln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498" name="组合 10"/>
            <p:cNvGrpSpPr>
              <a:grpSpLocks/>
            </p:cNvGrpSpPr>
            <p:nvPr/>
          </p:nvGrpSpPr>
          <p:grpSpPr bwMode="auto">
            <a:xfrm rot="10800000">
              <a:off x="-1751593" y="4559615"/>
              <a:ext cx="254000" cy="254000"/>
              <a:chOff x="6457496" y="4658798"/>
              <a:chExt cx="254000" cy="25400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6457496" y="4658798"/>
                <a:ext cx="254000" cy="254000"/>
              </a:xfrm>
              <a:prstGeom prst="rect">
                <a:avLst/>
              </a:prstGeom>
              <a:solidFill>
                <a:srgbClr val="2727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20500" name="Freeform 121"/>
              <p:cNvSpPr>
                <a:spLocks/>
              </p:cNvSpPr>
              <p:nvPr/>
            </p:nvSpPr>
            <p:spPr bwMode="auto">
              <a:xfrm rot="5400000">
                <a:off x="6545602" y="4717536"/>
                <a:ext cx="77788" cy="136525"/>
              </a:xfrm>
              <a:custGeom>
                <a:avLst/>
                <a:gdLst>
                  <a:gd name="T0" fmla="*/ 44450 w 49"/>
                  <a:gd name="T1" fmla="*/ 101600 h 86"/>
                  <a:gd name="T2" fmla="*/ 6350 w 49"/>
                  <a:gd name="T3" fmla="*/ 136525 h 86"/>
                  <a:gd name="T4" fmla="*/ 0 w 49"/>
                  <a:gd name="T5" fmla="*/ 128588 h 86"/>
                  <a:gd name="T6" fmla="*/ 58738 w 49"/>
                  <a:gd name="T7" fmla="*/ 68263 h 86"/>
                  <a:gd name="T8" fmla="*/ 0 w 49"/>
                  <a:gd name="T9" fmla="*/ 12700 h 86"/>
                  <a:gd name="T10" fmla="*/ 6350 w 49"/>
                  <a:gd name="T11" fmla="*/ 0 h 86"/>
                  <a:gd name="T12" fmla="*/ 77788 w 49"/>
                  <a:gd name="T13" fmla="*/ 68263 h 86"/>
                  <a:gd name="T14" fmla="*/ 66675 w 49"/>
                  <a:gd name="T15" fmla="*/ 79375 h 86"/>
                  <a:gd name="T16" fmla="*/ 44450 w 49"/>
                  <a:gd name="T17" fmla="*/ 10160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86">
                    <a:moveTo>
                      <a:pt x="28" y="64"/>
                    </a:moveTo>
                    <a:lnTo>
                      <a:pt x="4" y="86"/>
                    </a:lnTo>
                    <a:lnTo>
                      <a:pt x="0" y="81"/>
                    </a:lnTo>
                    <a:lnTo>
                      <a:pt x="37" y="43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9" y="43"/>
                    </a:lnTo>
                    <a:lnTo>
                      <a:pt x="42" y="50"/>
                    </a:lnTo>
                    <a:lnTo>
                      <a:pt x="28" y="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0488" name="组合 25"/>
          <p:cNvGrpSpPr>
            <a:grpSpLocks/>
          </p:cNvGrpSpPr>
          <p:nvPr/>
        </p:nvGrpSpPr>
        <p:grpSpPr bwMode="auto">
          <a:xfrm>
            <a:off x="685800" y="981075"/>
            <a:ext cx="4141788" cy="3046413"/>
            <a:chOff x="6096000" y="981075"/>
            <a:chExt cx="4141616" cy="3046412"/>
          </a:xfrm>
        </p:grpSpPr>
        <p:sp>
          <p:nvSpPr>
            <p:cNvPr id="10" name="矩形 9"/>
            <p:cNvSpPr/>
            <p:nvPr/>
          </p:nvSpPr>
          <p:spPr>
            <a:xfrm>
              <a:off x="6096000" y="981075"/>
              <a:ext cx="4141616" cy="3046412"/>
            </a:xfrm>
            <a:prstGeom prst="rect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376976" y="1493838"/>
              <a:ext cx="2543069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2800">
                  <a:solidFill>
                    <a:schemeClr val="bg1"/>
                  </a:solidFill>
                  <a:latin typeface="方正兰亭粗黑_GBK" charset="-122"/>
                </a:rPr>
                <a:t>TEXT HERE</a:t>
              </a:r>
              <a:endParaRPr kumimoji="0" lang="zh-CN" altLang="en-US" sz="2800">
                <a:solidFill>
                  <a:schemeClr val="bg1"/>
                </a:solidFill>
                <a:latin typeface="方正兰亭粗黑_GBK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496033" y="2089150"/>
              <a:ext cx="503217" cy="0"/>
            </a:xfrm>
            <a:prstGeom prst="line">
              <a:avLst/>
            </a:prstGeom>
            <a:ln w="3810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6376976" y="2160588"/>
              <a:ext cx="2968502" cy="9604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600" dirty="0">
                  <a:solidFill>
                    <a:schemeClr val="bg1">
                      <a:lumMod val="75000"/>
                    </a:schemeClr>
                  </a:solidFill>
                  <a:latin typeface="+mn-ea"/>
                  <a:ea typeface="+mn-ea"/>
                </a:rPr>
                <a:t>Once time is wasted, life is wasted. Do one thing at a time, and do well.</a:t>
              </a:r>
            </a:p>
          </p:txBody>
        </p:sp>
      </p:grpSp>
      <p:pic>
        <p:nvPicPr>
          <p:cNvPr id="20489" name="图片 2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981075"/>
            <a:ext cx="45688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7945438" y="0"/>
            <a:ext cx="1300162" cy="981075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pic>
        <p:nvPicPr>
          <p:cNvPr id="20491" name="图片 26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4313"/>
            <a:ext cx="22606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/>
          <p:nvPr/>
        </p:nvSpPr>
        <p:spPr>
          <a:xfrm>
            <a:off x="1327150" y="5530850"/>
            <a:ext cx="933450" cy="715963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4738" y="620713"/>
            <a:ext cx="3048000" cy="6237287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122738" y="620713"/>
            <a:ext cx="1973262" cy="1512887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096000" y="620713"/>
            <a:ext cx="1973263" cy="1512887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069263" y="620713"/>
            <a:ext cx="4122737" cy="1512887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247775" y="900113"/>
            <a:ext cx="270192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YOUR </a:t>
            </a:r>
          </a:p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TITLE HERE </a:t>
            </a:r>
            <a:endParaRPr kumimoji="0" lang="zh-CN" altLang="en-US" sz="2800">
              <a:solidFill>
                <a:schemeClr val="bg1"/>
              </a:solidFill>
              <a:latin typeface="方正兰亭粗黑_GBK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366838" y="1905000"/>
            <a:ext cx="503237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295775" y="900113"/>
            <a:ext cx="1038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000" dirty="0">
                <a:solidFill>
                  <a:srgbClr val="272727"/>
                </a:solidFill>
                <a:latin typeface="+mj-lt"/>
                <a:ea typeface="+mn-ea"/>
              </a:rPr>
              <a:t>TEXT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95775" y="1300163"/>
            <a:ext cx="16748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1600">
                <a:solidFill>
                  <a:srgbClr val="272727"/>
                </a:solidFill>
              </a:rPr>
              <a:t>Add something</a:t>
            </a:r>
          </a:p>
          <a:p>
            <a:r>
              <a:rPr kumimoji="0" lang="en-US" altLang="zh-CN" sz="1600">
                <a:solidFill>
                  <a:srgbClr val="272727"/>
                </a:solidFill>
              </a:rPr>
              <a:t>here.</a:t>
            </a:r>
            <a:endParaRPr kumimoji="0" lang="en-US" altLang="zh-CN" sz="16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69038" y="900113"/>
            <a:ext cx="1038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000" dirty="0">
                <a:solidFill>
                  <a:schemeClr val="bg1"/>
                </a:solidFill>
                <a:latin typeface="+mj-lt"/>
                <a:ea typeface="+mn-ea"/>
              </a:rPr>
              <a:t>TEXT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69038" y="1300163"/>
            <a:ext cx="16748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1600">
                <a:solidFill>
                  <a:srgbClr val="BFBFBF"/>
                </a:solidFill>
              </a:rPr>
              <a:t>Add something</a:t>
            </a:r>
          </a:p>
          <a:p>
            <a:r>
              <a:rPr kumimoji="0" lang="en-US" altLang="zh-CN" sz="1600">
                <a:solidFill>
                  <a:srgbClr val="BFBFBF"/>
                </a:solidFill>
              </a:rPr>
              <a:t>here.</a:t>
            </a:r>
            <a:endParaRPr kumimoji="0" lang="en-US" altLang="zh-CN" sz="1600">
              <a:solidFill>
                <a:srgbClr val="BFBFBF"/>
              </a:solidFill>
              <a:latin typeface="方正兰亭粗黑_GBK" charset="-122"/>
            </a:endParaRPr>
          </a:p>
        </p:txBody>
      </p:sp>
      <p:grpSp>
        <p:nvGrpSpPr>
          <p:cNvPr id="21515" name="组合 14"/>
          <p:cNvGrpSpPr>
            <a:grpSpLocks/>
          </p:cNvGrpSpPr>
          <p:nvPr/>
        </p:nvGrpSpPr>
        <p:grpSpPr bwMode="auto">
          <a:xfrm>
            <a:off x="2068513" y="2667000"/>
            <a:ext cx="1060450" cy="774700"/>
            <a:chOff x="2067984" y="2905780"/>
            <a:chExt cx="1061509" cy="774916"/>
          </a:xfrm>
        </p:grpSpPr>
        <p:sp>
          <p:nvSpPr>
            <p:cNvPr id="21531" name="文本框 12"/>
            <p:cNvSpPr txBox="1">
              <a:spLocks noChangeArrowheads="1"/>
            </p:cNvSpPr>
            <p:nvPr/>
          </p:nvSpPr>
          <p:spPr bwMode="auto">
            <a:xfrm>
              <a:off x="2287595" y="2905780"/>
              <a:ext cx="6222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2800">
                  <a:solidFill>
                    <a:schemeClr val="bg1"/>
                  </a:solidFill>
                </a:rPr>
                <a:t>03</a:t>
              </a:r>
              <a:endParaRPr kumimoji="0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067984" y="3342465"/>
              <a:ext cx="1061509" cy="338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1600">
                  <a:solidFill>
                    <a:srgbClr val="BFBFBF"/>
                  </a:solidFill>
                </a:rPr>
                <a:t>2015-06</a:t>
              </a:r>
              <a:endParaRPr kumimoji="0" lang="zh-CN" altLang="en-US" sz="1600">
                <a:solidFill>
                  <a:srgbClr val="BFBFBF"/>
                </a:solidFill>
              </a:endParaRPr>
            </a:p>
          </p:txBody>
        </p:sp>
      </p:grpSp>
      <p:grpSp>
        <p:nvGrpSpPr>
          <p:cNvPr id="21516" name="组合 15"/>
          <p:cNvGrpSpPr>
            <a:grpSpLocks/>
          </p:cNvGrpSpPr>
          <p:nvPr/>
        </p:nvGrpSpPr>
        <p:grpSpPr bwMode="auto">
          <a:xfrm>
            <a:off x="2070100" y="4006850"/>
            <a:ext cx="1057275" cy="774700"/>
            <a:chOff x="2069588" y="2905780"/>
            <a:chExt cx="1058303" cy="774916"/>
          </a:xfrm>
        </p:grpSpPr>
        <p:sp>
          <p:nvSpPr>
            <p:cNvPr id="21529" name="文本框 16"/>
            <p:cNvSpPr txBox="1">
              <a:spLocks noChangeArrowheads="1"/>
            </p:cNvSpPr>
            <p:nvPr/>
          </p:nvSpPr>
          <p:spPr bwMode="auto">
            <a:xfrm>
              <a:off x="2286792" y="2905780"/>
              <a:ext cx="6238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2800">
                  <a:solidFill>
                    <a:schemeClr val="bg1"/>
                  </a:solidFill>
                </a:rPr>
                <a:t>14</a:t>
              </a:r>
              <a:endParaRPr kumimoji="0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069588" y="3342465"/>
              <a:ext cx="1058303" cy="338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1600">
                  <a:solidFill>
                    <a:srgbClr val="BFBFBF"/>
                  </a:solidFill>
                </a:rPr>
                <a:t>2015-12</a:t>
              </a:r>
              <a:endParaRPr kumimoji="0" lang="zh-CN" altLang="en-US" sz="1600">
                <a:solidFill>
                  <a:srgbClr val="BFBFBF"/>
                </a:solidFill>
              </a:endParaRPr>
            </a:p>
          </p:txBody>
        </p:sp>
      </p:grpSp>
      <p:grpSp>
        <p:nvGrpSpPr>
          <p:cNvPr id="21517" name="组合 18"/>
          <p:cNvGrpSpPr>
            <a:grpSpLocks/>
          </p:cNvGrpSpPr>
          <p:nvPr/>
        </p:nvGrpSpPr>
        <p:grpSpPr bwMode="auto">
          <a:xfrm>
            <a:off x="2066925" y="5345113"/>
            <a:ext cx="1063625" cy="776287"/>
            <a:chOff x="2066381" y="2905780"/>
            <a:chExt cx="1064715" cy="774916"/>
          </a:xfrm>
        </p:grpSpPr>
        <p:sp>
          <p:nvSpPr>
            <p:cNvPr id="21527" name="文本框 19"/>
            <p:cNvSpPr txBox="1">
              <a:spLocks noChangeArrowheads="1"/>
            </p:cNvSpPr>
            <p:nvPr/>
          </p:nvSpPr>
          <p:spPr bwMode="auto">
            <a:xfrm>
              <a:off x="2288396" y="2905780"/>
              <a:ext cx="6206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2800">
                  <a:solidFill>
                    <a:schemeClr val="bg1"/>
                  </a:solidFill>
                </a:rPr>
                <a:t>26</a:t>
              </a:r>
              <a:endParaRPr kumimoji="0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066381" y="3341571"/>
              <a:ext cx="1064715" cy="3391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1600">
                  <a:solidFill>
                    <a:srgbClr val="BFBFBF"/>
                  </a:solidFill>
                </a:rPr>
                <a:t>2016-08</a:t>
              </a:r>
              <a:endParaRPr kumimoji="0" lang="zh-CN" altLang="en-US" sz="1600">
                <a:solidFill>
                  <a:srgbClr val="BFBFBF"/>
                </a:solidFill>
              </a:endParaRPr>
            </a:p>
          </p:txBody>
        </p:sp>
      </p:grpSp>
      <p:grpSp>
        <p:nvGrpSpPr>
          <p:cNvPr id="21518" name="组合 23"/>
          <p:cNvGrpSpPr>
            <a:grpSpLocks/>
          </p:cNvGrpSpPr>
          <p:nvPr/>
        </p:nvGrpSpPr>
        <p:grpSpPr bwMode="auto">
          <a:xfrm>
            <a:off x="4341813" y="2667000"/>
            <a:ext cx="7077075" cy="1039813"/>
            <a:chOff x="4342349" y="2721114"/>
            <a:chExt cx="7077034" cy="1040285"/>
          </a:xfrm>
        </p:grpSpPr>
        <p:sp>
          <p:nvSpPr>
            <p:cNvPr id="21525" name="矩形 21"/>
            <p:cNvSpPr>
              <a:spLocks noChangeArrowheads="1"/>
            </p:cNvSpPr>
            <p:nvPr/>
          </p:nvSpPr>
          <p:spPr bwMode="auto">
            <a:xfrm>
              <a:off x="4342349" y="3059668"/>
              <a:ext cx="6429712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</a:t>
              </a:r>
            </a:p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 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342349" y="2721114"/>
              <a:ext cx="7077034" cy="33829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You cannot improve your past, but you can improve your future. 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  <p:grpSp>
        <p:nvGrpSpPr>
          <p:cNvPr id="21519" name="组合 24"/>
          <p:cNvGrpSpPr>
            <a:grpSpLocks/>
          </p:cNvGrpSpPr>
          <p:nvPr/>
        </p:nvGrpSpPr>
        <p:grpSpPr bwMode="auto">
          <a:xfrm>
            <a:off x="4341813" y="4010025"/>
            <a:ext cx="7077075" cy="1039813"/>
            <a:chOff x="4342349" y="2721114"/>
            <a:chExt cx="7077034" cy="1040285"/>
          </a:xfrm>
        </p:grpSpPr>
        <p:sp>
          <p:nvSpPr>
            <p:cNvPr id="21523" name="矩形 25"/>
            <p:cNvSpPr>
              <a:spLocks noChangeArrowheads="1"/>
            </p:cNvSpPr>
            <p:nvPr/>
          </p:nvSpPr>
          <p:spPr bwMode="auto">
            <a:xfrm>
              <a:off x="4342349" y="3059668"/>
              <a:ext cx="6429712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</a:t>
              </a:r>
            </a:p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 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342349" y="2721114"/>
              <a:ext cx="7077034" cy="33829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You cannot improve your past, but you can improve your future. 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  <p:grpSp>
        <p:nvGrpSpPr>
          <p:cNvPr id="21520" name="组合 27"/>
          <p:cNvGrpSpPr>
            <a:grpSpLocks/>
          </p:cNvGrpSpPr>
          <p:nvPr/>
        </p:nvGrpSpPr>
        <p:grpSpPr bwMode="auto">
          <a:xfrm>
            <a:off x="4341813" y="5348288"/>
            <a:ext cx="7077075" cy="1041400"/>
            <a:chOff x="4342349" y="2721114"/>
            <a:chExt cx="7077034" cy="1040285"/>
          </a:xfrm>
        </p:grpSpPr>
        <p:sp>
          <p:nvSpPr>
            <p:cNvPr id="21521" name="矩形 28"/>
            <p:cNvSpPr>
              <a:spLocks noChangeArrowheads="1"/>
            </p:cNvSpPr>
            <p:nvPr/>
          </p:nvSpPr>
          <p:spPr bwMode="auto">
            <a:xfrm>
              <a:off x="4342349" y="3059668"/>
              <a:ext cx="6429712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</a:t>
              </a:r>
            </a:p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 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342349" y="2721114"/>
              <a:ext cx="7077034" cy="337775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You cannot improve your past, but you can improve your future. 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4738" y="0"/>
            <a:ext cx="3048000" cy="6237288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122738" y="4724400"/>
            <a:ext cx="1973262" cy="1512888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096000" y="4724400"/>
            <a:ext cx="1973263" cy="1512888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069263" y="4724400"/>
            <a:ext cx="4122737" cy="1512888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247775" y="5003800"/>
            <a:ext cx="270192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YOUR </a:t>
            </a:r>
          </a:p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TITLE HERE </a:t>
            </a:r>
            <a:endParaRPr kumimoji="0" lang="zh-CN" altLang="en-US" sz="2800">
              <a:solidFill>
                <a:schemeClr val="bg1"/>
              </a:solidFill>
              <a:latin typeface="方正兰亭粗黑_GBK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366838" y="6008688"/>
            <a:ext cx="503237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295775" y="5003800"/>
            <a:ext cx="1038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000" dirty="0">
                <a:solidFill>
                  <a:srgbClr val="272727"/>
                </a:solidFill>
                <a:latin typeface="+mj-lt"/>
                <a:ea typeface="+mn-ea"/>
              </a:rPr>
              <a:t>TEXT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95775" y="5403850"/>
            <a:ext cx="16748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1600">
                <a:solidFill>
                  <a:srgbClr val="272727"/>
                </a:solidFill>
              </a:rPr>
              <a:t>Add something</a:t>
            </a:r>
          </a:p>
          <a:p>
            <a:r>
              <a:rPr kumimoji="0" lang="en-US" altLang="zh-CN" sz="1600">
                <a:solidFill>
                  <a:srgbClr val="272727"/>
                </a:solidFill>
              </a:rPr>
              <a:t>here.</a:t>
            </a:r>
            <a:endParaRPr kumimoji="0" lang="en-US" altLang="zh-CN" sz="16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69038" y="5003800"/>
            <a:ext cx="1038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000" dirty="0">
                <a:solidFill>
                  <a:schemeClr val="bg1"/>
                </a:solidFill>
                <a:latin typeface="+mj-lt"/>
                <a:ea typeface="+mn-ea"/>
              </a:rPr>
              <a:t>TEXT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69038" y="5403850"/>
            <a:ext cx="16748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1600">
                <a:solidFill>
                  <a:srgbClr val="BFBFBF"/>
                </a:solidFill>
              </a:rPr>
              <a:t>Add something</a:t>
            </a:r>
          </a:p>
          <a:p>
            <a:r>
              <a:rPr kumimoji="0" lang="en-US" altLang="zh-CN" sz="1600">
                <a:solidFill>
                  <a:srgbClr val="BFBFBF"/>
                </a:solidFill>
              </a:rPr>
              <a:t>here.</a:t>
            </a:r>
            <a:endParaRPr kumimoji="0" lang="en-US" altLang="zh-CN" sz="1600">
              <a:solidFill>
                <a:srgbClr val="BFBFBF"/>
              </a:solidFill>
              <a:latin typeface="方正兰亭粗黑_GBK" charset="-122"/>
            </a:endParaRPr>
          </a:p>
        </p:txBody>
      </p:sp>
      <p:grpSp>
        <p:nvGrpSpPr>
          <p:cNvPr id="22539" name="组合 14"/>
          <p:cNvGrpSpPr>
            <a:grpSpLocks/>
          </p:cNvGrpSpPr>
          <p:nvPr/>
        </p:nvGrpSpPr>
        <p:grpSpPr bwMode="auto">
          <a:xfrm>
            <a:off x="2101645" y="514350"/>
            <a:ext cx="994183" cy="775117"/>
            <a:chOff x="2101150" y="2905780"/>
            <a:chExt cx="995176" cy="775333"/>
          </a:xfrm>
        </p:grpSpPr>
        <p:sp>
          <p:nvSpPr>
            <p:cNvPr id="22555" name="文本框 12"/>
            <p:cNvSpPr txBox="1">
              <a:spLocks noChangeArrowheads="1"/>
            </p:cNvSpPr>
            <p:nvPr/>
          </p:nvSpPr>
          <p:spPr bwMode="auto">
            <a:xfrm>
              <a:off x="2288396" y="2905780"/>
              <a:ext cx="6206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2800">
                  <a:solidFill>
                    <a:schemeClr val="bg1"/>
                  </a:solidFill>
                </a:rPr>
                <a:t>12</a:t>
              </a:r>
              <a:endParaRPr kumimoji="0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101150" y="3342465"/>
              <a:ext cx="995176" cy="3386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1600" dirty="0">
                  <a:solidFill>
                    <a:srgbClr val="BFBFBF"/>
                  </a:solidFill>
                </a:rPr>
                <a:t>2018-11</a:t>
              </a:r>
              <a:endParaRPr kumimoji="0" lang="zh-CN" altLang="en-US" sz="1600" dirty="0">
                <a:solidFill>
                  <a:srgbClr val="BFBFBF"/>
                </a:solidFill>
              </a:endParaRPr>
            </a:p>
          </p:txBody>
        </p:sp>
      </p:grpSp>
      <p:grpSp>
        <p:nvGrpSpPr>
          <p:cNvPr id="22540" name="组合 15"/>
          <p:cNvGrpSpPr>
            <a:grpSpLocks/>
          </p:cNvGrpSpPr>
          <p:nvPr/>
        </p:nvGrpSpPr>
        <p:grpSpPr bwMode="auto">
          <a:xfrm>
            <a:off x="2101646" y="1854200"/>
            <a:ext cx="994183" cy="775117"/>
            <a:chOff x="2101903" y="2905780"/>
            <a:chExt cx="993673" cy="775333"/>
          </a:xfrm>
        </p:grpSpPr>
        <p:sp>
          <p:nvSpPr>
            <p:cNvPr id="22553" name="文本框 16"/>
            <p:cNvSpPr txBox="1">
              <a:spLocks noChangeArrowheads="1"/>
            </p:cNvSpPr>
            <p:nvPr/>
          </p:nvSpPr>
          <p:spPr bwMode="auto">
            <a:xfrm>
              <a:off x="2286792" y="2905780"/>
              <a:ext cx="6238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2800">
                  <a:solidFill>
                    <a:schemeClr val="bg1"/>
                  </a:solidFill>
                </a:rPr>
                <a:t>15</a:t>
              </a:r>
              <a:endParaRPr kumimoji="0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101903" y="3342465"/>
              <a:ext cx="993673" cy="3386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1600" dirty="0">
                  <a:solidFill>
                    <a:srgbClr val="BFBFBF"/>
                  </a:solidFill>
                </a:rPr>
                <a:t>2019-09</a:t>
              </a:r>
              <a:endParaRPr kumimoji="0" lang="zh-CN" altLang="en-US" sz="1600" dirty="0">
                <a:solidFill>
                  <a:srgbClr val="BFBFBF"/>
                </a:solidFill>
              </a:endParaRPr>
            </a:p>
          </p:txBody>
        </p:sp>
      </p:grpSp>
      <p:grpSp>
        <p:nvGrpSpPr>
          <p:cNvPr id="22541" name="组合 18"/>
          <p:cNvGrpSpPr>
            <a:grpSpLocks/>
          </p:cNvGrpSpPr>
          <p:nvPr/>
        </p:nvGrpSpPr>
        <p:grpSpPr bwMode="auto">
          <a:xfrm>
            <a:off x="2101645" y="3194050"/>
            <a:ext cx="994183" cy="775117"/>
            <a:chOff x="2101150" y="2905780"/>
            <a:chExt cx="995176" cy="775333"/>
          </a:xfrm>
        </p:grpSpPr>
        <p:sp>
          <p:nvSpPr>
            <p:cNvPr id="22551" name="文本框 19"/>
            <p:cNvSpPr txBox="1">
              <a:spLocks noChangeArrowheads="1"/>
            </p:cNvSpPr>
            <p:nvPr/>
          </p:nvSpPr>
          <p:spPr bwMode="auto">
            <a:xfrm>
              <a:off x="2288396" y="2905780"/>
              <a:ext cx="6206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2800">
                  <a:solidFill>
                    <a:schemeClr val="bg1"/>
                  </a:solidFill>
                </a:rPr>
                <a:t>27</a:t>
              </a:r>
              <a:endParaRPr kumimoji="0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101150" y="3342465"/>
              <a:ext cx="995176" cy="3386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1600" dirty="0">
                  <a:solidFill>
                    <a:srgbClr val="BFBFBF"/>
                  </a:solidFill>
                </a:rPr>
                <a:t>2020-04</a:t>
              </a:r>
              <a:endParaRPr kumimoji="0" lang="zh-CN" altLang="en-US" sz="1600" dirty="0">
                <a:solidFill>
                  <a:srgbClr val="BFBFBF"/>
                </a:solidFill>
              </a:endParaRPr>
            </a:p>
          </p:txBody>
        </p:sp>
      </p:grpSp>
      <p:grpSp>
        <p:nvGrpSpPr>
          <p:cNvPr id="22542" name="组合 23"/>
          <p:cNvGrpSpPr>
            <a:grpSpLocks/>
          </p:cNvGrpSpPr>
          <p:nvPr/>
        </p:nvGrpSpPr>
        <p:grpSpPr bwMode="auto">
          <a:xfrm>
            <a:off x="4341813" y="514350"/>
            <a:ext cx="7077075" cy="1039813"/>
            <a:chOff x="4342349" y="2721114"/>
            <a:chExt cx="7077034" cy="1040285"/>
          </a:xfrm>
        </p:grpSpPr>
        <p:sp>
          <p:nvSpPr>
            <p:cNvPr id="22549" name="矩形 21"/>
            <p:cNvSpPr>
              <a:spLocks noChangeArrowheads="1"/>
            </p:cNvSpPr>
            <p:nvPr/>
          </p:nvSpPr>
          <p:spPr bwMode="auto">
            <a:xfrm>
              <a:off x="4342349" y="3059668"/>
              <a:ext cx="6429712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</a:t>
              </a:r>
            </a:p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 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342349" y="2721114"/>
              <a:ext cx="7077034" cy="33829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You cannot improve your past, but you can improve your future. 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  <p:grpSp>
        <p:nvGrpSpPr>
          <p:cNvPr id="22543" name="组合 24"/>
          <p:cNvGrpSpPr>
            <a:grpSpLocks/>
          </p:cNvGrpSpPr>
          <p:nvPr/>
        </p:nvGrpSpPr>
        <p:grpSpPr bwMode="auto">
          <a:xfrm>
            <a:off x="4341813" y="1857375"/>
            <a:ext cx="7077075" cy="1039813"/>
            <a:chOff x="4342349" y="2721114"/>
            <a:chExt cx="7077034" cy="1040285"/>
          </a:xfrm>
        </p:grpSpPr>
        <p:sp>
          <p:nvSpPr>
            <p:cNvPr id="22547" name="矩形 25"/>
            <p:cNvSpPr>
              <a:spLocks noChangeArrowheads="1"/>
            </p:cNvSpPr>
            <p:nvPr/>
          </p:nvSpPr>
          <p:spPr bwMode="auto">
            <a:xfrm>
              <a:off x="4342349" y="3059668"/>
              <a:ext cx="6429712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</a:t>
              </a:r>
            </a:p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 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342349" y="2721114"/>
              <a:ext cx="7077034" cy="33829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You cannot improve your past, but you can improve your future. 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  <p:grpSp>
        <p:nvGrpSpPr>
          <p:cNvPr id="22544" name="组合 27"/>
          <p:cNvGrpSpPr>
            <a:grpSpLocks/>
          </p:cNvGrpSpPr>
          <p:nvPr/>
        </p:nvGrpSpPr>
        <p:grpSpPr bwMode="auto">
          <a:xfrm>
            <a:off x="4341813" y="3197225"/>
            <a:ext cx="7077075" cy="1039813"/>
            <a:chOff x="4342349" y="2721114"/>
            <a:chExt cx="7077034" cy="1040285"/>
          </a:xfrm>
        </p:grpSpPr>
        <p:sp>
          <p:nvSpPr>
            <p:cNvPr id="22545" name="矩形 28"/>
            <p:cNvSpPr>
              <a:spLocks noChangeArrowheads="1"/>
            </p:cNvSpPr>
            <p:nvPr/>
          </p:nvSpPr>
          <p:spPr bwMode="auto">
            <a:xfrm>
              <a:off x="4342349" y="3059668"/>
              <a:ext cx="6429712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</a:t>
              </a:r>
            </a:p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 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342349" y="2721114"/>
              <a:ext cx="7077034" cy="33829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You cannot improve your past, but you can improve your future. 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12800"/>
            <a:ext cx="12192000" cy="404495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66800" y="603250"/>
            <a:ext cx="1790700" cy="41910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rgbClr val="272727"/>
                </a:solidFill>
              </a:rPr>
              <a:t>Company LOGO</a:t>
            </a:r>
            <a:endParaRPr kumimoji="0" lang="zh-CN" altLang="en-US" sz="1400">
              <a:solidFill>
                <a:srgbClr val="272727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857500" y="603250"/>
            <a:ext cx="144463" cy="209550"/>
          </a:xfrm>
          <a:prstGeom prst="triangle">
            <a:avLst>
              <a:gd name="adj" fmla="val 893"/>
            </a:avLst>
          </a:prstGeom>
          <a:solidFill>
            <a:srgbClr val="E2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38575" y="1547813"/>
            <a:ext cx="4514850" cy="4411662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16450" y="3013075"/>
            <a:ext cx="2959100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272727"/>
                </a:solidFill>
                <a:latin typeface="方正兰亭粗黑_GBK" charset="-122"/>
              </a:rPr>
              <a:t>THREE</a:t>
            </a:r>
            <a:endParaRPr kumimoji="0" lang="zh-CN" altLang="en-US" sz="48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23558" name="矩形 7"/>
          <p:cNvSpPr>
            <a:spLocks noChangeArrowheads="1"/>
          </p:cNvSpPr>
          <p:nvPr/>
        </p:nvSpPr>
        <p:spPr bwMode="auto">
          <a:xfrm>
            <a:off x="4152900" y="4127500"/>
            <a:ext cx="38862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4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</a:p>
        </p:txBody>
      </p:sp>
      <p:sp>
        <p:nvSpPr>
          <p:cNvPr id="9" name="矩形 8"/>
          <p:cNvSpPr/>
          <p:nvPr/>
        </p:nvSpPr>
        <p:spPr>
          <a:xfrm>
            <a:off x="3838575" y="5959475"/>
            <a:ext cx="4514850" cy="90488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23560" name="组合 9"/>
          <p:cNvGrpSpPr>
            <a:grpSpLocks/>
          </p:cNvGrpSpPr>
          <p:nvPr/>
        </p:nvGrpSpPr>
        <p:grpSpPr bwMode="auto">
          <a:xfrm>
            <a:off x="5969000" y="5878513"/>
            <a:ext cx="254000" cy="254000"/>
            <a:chOff x="6457496" y="4658798"/>
            <a:chExt cx="254000" cy="254000"/>
          </a:xfrm>
        </p:grpSpPr>
        <p:sp>
          <p:nvSpPr>
            <p:cNvPr id="11" name="矩形 10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23564" name="Freeform 121"/>
            <p:cNvSpPr>
              <a:spLocks/>
            </p:cNvSpPr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等腰三角形 12"/>
          <p:cNvSpPr/>
          <p:nvPr/>
        </p:nvSpPr>
        <p:spPr>
          <a:xfrm rot="10800000">
            <a:off x="5851525" y="1481138"/>
            <a:ext cx="488950" cy="187325"/>
          </a:xfrm>
          <a:prstGeom prst="triangle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3562" name="Freeform 73"/>
          <p:cNvSpPr>
            <a:spLocks noEditPoints="1"/>
          </p:cNvSpPr>
          <p:nvPr/>
        </p:nvSpPr>
        <p:spPr bwMode="auto">
          <a:xfrm>
            <a:off x="5649913" y="1882775"/>
            <a:ext cx="892175" cy="801688"/>
          </a:xfrm>
          <a:custGeom>
            <a:avLst/>
            <a:gdLst>
              <a:gd name="T0" fmla="*/ 461951 w 83"/>
              <a:gd name="T1" fmla="*/ 608874 h 75"/>
              <a:gd name="T2" fmla="*/ 623096 w 83"/>
              <a:gd name="T3" fmla="*/ 769104 h 75"/>
              <a:gd name="T4" fmla="*/ 440464 w 83"/>
              <a:gd name="T5" fmla="*/ 705012 h 75"/>
              <a:gd name="T6" fmla="*/ 257833 w 83"/>
              <a:gd name="T7" fmla="*/ 769104 h 75"/>
              <a:gd name="T8" fmla="*/ 418978 w 83"/>
              <a:gd name="T9" fmla="*/ 608874 h 75"/>
              <a:gd name="T10" fmla="*/ 0 w 83"/>
              <a:gd name="T11" fmla="*/ 0 h 75"/>
              <a:gd name="T12" fmla="*/ 891672 w 83"/>
              <a:gd name="T13" fmla="*/ 608874 h 75"/>
              <a:gd name="T14" fmla="*/ 32229 w 83"/>
              <a:gd name="T15" fmla="*/ 576828 h 75"/>
              <a:gd name="T16" fmla="*/ 859443 w 83"/>
              <a:gd name="T17" fmla="*/ 32046 h 75"/>
              <a:gd name="T18" fmla="*/ 494180 w 83"/>
              <a:gd name="T19" fmla="*/ 128184 h 75"/>
              <a:gd name="T20" fmla="*/ 429721 w 83"/>
              <a:gd name="T21" fmla="*/ 459326 h 75"/>
              <a:gd name="T22" fmla="*/ 247090 w 83"/>
              <a:gd name="T23" fmla="*/ 448644 h 75"/>
              <a:gd name="T24" fmla="*/ 96687 w 83"/>
              <a:gd name="T25" fmla="*/ 448644 h 75"/>
              <a:gd name="T26" fmla="*/ 139659 w 83"/>
              <a:gd name="T27" fmla="*/ 149548 h 75"/>
              <a:gd name="T28" fmla="*/ 322291 w 83"/>
              <a:gd name="T29" fmla="*/ 235004 h 75"/>
              <a:gd name="T30" fmla="*/ 494180 w 83"/>
              <a:gd name="T31" fmla="*/ 128184 h 75"/>
              <a:gd name="T32" fmla="*/ 719783 w 83"/>
              <a:gd name="T33" fmla="*/ 213640 h 75"/>
              <a:gd name="T34" fmla="*/ 773499 w 83"/>
              <a:gd name="T35" fmla="*/ 267050 h 75"/>
              <a:gd name="T36" fmla="*/ 773499 w 83"/>
              <a:gd name="T37" fmla="*/ 341824 h 75"/>
              <a:gd name="T38" fmla="*/ 719783 w 83"/>
              <a:gd name="T39" fmla="*/ 395234 h 75"/>
              <a:gd name="T40" fmla="*/ 644582 w 83"/>
              <a:gd name="T41" fmla="*/ 395234 h 75"/>
              <a:gd name="T42" fmla="*/ 590867 w 83"/>
              <a:gd name="T43" fmla="*/ 341824 h 75"/>
              <a:gd name="T44" fmla="*/ 590867 w 83"/>
              <a:gd name="T45" fmla="*/ 267050 h 75"/>
              <a:gd name="T46" fmla="*/ 644582 w 83"/>
              <a:gd name="T47" fmla="*/ 213640 h 75"/>
              <a:gd name="T48" fmla="*/ 676811 w 83"/>
              <a:gd name="T49" fmla="*/ 373870 h 75"/>
              <a:gd name="T50" fmla="*/ 730526 w 83"/>
              <a:gd name="T51" fmla="*/ 352506 h 75"/>
              <a:gd name="T52" fmla="*/ 752013 w 83"/>
              <a:gd name="T53" fmla="*/ 299096 h 75"/>
              <a:gd name="T54" fmla="*/ 730526 w 83"/>
              <a:gd name="T55" fmla="*/ 256368 h 75"/>
              <a:gd name="T56" fmla="*/ 676811 w 83"/>
              <a:gd name="T57" fmla="*/ 235004 h 75"/>
              <a:gd name="T58" fmla="*/ 633839 w 83"/>
              <a:gd name="T59" fmla="*/ 256368 h 75"/>
              <a:gd name="T60" fmla="*/ 612353 w 83"/>
              <a:gd name="T61" fmla="*/ 299096 h 75"/>
              <a:gd name="T62" fmla="*/ 633839 w 83"/>
              <a:gd name="T63" fmla="*/ 352506 h 75"/>
              <a:gd name="T64" fmla="*/ 676811 w 83"/>
              <a:gd name="T65" fmla="*/ 373870 h 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3" h="75">
                <a:moveTo>
                  <a:pt x="83" y="57"/>
                </a:moveTo>
                <a:cubicBezTo>
                  <a:pt x="43" y="57"/>
                  <a:pt x="43" y="57"/>
                  <a:pt x="43" y="57"/>
                </a:cubicBezTo>
                <a:cubicBezTo>
                  <a:pt x="43" y="63"/>
                  <a:pt x="43" y="63"/>
                  <a:pt x="43" y="63"/>
                </a:cubicBezTo>
                <a:cubicBezTo>
                  <a:pt x="58" y="72"/>
                  <a:pt x="58" y="72"/>
                  <a:pt x="58" y="72"/>
                </a:cubicBezTo>
                <a:cubicBezTo>
                  <a:pt x="56" y="75"/>
                  <a:pt x="56" y="75"/>
                  <a:pt x="56" y="75"/>
                </a:cubicBezTo>
                <a:cubicBezTo>
                  <a:pt x="41" y="66"/>
                  <a:pt x="41" y="66"/>
                  <a:pt x="41" y="66"/>
                </a:cubicBezTo>
                <a:cubicBezTo>
                  <a:pt x="26" y="75"/>
                  <a:pt x="26" y="75"/>
                  <a:pt x="26" y="75"/>
                </a:cubicBezTo>
                <a:cubicBezTo>
                  <a:pt x="24" y="72"/>
                  <a:pt x="24" y="72"/>
                  <a:pt x="24" y="72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57"/>
                  <a:pt x="39" y="57"/>
                  <a:pt x="39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0"/>
                  <a:pt x="0" y="0"/>
                  <a:pt x="0" y="0"/>
                </a:cubicBezTo>
                <a:cubicBezTo>
                  <a:pt x="83" y="0"/>
                  <a:pt x="83" y="0"/>
                  <a:pt x="83" y="0"/>
                </a:cubicBezTo>
                <a:lnTo>
                  <a:pt x="83" y="57"/>
                </a:lnTo>
                <a:close/>
                <a:moveTo>
                  <a:pt x="3" y="3"/>
                </a:moveTo>
                <a:cubicBezTo>
                  <a:pt x="3" y="54"/>
                  <a:pt x="3" y="54"/>
                  <a:pt x="3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3"/>
                  <a:pt x="80" y="3"/>
                  <a:pt x="80" y="3"/>
                </a:cubicBezTo>
                <a:lnTo>
                  <a:pt x="3" y="3"/>
                </a:lnTo>
                <a:close/>
                <a:moveTo>
                  <a:pt x="46" y="12"/>
                </a:moveTo>
                <a:cubicBezTo>
                  <a:pt x="49" y="13"/>
                  <a:pt x="49" y="13"/>
                  <a:pt x="49" y="13"/>
                </a:cubicBezTo>
                <a:cubicBezTo>
                  <a:pt x="40" y="43"/>
                  <a:pt x="40" y="43"/>
                  <a:pt x="40" y="43"/>
                </a:cubicBezTo>
                <a:cubicBezTo>
                  <a:pt x="30" y="28"/>
                  <a:pt x="30" y="28"/>
                  <a:pt x="30" y="28"/>
                </a:cubicBezTo>
                <a:cubicBezTo>
                  <a:pt x="23" y="42"/>
                  <a:pt x="23" y="42"/>
                  <a:pt x="23" y="42"/>
                </a:cubicBezTo>
                <a:cubicBezTo>
                  <a:pt x="14" y="23"/>
                  <a:pt x="14" y="23"/>
                  <a:pt x="14" y="23"/>
                </a:cubicBezTo>
                <a:cubicBezTo>
                  <a:pt x="9" y="42"/>
                  <a:pt x="9" y="42"/>
                  <a:pt x="9" y="42"/>
                </a:cubicBezTo>
                <a:cubicBezTo>
                  <a:pt x="6" y="41"/>
                  <a:pt x="6" y="41"/>
                  <a:pt x="6" y="41"/>
                </a:cubicBezTo>
                <a:cubicBezTo>
                  <a:pt x="13" y="14"/>
                  <a:pt x="13" y="14"/>
                  <a:pt x="13" y="14"/>
                </a:cubicBezTo>
                <a:cubicBezTo>
                  <a:pt x="23" y="34"/>
                  <a:pt x="23" y="34"/>
                  <a:pt x="23" y="34"/>
                </a:cubicBezTo>
                <a:cubicBezTo>
                  <a:pt x="30" y="22"/>
                  <a:pt x="30" y="22"/>
                  <a:pt x="30" y="22"/>
                </a:cubicBezTo>
                <a:cubicBezTo>
                  <a:pt x="39" y="35"/>
                  <a:pt x="39" y="35"/>
                  <a:pt x="39" y="35"/>
                </a:cubicBezTo>
                <a:lnTo>
                  <a:pt x="46" y="12"/>
                </a:lnTo>
                <a:close/>
                <a:moveTo>
                  <a:pt x="63" y="19"/>
                </a:moveTo>
                <a:cubicBezTo>
                  <a:pt x="65" y="19"/>
                  <a:pt x="66" y="19"/>
                  <a:pt x="67" y="20"/>
                </a:cubicBezTo>
                <a:cubicBezTo>
                  <a:pt x="68" y="20"/>
                  <a:pt x="70" y="21"/>
                  <a:pt x="70" y="22"/>
                </a:cubicBezTo>
                <a:cubicBezTo>
                  <a:pt x="71" y="22"/>
                  <a:pt x="72" y="23"/>
                  <a:pt x="72" y="25"/>
                </a:cubicBezTo>
                <a:cubicBezTo>
                  <a:pt x="73" y="26"/>
                  <a:pt x="73" y="27"/>
                  <a:pt x="73" y="28"/>
                </a:cubicBezTo>
                <a:cubicBezTo>
                  <a:pt x="73" y="30"/>
                  <a:pt x="73" y="31"/>
                  <a:pt x="72" y="32"/>
                </a:cubicBezTo>
                <a:cubicBezTo>
                  <a:pt x="72" y="33"/>
                  <a:pt x="71" y="34"/>
                  <a:pt x="70" y="35"/>
                </a:cubicBezTo>
                <a:cubicBezTo>
                  <a:pt x="70" y="36"/>
                  <a:pt x="68" y="37"/>
                  <a:pt x="67" y="37"/>
                </a:cubicBezTo>
                <a:cubicBezTo>
                  <a:pt x="66" y="38"/>
                  <a:pt x="65" y="38"/>
                  <a:pt x="63" y="38"/>
                </a:cubicBezTo>
                <a:cubicBezTo>
                  <a:pt x="62" y="38"/>
                  <a:pt x="61" y="38"/>
                  <a:pt x="60" y="37"/>
                </a:cubicBezTo>
                <a:cubicBezTo>
                  <a:pt x="59" y="37"/>
                  <a:pt x="58" y="36"/>
                  <a:pt x="57" y="35"/>
                </a:cubicBezTo>
                <a:cubicBezTo>
                  <a:pt x="56" y="34"/>
                  <a:pt x="55" y="33"/>
                  <a:pt x="55" y="32"/>
                </a:cubicBezTo>
                <a:cubicBezTo>
                  <a:pt x="54" y="31"/>
                  <a:pt x="54" y="30"/>
                  <a:pt x="54" y="28"/>
                </a:cubicBezTo>
                <a:cubicBezTo>
                  <a:pt x="54" y="27"/>
                  <a:pt x="54" y="26"/>
                  <a:pt x="55" y="25"/>
                </a:cubicBezTo>
                <a:cubicBezTo>
                  <a:pt x="55" y="23"/>
                  <a:pt x="56" y="22"/>
                  <a:pt x="57" y="22"/>
                </a:cubicBezTo>
                <a:cubicBezTo>
                  <a:pt x="58" y="21"/>
                  <a:pt x="59" y="20"/>
                  <a:pt x="60" y="20"/>
                </a:cubicBezTo>
                <a:cubicBezTo>
                  <a:pt x="61" y="19"/>
                  <a:pt x="62" y="19"/>
                  <a:pt x="63" y="19"/>
                </a:cubicBezTo>
                <a:close/>
                <a:moveTo>
                  <a:pt x="63" y="35"/>
                </a:moveTo>
                <a:cubicBezTo>
                  <a:pt x="64" y="35"/>
                  <a:pt x="65" y="35"/>
                  <a:pt x="66" y="34"/>
                </a:cubicBezTo>
                <a:cubicBezTo>
                  <a:pt x="67" y="34"/>
                  <a:pt x="68" y="33"/>
                  <a:pt x="68" y="33"/>
                </a:cubicBezTo>
                <a:cubicBezTo>
                  <a:pt x="69" y="32"/>
                  <a:pt x="69" y="32"/>
                  <a:pt x="69" y="31"/>
                </a:cubicBezTo>
                <a:cubicBezTo>
                  <a:pt x="70" y="30"/>
                  <a:pt x="70" y="29"/>
                  <a:pt x="70" y="28"/>
                </a:cubicBezTo>
                <a:cubicBezTo>
                  <a:pt x="70" y="28"/>
                  <a:pt x="70" y="27"/>
                  <a:pt x="69" y="26"/>
                </a:cubicBezTo>
                <a:cubicBezTo>
                  <a:pt x="69" y="25"/>
                  <a:pt x="69" y="24"/>
                  <a:pt x="68" y="24"/>
                </a:cubicBezTo>
                <a:cubicBezTo>
                  <a:pt x="68" y="23"/>
                  <a:pt x="67" y="23"/>
                  <a:pt x="66" y="23"/>
                </a:cubicBezTo>
                <a:cubicBezTo>
                  <a:pt x="65" y="22"/>
                  <a:pt x="64" y="22"/>
                  <a:pt x="63" y="22"/>
                </a:cubicBezTo>
                <a:cubicBezTo>
                  <a:pt x="63" y="22"/>
                  <a:pt x="62" y="22"/>
                  <a:pt x="61" y="23"/>
                </a:cubicBezTo>
                <a:cubicBezTo>
                  <a:pt x="60" y="23"/>
                  <a:pt x="60" y="23"/>
                  <a:pt x="59" y="24"/>
                </a:cubicBezTo>
                <a:cubicBezTo>
                  <a:pt x="58" y="24"/>
                  <a:pt x="58" y="25"/>
                  <a:pt x="58" y="26"/>
                </a:cubicBezTo>
                <a:cubicBezTo>
                  <a:pt x="57" y="27"/>
                  <a:pt x="57" y="28"/>
                  <a:pt x="57" y="28"/>
                </a:cubicBezTo>
                <a:cubicBezTo>
                  <a:pt x="57" y="29"/>
                  <a:pt x="57" y="30"/>
                  <a:pt x="58" y="31"/>
                </a:cubicBezTo>
                <a:cubicBezTo>
                  <a:pt x="58" y="32"/>
                  <a:pt x="58" y="32"/>
                  <a:pt x="59" y="33"/>
                </a:cubicBezTo>
                <a:cubicBezTo>
                  <a:pt x="60" y="33"/>
                  <a:pt x="60" y="34"/>
                  <a:pt x="61" y="34"/>
                </a:cubicBezTo>
                <a:cubicBezTo>
                  <a:pt x="62" y="35"/>
                  <a:pt x="63" y="35"/>
                  <a:pt x="63" y="35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直角三角形 29"/>
          <p:cNvSpPr/>
          <p:nvPr/>
        </p:nvSpPr>
        <p:spPr>
          <a:xfrm rot="16200000" flipH="1">
            <a:off x="8124825" y="1273175"/>
            <a:ext cx="5353050" cy="2781300"/>
          </a:xfrm>
          <a:prstGeom prst="rtTriangl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24579" name="Group 4"/>
          <p:cNvGrpSpPr>
            <a:grpSpLocks noChangeAspect="1"/>
          </p:cNvGrpSpPr>
          <p:nvPr/>
        </p:nvGrpSpPr>
        <p:grpSpPr bwMode="auto">
          <a:xfrm>
            <a:off x="1055688" y="2197100"/>
            <a:ext cx="7316787" cy="2463800"/>
            <a:chOff x="2922" y="1850"/>
            <a:chExt cx="1836" cy="618"/>
          </a:xfrm>
        </p:grpSpPr>
        <p:sp>
          <p:nvSpPr>
            <p:cNvPr id="2459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22" y="1852"/>
              <a:ext cx="183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4" name="Freeform 5"/>
            <p:cNvSpPr>
              <a:spLocks/>
            </p:cNvSpPr>
            <p:nvPr/>
          </p:nvSpPr>
          <p:spPr bwMode="auto">
            <a:xfrm>
              <a:off x="2922" y="1850"/>
              <a:ext cx="1288" cy="618"/>
            </a:xfrm>
            <a:custGeom>
              <a:avLst/>
              <a:gdLst>
                <a:gd name="T0" fmla="*/ 308 w 543"/>
                <a:gd name="T1" fmla="*/ 0 h 259"/>
                <a:gd name="T2" fmla="*/ 498 w 543"/>
                <a:gd name="T3" fmla="*/ 67 h 259"/>
                <a:gd name="T4" fmla="*/ 652 w 543"/>
                <a:gd name="T5" fmla="*/ 208 h 259"/>
                <a:gd name="T6" fmla="*/ 667 w 543"/>
                <a:gd name="T7" fmla="*/ 220 h 259"/>
                <a:gd name="T8" fmla="*/ 806 w 543"/>
                <a:gd name="T9" fmla="*/ 234 h 259"/>
                <a:gd name="T10" fmla="*/ 958 w 543"/>
                <a:gd name="T11" fmla="*/ 138 h 259"/>
                <a:gd name="T12" fmla="*/ 1079 w 543"/>
                <a:gd name="T13" fmla="*/ 98 h 259"/>
                <a:gd name="T14" fmla="*/ 1288 w 543"/>
                <a:gd name="T15" fmla="*/ 308 h 259"/>
                <a:gd name="T16" fmla="*/ 1079 w 543"/>
                <a:gd name="T17" fmla="*/ 520 h 259"/>
                <a:gd name="T18" fmla="*/ 958 w 543"/>
                <a:gd name="T19" fmla="*/ 480 h 259"/>
                <a:gd name="T20" fmla="*/ 806 w 543"/>
                <a:gd name="T21" fmla="*/ 384 h 259"/>
                <a:gd name="T22" fmla="*/ 667 w 543"/>
                <a:gd name="T23" fmla="*/ 398 h 259"/>
                <a:gd name="T24" fmla="*/ 652 w 543"/>
                <a:gd name="T25" fmla="*/ 408 h 259"/>
                <a:gd name="T26" fmla="*/ 498 w 543"/>
                <a:gd name="T27" fmla="*/ 551 h 259"/>
                <a:gd name="T28" fmla="*/ 308 w 543"/>
                <a:gd name="T29" fmla="*/ 618 h 259"/>
                <a:gd name="T30" fmla="*/ 90 w 543"/>
                <a:gd name="T31" fmla="*/ 527 h 259"/>
                <a:gd name="T32" fmla="*/ 0 w 543"/>
                <a:gd name="T33" fmla="*/ 308 h 259"/>
                <a:gd name="T34" fmla="*/ 90 w 543"/>
                <a:gd name="T35" fmla="*/ 91 h 259"/>
                <a:gd name="T36" fmla="*/ 308 w 543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43" h="259">
                  <a:moveTo>
                    <a:pt x="130" y="0"/>
                  </a:moveTo>
                  <a:cubicBezTo>
                    <a:pt x="160" y="0"/>
                    <a:pt x="188" y="11"/>
                    <a:pt x="210" y="28"/>
                  </a:cubicBezTo>
                  <a:cubicBezTo>
                    <a:pt x="241" y="53"/>
                    <a:pt x="260" y="74"/>
                    <a:pt x="275" y="87"/>
                  </a:cubicBezTo>
                  <a:cubicBezTo>
                    <a:pt x="277" y="89"/>
                    <a:pt x="279" y="91"/>
                    <a:pt x="281" y="92"/>
                  </a:cubicBezTo>
                  <a:cubicBezTo>
                    <a:pt x="297" y="102"/>
                    <a:pt x="316" y="108"/>
                    <a:pt x="340" y="98"/>
                  </a:cubicBezTo>
                  <a:cubicBezTo>
                    <a:pt x="356" y="90"/>
                    <a:pt x="376" y="77"/>
                    <a:pt x="404" y="58"/>
                  </a:cubicBezTo>
                  <a:cubicBezTo>
                    <a:pt x="418" y="47"/>
                    <a:pt x="436" y="41"/>
                    <a:pt x="455" y="41"/>
                  </a:cubicBezTo>
                  <a:cubicBezTo>
                    <a:pt x="504" y="41"/>
                    <a:pt x="543" y="81"/>
                    <a:pt x="543" y="129"/>
                  </a:cubicBezTo>
                  <a:cubicBezTo>
                    <a:pt x="543" y="178"/>
                    <a:pt x="504" y="218"/>
                    <a:pt x="455" y="218"/>
                  </a:cubicBezTo>
                  <a:cubicBezTo>
                    <a:pt x="436" y="218"/>
                    <a:pt x="418" y="212"/>
                    <a:pt x="404" y="201"/>
                  </a:cubicBezTo>
                  <a:cubicBezTo>
                    <a:pt x="376" y="181"/>
                    <a:pt x="356" y="168"/>
                    <a:pt x="340" y="161"/>
                  </a:cubicBezTo>
                  <a:cubicBezTo>
                    <a:pt x="316" y="151"/>
                    <a:pt x="297" y="157"/>
                    <a:pt x="281" y="167"/>
                  </a:cubicBezTo>
                  <a:cubicBezTo>
                    <a:pt x="279" y="168"/>
                    <a:pt x="277" y="170"/>
                    <a:pt x="275" y="171"/>
                  </a:cubicBezTo>
                  <a:cubicBezTo>
                    <a:pt x="260" y="185"/>
                    <a:pt x="241" y="206"/>
                    <a:pt x="210" y="231"/>
                  </a:cubicBezTo>
                  <a:cubicBezTo>
                    <a:pt x="188" y="248"/>
                    <a:pt x="160" y="259"/>
                    <a:pt x="130" y="259"/>
                  </a:cubicBezTo>
                  <a:cubicBezTo>
                    <a:pt x="94" y="259"/>
                    <a:pt x="62" y="244"/>
                    <a:pt x="38" y="221"/>
                  </a:cubicBezTo>
                  <a:cubicBezTo>
                    <a:pt x="15" y="197"/>
                    <a:pt x="0" y="165"/>
                    <a:pt x="0" y="129"/>
                  </a:cubicBezTo>
                  <a:cubicBezTo>
                    <a:pt x="0" y="94"/>
                    <a:pt x="15" y="61"/>
                    <a:pt x="38" y="38"/>
                  </a:cubicBezTo>
                  <a:cubicBezTo>
                    <a:pt x="62" y="14"/>
                    <a:pt x="94" y="0"/>
                    <a:pt x="13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5" name="Oval 6"/>
            <p:cNvSpPr>
              <a:spLocks noChangeArrowheads="1"/>
            </p:cNvSpPr>
            <p:nvPr/>
          </p:nvSpPr>
          <p:spPr bwMode="auto">
            <a:xfrm>
              <a:off x="3003" y="1926"/>
              <a:ext cx="465" cy="466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4596" name="Oval 7"/>
            <p:cNvSpPr>
              <a:spLocks noChangeArrowheads="1"/>
            </p:cNvSpPr>
            <p:nvPr/>
          </p:nvSpPr>
          <p:spPr bwMode="auto">
            <a:xfrm>
              <a:off x="3045" y="1967"/>
              <a:ext cx="382" cy="384"/>
            </a:xfrm>
            <a:prstGeom prst="ellipse">
              <a:avLst/>
            </a:pr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4597" name="Freeform 8"/>
            <p:cNvSpPr>
              <a:spLocks/>
            </p:cNvSpPr>
            <p:nvPr/>
          </p:nvSpPr>
          <p:spPr bwMode="auto">
            <a:xfrm>
              <a:off x="3793" y="1948"/>
              <a:ext cx="877" cy="422"/>
            </a:xfrm>
            <a:custGeom>
              <a:avLst/>
              <a:gdLst>
                <a:gd name="T0" fmla="*/ 209 w 370"/>
                <a:gd name="T1" fmla="*/ 0 h 177"/>
                <a:gd name="T2" fmla="*/ 339 w 370"/>
                <a:gd name="T3" fmla="*/ 48 h 177"/>
                <a:gd name="T4" fmla="*/ 443 w 370"/>
                <a:gd name="T5" fmla="*/ 143 h 177"/>
                <a:gd name="T6" fmla="*/ 453 w 370"/>
                <a:gd name="T7" fmla="*/ 150 h 177"/>
                <a:gd name="T8" fmla="*/ 548 w 370"/>
                <a:gd name="T9" fmla="*/ 160 h 177"/>
                <a:gd name="T10" fmla="*/ 652 w 370"/>
                <a:gd name="T11" fmla="*/ 93 h 177"/>
                <a:gd name="T12" fmla="*/ 735 w 370"/>
                <a:gd name="T13" fmla="*/ 67 h 177"/>
                <a:gd name="T14" fmla="*/ 877 w 370"/>
                <a:gd name="T15" fmla="*/ 210 h 177"/>
                <a:gd name="T16" fmla="*/ 735 w 370"/>
                <a:gd name="T17" fmla="*/ 355 h 177"/>
                <a:gd name="T18" fmla="*/ 652 w 370"/>
                <a:gd name="T19" fmla="*/ 327 h 177"/>
                <a:gd name="T20" fmla="*/ 548 w 370"/>
                <a:gd name="T21" fmla="*/ 262 h 177"/>
                <a:gd name="T22" fmla="*/ 453 w 370"/>
                <a:gd name="T23" fmla="*/ 272 h 177"/>
                <a:gd name="T24" fmla="*/ 443 w 370"/>
                <a:gd name="T25" fmla="*/ 279 h 177"/>
                <a:gd name="T26" fmla="*/ 339 w 370"/>
                <a:gd name="T27" fmla="*/ 374 h 177"/>
                <a:gd name="T28" fmla="*/ 209 w 370"/>
                <a:gd name="T29" fmla="*/ 422 h 177"/>
                <a:gd name="T30" fmla="*/ 62 w 370"/>
                <a:gd name="T31" fmla="*/ 360 h 177"/>
                <a:gd name="T32" fmla="*/ 0 w 370"/>
                <a:gd name="T33" fmla="*/ 210 h 177"/>
                <a:gd name="T34" fmla="*/ 62 w 370"/>
                <a:gd name="T35" fmla="*/ 62 h 177"/>
                <a:gd name="T36" fmla="*/ 209 w 370"/>
                <a:gd name="T37" fmla="*/ 0 h 1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0" h="177">
                  <a:moveTo>
                    <a:pt x="88" y="0"/>
                  </a:moveTo>
                  <a:cubicBezTo>
                    <a:pt x="109" y="0"/>
                    <a:pt x="128" y="7"/>
                    <a:pt x="143" y="20"/>
                  </a:cubicBezTo>
                  <a:cubicBezTo>
                    <a:pt x="164" y="36"/>
                    <a:pt x="177" y="50"/>
                    <a:pt x="187" y="60"/>
                  </a:cubicBezTo>
                  <a:cubicBezTo>
                    <a:pt x="189" y="61"/>
                    <a:pt x="190" y="62"/>
                    <a:pt x="191" y="63"/>
                  </a:cubicBezTo>
                  <a:cubicBezTo>
                    <a:pt x="202" y="70"/>
                    <a:pt x="215" y="74"/>
                    <a:pt x="231" y="67"/>
                  </a:cubicBezTo>
                  <a:cubicBezTo>
                    <a:pt x="242" y="62"/>
                    <a:pt x="256" y="53"/>
                    <a:pt x="275" y="39"/>
                  </a:cubicBezTo>
                  <a:cubicBezTo>
                    <a:pt x="285" y="32"/>
                    <a:pt x="297" y="28"/>
                    <a:pt x="310" y="28"/>
                  </a:cubicBezTo>
                  <a:cubicBezTo>
                    <a:pt x="343" y="28"/>
                    <a:pt x="370" y="55"/>
                    <a:pt x="370" y="88"/>
                  </a:cubicBezTo>
                  <a:cubicBezTo>
                    <a:pt x="370" y="122"/>
                    <a:pt x="343" y="149"/>
                    <a:pt x="310" y="149"/>
                  </a:cubicBezTo>
                  <a:cubicBezTo>
                    <a:pt x="297" y="149"/>
                    <a:pt x="285" y="144"/>
                    <a:pt x="275" y="137"/>
                  </a:cubicBezTo>
                  <a:cubicBezTo>
                    <a:pt x="256" y="124"/>
                    <a:pt x="242" y="115"/>
                    <a:pt x="231" y="110"/>
                  </a:cubicBezTo>
                  <a:cubicBezTo>
                    <a:pt x="215" y="103"/>
                    <a:pt x="202" y="107"/>
                    <a:pt x="191" y="114"/>
                  </a:cubicBezTo>
                  <a:cubicBezTo>
                    <a:pt x="190" y="115"/>
                    <a:pt x="189" y="116"/>
                    <a:pt x="187" y="117"/>
                  </a:cubicBezTo>
                  <a:cubicBezTo>
                    <a:pt x="177" y="126"/>
                    <a:pt x="164" y="141"/>
                    <a:pt x="143" y="157"/>
                  </a:cubicBezTo>
                  <a:cubicBezTo>
                    <a:pt x="128" y="169"/>
                    <a:pt x="109" y="177"/>
                    <a:pt x="88" y="177"/>
                  </a:cubicBezTo>
                  <a:cubicBezTo>
                    <a:pt x="64" y="177"/>
                    <a:pt x="42" y="167"/>
                    <a:pt x="26" y="151"/>
                  </a:cubicBezTo>
                  <a:cubicBezTo>
                    <a:pt x="10" y="135"/>
                    <a:pt x="0" y="113"/>
                    <a:pt x="0" y="88"/>
                  </a:cubicBezTo>
                  <a:cubicBezTo>
                    <a:pt x="0" y="64"/>
                    <a:pt x="10" y="42"/>
                    <a:pt x="26" y="26"/>
                  </a:cubicBezTo>
                  <a:cubicBezTo>
                    <a:pt x="42" y="10"/>
                    <a:pt x="64" y="0"/>
                    <a:pt x="8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8" name="Oval 9"/>
            <p:cNvSpPr>
              <a:spLocks noChangeArrowheads="1"/>
            </p:cNvSpPr>
            <p:nvPr/>
          </p:nvSpPr>
          <p:spPr bwMode="auto">
            <a:xfrm>
              <a:off x="3847" y="2000"/>
              <a:ext cx="316" cy="3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4599" name="Oval 10"/>
            <p:cNvSpPr>
              <a:spLocks noChangeArrowheads="1"/>
            </p:cNvSpPr>
            <p:nvPr/>
          </p:nvSpPr>
          <p:spPr bwMode="auto">
            <a:xfrm>
              <a:off x="3890" y="2041"/>
              <a:ext cx="232" cy="236"/>
            </a:xfrm>
            <a:prstGeom prst="ellipse">
              <a:avLst/>
            </a:pr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4600" name="Oval 11"/>
            <p:cNvSpPr>
              <a:spLocks noChangeArrowheads="1"/>
            </p:cNvSpPr>
            <p:nvPr/>
          </p:nvSpPr>
          <p:spPr bwMode="auto">
            <a:xfrm>
              <a:off x="4424" y="2050"/>
              <a:ext cx="215" cy="217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4601" name="Oval 12"/>
            <p:cNvSpPr>
              <a:spLocks noChangeArrowheads="1"/>
            </p:cNvSpPr>
            <p:nvPr/>
          </p:nvSpPr>
          <p:spPr bwMode="auto">
            <a:xfrm>
              <a:off x="4464" y="2093"/>
              <a:ext cx="133" cy="132"/>
            </a:xfrm>
            <a:prstGeom prst="ellipse">
              <a:avLst/>
            </a:pr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4602" name="Freeform 13"/>
            <p:cNvSpPr>
              <a:spLocks noEditPoints="1"/>
            </p:cNvSpPr>
            <p:nvPr/>
          </p:nvSpPr>
          <p:spPr bwMode="auto">
            <a:xfrm>
              <a:off x="3095" y="1995"/>
              <a:ext cx="280" cy="327"/>
            </a:xfrm>
            <a:custGeom>
              <a:avLst/>
              <a:gdLst>
                <a:gd name="T0" fmla="*/ 140 w 280"/>
                <a:gd name="T1" fmla="*/ 0 h 327"/>
                <a:gd name="T2" fmla="*/ 280 w 280"/>
                <a:gd name="T3" fmla="*/ 82 h 327"/>
                <a:gd name="T4" fmla="*/ 280 w 280"/>
                <a:gd name="T5" fmla="*/ 246 h 327"/>
                <a:gd name="T6" fmla="*/ 140 w 280"/>
                <a:gd name="T7" fmla="*/ 327 h 327"/>
                <a:gd name="T8" fmla="*/ 0 w 280"/>
                <a:gd name="T9" fmla="*/ 246 h 327"/>
                <a:gd name="T10" fmla="*/ 0 w 280"/>
                <a:gd name="T11" fmla="*/ 82 h 327"/>
                <a:gd name="T12" fmla="*/ 140 w 280"/>
                <a:gd name="T13" fmla="*/ 0 h 327"/>
                <a:gd name="T14" fmla="*/ 140 w 280"/>
                <a:gd name="T15" fmla="*/ 0 h 327"/>
                <a:gd name="T16" fmla="*/ 140 w 280"/>
                <a:gd name="T17" fmla="*/ 5 h 327"/>
                <a:gd name="T18" fmla="*/ 278 w 280"/>
                <a:gd name="T19" fmla="*/ 84 h 327"/>
                <a:gd name="T20" fmla="*/ 278 w 280"/>
                <a:gd name="T21" fmla="*/ 244 h 327"/>
                <a:gd name="T22" fmla="*/ 140 w 280"/>
                <a:gd name="T23" fmla="*/ 323 h 327"/>
                <a:gd name="T24" fmla="*/ 5 w 280"/>
                <a:gd name="T25" fmla="*/ 244 h 327"/>
                <a:gd name="T26" fmla="*/ 5 w 280"/>
                <a:gd name="T27" fmla="*/ 84 h 327"/>
                <a:gd name="T28" fmla="*/ 140 w 280"/>
                <a:gd name="T29" fmla="*/ 5 h 327"/>
                <a:gd name="T30" fmla="*/ 140 w 280"/>
                <a:gd name="T31" fmla="*/ 5 h 3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0" h="327">
                  <a:moveTo>
                    <a:pt x="140" y="0"/>
                  </a:moveTo>
                  <a:lnTo>
                    <a:pt x="280" y="82"/>
                  </a:lnTo>
                  <a:lnTo>
                    <a:pt x="280" y="246"/>
                  </a:lnTo>
                  <a:lnTo>
                    <a:pt x="140" y="327"/>
                  </a:lnTo>
                  <a:lnTo>
                    <a:pt x="0" y="246"/>
                  </a:lnTo>
                  <a:lnTo>
                    <a:pt x="0" y="82"/>
                  </a:lnTo>
                  <a:lnTo>
                    <a:pt x="140" y="0"/>
                  </a:lnTo>
                  <a:close/>
                  <a:moveTo>
                    <a:pt x="140" y="5"/>
                  </a:moveTo>
                  <a:lnTo>
                    <a:pt x="278" y="84"/>
                  </a:lnTo>
                  <a:lnTo>
                    <a:pt x="278" y="244"/>
                  </a:lnTo>
                  <a:lnTo>
                    <a:pt x="140" y="323"/>
                  </a:lnTo>
                  <a:lnTo>
                    <a:pt x="5" y="244"/>
                  </a:lnTo>
                  <a:lnTo>
                    <a:pt x="5" y="84"/>
                  </a:lnTo>
                  <a:lnTo>
                    <a:pt x="140" y="5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3" name="Freeform 20"/>
            <p:cNvSpPr>
              <a:spLocks/>
            </p:cNvSpPr>
            <p:nvPr/>
          </p:nvSpPr>
          <p:spPr bwMode="auto">
            <a:xfrm>
              <a:off x="3536" y="2110"/>
              <a:ext cx="81" cy="95"/>
            </a:xfrm>
            <a:custGeom>
              <a:avLst/>
              <a:gdLst>
                <a:gd name="T0" fmla="*/ 0 w 81"/>
                <a:gd name="T1" fmla="*/ 0 h 95"/>
                <a:gd name="T2" fmla="*/ 81 w 81"/>
                <a:gd name="T3" fmla="*/ 48 h 95"/>
                <a:gd name="T4" fmla="*/ 0 w 81"/>
                <a:gd name="T5" fmla="*/ 95 h 95"/>
                <a:gd name="T6" fmla="*/ 0 w 81"/>
                <a:gd name="T7" fmla="*/ 0 h 95"/>
                <a:gd name="T8" fmla="*/ 0 w 81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95">
                  <a:moveTo>
                    <a:pt x="0" y="0"/>
                  </a:moveTo>
                  <a:lnTo>
                    <a:pt x="81" y="48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4" name="Freeform 21"/>
            <p:cNvSpPr>
              <a:spLocks/>
            </p:cNvSpPr>
            <p:nvPr/>
          </p:nvSpPr>
          <p:spPr bwMode="auto">
            <a:xfrm>
              <a:off x="4210" y="2127"/>
              <a:ext cx="55" cy="64"/>
            </a:xfrm>
            <a:custGeom>
              <a:avLst/>
              <a:gdLst>
                <a:gd name="T0" fmla="*/ 0 w 55"/>
                <a:gd name="T1" fmla="*/ 0 h 64"/>
                <a:gd name="T2" fmla="*/ 55 w 55"/>
                <a:gd name="T3" fmla="*/ 31 h 64"/>
                <a:gd name="T4" fmla="*/ 0 w 55"/>
                <a:gd name="T5" fmla="*/ 64 h 64"/>
                <a:gd name="T6" fmla="*/ 0 w 55"/>
                <a:gd name="T7" fmla="*/ 0 h 64"/>
                <a:gd name="T8" fmla="*/ 0 w 55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4">
                  <a:moveTo>
                    <a:pt x="0" y="0"/>
                  </a:moveTo>
                  <a:lnTo>
                    <a:pt x="55" y="31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5" name="Freeform 22"/>
            <p:cNvSpPr>
              <a:spLocks/>
            </p:cNvSpPr>
            <p:nvPr/>
          </p:nvSpPr>
          <p:spPr bwMode="auto">
            <a:xfrm>
              <a:off x="4701" y="2127"/>
              <a:ext cx="55" cy="64"/>
            </a:xfrm>
            <a:custGeom>
              <a:avLst/>
              <a:gdLst>
                <a:gd name="T0" fmla="*/ 0 w 55"/>
                <a:gd name="T1" fmla="*/ 0 h 64"/>
                <a:gd name="T2" fmla="*/ 55 w 55"/>
                <a:gd name="T3" fmla="*/ 31 h 64"/>
                <a:gd name="T4" fmla="*/ 0 w 55"/>
                <a:gd name="T5" fmla="*/ 64 h 64"/>
                <a:gd name="T6" fmla="*/ 0 w 55"/>
                <a:gd name="T7" fmla="*/ 0 h 64"/>
                <a:gd name="T8" fmla="*/ 0 w 55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4">
                  <a:moveTo>
                    <a:pt x="0" y="0"/>
                  </a:moveTo>
                  <a:lnTo>
                    <a:pt x="55" y="31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80" name="文本框 22"/>
          <p:cNvSpPr txBox="1">
            <a:spLocks noChangeArrowheads="1"/>
          </p:cNvSpPr>
          <p:nvPr/>
        </p:nvSpPr>
        <p:spPr bwMode="auto">
          <a:xfrm>
            <a:off x="9074150" y="3100388"/>
            <a:ext cx="1649413" cy="646112"/>
          </a:xfrm>
          <a:prstGeom prst="rect">
            <a:avLst/>
          </a:pr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3600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24581" name="文本框 23"/>
          <p:cNvSpPr txBox="1">
            <a:spLocks noChangeArrowheads="1"/>
          </p:cNvSpPr>
          <p:nvPr/>
        </p:nvSpPr>
        <p:spPr bwMode="auto">
          <a:xfrm>
            <a:off x="1900238" y="3140075"/>
            <a:ext cx="8207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TEXT </a:t>
            </a:r>
          </a:p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HERE</a:t>
            </a:r>
            <a:endParaRPr kumimoji="0" lang="zh-CN" altLang="en-US" sz="1600">
              <a:solidFill>
                <a:srgbClr val="272727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04913" y="4772025"/>
            <a:ext cx="19700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You cannot improve your past, but you can improve your future. Once time is wasted, life is wasted. </a:t>
            </a:r>
          </a:p>
        </p:txBody>
      </p:sp>
      <p:sp>
        <p:nvSpPr>
          <p:cNvPr id="26" name="矩形 25"/>
          <p:cNvSpPr/>
          <p:nvPr/>
        </p:nvSpPr>
        <p:spPr>
          <a:xfrm>
            <a:off x="4386263" y="4556125"/>
            <a:ext cx="19700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You cannot improve your past, but you can improve your future. </a:t>
            </a:r>
          </a:p>
        </p:txBody>
      </p:sp>
      <p:sp>
        <p:nvSpPr>
          <p:cNvPr id="27" name="矩形 26"/>
          <p:cNvSpPr/>
          <p:nvPr/>
        </p:nvSpPr>
        <p:spPr>
          <a:xfrm>
            <a:off x="6480175" y="4194175"/>
            <a:ext cx="1970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Once time is wasted, life is wasted. Do one thing at a time, and do well.</a:t>
            </a:r>
          </a:p>
        </p:txBody>
      </p:sp>
      <p:sp>
        <p:nvSpPr>
          <p:cNvPr id="24585" name="文本框 27"/>
          <p:cNvSpPr txBox="1">
            <a:spLocks noChangeArrowheads="1"/>
          </p:cNvSpPr>
          <p:nvPr/>
        </p:nvSpPr>
        <p:spPr bwMode="auto">
          <a:xfrm>
            <a:off x="4962525" y="3140075"/>
            <a:ext cx="819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TEXT </a:t>
            </a:r>
          </a:p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HERE</a:t>
            </a:r>
            <a:endParaRPr kumimoji="0" lang="zh-CN" altLang="en-US" sz="1600">
              <a:solidFill>
                <a:srgbClr val="272727"/>
              </a:solidFill>
            </a:endParaRPr>
          </a:p>
        </p:txBody>
      </p:sp>
      <p:sp>
        <p:nvSpPr>
          <p:cNvPr id="24586" name="文本框 28"/>
          <p:cNvSpPr txBox="1">
            <a:spLocks noChangeArrowheads="1"/>
          </p:cNvSpPr>
          <p:nvPr/>
        </p:nvSpPr>
        <p:spPr bwMode="auto">
          <a:xfrm>
            <a:off x="7146925" y="3263900"/>
            <a:ext cx="636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90%</a:t>
            </a:r>
            <a:endParaRPr kumimoji="0" lang="zh-CN" altLang="en-US" sz="1600">
              <a:solidFill>
                <a:srgbClr val="272727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31863" y="641350"/>
            <a:ext cx="403066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YOUR TITLE HERE </a:t>
            </a:r>
            <a:endParaRPr kumimoji="0" lang="zh-CN" altLang="en-US" sz="2800">
              <a:solidFill>
                <a:schemeClr val="bg1"/>
              </a:solidFill>
              <a:latin typeface="方正兰亭粗黑_GBK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042988" y="1163638"/>
            <a:ext cx="857250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9601200" y="620713"/>
            <a:ext cx="827088" cy="827087"/>
          </a:xfrm>
          <a:prstGeom prst="ellipse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0936288" y="1695450"/>
            <a:ext cx="373062" cy="374650"/>
          </a:xfrm>
          <a:prstGeom prst="ellipse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0428288" y="2500313"/>
            <a:ext cx="274637" cy="274637"/>
          </a:xfrm>
          <a:prstGeom prst="ellipse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9074150" y="620713"/>
            <a:ext cx="136525" cy="138112"/>
          </a:xfrm>
          <a:prstGeom prst="ellipse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矩形 398"/>
          <p:cNvSpPr/>
          <p:nvPr/>
        </p:nvSpPr>
        <p:spPr>
          <a:xfrm>
            <a:off x="0" y="2830513"/>
            <a:ext cx="12192000" cy="404495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395" name="矩形 394"/>
          <p:cNvSpPr/>
          <p:nvPr/>
        </p:nvSpPr>
        <p:spPr>
          <a:xfrm>
            <a:off x="1060450" y="2171700"/>
            <a:ext cx="4514850" cy="3705225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25604" name="组合 395"/>
          <p:cNvGrpSpPr>
            <a:grpSpLocks/>
          </p:cNvGrpSpPr>
          <p:nvPr/>
        </p:nvGrpSpPr>
        <p:grpSpPr bwMode="auto">
          <a:xfrm>
            <a:off x="1427163" y="2816225"/>
            <a:ext cx="3781425" cy="2260600"/>
            <a:chOff x="1344342" y="1255887"/>
            <a:chExt cx="3781935" cy="2261149"/>
          </a:xfrm>
        </p:grpSpPr>
        <p:sp>
          <p:nvSpPr>
            <p:cNvPr id="25622" name="Freeform 377"/>
            <p:cNvSpPr>
              <a:spLocks/>
            </p:cNvSpPr>
            <p:nvPr/>
          </p:nvSpPr>
          <p:spPr bwMode="auto">
            <a:xfrm>
              <a:off x="1402007" y="2542765"/>
              <a:ext cx="702301" cy="432053"/>
            </a:xfrm>
            <a:custGeom>
              <a:avLst/>
              <a:gdLst>
                <a:gd name="T0" fmla="*/ 702301 w 816"/>
                <a:gd name="T1" fmla="*/ 432053 h 502"/>
                <a:gd name="T2" fmla="*/ 0 w 816"/>
                <a:gd name="T3" fmla="*/ 432053 h 502"/>
                <a:gd name="T4" fmla="*/ 80902 w 816"/>
                <a:gd name="T5" fmla="*/ 0 h 502"/>
                <a:gd name="T6" fmla="*/ 596439 w 816"/>
                <a:gd name="T7" fmla="*/ 0 h 502"/>
                <a:gd name="T8" fmla="*/ 702301 w 816"/>
                <a:gd name="T9" fmla="*/ 432053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502">
                  <a:moveTo>
                    <a:pt x="816" y="502"/>
                  </a:moveTo>
                  <a:lnTo>
                    <a:pt x="0" y="502"/>
                  </a:lnTo>
                  <a:lnTo>
                    <a:pt x="94" y="0"/>
                  </a:lnTo>
                  <a:lnTo>
                    <a:pt x="693" y="0"/>
                  </a:lnTo>
                  <a:lnTo>
                    <a:pt x="816" y="502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3" name="Oval 378"/>
            <p:cNvSpPr>
              <a:spLocks noChangeArrowheads="1"/>
            </p:cNvSpPr>
            <p:nvPr/>
          </p:nvSpPr>
          <p:spPr bwMode="auto">
            <a:xfrm>
              <a:off x="1493237" y="1319762"/>
              <a:ext cx="475086" cy="475086"/>
            </a:xfrm>
            <a:prstGeom prst="ellipse">
              <a:avLst/>
            </a:pr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5624" name="Freeform 379"/>
            <p:cNvSpPr>
              <a:spLocks/>
            </p:cNvSpPr>
            <p:nvPr/>
          </p:nvSpPr>
          <p:spPr bwMode="auto">
            <a:xfrm>
              <a:off x="1481188" y="1829275"/>
              <a:ext cx="517259" cy="917467"/>
            </a:xfrm>
            <a:custGeom>
              <a:avLst/>
              <a:gdLst>
                <a:gd name="T0" fmla="*/ 517259 w 254"/>
                <a:gd name="T1" fmla="*/ 758439 h 450"/>
                <a:gd name="T2" fmla="*/ 360452 w 254"/>
                <a:gd name="T3" fmla="*/ 917467 h 450"/>
                <a:gd name="T4" fmla="*/ 158843 w 254"/>
                <a:gd name="T5" fmla="*/ 917467 h 450"/>
                <a:gd name="T6" fmla="*/ 0 w 254"/>
                <a:gd name="T7" fmla="*/ 758439 h 450"/>
                <a:gd name="T8" fmla="*/ 0 w 254"/>
                <a:gd name="T9" fmla="*/ 159028 h 450"/>
                <a:gd name="T10" fmla="*/ 158843 w 254"/>
                <a:gd name="T11" fmla="*/ 0 h 450"/>
                <a:gd name="T12" fmla="*/ 360452 w 254"/>
                <a:gd name="T13" fmla="*/ 0 h 450"/>
                <a:gd name="T14" fmla="*/ 517259 w 254"/>
                <a:gd name="T15" fmla="*/ 159028 h 450"/>
                <a:gd name="T16" fmla="*/ 517259 w 254"/>
                <a:gd name="T17" fmla="*/ 758439 h 4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4" h="450">
                  <a:moveTo>
                    <a:pt x="254" y="372"/>
                  </a:moveTo>
                  <a:cubicBezTo>
                    <a:pt x="254" y="415"/>
                    <a:pt x="220" y="450"/>
                    <a:pt x="177" y="450"/>
                  </a:cubicBezTo>
                  <a:cubicBezTo>
                    <a:pt x="78" y="450"/>
                    <a:pt x="78" y="450"/>
                    <a:pt x="78" y="450"/>
                  </a:cubicBezTo>
                  <a:cubicBezTo>
                    <a:pt x="35" y="450"/>
                    <a:pt x="0" y="415"/>
                    <a:pt x="0" y="37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220" y="0"/>
                    <a:pt x="254" y="35"/>
                    <a:pt x="254" y="78"/>
                  </a:cubicBezTo>
                  <a:lnTo>
                    <a:pt x="254" y="372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5" name="Freeform 380"/>
            <p:cNvSpPr>
              <a:spLocks/>
            </p:cNvSpPr>
            <p:nvPr/>
          </p:nvSpPr>
          <p:spPr bwMode="auto">
            <a:xfrm>
              <a:off x="1344342" y="1892964"/>
              <a:ext cx="112747" cy="721236"/>
            </a:xfrm>
            <a:custGeom>
              <a:avLst/>
              <a:gdLst>
                <a:gd name="T0" fmla="*/ 112747 w 55"/>
                <a:gd name="T1" fmla="*/ 0 h 354"/>
                <a:gd name="T2" fmla="*/ 55349 w 55"/>
                <a:gd name="T3" fmla="*/ 0 h 354"/>
                <a:gd name="T4" fmla="*/ 0 w 55"/>
                <a:gd name="T5" fmla="*/ 55010 h 354"/>
                <a:gd name="T6" fmla="*/ 0 w 55"/>
                <a:gd name="T7" fmla="*/ 666226 h 354"/>
                <a:gd name="T8" fmla="*/ 55349 w 55"/>
                <a:gd name="T9" fmla="*/ 721236 h 354"/>
                <a:gd name="T10" fmla="*/ 112747 w 55"/>
                <a:gd name="T11" fmla="*/ 721236 h 354"/>
                <a:gd name="T12" fmla="*/ 112747 w 55"/>
                <a:gd name="T13" fmla="*/ 0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354">
                  <a:moveTo>
                    <a:pt x="55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0" y="342"/>
                    <a:pt x="12" y="354"/>
                    <a:pt x="27" y="354"/>
                  </a:cubicBezTo>
                  <a:cubicBezTo>
                    <a:pt x="55" y="354"/>
                    <a:pt x="55" y="354"/>
                    <a:pt x="55" y="354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6" name="Freeform 381"/>
            <p:cNvSpPr>
              <a:spLocks/>
            </p:cNvSpPr>
            <p:nvPr/>
          </p:nvSpPr>
          <p:spPr bwMode="auto">
            <a:xfrm>
              <a:off x="2025127" y="1892964"/>
              <a:ext cx="111886" cy="721236"/>
            </a:xfrm>
            <a:custGeom>
              <a:avLst/>
              <a:gdLst>
                <a:gd name="T0" fmla="*/ 0 w 55"/>
                <a:gd name="T1" fmla="*/ 721236 h 354"/>
                <a:gd name="T2" fmla="*/ 56960 w 55"/>
                <a:gd name="T3" fmla="*/ 721236 h 354"/>
                <a:gd name="T4" fmla="*/ 111886 w 55"/>
                <a:gd name="T5" fmla="*/ 666226 h 354"/>
                <a:gd name="T6" fmla="*/ 111886 w 55"/>
                <a:gd name="T7" fmla="*/ 55010 h 354"/>
                <a:gd name="T8" fmla="*/ 56960 w 55"/>
                <a:gd name="T9" fmla="*/ 0 h 354"/>
                <a:gd name="T10" fmla="*/ 0 w 55"/>
                <a:gd name="T11" fmla="*/ 0 h 354"/>
                <a:gd name="T12" fmla="*/ 0 w 55"/>
                <a:gd name="T13" fmla="*/ 721236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354">
                  <a:moveTo>
                    <a:pt x="0" y="354"/>
                  </a:moveTo>
                  <a:cubicBezTo>
                    <a:pt x="28" y="354"/>
                    <a:pt x="28" y="354"/>
                    <a:pt x="28" y="354"/>
                  </a:cubicBezTo>
                  <a:cubicBezTo>
                    <a:pt x="43" y="354"/>
                    <a:pt x="55" y="342"/>
                    <a:pt x="55" y="3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54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7" name="Freeform 382"/>
            <p:cNvSpPr>
              <a:spLocks/>
            </p:cNvSpPr>
            <p:nvPr/>
          </p:nvSpPr>
          <p:spPr bwMode="auto">
            <a:xfrm>
              <a:off x="1558647" y="2679610"/>
              <a:ext cx="146313" cy="837426"/>
            </a:xfrm>
            <a:custGeom>
              <a:avLst/>
              <a:gdLst>
                <a:gd name="T0" fmla="*/ 146313 w 72"/>
                <a:gd name="T1" fmla="*/ 774262 h 411"/>
                <a:gd name="T2" fmla="*/ 85349 w 72"/>
                <a:gd name="T3" fmla="*/ 837426 h 411"/>
                <a:gd name="T4" fmla="*/ 62996 w 72"/>
                <a:gd name="T5" fmla="*/ 837426 h 411"/>
                <a:gd name="T6" fmla="*/ 0 w 72"/>
                <a:gd name="T7" fmla="*/ 774262 h 411"/>
                <a:gd name="T8" fmla="*/ 0 w 72"/>
                <a:gd name="T9" fmla="*/ 63164 h 411"/>
                <a:gd name="T10" fmla="*/ 62996 w 72"/>
                <a:gd name="T11" fmla="*/ 0 h 411"/>
                <a:gd name="T12" fmla="*/ 85349 w 72"/>
                <a:gd name="T13" fmla="*/ 0 h 411"/>
                <a:gd name="T14" fmla="*/ 146313 w 72"/>
                <a:gd name="T15" fmla="*/ 63164 h 411"/>
                <a:gd name="T16" fmla="*/ 146313 w 72"/>
                <a:gd name="T17" fmla="*/ 774262 h 4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411">
                  <a:moveTo>
                    <a:pt x="72" y="380"/>
                  </a:moveTo>
                  <a:cubicBezTo>
                    <a:pt x="72" y="397"/>
                    <a:pt x="58" y="411"/>
                    <a:pt x="42" y="411"/>
                  </a:cubicBezTo>
                  <a:cubicBezTo>
                    <a:pt x="31" y="411"/>
                    <a:pt x="31" y="411"/>
                    <a:pt x="31" y="411"/>
                  </a:cubicBezTo>
                  <a:cubicBezTo>
                    <a:pt x="14" y="411"/>
                    <a:pt x="0" y="397"/>
                    <a:pt x="0" y="38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8" y="0"/>
                    <a:pt x="72" y="14"/>
                    <a:pt x="72" y="31"/>
                  </a:cubicBezTo>
                  <a:lnTo>
                    <a:pt x="72" y="38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8" name="Freeform 383"/>
            <p:cNvSpPr>
              <a:spLocks/>
            </p:cNvSpPr>
            <p:nvPr/>
          </p:nvSpPr>
          <p:spPr bwMode="auto">
            <a:xfrm>
              <a:off x="1776395" y="2679610"/>
              <a:ext cx="144591" cy="837426"/>
            </a:xfrm>
            <a:custGeom>
              <a:avLst/>
              <a:gdLst>
                <a:gd name="T0" fmla="*/ 144591 w 71"/>
                <a:gd name="T1" fmla="*/ 774262 h 411"/>
                <a:gd name="T2" fmla="*/ 83496 w 71"/>
                <a:gd name="T3" fmla="*/ 837426 h 411"/>
                <a:gd name="T4" fmla="*/ 61095 w 71"/>
                <a:gd name="T5" fmla="*/ 837426 h 411"/>
                <a:gd name="T6" fmla="*/ 0 w 71"/>
                <a:gd name="T7" fmla="*/ 774262 h 411"/>
                <a:gd name="T8" fmla="*/ 0 w 71"/>
                <a:gd name="T9" fmla="*/ 63164 h 411"/>
                <a:gd name="T10" fmla="*/ 61095 w 71"/>
                <a:gd name="T11" fmla="*/ 0 h 411"/>
                <a:gd name="T12" fmla="*/ 83496 w 71"/>
                <a:gd name="T13" fmla="*/ 0 h 411"/>
                <a:gd name="T14" fmla="*/ 144591 w 71"/>
                <a:gd name="T15" fmla="*/ 63164 h 411"/>
                <a:gd name="T16" fmla="*/ 144591 w 71"/>
                <a:gd name="T17" fmla="*/ 774262 h 4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411">
                  <a:moveTo>
                    <a:pt x="71" y="380"/>
                  </a:moveTo>
                  <a:cubicBezTo>
                    <a:pt x="71" y="397"/>
                    <a:pt x="58" y="411"/>
                    <a:pt x="41" y="411"/>
                  </a:cubicBezTo>
                  <a:cubicBezTo>
                    <a:pt x="30" y="411"/>
                    <a:pt x="30" y="411"/>
                    <a:pt x="30" y="411"/>
                  </a:cubicBezTo>
                  <a:cubicBezTo>
                    <a:pt x="13" y="411"/>
                    <a:pt x="0" y="397"/>
                    <a:pt x="0" y="38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8" y="0"/>
                    <a:pt x="71" y="14"/>
                    <a:pt x="71" y="31"/>
                  </a:cubicBezTo>
                  <a:lnTo>
                    <a:pt x="71" y="38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9" name="Freeform 384"/>
            <p:cNvSpPr>
              <a:spLocks noEditPoints="1"/>
            </p:cNvSpPr>
            <p:nvPr/>
          </p:nvSpPr>
          <p:spPr bwMode="auto">
            <a:xfrm>
              <a:off x="1568975" y="2043580"/>
              <a:ext cx="417422" cy="415701"/>
            </a:xfrm>
            <a:custGeom>
              <a:avLst/>
              <a:gdLst>
                <a:gd name="T0" fmla="*/ 301358 w 205"/>
                <a:gd name="T1" fmla="*/ 152831 h 204"/>
                <a:gd name="T2" fmla="*/ 348191 w 205"/>
                <a:gd name="T3" fmla="*/ 105963 h 204"/>
                <a:gd name="T4" fmla="*/ 376698 w 205"/>
                <a:gd name="T5" fmla="*/ 136529 h 204"/>
                <a:gd name="T6" fmla="*/ 413350 w 205"/>
                <a:gd name="T7" fmla="*/ 99850 h 204"/>
                <a:gd name="T8" fmla="*/ 384843 w 205"/>
                <a:gd name="T9" fmla="*/ 69284 h 204"/>
                <a:gd name="T10" fmla="*/ 417422 w 205"/>
                <a:gd name="T11" fmla="*/ 36680 h 204"/>
                <a:gd name="T12" fmla="*/ 380770 w 205"/>
                <a:gd name="T13" fmla="*/ 0 h 204"/>
                <a:gd name="T14" fmla="*/ 348191 w 205"/>
                <a:gd name="T15" fmla="*/ 32604 h 204"/>
                <a:gd name="T16" fmla="*/ 317648 w 205"/>
                <a:gd name="T17" fmla="*/ 4076 h 204"/>
                <a:gd name="T18" fmla="*/ 280996 w 205"/>
                <a:gd name="T19" fmla="*/ 40755 h 204"/>
                <a:gd name="T20" fmla="*/ 311539 w 205"/>
                <a:gd name="T21" fmla="*/ 69284 h 204"/>
                <a:gd name="T22" fmla="*/ 264707 w 205"/>
                <a:gd name="T23" fmla="*/ 116152 h 204"/>
                <a:gd name="T24" fmla="*/ 63122 w 205"/>
                <a:gd name="T25" fmla="*/ 132454 h 204"/>
                <a:gd name="T26" fmla="*/ 63122 w 205"/>
                <a:gd name="T27" fmla="*/ 354569 h 204"/>
                <a:gd name="T28" fmla="*/ 285069 w 205"/>
                <a:gd name="T29" fmla="*/ 354569 h 204"/>
                <a:gd name="T30" fmla="*/ 301358 w 205"/>
                <a:gd name="T31" fmla="*/ 152831 h 204"/>
                <a:gd name="T32" fmla="*/ 97738 w 205"/>
                <a:gd name="T33" fmla="*/ 317889 h 204"/>
                <a:gd name="T34" fmla="*/ 97738 w 205"/>
                <a:gd name="T35" fmla="*/ 169133 h 204"/>
                <a:gd name="T36" fmla="*/ 248417 w 205"/>
                <a:gd name="T37" fmla="*/ 169133 h 204"/>
                <a:gd name="T38" fmla="*/ 248417 w 205"/>
                <a:gd name="T39" fmla="*/ 317889 h 204"/>
                <a:gd name="T40" fmla="*/ 97738 w 205"/>
                <a:gd name="T41" fmla="*/ 317889 h 2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5" h="204">
                  <a:moveTo>
                    <a:pt x="148" y="75"/>
                  </a:moveTo>
                  <a:cubicBezTo>
                    <a:pt x="171" y="52"/>
                    <a:pt x="171" y="52"/>
                    <a:pt x="171" y="52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203" y="49"/>
                    <a:pt x="203" y="49"/>
                    <a:pt x="203" y="49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00" y="35"/>
                    <a:pt x="58" y="38"/>
                    <a:pt x="31" y="65"/>
                  </a:cubicBezTo>
                  <a:cubicBezTo>
                    <a:pt x="0" y="95"/>
                    <a:pt x="0" y="144"/>
                    <a:pt x="31" y="174"/>
                  </a:cubicBezTo>
                  <a:cubicBezTo>
                    <a:pt x="61" y="204"/>
                    <a:pt x="110" y="204"/>
                    <a:pt x="140" y="174"/>
                  </a:cubicBezTo>
                  <a:cubicBezTo>
                    <a:pt x="167" y="147"/>
                    <a:pt x="170" y="105"/>
                    <a:pt x="148" y="75"/>
                  </a:cubicBezTo>
                  <a:close/>
                  <a:moveTo>
                    <a:pt x="48" y="156"/>
                  </a:moveTo>
                  <a:cubicBezTo>
                    <a:pt x="28" y="136"/>
                    <a:pt x="28" y="103"/>
                    <a:pt x="48" y="83"/>
                  </a:cubicBezTo>
                  <a:cubicBezTo>
                    <a:pt x="69" y="63"/>
                    <a:pt x="102" y="63"/>
                    <a:pt x="122" y="83"/>
                  </a:cubicBezTo>
                  <a:cubicBezTo>
                    <a:pt x="142" y="103"/>
                    <a:pt x="142" y="136"/>
                    <a:pt x="122" y="156"/>
                  </a:cubicBezTo>
                  <a:cubicBezTo>
                    <a:pt x="102" y="177"/>
                    <a:pt x="69" y="177"/>
                    <a:pt x="48" y="156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0" name="Freeform 385"/>
            <p:cNvSpPr>
              <a:spLocks noEditPoints="1"/>
            </p:cNvSpPr>
            <p:nvPr/>
          </p:nvSpPr>
          <p:spPr bwMode="auto">
            <a:xfrm>
              <a:off x="1552622" y="2027227"/>
              <a:ext cx="417422" cy="415701"/>
            </a:xfrm>
            <a:custGeom>
              <a:avLst/>
              <a:gdLst>
                <a:gd name="T0" fmla="*/ 301358 w 205"/>
                <a:gd name="T1" fmla="*/ 152831 h 204"/>
                <a:gd name="T2" fmla="*/ 348191 w 205"/>
                <a:gd name="T3" fmla="*/ 105963 h 204"/>
                <a:gd name="T4" fmla="*/ 376698 w 205"/>
                <a:gd name="T5" fmla="*/ 136529 h 204"/>
                <a:gd name="T6" fmla="*/ 413350 w 205"/>
                <a:gd name="T7" fmla="*/ 99850 h 204"/>
                <a:gd name="T8" fmla="*/ 384843 w 205"/>
                <a:gd name="T9" fmla="*/ 69284 h 204"/>
                <a:gd name="T10" fmla="*/ 417422 w 205"/>
                <a:gd name="T11" fmla="*/ 36680 h 204"/>
                <a:gd name="T12" fmla="*/ 380770 w 205"/>
                <a:gd name="T13" fmla="*/ 0 h 204"/>
                <a:gd name="T14" fmla="*/ 348191 w 205"/>
                <a:gd name="T15" fmla="*/ 32604 h 204"/>
                <a:gd name="T16" fmla="*/ 317648 w 205"/>
                <a:gd name="T17" fmla="*/ 4076 h 204"/>
                <a:gd name="T18" fmla="*/ 280996 w 205"/>
                <a:gd name="T19" fmla="*/ 40755 h 204"/>
                <a:gd name="T20" fmla="*/ 311539 w 205"/>
                <a:gd name="T21" fmla="*/ 69284 h 204"/>
                <a:gd name="T22" fmla="*/ 264707 w 205"/>
                <a:gd name="T23" fmla="*/ 116152 h 204"/>
                <a:gd name="T24" fmla="*/ 63122 w 205"/>
                <a:gd name="T25" fmla="*/ 132454 h 204"/>
                <a:gd name="T26" fmla="*/ 63122 w 205"/>
                <a:gd name="T27" fmla="*/ 354569 h 204"/>
                <a:gd name="T28" fmla="*/ 285069 w 205"/>
                <a:gd name="T29" fmla="*/ 354569 h 204"/>
                <a:gd name="T30" fmla="*/ 301358 w 205"/>
                <a:gd name="T31" fmla="*/ 152831 h 204"/>
                <a:gd name="T32" fmla="*/ 97738 w 205"/>
                <a:gd name="T33" fmla="*/ 317889 h 204"/>
                <a:gd name="T34" fmla="*/ 97738 w 205"/>
                <a:gd name="T35" fmla="*/ 169133 h 204"/>
                <a:gd name="T36" fmla="*/ 248417 w 205"/>
                <a:gd name="T37" fmla="*/ 169133 h 204"/>
                <a:gd name="T38" fmla="*/ 248417 w 205"/>
                <a:gd name="T39" fmla="*/ 317889 h 204"/>
                <a:gd name="T40" fmla="*/ 97738 w 205"/>
                <a:gd name="T41" fmla="*/ 317889 h 2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5" h="204">
                  <a:moveTo>
                    <a:pt x="148" y="75"/>
                  </a:moveTo>
                  <a:cubicBezTo>
                    <a:pt x="171" y="52"/>
                    <a:pt x="171" y="52"/>
                    <a:pt x="171" y="52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203" y="49"/>
                    <a:pt x="203" y="49"/>
                    <a:pt x="203" y="49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00" y="35"/>
                    <a:pt x="58" y="38"/>
                    <a:pt x="31" y="65"/>
                  </a:cubicBezTo>
                  <a:cubicBezTo>
                    <a:pt x="0" y="95"/>
                    <a:pt x="0" y="144"/>
                    <a:pt x="31" y="174"/>
                  </a:cubicBezTo>
                  <a:cubicBezTo>
                    <a:pt x="61" y="204"/>
                    <a:pt x="110" y="204"/>
                    <a:pt x="140" y="174"/>
                  </a:cubicBezTo>
                  <a:cubicBezTo>
                    <a:pt x="167" y="147"/>
                    <a:pt x="170" y="105"/>
                    <a:pt x="148" y="75"/>
                  </a:cubicBezTo>
                  <a:close/>
                  <a:moveTo>
                    <a:pt x="48" y="156"/>
                  </a:moveTo>
                  <a:cubicBezTo>
                    <a:pt x="28" y="136"/>
                    <a:pt x="28" y="103"/>
                    <a:pt x="48" y="83"/>
                  </a:cubicBezTo>
                  <a:cubicBezTo>
                    <a:pt x="69" y="63"/>
                    <a:pt x="102" y="63"/>
                    <a:pt x="122" y="83"/>
                  </a:cubicBezTo>
                  <a:cubicBezTo>
                    <a:pt x="142" y="103"/>
                    <a:pt x="142" y="136"/>
                    <a:pt x="122" y="156"/>
                  </a:cubicBezTo>
                  <a:cubicBezTo>
                    <a:pt x="102" y="177"/>
                    <a:pt x="69" y="177"/>
                    <a:pt x="48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2" name="文本框 391"/>
            <p:cNvSpPr txBox="1"/>
            <p:nvPr/>
          </p:nvSpPr>
          <p:spPr>
            <a:xfrm>
              <a:off x="2254102" y="1255887"/>
              <a:ext cx="1967178" cy="10162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60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34%</a:t>
              </a:r>
              <a:endParaRPr kumimoji="0" lang="zh-CN" altLang="en-US" sz="6000">
                <a:solidFill>
                  <a:srgbClr val="272727"/>
                </a:solidFill>
                <a:latin typeface="方正兰亭粗黑_GBK" charset="-122"/>
                <a:ea typeface="方正兰亭粗黑_GBK" charset="-122"/>
              </a:endParaRPr>
            </a:p>
          </p:txBody>
        </p:sp>
        <p:sp>
          <p:nvSpPr>
            <p:cNvPr id="25632" name="矩形 392"/>
            <p:cNvSpPr>
              <a:spLocks noChangeArrowheads="1"/>
            </p:cNvSpPr>
            <p:nvPr/>
          </p:nvSpPr>
          <p:spPr bwMode="auto">
            <a:xfrm>
              <a:off x="2254028" y="2123727"/>
              <a:ext cx="2872249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400">
                  <a:solidFill>
                    <a:srgbClr val="272727"/>
                  </a:solidFill>
                </a:rPr>
                <a:t>You cannot improve your past, but you can improve your future. Once time is wasted, life is wasted. Do one thing at a time, and do well.</a:t>
              </a:r>
            </a:p>
          </p:txBody>
        </p:sp>
      </p:grpSp>
      <p:sp>
        <p:nvSpPr>
          <p:cNvPr id="394" name="矩形 393"/>
          <p:cNvSpPr/>
          <p:nvPr/>
        </p:nvSpPr>
        <p:spPr>
          <a:xfrm>
            <a:off x="6616700" y="2171700"/>
            <a:ext cx="4514850" cy="3705225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25606" name="组合 396"/>
          <p:cNvGrpSpPr>
            <a:grpSpLocks/>
          </p:cNvGrpSpPr>
          <p:nvPr/>
        </p:nvGrpSpPr>
        <p:grpSpPr bwMode="auto">
          <a:xfrm>
            <a:off x="6991350" y="2816225"/>
            <a:ext cx="3767138" cy="2270125"/>
            <a:chOff x="7286172" y="1255887"/>
            <a:chExt cx="3767675" cy="2270680"/>
          </a:xfrm>
        </p:grpSpPr>
        <p:grpSp>
          <p:nvGrpSpPr>
            <p:cNvPr id="222" name="组合 221"/>
            <p:cNvGrpSpPr/>
            <p:nvPr/>
          </p:nvGrpSpPr>
          <p:grpSpPr>
            <a:xfrm>
              <a:off x="7286172" y="1325226"/>
              <a:ext cx="793827" cy="2201341"/>
              <a:chOff x="3529013" y="1400175"/>
              <a:chExt cx="1462088" cy="4054475"/>
            </a:xfrm>
            <a:solidFill>
              <a:srgbClr val="272727"/>
            </a:solidFill>
          </p:grpSpPr>
          <p:sp>
            <p:nvSpPr>
              <p:cNvPr id="214" name="Oval 213"/>
              <p:cNvSpPr>
                <a:spLocks noChangeArrowheads="1"/>
              </p:cNvSpPr>
              <p:nvPr/>
            </p:nvSpPr>
            <p:spPr bwMode="auto">
              <a:xfrm>
                <a:off x="3803651" y="1400175"/>
                <a:ext cx="876300" cy="8763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5" name="Freeform 214"/>
              <p:cNvSpPr>
                <a:spLocks/>
              </p:cNvSpPr>
              <p:nvPr/>
            </p:nvSpPr>
            <p:spPr bwMode="auto">
              <a:xfrm>
                <a:off x="3781426" y="2339975"/>
                <a:ext cx="954088" cy="1692275"/>
              </a:xfrm>
              <a:custGeom>
                <a:avLst/>
                <a:gdLst>
                  <a:gd name="T0" fmla="*/ 254 w 254"/>
                  <a:gd name="T1" fmla="*/ 372 h 450"/>
                  <a:gd name="T2" fmla="*/ 177 w 254"/>
                  <a:gd name="T3" fmla="*/ 450 h 450"/>
                  <a:gd name="T4" fmla="*/ 78 w 254"/>
                  <a:gd name="T5" fmla="*/ 450 h 450"/>
                  <a:gd name="T6" fmla="*/ 0 w 254"/>
                  <a:gd name="T7" fmla="*/ 372 h 450"/>
                  <a:gd name="T8" fmla="*/ 0 w 254"/>
                  <a:gd name="T9" fmla="*/ 78 h 450"/>
                  <a:gd name="T10" fmla="*/ 78 w 254"/>
                  <a:gd name="T11" fmla="*/ 0 h 450"/>
                  <a:gd name="T12" fmla="*/ 177 w 254"/>
                  <a:gd name="T13" fmla="*/ 0 h 450"/>
                  <a:gd name="T14" fmla="*/ 254 w 254"/>
                  <a:gd name="T15" fmla="*/ 78 h 450"/>
                  <a:gd name="T16" fmla="*/ 254 w 254"/>
                  <a:gd name="T17" fmla="*/ 372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450">
                    <a:moveTo>
                      <a:pt x="254" y="372"/>
                    </a:moveTo>
                    <a:cubicBezTo>
                      <a:pt x="254" y="415"/>
                      <a:pt x="220" y="450"/>
                      <a:pt x="177" y="450"/>
                    </a:cubicBezTo>
                    <a:cubicBezTo>
                      <a:pt x="78" y="450"/>
                      <a:pt x="78" y="450"/>
                      <a:pt x="78" y="450"/>
                    </a:cubicBezTo>
                    <a:cubicBezTo>
                      <a:pt x="35" y="450"/>
                      <a:pt x="0" y="415"/>
                      <a:pt x="0" y="37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35"/>
                      <a:pt x="35" y="0"/>
                      <a:pt x="78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220" y="0"/>
                      <a:pt x="254" y="35"/>
                      <a:pt x="254" y="78"/>
                    </a:cubicBezTo>
                    <a:lnTo>
                      <a:pt x="254" y="3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6" name="Freeform 215"/>
              <p:cNvSpPr>
                <a:spLocks/>
              </p:cNvSpPr>
              <p:nvPr/>
            </p:nvSpPr>
            <p:spPr bwMode="auto">
              <a:xfrm>
                <a:off x="3529013" y="2455863"/>
                <a:ext cx="207963" cy="1331913"/>
              </a:xfrm>
              <a:custGeom>
                <a:avLst/>
                <a:gdLst>
                  <a:gd name="T0" fmla="*/ 55 w 55"/>
                  <a:gd name="T1" fmla="*/ 0 h 354"/>
                  <a:gd name="T2" fmla="*/ 27 w 55"/>
                  <a:gd name="T3" fmla="*/ 0 h 354"/>
                  <a:gd name="T4" fmla="*/ 0 w 55"/>
                  <a:gd name="T5" fmla="*/ 27 h 354"/>
                  <a:gd name="T6" fmla="*/ 0 w 55"/>
                  <a:gd name="T7" fmla="*/ 327 h 354"/>
                  <a:gd name="T8" fmla="*/ 27 w 55"/>
                  <a:gd name="T9" fmla="*/ 354 h 354"/>
                  <a:gd name="T10" fmla="*/ 55 w 55"/>
                  <a:gd name="T11" fmla="*/ 354 h 354"/>
                  <a:gd name="T12" fmla="*/ 55 w 55"/>
                  <a:gd name="T1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54">
                    <a:moveTo>
                      <a:pt x="55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327"/>
                      <a:pt x="0" y="327"/>
                      <a:pt x="0" y="327"/>
                    </a:cubicBezTo>
                    <a:cubicBezTo>
                      <a:pt x="0" y="342"/>
                      <a:pt x="12" y="354"/>
                      <a:pt x="27" y="354"/>
                    </a:cubicBezTo>
                    <a:cubicBezTo>
                      <a:pt x="55" y="354"/>
                      <a:pt x="55" y="354"/>
                      <a:pt x="55" y="354"/>
                    </a:cubicBezTo>
                    <a:lnTo>
                      <a:pt x="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7" name="Freeform 216"/>
              <p:cNvSpPr>
                <a:spLocks/>
              </p:cNvSpPr>
              <p:nvPr/>
            </p:nvSpPr>
            <p:spPr bwMode="auto">
              <a:xfrm>
                <a:off x="4784726" y="2455863"/>
                <a:ext cx="206375" cy="1331913"/>
              </a:xfrm>
              <a:custGeom>
                <a:avLst/>
                <a:gdLst>
                  <a:gd name="T0" fmla="*/ 0 w 55"/>
                  <a:gd name="T1" fmla="*/ 354 h 354"/>
                  <a:gd name="T2" fmla="*/ 28 w 55"/>
                  <a:gd name="T3" fmla="*/ 354 h 354"/>
                  <a:gd name="T4" fmla="*/ 55 w 55"/>
                  <a:gd name="T5" fmla="*/ 327 h 354"/>
                  <a:gd name="T6" fmla="*/ 55 w 55"/>
                  <a:gd name="T7" fmla="*/ 27 h 354"/>
                  <a:gd name="T8" fmla="*/ 28 w 55"/>
                  <a:gd name="T9" fmla="*/ 0 h 354"/>
                  <a:gd name="T10" fmla="*/ 0 w 55"/>
                  <a:gd name="T11" fmla="*/ 0 h 354"/>
                  <a:gd name="T12" fmla="*/ 0 w 55"/>
                  <a:gd name="T13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54">
                    <a:moveTo>
                      <a:pt x="0" y="354"/>
                    </a:moveTo>
                    <a:cubicBezTo>
                      <a:pt x="28" y="354"/>
                      <a:pt x="28" y="354"/>
                      <a:pt x="28" y="354"/>
                    </a:cubicBezTo>
                    <a:cubicBezTo>
                      <a:pt x="43" y="354"/>
                      <a:pt x="55" y="342"/>
                      <a:pt x="55" y="3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12"/>
                      <a:pt x="43" y="0"/>
                      <a:pt x="2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8" name="Freeform 217"/>
              <p:cNvSpPr>
                <a:spLocks/>
              </p:cNvSpPr>
              <p:nvPr/>
            </p:nvSpPr>
            <p:spPr bwMode="auto">
              <a:xfrm>
                <a:off x="3924301" y="3908425"/>
                <a:ext cx="269875" cy="1546225"/>
              </a:xfrm>
              <a:custGeom>
                <a:avLst/>
                <a:gdLst>
                  <a:gd name="T0" fmla="*/ 72 w 72"/>
                  <a:gd name="T1" fmla="*/ 380 h 411"/>
                  <a:gd name="T2" fmla="*/ 42 w 72"/>
                  <a:gd name="T3" fmla="*/ 411 h 411"/>
                  <a:gd name="T4" fmla="*/ 31 w 72"/>
                  <a:gd name="T5" fmla="*/ 411 h 411"/>
                  <a:gd name="T6" fmla="*/ 0 w 72"/>
                  <a:gd name="T7" fmla="*/ 380 h 411"/>
                  <a:gd name="T8" fmla="*/ 0 w 72"/>
                  <a:gd name="T9" fmla="*/ 31 h 411"/>
                  <a:gd name="T10" fmla="*/ 31 w 72"/>
                  <a:gd name="T11" fmla="*/ 0 h 411"/>
                  <a:gd name="T12" fmla="*/ 42 w 72"/>
                  <a:gd name="T13" fmla="*/ 0 h 411"/>
                  <a:gd name="T14" fmla="*/ 72 w 72"/>
                  <a:gd name="T15" fmla="*/ 31 h 411"/>
                  <a:gd name="T16" fmla="*/ 72 w 72"/>
                  <a:gd name="T17" fmla="*/ 38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411">
                    <a:moveTo>
                      <a:pt x="72" y="380"/>
                    </a:moveTo>
                    <a:cubicBezTo>
                      <a:pt x="72" y="397"/>
                      <a:pt x="58" y="411"/>
                      <a:pt x="42" y="411"/>
                    </a:cubicBezTo>
                    <a:cubicBezTo>
                      <a:pt x="31" y="411"/>
                      <a:pt x="31" y="411"/>
                      <a:pt x="31" y="411"/>
                    </a:cubicBezTo>
                    <a:cubicBezTo>
                      <a:pt x="14" y="411"/>
                      <a:pt x="0" y="397"/>
                      <a:pt x="0" y="38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8" y="0"/>
                      <a:pt x="72" y="14"/>
                      <a:pt x="72" y="31"/>
                    </a:cubicBezTo>
                    <a:lnTo>
                      <a:pt x="72" y="3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4325938" y="3908425"/>
                <a:ext cx="266700" cy="1546225"/>
              </a:xfrm>
              <a:custGeom>
                <a:avLst/>
                <a:gdLst>
                  <a:gd name="T0" fmla="*/ 71 w 71"/>
                  <a:gd name="T1" fmla="*/ 380 h 411"/>
                  <a:gd name="T2" fmla="*/ 41 w 71"/>
                  <a:gd name="T3" fmla="*/ 411 h 411"/>
                  <a:gd name="T4" fmla="*/ 30 w 71"/>
                  <a:gd name="T5" fmla="*/ 411 h 411"/>
                  <a:gd name="T6" fmla="*/ 0 w 71"/>
                  <a:gd name="T7" fmla="*/ 380 h 411"/>
                  <a:gd name="T8" fmla="*/ 0 w 71"/>
                  <a:gd name="T9" fmla="*/ 31 h 411"/>
                  <a:gd name="T10" fmla="*/ 30 w 71"/>
                  <a:gd name="T11" fmla="*/ 0 h 411"/>
                  <a:gd name="T12" fmla="*/ 41 w 71"/>
                  <a:gd name="T13" fmla="*/ 0 h 411"/>
                  <a:gd name="T14" fmla="*/ 71 w 71"/>
                  <a:gd name="T15" fmla="*/ 31 h 411"/>
                  <a:gd name="T16" fmla="*/ 71 w 71"/>
                  <a:gd name="T17" fmla="*/ 38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411">
                    <a:moveTo>
                      <a:pt x="71" y="380"/>
                    </a:moveTo>
                    <a:cubicBezTo>
                      <a:pt x="71" y="397"/>
                      <a:pt x="58" y="411"/>
                      <a:pt x="41" y="411"/>
                    </a:cubicBezTo>
                    <a:cubicBezTo>
                      <a:pt x="30" y="411"/>
                      <a:pt x="30" y="411"/>
                      <a:pt x="30" y="411"/>
                    </a:cubicBezTo>
                    <a:cubicBezTo>
                      <a:pt x="13" y="411"/>
                      <a:pt x="0" y="397"/>
                      <a:pt x="0" y="38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58" y="0"/>
                      <a:pt x="71" y="14"/>
                      <a:pt x="71" y="31"/>
                    </a:cubicBezTo>
                    <a:lnTo>
                      <a:pt x="71" y="3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25618" name="Freeform 219"/>
            <p:cNvSpPr>
              <a:spLocks noEditPoints="1"/>
            </p:cNvSpPr>
            <p:nvPr/>
          </p:nvSpPr>
          <p:spPr bwMode="auto">
            <a:xfrm>
              <a:off x="7496480" y="2088886"/>
              <a:ext cx="414583" cy="411997"/>
            </a:xfrm>
            <a:custGeom>
              <a:avLst/>
              <a:gdLst>
                <a:gd name="T0" fmla="*/ 300215 w 203"/>
                <a:gd name="T1" fmla="*/ 146850 h 202"/>
                <a:gd name="T2" fmla="*/ 361484 w 203"/>
                <a:gd name="T3" fmla="*/ 85663 h 202"/>
                <a:gd name="T4" fmla="*/ 396202 w 203"/>
                <a:gd name="T5" fmla="*/ 120336 h 202"/>
                <a:gd name="T6" fmla="*/ 414583 w 203"/>
                <a:gd name="T7" fmla="*/ 0 h 202"/>
                <a:gd name="T8" fmla="*/ 292046 w 203"/>
                <a:gd name="T9" fmla="*/ 16317 h 202"/>
                <a:gd name="T10" fmla="*/ 324723 w 203"/>
                <a:gd name="T11" fmla="*/ 50990 h 202"/>
                <a:gd name="T12" fmla="*/ 263454 w 203"/>
                <a:gd name="T13" fmla="*/ 112177 h 202"/>
                <a:gd name="T14" fmla="*/ 61268 w 203"/>
                <a:gd name="T15" fmla="*/ 128494 h 202"/>
                <a:gd name="T16" fmla="*/ 61268 w 203"/>
                <a:gd name="T17" fmla="*/ 350809 h 202"/>
                <a:gd name="T18" fmla="*/ 283877 w 203"/>
                <a:gd name="T19" fmla="*/ 350809 h 202"/>
                <a:gd name="T20" fmla="*/ 300215 w 203"/>
                <a:gd name="T21" fmla="*/ 146850 h 202"/>
                <a:gd name="T22" fmla="*/ 98029 w 203"/>
                <a:gd name="T23" fmla="*/ 314097 h 202"/>
                <a:gd name="T24" fmla="*/ 98029 w 203"/>
                <a:gd name="T25" fmla="*/ 165207 h 202"/>
                <a:gd name="T26" fmla="*/ 247116 w 203"/>
                <a:gd name="T27" fmla="*/ 165207 h 202"/>
                <a:gd name="T28" fmla="*/ 247116 w 203"/>
                <a:gd name="T29" fmla="*/ 314097 h 202"/>
                <a:gd name="T30" fmla="*/ 98029 w 203"/>
                <a:gd name="T31" fmla="*/ 314097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" h="202">
                  <a:moveTo>
                    <a:pt x="147" y="72"/>
                  </a:moveTo>
                  <a:cubicBezTo>
                    <a:pt x="177" y="42"/>
                    <a:pt x="177" y="42"/>
                    <a:pt x="177" y="42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99" y="33"/>
                    <a:pt x="57" y="36"/>
                    <a:pt x="30" y="63"/>
                  </a:cubicBezTo>
                  <a:cubicBezTo>
                    <a:pt x="0" y="93"/>
                    <a:pt x="0" y="142"/>
                    <a:pt x="30" y="172"/>
                  </a:cubicBezTo>
                  <a:cubicBezTo>
                    <a:pt x="60" y="202"/>
                    <a:pt x="109" y="202"/>
                    <a:pt x="139" y="172"/>
                  </a:cubicBezTo>
                  <a:cubicBezTo>
                    <a:pt x="166" y="145"/>
                    <a:pt x="169" y="103"/>
                    <a:pt x="147" y="72"/>
                  </a:cubicBezTo>
                  <a:close/>
                  <a:moveTo>
                    <a:pt x="48" y="154"/>
                  </a:moveTo>
                  <a:cubicBezTo>
                    <a:pt x="27" y="134"/>
                    <a:pt x="27" y="101"/>
                    <a:pt x="48" y="81"/>
                  </a:cubicBezTo>
                  <a:cubicBezTo>
                    <a:pt x="68" y="60"/>
                    <a:pt x="101" y="60"/>
                    <a:pt x="121" y="81"/>
                  </a:cubicBezTo>
                  <a:cubicBezTo>
                    <a:pt x="141" y="101"/>
                    <a:pt x="141" y="134"/>
                    <a:pt x="121" y="154"/>
                  </a:cubicBezTo>
                  <a:cubicBezTo>
                    <a:pt x="101" y="174"/>
                    <a:pt x="68" y="174"/>
                    <a:pt x="48" y="154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9" name="Freeform 220"/>
            <p:cNvSpPr>
              <a:spLocks noEditPoints="1"/>
            </p:cNvSpPr>
            <p:nvPr/>
          </p:nvSpPr>
          <p:spPr bwMode="auto">
            <a:xfrm>
              <a:off x="7480104" y="2072510"/>
              <a:ext cx="414583" cy="411997"/>
            </a:xfrm>
            <a:custGeom>
              <a:avLst/>
              <a:gdLst>
                <a:gd name="T0" fmla="*/ 300215 w 203"/>
                <a:gd name="T1" fmla="*/ 146850 h 202"/>
                <a:gd name="T2" fmla="*/ 361484 w 203"/>
                <a:gd name="T3" fmla="*/ 85663 h 202"/>
                <a:gd name="T4" fmla="*/ 396202 w 203"/>
                <a:gd name="T5" fmla="*/ 120336 h 202"/>
                <a:gd name="T6" fmla="*/ 414583 w 203"/>
                <a:gd name="T7" fmla="*/ 0 h 202"/>
                <a:gd name="T8" fmla="*/ 292046 w 203"/>
                <a:gd name="T9" fmla="*/ 16317 h 202"/>
                <a:gd name="T10" fmla="*/ 324723 w 203"/>
                <a:gd name="T11" fmla="*/ 50990 h 202"/>
                <a:gd name="T12" fmla="*/ 263454 w 203"/>
                <a:gd name="T13" fmla="*/ 112177 h 202"/>
                <a:gd name="T14" fmla="*/ 61268 w 203"/>
                <a:gd name="T15" fmla="*/ 128494 h 202"/>
                <a:gd name="T16" fmla="*/ 61268 w 203"/>
                <a:gd name="T17" fmla="*/ 350809 h 202"/>
                <a:gd name="T18" fmla="*/ 283877 w 203"/>
                <a:gd name="T19" fmla="*/ 350809 h 202"/>
                <a:gd name="T20" fmla="*/ 300215 w 203"/>
                <a:gd name="T21" fmla="*/ 146850 h 202"/>
                <a:gd name="T22" fmla="*/ 98029 w 203"/>
                <a:gd name="T23" fmla="*/ 314097 h 202"/>
                <a:gd name="T24" fmla="*/ 98029 w 203"/>
                <a:gd name="T25" fmla="*/ 165207 h 202"/>
                <a:gd name="T26" fmla="*/ 247116 w 203"/>
                <a:gd name="T27" fmla="*/ 165207 h 202"/>
                <a:gd name="T28" fmla="*/ 247116 w 203"/>
                <a:gd name="T29" fmla="*/ 314097 h 202"/>
                <a:gd name="T30" fmla="*/ 98029 w 203"/>
                <a:gd name="T31" fmla="*/ 314097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" h="202">
                  <a:moveTo>
                    <a:pt x="147" y="72"/>
                  </a:moveTo>
                  <a:cubicBezTo>
                    <a:pt x="177" y="42"/>
                    <a:pt x="177" y="42"/>
                    <a:pt x="177" y="42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99" y="33"/>
                    <a:pt x="57" y="36"/>
                    <a:pt x="30" y="63"/>
                  </a:cubicBezTo>
                  <a:cubicBezTo>
                    <a:pt x="0" y="93"/>
                    <a:pt x="0" y="142"/>
                    <a:pt x="30" y="172"/>
                  </a:cubicBezTo>
                  <a:cubicBezTo>
                    <a:pt x="60" y="202"/>
                    <a:pt x="109" y="202"/>
                    <a:pt x="139" y="172"/>
                  </a:cubicBezTo>
                  <a:cubicBezTo>
                    <a:pt x="166" y="145"/>
                    <a:pt x="169" y="103"/>
                    <a:pt x="147" y="72"/>
                  </a:cubicBezTo>
                  <a:close/>
                  <a:moveTo>
                    <a:pt x="48" y="154"/>
                  </a:moveTo>
                  <a:cubicBezTo>
                    <a:pt x="27" y="134"/>
                    <a:pt x="27" y="101"/>
                    <a:pt x="48" y="81"/>
                  </a:cubicBezTo>
                  <a:cubicBezTo>
                    <a:pt x="68" y="60"/>
                    <a:pt x="101" y="60"/>
                    <a:pt x="121" y="81"/>
                  </a:cubicBezTo>
                  <a:cubicBezTo>
                    <a:pt x="141" y="101"/>
                    <a:pt x="141" y="134"/>
                    <a:pt x="121" y="154"/>
                  </a:cubicBezTo>
                  <a:cubicBezTo>
                    <a:pt x="101" y="174"/>
                    <a:pt x="68" y="174"/>
                    <a:pt x="48" y="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8181650" y="1255887"/>
              <a:ext cx="1976720" cy="10162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60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66%</a:t>
              </a:r>
              <a:endParaRPr kumimoji="0" lang="zh-CN" altLang="en-US" sz="6000">
                <a:solidFill>
                  <a:srgbClr val="272727"/>
                </a:solidFill>
                <a:latin typeface="方正兰亭粗黑_GBK" charset="-122"/>
                <a:ea typeface="方正兰亭粗黑_GBK" charset="-122"/>
              </a:endParaRPr>
            </a:p>
          </p:txBody>
        </p:sp>
        <p:sp>
          <p:nvSpPr>
            <p:cNvPr id="25621" name="矩形 224"/>
            <p:cNvSpPr>
              <a:spLocks noChangeArrowheads="1"/>
            </p:cNvSpPr>
            <p:nvPr/>
          </p:nvSpPr>
          <p:spPr bwMode="auto">
            <a:xfrm>
              <a:off x="8181598" y="2123727"/>
              <a:ext cx="2872249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400">
                  <a:solidFill>
                    <a:srgbClr val="272727"/>
                  </a:solidFill>
                </a:rPr>
                <a:t>You cannot improve your past, but you can improve your future. Once time is wasted, life is wasted. Do one thing at a time, and do well.</a:t>
              </a:r>
            </a:p>
          </p:txBody>
        </p:sp>
      </p:grpSp>
      <p:grpSp>
        <p:nvGrpSpPr>
          <p:cNvPr id="25607" name="组合 399"/>
          <p:cNvGrpSpPr>
            <a:grpSpLocks/>
          </p:cNvGrpSpPr>
          <p:nvPr/>
        </p:nvGrpSpPr>
        <p:grpSpPr bwMode="auto">
          <a:xfrm>
            <a:off x="5499100" y="5876925"/>
            <a:ext cx="57150" cy="419100"/>
            <a:chOff x="4689762" y="3997435"/>
            <a:chExt cx="57150" cy="419100"/>
          </a:xfrm>
        </p:grpSpPr>
        <p:cxnSp>
          <p:nvCxnSpPr>
            <p:cNvPr id="401" name="直接连接符 400"/>
            <p:cNvCxnSpPr/>
            <p:nvPr/>
          </p:nvCxnSpPr>
          <p:spPr>
            <a:xfrm>
              <a:off x="4746912" y="3997435"/>
              <a:ext cx="0" cy="419100"/>
            </a:xfrm>
            <a:prstGeom prst="line">
              <a:avLst/>
            </a:prstGeom>
            <a:ln w="3810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接连接符 401"/>
            <p:cNvCxnSpPr/>
            <p:nvPr/>
          </p:nvCxnSpPr>
          <p:spPr>
            <a:xfrm>
              <a:off x="4689762" y="3997435"/>
              <a:ext cx="0" cy="146050"/>
            </a:xfrm>
            <a:prstGeom prst="line">
              <a:avLst/>
            </a:prstGeom>
            <a:ln w="1905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8" name="组合 402"/>
          <p:cNvGrpSpPr>
            <a:grpSpLocks/>
          </p:cNvGrpSpPr>
          <p:nvPr/>
        </p:nvGrpSpPr>
        <p:grpSpPr bwMode="auto">
          <a:xfrm>
            <a:off x="11056938" y="5876925"/>
            <a:ext cx="57150" cy="419100"/>
            <a:chOff x="4689762" y="3997435"/>
            <a:chExt cx="57150" cy="419100"/>
          </a:xfrm>
        </p:grpSpPr>
        <p:cxnSp>
          <p:nvCxnSpPr>
            <p:cNvPr id="404" name="直接连接符 403"/>
            <p:cNvCxnSpPr/>
            <p:nvPr/>
          </p:nvCxnSpPr>
          <p:spPr>
            <a:xfrm>
              <a:off x="4746912" y="3997435"/>
              <a:ext cx="0" cy="419100"/>
            </a:xfrm>
            <a:prstGeom prst="line">
              <a:avLst/>
            </a:prstGeom>
            <a:ln w="3810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接连接符 404"/>
            <p:cNvCxnSpPr/>
            <p:nvPr/>
          </p:nvCxnSpPr>
          <p:spPr>
            <a:xfrm>
              <a:off x="4689762" y="3997435"/>
              <a:ext cx="0" cy="146050"/>
            </a:xfrm>
            <a:prstGeom prst="line">
              <a:avLst/>
            </a:prstGeom>
            <a:ln w="1905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6" name="文本框 405"/>
          <p:cNvSpPr txBox="1"/>
          <p:nvPr/>
        </p:nvSpPr>
        <p:spPr>
          <a:xfrm>
            <a:off x="4081463" y="641350"/>
            <a:ext cx="40290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rgbClr val="272727"/>
                </a:solidFill>
                <a:latin typeface="方正兰亭粗黑_GBK" charset="-122"/>
              </a:rPr>
              <a:t>YOUR TITLE HERE </a:t>
            </a:r>
            <a:endParaRPr kumimoji="0" lang="zh-CN" altLang="en-US" sz="2800">
              <a:solidFill>
                <a:srgbClr val="272727"/>
              </a:solidFill>
              <a:latin typeface="方正兰亭粗黑_GBK" charset="-122"/>
            </a:endParaRPr>
          </a:p>
        </p:txBody>
      </p:sp>
      <p:cxnSp>
        <p:nvCxnSpPr>
          <p:cNvPr id="407" name="直接连接符 406"/>
          <p:cNvCxnSpPr/>
          <p:nvPr/>
        </p:nvCxnSpPr>
        <p:spPr>
          <a:xfrm>
            <a:off x="1066800" y="884238"/>
            <a:ext cx="2813050" cy="0"/>
          </a:xfrm>
          <a:prstGeom prst="line">
            <a:avLst/>
          </a:prstGeom>
          <a:ln>
            <a:solidFill>
              <a:srgbClr val="2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直接连接符 407"/>
          <p:cNvCxnSpPr/>
          <p:nvPr/>
        </p:nvCxnSpPr>
        <p:spPr>
          <a:xfrm>
            <a:off x="8312150" y="884238"/>
            <a:ext cx="2813050" cy="0"/>
          </a:xfrm>
          <a:prstGeom prst="line">
            <a:avLst/>
          </a:prstGeom>
          <a:ln>
            <a:solidFill>
              <a:srgbClr val="2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矩形 408"/>
          <p:cNvSpPr>
            <a:spLocks noChangeArrowheads="1"/>
          </p:cNvSpPr>
          <p:nvPr/>
        </p:nvSpPr>
        <p:spPr bwMode="auto">
          <a:xfrm>
            <a:off x="3390900" y="1163638"/>
            <a:ext cx="54102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rgbClr val="272727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661988"/>
            <a:ext cx="12192000" cy="2767012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grpSp>
        <p:nvGrpSpPr>
          <p:cNvPr id="26626" name="组合 74"/>
          <p:cNvGrpSpPr>
            <a:grpSpLocks/>
          </p:cNvGrpSpPr>
          <p:nvPr/>
        </p:nvGrpSpPr>
        <p:grpSpPr bwMode="auto">
          <a:xfrm>
            <a:off x="2593975" y="1120775"/>
            <a:ext cx="7004050" cy="1849438"/>
            <a:chOff x="992251" y="2082800"/>
            <a:chExt cx="10202776" cy="2692400"/>
          </a:xfrm>
        </p:grpSpPr>
        <p:grpSp>
          <p:nvGrpSpPr>
            <p:cNvPr id="26638" name="组合 70"/>
            <p:cNvGrpSpPr>
              <a:grpSpLocks/>
            </p:cNvGrpSpPr>
            <p:nvPr/>
          </p:nvGrpSpPr>
          <p:grpSpPr bwMode="auto">
            <a:xfrm>
              <a:off x="992251" y="2082800"/>
              <a:ext cx="10202776" cy="2692400"/>
              <a:chOff x="992251" y="2082800"/>
              <a:chExt cx="10202776" cy="2692400"/>
            </a:xfrm>
          </p:grpSpPr>
          <p:sp>
            <p:nvSpPr>
              <p:cNvPr id="26652" name="Oval 32"/>
              <p:cNvSpPr>
                <a:spLocks noChangeArrowheads="1"/>
              </p:cNvSpPr>
              <p:nvPr/>
            </p:nvSpPr>
            <p:spPr bwMode="auto">
              <a:xfrm>
                <a:off x="8393987" y="3405382"/>
                <a:ext cx="755761" cy="758123"/>
              </a:xfrm>
              <a:prstGeom prst="ellipse">
                <a:avLst/>
              </a:prstGeom>
              <a:solidFill>
                <a:srgbClr val="27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9pPr>
              </a:lstStyle>
              <a:p>
                <a:endParaRPr kumimoji="0" lang="zh-CN" altLang="en-US"/>
              </a:p>
            </p:txBody>
          </p:sp>
          <p:grpSp>
            <p:nvGrpSpPr>
              <p:cNvPr id="70" name="组合 69"/>
              <p:cNvGrpSpPr/>
              <p:nvPr/>
            </p:nvGrpSpPr>
            <p:grpSpPr>
              <a:xfrm>
                <a:off x="992251" y="2082800"/>
                <a:ext cx="10202776" cy="2692400"/>
                <a:chOff x="992251" y="2082800"/>
                <a:chExt cx="10202776" cy="2692400"/>
              </a:xfrm>
              <a:solidFill>
                <a:srgbClr val="272727"/>
              </a:solidFill>
            </p:grpSpPr>
            <p:sp>
              <p:nvSpPr>
                <p:cNvPr id="28" name="Oval 26"/>
                <p:cNvSpPr>
                  <a:spLocks noChangeArrowheads="1"/>
                </p:cNvSpPr>
                <p:nvPr/>
              </p:nvSpPr>
              <p:spPr bwMode="auto">
                <a:xfrm>
                  <a:off x="5283557" y="2588215"/>
                  <a:ext cx="1698101" cy="169810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9" name="Oval 27"/>
                <p:cNvSpPr>
                  <a:spLocks noChangeArrowheads="1"/>
                </p:cNvSpPr>
                <p:nvPr/>
              </p:nvSpPr>
              <p:spPr bwMode="auto">
                <a:xfrm>
                  <a:off x="7071405" y="2104056"/>
                  <a:ext cx="1032086" cy="103208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Oval 28"/>
                <p:cNvSpPr>
                  <a:spLocks noChangeArrowheads="1"/>
                </p:cNvSpPr>
                <p:nvPr/>
              </p:nvSpPr>
              <p:spPr bwMode="auto">
                <a:xfrm>
                  <a:off x="7071405" y="4113909"/>
                  <a:ext cx="630588" cy="6329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1" name="Oval 29"/>
                <p:cNvSpPr>
                  <a:spLocks noChangeArrowheads="1"/>
                </p:cNvSpPr>
                <p:nvPr/>
              </p:nvSpPr>
              <p:spPr bwMode="auto">
                <a:xfrm>
                  <a:off x="3913740" y="3698240"/>
                  <a:ext cx="1072236" cy="107696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2" name="Oval 30"/>
                <p:cNvSpPr>
                  <a:spLocks noChangeArrowheads="1"/>
                </p:cNvSpPr>
                <p:nvPr/>
              </p:nvSpPr>
              <p:spPr bwMode="auto">
                <a:xfrm>
                  <a:off x="4175895" y="2104056"/>
                  <a:ext cx="748676" cy="7534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3" name="Freeform 31"/>
                <p:cNvSpPr>
                  <a:spLocks noEditPoints="1"/>
                </p:cNvSpPr>
                <p:nvPr/>
              </p:nvSpPr>
              <p:spPr bwMode="auto">
                <a:xfrm>
                  <a:off x="8658504" y="2082800"/>
                  <a:ext cx="651844" cy="656568"/>
                </a:xfrm>
                <a:custGeom>
                  <a:avLst/>
                  <a:gdLst>
                    <a:gd name="T0" fmla="*/ 58 w 117"/>
                    <a:gd name="T1" fmla="*/ 117 h 117"/>
                    <a:gd name="T2" fmla="*/ 0 w 117"/>
                    <a:gd name="T3" fmla="*/ 59 h 117"/>
                    <a:gd name="T4" fmla="*/ 58 w 117"/>
                    <a:gd name="T5" fmla="*/ 0 h 117"/>
                    <a:gd name="T6" fmla="*/ 117 w 117"/>
                    <a:gd name="T7" fmla="*/ 59 h 117"/>
                    <a:gd name="T8" fmla="*/ 58 w 117"/>
                    <a:gd name="T9" fmla="*/ 117 h 117"/>
                    <a:gd name="T10" fmla="*/ 58 w 117"/>
                    <a:gd name="T11" fmla="*/ 24 h 117"/>
                    <a:gd name="T12" fmla="*/ 24 w 117"/>
                    <a:gd name="T13" fmla="*/ 59 h 117"/>
                    <a:gd name="T14" fmla="*/ 58 w 117"/>
                    <a:gd name="T15" fmla="*/ 93 h 117"/>
                    <a:gd name="T16" fmla="*/ 93 w 117"/>
                    <a:gd name="T17" fmla="*/ 59 h 117"/>
                    <a:gd name="T18" fmla="*/ 58 w 117"/>
                    <a:gd name="T19" fmla="*/ 2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117">
                      <a:moveTo>
                        <a:pt x="58" y="117"/>
                      </a:moveTo>
                      <a:cubicBezTo>
                        <a:pt x="26" y="117"/>
                        <a:pt x="0" y="91"/>
                        <a:pt x="0" y="59"/>
                      </a:cubicBezTo>
                      <a:cubicBezTo>
                        <a:pt x="0" y="27"/>
                        <a:pt x="26" y="0"/>
                        <a:pt x="58" y="0"/>
                      </a:cubicBezTo>
                      <a:cubicBezTo>
                        <a:pt x="90" y="0"/>
                        <a:pt x="117" y="27"/>
                        <a:pt x="117" y="59"/>
                      </a:cubicBezTo>
                      <a:cubicBezTo>
                        <a:pt x="117" y="91"/>
                        <a:pt x="90" y="117"/>
                        <a:pt x="58" y="117"/>
                      </a:cubicBezTo>
                      <a:close/>
                      <a:moveTo>
                        <a:pt x="58" y="24"/>
                      </a:moveTo>
                      <a:cubicBezTo>
                        <a:pt x="39" y="24"/>
                        <a:pt x="24" y="40"/>
                        <a:pt x="24" y="59"/>
                      </a:cubicBezTo>
                      <a:cubicBezTo>
                        <a:pt x="24" y="78"/>
                        <a:pt x="39" y="93"/>
                        <a:pt x="58" y="93"/>
                      </a:cubicBezTo>
                      <a:cubicBezTo>
                        <a:pt x="77" y="93"/>
                        <a:pt x="93" y="78"/>
                        <a:pt x="93" y="59"/>
                      </a:cubicBezTo>
                      <a:cubicBezTo>
                        <a:pt x="93" y="40"/>
                        <a:pt x="77" y="24"/>
                        <a:pt x="58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Oval 33"/>
                <p:cNvSpPr>
                  <a:spLocks noChangeArrowheads="1"/>
                </p:cNvSpPr>
                <p:nvPr/>
              </p:nvSpPr>
              <p:spPr bwMode="auto">
                <a:xfrm>
                  <a:off x="3176873" y="2923585"/>
                  <a:ext cx="720335" cy="7250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6" name="Freeform 34"/>
                <p:cNvSpPr>
                  <a:spLocks noEditPoints="1"/>
                </p:cNvSpPr>
                <p:nvPr/>
              </p:nvSpPr>
              <p:spPr bwMode="auto">
                <a:xfrm>
                  <a:off x="2298301" y="2347316"/>
                  <a:ext cx="543203" cy="543204"/>
                </a:xfrm>
                <a:custGeom>
                  <a:avLst/>
                  <a:gdLst>
                    <a:gd name="T0" fmla="*/ 49 w 97"/>
                    <a:gd name="T1" fmla="*/ 97 h 97"/>
                    <a:gd name="T2" fmla="*/ 0 w 97"/>
                    <a:gd name="T3" fmla="*/ 49 h 97"/>
                    <a:gd name="T4" fmla="*/ 49 w 97"/>
                    <a:gd name="T5" fmla="*/ 0 h 97"/>
                    <a:gd name="T6" fmla="*/ 97 w 97"/>
                    <a:gd name="T7" fmla="*/ 49 h 97"/>
                    <a:gd name="T8" fmla="*/ 49 w 97"/>
                    <a:gd name="T9" fmla="*/ 97 h 97"/>
                    <a:gd name="T10" fmla="*/ 49 w 97"/>
                    <a:gd name="T11" fmla="*/ 24 h 97"/>
                    <a:gd name="T12" fmla="*/ 24 w 97"/>
                    <a:gd name="T13" fmla="*/ 49 h 97"/>
                    <a:gd name="T14" fmla="*/ 49 w 97"/>
                    <a:gd name="T15" fmla="*/ 73 h 97"/>
                    <a:gd name="T16" fmla="*/ 73 w 97"/>
                    <a:gd name="T17" fmla="*/ 49 h 97"/>
                    <a:gd name="T18" fmla="*/ 49 w 97"/>
                    <a:gd name="T19" fmla="*/ 2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7" h="97">
                      <a:moveTo>
                        <a:pt x="49" y="97"/>
                      </a:moveTo>
                      <a:cubicBezTo>
                        <a:pt x="22" y="97"/>
                        <a:pt x="0" y="76"/>
                        <a:pt x="0" y="49"/>
                      </a:cubicBezTo>
                      <a:cubicBezTo>
                        <a:pt x="0" y="22"/>
                        <a:pt x="22" y="0"/>
                        <a:pt x="49" y="0"/>
                      </a:cubicBezTo>
                      <a:cubicBezTo>
                        <a:pt x="76" y="0"/>
                        <a:pt x="97" y="22"/>
                        <a:pt x="97" y="49"/>
                      </a:cubicBezTo>
                      <a:cubicBezTo>
                        <a:pt x="97" y="76"/>
                        <a:pt x="76" y="97"/>
                        <a:pt x="49" y="97"/>
                      </a:cubicBezTo>
                      <a:close/>
                      <a:moveTo>
                        <a:pt x="49" y="24"/>
                      </a:moveTo>
                      <a:cubicBezTo>
                        <a:pt x="35" y="24"/>
                        <a:pt x="24" y="35"/>
                        <a:pt x="24" y="49"/>
                      </a:cubicBezTo>
                      <a:cubicBezTo>
                        <a:pt x="24" y="62"/>
                        <a:pt x="35" y="73"/>
                        <a:pt x="49" y="73"/>
                      </a:cubicBezTo>
                      <a:cubicBezTo>
                        <a:pt x="62" y="73"/>
                        <a:pt x="73" y="62"/>
                        <a:pt x="73" y="49"/>
                      </a:cubicBezTo>
                      <a:cubicBezTo>
                        <a:pt x="73" y="35"/>
                        <a:pt x="62" y="24"/>
                        <a:pt x="49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7" name="Oval 35"/>
                <p:cNvSpPr>
                  <a:spLocks noChangeArrowheads="1"/>
                </p:cNvSpPr>
                <p:nvPr/>
              </p:nvSpPr>
              <p:spPr bwMode="auto">
                <a:xfrm>
                  <a:off x="1278023" y="3787987"/>
                  <a:ext cx="642397" cy="6447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8" name="Oval 36"/>
                <p:cNvSpPr>
                  <a:spLocks noChangeArrowheads="1"/>
                </p:cNvSpPr>
                <p:nvPr/>
              </p:nvSpPr>
              <p:spPr bwMode="auto">
                <a:xfrm>
                  <a:off x="992251" y="2148929"/>
                  <a:ext cx="285772" cy="29285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" name="Oval 37"/>
                <p:cNvSpPr>
                  <a:spLocks noChangeArrowheads="1"/>
                </p:cNvSpPr>
                <p:nvPr/>
              </p:nvSpPr>
              <p:spPr bwMode="auto">
                <a:xfrm>
                  <a:off x="10507757" y="2212696"/>
                  <a:ext cx="687270" cy="68963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" name="Oval 38"/>
                <p:cNvSpPr>
                  <a:spLocks noChangeArrowheads="1"/>
                </p:cNvSpPr>
                <p:nvPr/>
              </p:nvSpPr>
              <p:spPr bwMode="auto">
                <a:xfrm>
                  <a:off x="10103897" y="3837584"/>
                  <a:ext cx="871487" cy="87621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39"/>
                <p:cNvSpPr>
                  <a:spLocks/>
                </p:cNvSpPr>
                <p:nvPr/>
              </p:nvSpPr>
              <p:spPr bwMode="auto">
                <a:xfrm>
                  <a:off x="6086554" y="2548066"/>
                  <a:ext cx="1542225" cy="965958"/>
                </a:xfrm>
                <a:custGeom>
                  <a:avLst/>
                  <a:gdLst>
                    <a:gd name="T0" fmla="*/ 36 w 653"/>
                    <a:gd name="T1" fmla="*/ 409 h 409"/>
                    <a:gd name="T2" fmla="*/ 0 w 653"/>
                    <a:gd name="T3" fmla="*/ 344 h 409"/>
                    <a:gd name="T4" fmla="*/ 618 w 653"/>
                    <a:gd name="T5" fmla="*/ 0 h 409"/>
                    <a:gd name="T6" fmla="*/ 653 w 653"/>
                    <a:gd name="T7" fmla="*/ 62 h 409"/>
                    <a:gd name="T8" fmla="*/ 36 w 653"/>
                    <a:gd name="T9" fmla="*/ 409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3" h="409">
                      <a:moveTo>
                        <a:pt x="36" y="409"/>
                      </a:moveTo>
                      <a:lnTo>
                        <a:pt x="0" y="344"/>
                      </a:lnTo>
                      <a:lnTo>
                        <a:pt x="618" y="0"/>
                      </a:lnTo>
                      <a:lnTo>
                        <a:pt x="653" y="62"/>
                      </a:lnTo>
                      <a:lnTo>
                        <a:pt x="36" y="4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2" name="Freeform 40"/>
                <p:cNvSpPr>
                  <a:spLocks/>
                </p:cNvSpPr>
                <p:nvPr/>
              </p:nvSpPr>
              <p:spPr bwMode="auto">
                <a:xfrm>
                  <a:off x="6110171" y="3412468"/>
                  <a:ext cx="1296603" cy="1043895"/>
                </a:xfrm>
                <a:custGeom>
                  <a:avLst/>
                  <a:gdLst>
                    <a:gd name="T0" fmla="*/ 532 w 549"/>
                    <a:gd name="T1" fmla="*/ 442 h 442"/>
                    <a:gd name="T2" fmla="*/ 0 w 549"/>
                    <a:gd name="T3" fmla="*/ 21 h 442"/>
                    <a:gd name="T4" fmla="*/ 16 w 549"/>
                    <a:gd name="T5" fmla="*/ 0 h 442"/>
                    <a:gd name="T6" fmla="*/ 549 w 549"/>
                    <a:gd name="T7" fmla="*/ 420 h 442"/>
                    <a:gd name="T8" fmla="*/ 532 w 549"/>
                    <a:gd name="T9" fmla="*/ 442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9" h="442">
                      <a:moveTo>
                        <a:pt x="532" y="442"/>
                      </a:moveTo>
                      <a:lnTo>
                        <a:pt x="0" y="21"/>
                      </a:lnTo>
                      <a:lnTo>
                        <a:pt x="16" y="0"/>
                      </a:lnTo>
                      <a:lnTo>
                        <a:pt x="549" y="420"/>
                      </a:lnTo>
                      <a:lnTo>
                        <a:pt x="532" y="4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3" name="Freeform 41"/>
                <p:cNvSpPr>
                  <a:spLocks/>
                </p:cNvSpPr>
                <p:nvPr/>
              </p:nvSpPr>
              <p:spPr bwMode="auto">
                <a:xfrm>
                  <a:off x="4416794" y="3360509"/>
                  <a:ext cx="1747698" cy="954149"/>
                </a:xfrm>
                <a:custGeom>
                  <a:avLst/>
                  <a:gdLst>
                    <a:gd name="T0" fmla="*/ 31 w 740"/>
                    <a:gd name="T1" fmla="*/ 404 h 404"/>
                    <a:gd name="T2" fmla="*/ 0 w 740"/>
                    <a:gd name="T3" fmla="*/ 338 h 404"/>
                    <a:gd name="T4" fmla="*/ 710 w 740"/>
                    <a:gd name="T5" fmla="*/ 0 h 404"/>
                    <a:gd name="T6" fmla="*/ 740 w 740"/>
                    <a:gd name="T7" fmla="*/ 65 h 404"/>
                    <a:gd name="T8" fmla="*/ 31 w 740"/>
                    <a:gd name="T9" fmla="*/ 404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0" h="404">
                      <a:moveTo>
                        <a:pt x="31" y="404"/>
                      </a:moveTo>
                      <a:lnTo>
                        <a:pt x="0" y="338"/>
                      </a:lnTo>
                      <a:lnTo>
                        <a:pt x="710" y="0"/>
                      </a:lnTo>
                      <a:lnTo>
                        <a:pt x="740" y="65"/>
                      </a:lnTo>
                      <a:lnTo>
                        <a:pt x="31" y="4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Freeform 42"/>
                <p:cNvSpPr>
                  <a:spLocks/>
                </p:cNvSpPr>
                <p:nvPr/>
              </p:nvSpPr>
              <p:spPr bwMode="auto">
                <a:xfrm>
                  <a:off x="4506541" y="2408722"/>
                  <a:ext cx="1669760" cy="1098216"/>
                </a:xfrm>
                <a:custGeom>
                  <a:avLst/>
                  <a:gdLst>
                    <a:gd name="T0" fmla="*/ 669 w 707"/>
                    <a:gd name="T1" fmla="*/ 465 h 465"/>
                    <a:gd name="T2" fmla="*/ 0 w 707"/>
                    <a:gd name="T3" fmla="*/ 61 h 465"/>
                    <a:gd name="T4" fmla="*/ 38 w 707"/>
                    <a:gd name="T5" fmla="*/ 0 h 465"/>
                    <a:gd name="T6" fmla="*/ 707 w 707"/>
                    <a:gd name="T7" fmla="*/ 403 h 465"/>
                    <a:gd name="T8" fmla="*/ 669 w 707"/>
                    <a:gd name="T9" fmla="*/ 465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7" h="465">
                      <a:moveTo>
                        <a:pt x="669" y="465"/>
                      </a:moveTo>
                      <a:lnTo>
                        <a:pt x="0" y="61"/>
                      </a:lnTo>
                      <a:lnTo>
                        <a:pt x="38" y="0"/>
                      </a:lnTo>
                      <a:lnTo>
                        <a:pt x="707" y="403"/>
                      </a:lnTo>
                      <a:lnTo>
                        <a:pt x="669" y="4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43"/>
                <p:cNvSpPr>
                  <a:spLocks/>
                </p:cNvSpPr>
                <p:nvPr/>
              </p:nvSpPr>
              <p:spPr bwMode="auto">
                <a:xfrm>
                  <a:off x="7371348" y="3759646"/>
                  <a:ext cx="1414690" cy="701441"/>
                </a:xfrm>
                <a:custGeom>
                  <a:avLst/>
                  <a:gdLst>
                    <a:gd name="T0" fmla="*/ 12 w 599"/>
                    <a:gd name="T1" fmla="*/ 297 h 297"/>
                    <a:gd name="T2" fmla="*/ 0 w 599"/>
                    <a:gd name="T3" fmla="*/ 273 h 297"/>
                    <a:gd name="T4" fmla="*/ 587 w 599"/>
                    <a:gd name="T5" fmla="*/ 0 h 297"/>
                    <a:gd name="T6" fmla="*/ 599 w 599"/>
                    <a:gd name="T7" fmla="*/ 21 h 297"/>
                    <a:gd name="T8" fmla="*/ 12 w 599"/>
                    <a:gd name="T9" fmla="*/ 297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9" h="297">
                      <a:moveTo>
                        <a:pt x="12" y="297"/>
                      </a:moveTo>
                      <a:lnTo>
                        <a:pt x="0" y="273"/>
                      </a:lnTo>
                      <a:lnTo>
                        <a:pt x="587" y="0"/>
                      </a:lnTo>
                      <a:lnTo>
                        <a:pt x="599" y="21"/>
                      </a:lnTo>
                      <a:lnTo>
                        <a:pt x="12" y="2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44"/>
                <p:cNvSpPr>
                  <a:spLocks/>
                </p:cNvSpPr>
                <p:nvPr/>
              </p:nvSpPr>
              <p:spPr bwMode="auto">
                <a:xfrm>
                  <a:off x="8741165" y="2666153"/>
                  <a:ext cx="229090" cy="1121833"/>
                </a:xfrm>
                <a:custGeom>
                  <a:avLst/>
                  <a:gdLst>
                    <a:gd name="T0" fmla="*/ 26 w 97"/>
                    <a:gd name="T1" fmla="*/ 475 h 475"/>
                    <a:gd name="T2" fmla="*/ 0 w 97"/>
                    <a:gd name="T3" fmla="*/ 473 h 475"/>
                    <a:gd name="T4" fmla="*/ 73 w 97"/>
                    <a:gd name="T5" fmla="*/ 0 h 475"/>
                    <a:gd name="T6" fmla="*/ 97 w 97"/>
                    <a:gd name="T7" fmla="*/ 5 h 475"/>
                    <a:gd name="T8" fmla="*/ 26 w 97"/>
                    <a:gd name="T9" fmla="*/ 475 h 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475">
                      <a:moveTo>
                        <a:pt x="26" y="475"/>
                      </a:moveTo>
                      <a:lnTo>
                        <a:pt x="0" y="473"/>
                      </a:lnTo>
                      <a:lnTo>
                        <a:pt x="73" y="0"/>
                      </a:lnTo>
                      <a:lnTo>
                        <a:pt x="97" y="5"/>
                      </a:lnTo>
                      <a:lnTo>
                        <a:pt x="26" y="4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45"/>
                <p:cNvSpPr>
                  <a:spLocks/>
                </p:cNvSpPr>
                <p:nvPr/>
              </p:nvSpPr>
              <p:spPr bwMode="auto">
                <a:xfrm>
                  <a:off x="9239495" y="2401637"/>
                  <a:ext cx="1613078" cy="186579"/>
                </a:xfrm>
                <a:custGeom>
                  <a:avLst/>
                  <a:gdLst>
                    <a:gd name="T0" fmla="*/ 681 w 683"/>
                    <a:gd name="T1" fmla="*/ 79 h 79"/>
                    <a:gd name="T2" fmla="*/ 0 w 683"/>
                    <a:gd name="T3" fmla="*/ 26 h 79"/>
                    <a:gd name="T4" fmla="*/ 2 w 683"/>
                    <a:gd name="T5" fmla="*/ 0 h 79"/>
                    <a:gd name="T6" fmla="*/ 683 w 683"/>
                    <a:gd name="T7" fmla="*/ 53 h 79"/>
                    <a:gd name="T8" fmla="*/ 681 w 683"/>
                    <a:gd name="T9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3" h="79">
                      <a:moveTo>
                        <a:pt x="681" y="79"/>
                      </a:moveTo>
                      <a:lnTo>
                        <a:pt x="0" y="26"/>
                      </a:lnTo>
                      <a:lnTo>
                        <a:pt x="2" y="0"/>
                      </a:lnTo>
                      <a:lnTo>
                        <a:pt x="683" y="53"/>
                      </a:lnTo>
                      <a:lnTo>
                        <a:pt x="681" y="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46"/>
                <p:cNvSpPr>
                  <a:spLocks/>
                </p:cNvSpPr>
                <p:nvPr/>
              </p:nvSpPr>
              <p:spPr bwMode="auto">
                <a:xfrm>
                  <a:off x="8764782" y="3754922"/>
                  <a:ext cx="1780762" cy="547927"/>
                </a:xfrm>
                <a:custGeom>
                  <a:avLst/>
                  <a:gdLst>
                    <a:gd name="T0" fmla="*/ 749 w 754"/>
                    <a:gd name="T1" fmla="*/ 232 h 232"/>
                    <a:gd name="T2" fmla="*/ 0 w 754"/>
                    <a:gd name="T3" fmla="*/ 26 h 232"/>
                    <a:gd name="T4" fmla="*/ 7 w 754"/>
                    <a:gd name="T5" fmla="*/ 0 h 232"/>
                    <a:gd name="T6" fmla="*/ 754 w 754"/>
                    <a:gd name="T7" fmla="*/ 209 h 232"/>
                    <a:gd name="T8" fmla="*/ 749 w 754"/>
                    <a:gd name="T9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4" h="232">
                      <a:moveTo>
                        <a:pt x="749" y="232"/>
                      </a:moveTo>
                      <a:lnTo>
                        <a:pt x="0" y="26"/>
                      </a:lnTo>
                      <a:lnTo>
                        <a:pt x="7" y="0"/>
                      </a:lnTo>
                      <a:lnTo>
                        <a:pt x="754" y="209"/>
                      </a:lnTo>
                      <a:lnTo>
                        <a:pt x="749" y="2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47"/>
                <p:cNvSpPr>
                  <a:spLocks/>
                </p:cNvSpPr>
                <p:nvPr/>
              </p:nvSpPr>
              <p:spPr bwMode="auto">
                <a:xfrm>
                  <a:off x="3512242" y="3261315"/>
                  <a:ext cx="961234" cy="996660"/>
                </a:xfrm>
                <a:custGeom>
                  <a:avLst/>
                  <a:gdLst>
                    <a:gd name="T0" fmla="*/ 388 w 407"/>
                    <a:gd name="T1" fmla="*/ 422 h 422"/>
                    <a:gd name="T2" fmla="*/ 0 w 407"/>
                    <a:gd name="T3" fmla="*/ 19 h 422"/>
                    <a:gd name="T4" fmla="*/ 19 w 407"/>
                    <a:gd name="T5" fmla="*/ 0 h 422"/>
                    <a:gd name="T6" fmla="*/ 407 w 407"/>
                    <a:gd name="T7" fmla="*/ 403 h 422"/>
                    <a:gd name="T8" fmla="*/ 388 w 407"/>
                    <a:gd name="T9" fmla="*/ 422 h 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7" h="422">
                      <a:moveTo>
                        <a:pt x="388" y="422"/>
                      </a:moveTo>
                      <a:lnTo>
                        <a:pt x="0" y="19"/>
                      </a:lnTo>
                      <a:lnTo>
                        <a:pt x="19" y="0"/>
                      </a:lnTo>
                      <a:lnTo>
                        <a:pt x="407" y="403"/>
                      </a:lnTo>
                      <a:lnTo>
                        <a:pt x="388" y="4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48"/>
                <p:cNvSpPr>
                  <a:spLocks/>
                </p:cNvSpPr>
                <p:nvPr/>
              </p:nvSpPr>
              <p:spPr bwMode="auto">
                <a:xfrm>
                  <a:off x="2723416" y="2711027"/>
                  <a:ext cx="826614" cy="599886"/>
                </a:xfrm>
                <a:custGeom>
                  <a:avLst/>
                  <a:gdLst>
                    <a:gd name="T0" fmla="*/ 336 w 350"/>
                    <a:gd name="T1" fmla="*/ 254 h 254"/>
                    <a:gd name="T2" fmla="*/ 0 w 350"/>
                    <a:gd name="T3" fmla="*/ 21 h 254"/>
                    <a:gd name="T4" fmla="*/ 14 w 350"/>
                    <a:gd name="T5" fmla="*/ 0 h 254"/>
                    <a:gd name="T6" fmla="*/ 350 w 350"/>
                    <a:gd name="T7" fmla="*/ 233 h 254"/>
                    <a:gd name="T8" fmla="*/ 336 w 350"/>
                    <a:gd name="T9" fmla="*/ 254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0" h="254">
                      <a:moveTo>
                        <a:pt x="336" y="254"/>
                      </a:moveTo>
                      <a:lnTo>
                        <a:pt x="0" y="21"/>
                      </a:lnTo>
                      <a:lnTo>
                        <a:pt x="14" y="0"/>
                      </a:lnTo>
                      <a:lnTo>
                        <a:pt x="350" y="233"/>
                      </a:lnTo>
                      <a:lnTo>
                        <a:pt x="336" y="2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1" name="Freeform 49"/>
                <p:cNvSpPr>
                  <a:spLocks/>
                </p:cNvSpPr>
                <p:nvPr/>
              </p:nvSpPr>
              <p:spPr bwMode="auto">
                <a:xfrm>
                  <a:off x="1573242" y="2772432"/>
                  <a:ext cx="911637" cy="1350924"/>
                </a:xfrm>
                <a:custGeom>
                  <a:avLst/>
                  <a:gdLst>
                    <a:gd name="T0" fmla="*/ 21 w 386"/>
                    <a:gd name="T1" fmla="*/ 572 h 572"/>
                    <a:gd name="T2" fmla="*/ 0 w 386"/>
                    <a:gd name="T3" fmla="*/ 558 h 572"/>
                    <a:gd name="T4" fmla="*/ 364 w 386"/>
                    <a:gd name="T5" fmla="*/ 0 h 572"/>
                    <a:gd name="T6" fmla="*/ 386 w 386"/>
                    <a:gd name="T7" fmla="*/ 14 h 572"/>
                    <a:gd name="T8" fmla="*/ 21 w 386"/>
                    <a:gd name="T9" fmla="*/ 572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6" h="572">
                      <a:moveTo>
                        <a:pt x="21" y="572"/>
                      </a:moveTo>
                      <a:lnTo>
                        <a:pt x="0" y="558"/>
                      </a:lnTo>
                      <a:lnTo>
                        <a:pt x="364" y="0"/>
                      </a:lnTo>
                      <a:lnTo>
                        <a:pt x="386" y="14"/>
                      </a:lnTo>
                      <a:lnTo>
                        <a:pt x="21" y="5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2" name="Freeform 50"/>
                <p:cNvSpPr>
                  <a:spLocks/>
                </p:cNvSpPr>
                <p:nvPr/>
              </p:nvSpPr>
              <p:spPr bwMode="auto">
                <a:xfrm>
                  <a:off x="1103253" y="2290634"/>
                  <a:ext cx="526671" cy="1827998"/>
                </a:xfrm>
                <a:custGeom>
                  <a:avLst/>
                  <a:gdLst>
                    <a:gd name="T0" fmla="*/ 199 w 223"/>
                    <a:gd name="T1" fmla="*/ 774 h 774"/>
                    <a:gd name="T2" fmla="*/ 0 w 223"/>
                    <a:gd name="T3" fmla="*/ 7 h 774"/>
                    <a:gd name="T4" fmla="*/ 26 w 223"/>
                    <a:gd name="T5" fmla="*/ 0 h 774"/>
                    <a:gd name="T6" fmla="*/ 223 w 223"/>
                    <a:gd name="T7" fmla="*/ 767 h 774"/>
                    <a:gd name="T8" fmla="*/ 199 w 223"/>
                    <a:gd name="T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774">
                      <a:moveTo>
                        <a:pt x="199" y="774"/>
                      </a:moveTo>
                      <a:lnTo>
                        <a:pt x="0" y="7"/>
                      </a:lnTo>
                      <a:lnTo>
                        <a:pt x="26" y="0"/>
                      </a:lnTo>
                      <a:lnTo>
                        <a:pt x="223" y="767"/>
                      </a:lnTo>
                      <a:lnTo>
                        <a:pt x="199" y="7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26639" name="Freeform 51"/>
            <p:cNvSpPr>
              <a:spLocks/>
            </p:cNvSpPr>
            <p:nvPr/>
          </p:nvSpPr>
          <p:spPr bwMode="auto">
            <a:xfrm>
              <a:off x="5651991" y="3081822"/>
              <a:ext cx="944701" cy="873849"/>
            </a:xfrm>
            <a:custGeom>
              <a:avLst/>
              <a:gdLst>
                <a:gd name="T0" fmla="*/ 939111 w 169"/>
                <a:gd name="T1" fmla="*/ 296885 h 156"/>
                <a:gd name="T2" fmla="*/ 648434 w 169"/>
                <a:gd name="T3" fmla="*/ 5602 h 156"/>
                <a:gd name="T4" fmla="*/ 642844 w 169"/>
                <a:gd name="T5" fmla="*/ 0 h 156"/>
                <a:gd name="T6" fmla="*/ 642844 w 169"/>
                <a:gd name="T7" fmla="*/ 0 h 156"/>
                <a:gd name="T8" fmla="*/ 637254 w 169"/>
                <a:gd name="T9" fmla="*/ 0 h 156"/>
                <a:gd name="T10" fmla="*/ 637254 w 169"/>
                <a:gd name="T11" fmla="*/ 0 h 156"/>
                <a:gd name="T12" fmla="*/ 301857 w 169"/>
                <a:gd name="T13" fmla="*/ 0 h 156"/>
                <a:gd name="T14" fmla="*/ 301857 w 169"/>
                <a:gd name="T15" fmla="*/ 0 h 156"/>
                <a:gd name="T16" fmla="*/ 301857 w 169"/>
                <a:gd name="T17" fmla="*/ 0 h 156"/>
                <a:gd name="T18" fmla="*/ 301857 w 169"/>
                <a:gd name="T19" fmla="*/ 5602 h 156"/>
                <a:gd name="T20" fmla="*/ 296267 w 169"/>
                <a:gd name="T21" fmla="*/ 5602 h 156"/>
                <a:gd name="T22" fmla="*/ 5590 w 169"/>
                <a:gd name="T23" fmla="*/ 296885 h 156"/>
                <a:gd name="T24" fmla="*/ 5590 w 169"/>
                <a:gd name="T25" fmla="*/ 308088 h 156"/>
                <a:gd name="T26" fmla="*/ 61489 w 169"/>
                <a:gd name="T27" fmla="*/ 369705 h 156"/>
                <a:gd name="T28" fmla="*/ 72669 w 169"/>
                <a:gd name="T29" fmla="*/ 369705 h 156"/>
                <a:gd name="T30" fmla="*/ 301857 w 169"/>
                <a:gd name="T31" fmla="*/ 140040 h 156"/>
                <a:gd name="T32" fmla="*/ 301857 w 169"/>
                <a:gd name="T33" fmla="*/ 576964 h 156"/>
                <a:gd name="T34" fmla="*/ 301857 w 169"/>
                <a:gd name="T35" fmla="*/ 576964 h 156"/>
                <a:gd name="T36" fmla="*/ 301857 w 169"/>
                <a:gd name="T37" fmla="*/ 868247 h 156"/>
                <a:gd name="T38" fmla="*/ 307447 w 169"/>
                <a:gd name="T39" fmla="*/ 873849 h 156"/>
                <a:gd name="T40" fmla="*/ 391296 w 169"/>
                <a:gd name="T41" fmla="*/ 873849 h 156"/>
                <a:gd name="T42" fmla="*/ 396886 w 169"/>
                <a:gd name="T43" fmla="*/ 868247 h 156"/>
                <a:gd name="T44" fmla="*/ 396886 w 169"/>
                <a:gd name="T45" fmla="*/ 576964 h 156"/>
                <a:gd name="T46" fmla="*/ 542225 w 169"/>
                <a:gd name="T47" fmla="*/ 576964 h 156"/>
                <a:gd name="T48" fmla="*/ 542225 w 169"/>
                <a:gd name="T49" fmla="*/ 868247 h 156"/>
                <a:gd name="T50" fmla="*/ 553405 w 169"/>
                <a:gd name="T51" fmla="*/ 873849 h 156"/>
                <a:gd name="T52" fmla="*/ 631664 w 169"/>
                <a:gd name="T53" fmla="*/ 873849 h 156"/>
                <a:gd name="T54" fmla="*/ 642844 w 169"/>
                <a:gd name="T55" fmla="*/ 868247 h 156"/>
                <a:gd name="T56" fmla="*/ 642844 w 169"/>
                <a:gd name="T57" fmla="*/ 453729 h 156"/>
                <a:gd name="T58" fmla="*/ 642844 w 169"/>
                <a:gd name="T59" fmla="*/ 448128 h 156"/>
                <a:gd name="T60" fmla="*/ 642844 w 169"/>
                <a:gd name="T61" fmla="*/ 134438 h 156"/>
                <a:gd name="T62" fmla="*/ 872032 w 169"/>
                <a:gd name="T63" fmla="*/ 369705 h 156"/>
                <a:gd name="T64" fmla="*/ 883212 w 169"/>
                <a:gd name="T65" fmla="*/ 369705 h 156"/>
                <a:gd name="T66" fmla="*/ 939111 w 169"/>
                <a:gd name="T67" fmla="*/ 308088 h 156"/>
                <a:gd name="T68" fmla="*/ 939111 w 169"/>
                <a:gd name="T69" fmla="*/ 296885 h 1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9" h="156">
                  <a:moveTo>
                    <a:pt x="168" y="53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4"/>
                    <a:pt x="0" y="55"/>
                    <a:pt x="1" y="55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6"/>
                    <a:pt x="13" y="66"/>
                    <a:pt x="13" y="6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4" y="156"/>
                    <a:pt x="54" y="156"/>
                    <a:pt x="55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70" y="156"/>
                    <a:pt x="71" y="156"/>
                    <a:pt x="71" y="155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56"/>
                    <a:pt x="98" y="156"/>
                    <a:pt x="99" y="156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6"/>
                    <a:pt x="115" y="15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81"/>
                    <a:pt x="115" y="81"/>
                    <a:pt x="115" y="80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6" y="66"/>
                    <a:pt x="157" y="66"/>
                    <a:pt x="158" y="66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9" y="55"/>
                    <a:pt x="169" y="54"/>
                    <a:pt x="168" y="53"/>
                  </a:cubicBez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0" name="Oval 52"/>
            <p:cNvSpPr>
              <a:spLocks noChangeArrowheads="1"/>
            </p:cNvSpPr>
            <p:nvPr/>
          </p:nvSpPr>
          <p:spPr bwMode="auto">
            <a:xfrm>
              <a:off x="6020425" y="2862179"/>
              <a:ext cx="200749" cy="203111"/>
            </a:xfrm>
            <a:prstGeom prst="ellipse">
              <a:avLst/>
            </a:pr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6641" name="Freeform 53"/>
            <p:cNvSpPr>
              <a:spLocks noEditPoints="1"/>
            </p:cNvSpPr>
            <p:nvPr/>
          </p:nvSpPr>
          <p:spPr bwMode="auto">
            <a:xfrm>
              <a:off x="4433326" y="2274102"/>
              <a:ext cx="240899" cy="425116"/>
            </a:xfrm>
            <a:custGeom>
              <a:avLst/>
              <a:gdLst>
                <a:gd name="T0" fmla="*/ 196081 w 43"/>
                <a:gd name="T1" fmla="*/ 0 h 76"/>
                <a:gd name="T2" fmla="*/ 39216 w 43"/>
                <a:gd name="T3" fmla="*/ 0 h 76"/>
                <a:gd name="T4" fmla="*/ 0 w 43"/>
                <a:gd name="T5" fmla="*/ 39155 h 76"/>
                <a:gd name="T6" fmla="*/ 0 w 43"/>
                <a:gd name="T7" fmla="*/ 385961 h 76"/>
                <a:gd name="T8" fmla="*/ 39216 w 43"/>
                <a:gd name="T9" fmla="*/ 425116 h 76"/>
                <a:gd name="T10" fmla="*/ 196081 w 43"/>
                <a:gd name="T11" fmla="*/ 425116 h 76"/>
                <a:gd name="T12" fmla="*/ 240899 w 43"/>
                <a:gd name="T13" fmla="*/ 385961 h 76"/>
                <a:gd name="T14" fmla="*/ 235297 w 43"/>
                <a:gd name="T15" fmla="*/ 39155 h 76"/>
                <a:gd name="T16" fmla="*/ 196081 w 43"/>
                <a:gd name="T17" fmla="*/ 0 h 76"/>
                <a:gd name="T18" fmla="*/ 134455 w 43"/>
                <a:gd name="T19" fmla="*/ 380367 h 76"/>
                <a:gd name="T20" fmla="*/ 134455 w 43"/>
                <a:gd name="T21" fmla="*/ 397148 h 76"/>
                <a:gd name="T22" fmla="*/ 106444 w 43"/>
                <a:gd name="T23" fmla="*/ 397148 h 76"/>
                <a:gd name="T24" fmla="*/ 106444 w 43"/>
                <a:gd name="T25" fmla="*/ 380367 h 76"/>
                <a:gd name="T26" fmla="*/ 100841 w 43"/>
                <a:gd name="T27" fmla="*/ 380367 h 76"/>
                <a:gd name="T28" fmla="*/ 117648 w 43"/>
                <a:gd name="T29" fmla="*/ 369180 h 76"/>
                <a:gd name="T30" fmla="*/ 134455 w 43"/>
                <a:gd name="T31" fmla="*/ 380367 h 76"/>
                <a:gd name="T32" fmla="*/ 212887 w 43"/>
                <a:gd name="T33" fmla="*/ 346805 h 76"/>
                <a:gd name="T34" fmla="*/ 22409 w 43"/>
                <a:gd name="T35" fmla="*/ 346805 h 76"/>
                <a:gd name="T36" fmla="*/ 22409 w 43"/>
                <a:gd name="T37" fmla="*/ 50343 h 76"/>
                <a:gd name="T38" fmla="*/ 212887 w 43"/>
                <a:gd name="T39" fmla="*/ 44749 h 76"/>
                <a:gd name="T40" fmla="*/ 212887 w 43"/>
                <a:gd name="T41" fmla="*/ 346805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3" h="76">
                  <a:moveTo>
                    <a:pt x="3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6"/>
                    <a:pt x="7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9" y="76"/>
                    <a:pt x="43" y="73"/>
                    <a:pt x="43" y="6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3"/>
                    <a:pt x="39" y="0"/>
                    <a:pt x="35" y="0"/>
                  </a:cubicBezTo>
                  <a:close/>
                  <a:moveTo>
                    <a:pt x="24" y="68"/>
                  </a:moveTo>
                  <a:cubicBezTo>
                    <a:pt x="24" y="71"/>
                    <a:pt x="24" y="71"/>
                    <a:pt x="24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4" y="68"/>
                    <a:pt x="24" y="68"/>
                    <a:pt x="24" y="68"/>
                  </a:cubicBezTo>
                  <a:close/>
                  <a:moveTo>
                    <a:pt x="38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8" y="8"/>
                    <a:pt x="38" y="8"/>
                    <a:pt x="38" y="8"/>
                  </a:cubicBezTo>
                  <a:lnTo>
                    <a:pt x="38" y="62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Freeform 54"/>
            <p:cNvSpPr>
              <a:spLocks/>
            </p:cNvSpPr>
            <p:nvPr/>
          </p:nvSpPr>
          <p:spPr bwMode="auto">
            <a:xfrm>
              <a:off x="8590013" y="3641558"/>
              <a:ext cx="384966" cy="158238"/>
            </a:xfrm>
            <a:custGeom>
              <a:avLst/>
              <a:gdLst>
                <a:gd name="T0" fmla="*/ 384966 w 69"/>
                <a:gd name="T1" fmla="*/ 16954 h 28"/>
                <a:gd name="T2" fmla="*/ 351491 w 69"/>
                <a:gd name="T3" fmla="*/ 5651 h 28"/>
                <a:gd name="T4" fmla="*/ 27896 w 69"/>
                <a:gd name="T5" fmla="*/ 0 h 28"/>
                <a:gd name="T6" fmla="*/ 0 w 69"/>
                <a:gd name="T7" fmla="*/ 11303 h 28"/>
                <a:gd name="T8" fmla="*/ 189693 w 69"/>
                <a:gd name="T9" fmla="*/ 158238 h 28"/>
                <a:gd name="T10" fmla="*/ 384966 w 69"/>
                <a:gd name="T11" fmla="*/ 16954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28">
                  <a:moveTo>
                    <a:pt x="69" y="3"/>
                  </a:moveTo>
                  <a:cubicBezTo>
                    <a:pt x="67" y="1"/>
                    <a:pt x="65" y="1"/>
                    <a:pt x="6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69" y="3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3" name="Freeform 55"/>
            <p:cNvSpPr>
              <a:spLocks/>
            </p:cNvSpPr>
            <p:nvPr/>
          </p:nvSpPr>
          <p:spPr bwMode="auto">
            <a:xfrm>
              <a:off x="8863976" y="3674622"/>
              <a:ext cx="129896" cy="224367"/>
            </a:xfrm>
            <a:custGeom>
              <a:avLst/>
              <a:gdLst>
                <a:gd name="T0" fmla="*/ 129896 w 23"/>
                <a:gd name="T1" fmla="*/ 0 h 40"/>
                <a:gd name="T2" fmla="*/ 0 w 23"/>
                <a:gd name="T3" fmla="*/ 95356 h 40"/>
                <a:gd name="T4" fmla="*/ 124248 w 23"/>
                <a:gd name="T5" fmla="*/ 224367 h 40"/>
                <a:gd name="T6" fmla="*/ 129896 w 23"/>
                <a:gd name="T7" fmla="*/ 201930 h 40"/>
                <a:gd name="T8" fmla="*/ 129896 w 23"/>
                <a:gd name="T9" fmla="*/ 16828 h 40"/>
                <a:gd name="T10" fmla="*/ 129896 w 23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40">
                  <a:moveTo>
                    <a:pt x="23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3" y="38"/>
                    <a:pt x="23" y="3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1"/>
                    <a:pt x="23" y="0"/>
                  </a:cubicBez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4" name="Freeform 56"/>
            <p:cNvSpPr>
              <a:spLocks/>
            </p:cNvSpPr>
            <p:nvPr/>
          </p:nvSpPr>
          <p:spPr bwMode="auto">
            <a:xfrm>
              <a:off x="8568757" y="3669899"/>
              <a:ext cx="132258" cy="229090"/>
            </a:xfrm>
            <a:custGeom>
              <a:avLst/>
              <a:gdLst>
                <a:gd name="T0" fmla="*/ 5511 w 24"/>
                <a:gd name="T1" fmla="*/ 0 h 41"/>
                <a:gd name="T2" fmla="*/ 0 w 24"/>
                <a:gd name="T3" fmla="*/ 22350 h 41"/>
                <a:gd name="T4" fmla="*/ 0 w 24"/>
                <a:gd name="T5" fmla="*/ 206740 h 41"/>
                <a:gd name="T6" fmla="*/ 5511 w 24"/>
                <a:gd name="T7" fmla="*/ 229090 h 41"/>
                <a:gd name="T8" fmla="*/ 132258 w 24"/>
                <a:gd name="T9" fmla="*/ 100576 h 41"/>
                <a:gd name="T10" fmla="*/ 5511 w 24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1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40"/>
                    <a:pt x="1" y="41"/>
                  </a:cubicBezTo>
                  <a:cubicBezTo>
                    <a:pt x="24" y="18"/>
                    <a:pt x="24" y="18"/>
                    <a:pt x="24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5" name="Freeform 57"/>
            <p:cNvSpPr>
              <a:spLocks/>
            </p:cNvSpPr>
            <p:nvPr/>
          </p:nvSpPr>
          <p:spPr bwMode="auto">
            <a:xfrm>
              <a:off x="8597098" y="3787987"/>
              <a:ext cx="368434" cy="139344"/>
            </a:xfrm>
            <a:custGeom>
              <a:avLst/>
              <a:gdLst>
                <a:gd name="T0" fmla="*/ 189799 w 66"/>
                <a:gd name="T1" fmla="*/ 39016 h 25"/>
                <a:gd name="T2" fmla="*/ 173052 w 66"/>
                <a:gd name="T3" fmla="*/ 39016 h 25"/>
                <a:gd name="T4" fmla="*/ 128394 w 66"/>
                <a:gd name="T5" fmla="*/ 0 h 25"/>
                <a:gd name="T6" fmla="*/ 0 w 66"/>
                <a:gd name="T7" fmla="*/ 133770 h 25"/>
                <a:gd name="T8" fmla="*/ 22329 w 66"/>
                <a:gd name="T9" fmla="*/ 139344 h 25"/>
                <a:gd name="T10" fmla="*/ 346105 w 66"/>
                <a:gd name="T11" fmla="*/ 139344 h 25"/>
                <a:gd name="T12" fmla="*/ 368434 w 66"/>
                <a:gd name="T13" fmla="*/ 133770 h 25"/>
                <a:gd name="T14" fmla="*/ 245623 w 66"/>
                <a:gd name="T15" fmla="*/ 0 h 25"/>
                <a:gd name="T16" fmla="*/ 189799 w 66"/>
                <a:gd name="T17" fmla="*/ 39016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25">
                  <a:moveTo>
                    <a:pt x="34" y="7"/>
                  </a:moveTo>
                  <a:cubicBezTo>
                    <a:pt x="33" y="8"/>
                    <a:pt x="32" y="8"/>
                    <a:pt x="31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5"/>
                    <a:pt x="4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3" y="25"/>
                    <a:pt x="65" y="25"/>
                    <a:pt x="66" y="24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34" y="7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6" name="Freeform 58"/>
            <p:cNvSpPr>
              <a:spLocks/>
            </p:cNvSpPr>
            <p:nvPr/>
          </p:nvSpPr>
          <p:spPr bwMode="auto">
            <a:xfrm>
              <a:off x="4142830" y="3988736"/>
              <a:ext cx="592800" cy="493607"/>
            </a:xfrm>
            <a:custGeom>
              <a:avLst/>
              <a:gdLst>
                <a:gd name="T0" fmla="*/ 296400 w 106"/>
                <a:gd name="T1" fmla="*/ 0 h 88"/>
                <a:gd name="T2" fmla="*/ 592800 w 106"/>
                <a:gd name="T3" fmla="*/ 196321 h 88"/>
                <a:gd name="T4" fmla="*/ 464174 w 106"/>
                <a:gd name="T5" fmla="*/ 364596 h 88"/>
                <a:gd name="T6" fmla="*/ 553653 w 106"/>
                <a:gd name="T7" fmla="*/ 493607 h 88"/>
                <a:gd name="T8" fmla="*/ 357917 w 106"/>
                <a:gd name="T9" fmla="*/ 392642 h 88"/>
                <a:gd name="T10" fmla="*/ 296400 w 106"/>
                <a:gd name="T11" fmla="*/ 398251 h 88"/>
                <a:gd name="T12" fmla="*/ 0 w 106"/>
                <a:gd name="T13" fmla="*/ 196321 h 88"/>
                <a:gd name="T14" fmla="*/ 296400 w 106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" h="88">
                  <a:moveTo>
                    <a:pt x="53" y="0"/>
                  </a:moveTo>
                  <a:cubicBezTo>
                    <a:pt x="82" y="0"/>
                    <a:pt x="106" y="16"/>
                    <a:pt x="106" y="35"/>
                  </a:cubicBezTo>
                  <a:cubicBezTo>
                    <a:pt x="106" y="47"/>
                    <a:pt x="97" y="58"/>
                    <a:pt x="83" y="65"/>
                  </a:cubicBezTo>
                  <a:cubicBezTo>
                    <a:pt x="84" y="79"/>
                    <a:pt x="99" y="88"/>
                    <a:pt x="99" y="88"/>
                  </a:cubicBezTo>
                  <a:cubicBezTo>
                    <a:pt x="76" y="88"/>
                    <a:pt x="67" y="77"/>
                    <a:pt x="64" y="70"/>
                  </a:cubicBezTo>
                  <a:cubicBezTo>
                    <a:pt x="61" y="70"/>
                    <a:pt x="57" y="71"/>
                    <a:pt x="53" y="71"/>
                  </a:cubicBezTo>
                  <a:cubicBezTo>
                    <a:pt x="24" y="71"/>
                    <a:pt x="0" y="55"/>
                    <a:pt x="0" y="35"/>
                  </a:cubicBezTo>
                  <a:cubicBezTo>
                    <a:pt x="0" y="16"/>
                    <a:pt x="24" y="0"/>
                    <a:pt x="53" y="0"/>
                  </a:cubicBez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7" name="Freeform 59"/>
            <p:cNvSpPr>
              <a:spLocks/>
            </p:cNvSpPr>
            <p:nvPr/>
          </p:nvSpPr>
          <p:spPr bwMode="auto">
            <a:xfrm>
              <a:off x="10329443" y="4123356"/>
              <a:ext cx="479436" cy="304666"/>
            </a:xfrm>
            <a:custGeom>
              <a:avLst/>
              <a:gdLst>
                <a:gd name="T0" fmla="*/ 462711 w 86"/>
                <a:gd name="T1" fmla="*/ 236962 h 54"/>
                <a:gd name="T2" fmla="*/ 440412 w 86"/>
                <a:gd name="T3" fmla="*/ 236962 h 54"/>
                <a:gd name="T4" fmla="*/ 434837 w 86"/>
                <a:gd name="T5" fmla="*/ 174901 h 54"/>
                <a:gd name="T6" fmla="*/ 434837 w 86"/>
                <a:gd name="T7" fmla="*/ 174901 h 54"/>
                <a:gd name="T8" fmla="*/ 434837 w 86"/>
                <a:gd name="T9" fmla="*/ 174901 h 54"/>
                <a:gd name="T10" fmla="*/ 250868 w 86"/>
                <a:gd name="T11" fmla="*/ 174901 h 54"/>
                <a:gd name="T12" fmla="*/ 250868 w 86"/>
                <a:gd name="T13" fmla="*/ 118481 h 54"/>
                <a:gd name="T14" fmla="*/ 317766 w 86"/>
                <a:gd name="T15" fmla="*/ 118481 h 54"/>
                <a:gd name="T16" fmla="*/ 340065 w 86"/>
                <a:gd name="T17" fmla="*/ 90271 h 54"/>
                <a:gd name="T18" fmla="*/ 340065 w 86"/>
                <a:gd name="T19" fmla="*/ 22568 h 54"/>
                <a:gd name="T20" fmla="*/ 317766 w 86"/>
                <a:gd name="T21" fmla="*/ 0 h 54"/>
                <a:gd name="T22" fmla="*/ 161670 w 86"/>
                <a:gd name="T23" fmla="*/ 0 h 54"/>
                <a:gd name="T24" fmla="*/ 139371 w 86"/>
                <a:gd name="T25" fmla="*/ 22568 h 54"/>
                <a:gd name="T26" fmla="*/ 139371 w 86"/>
                <a:gd name="T27" fmla="*/ 90271 h 54"/>
                <a:gd name="T28" fmla="*/ 161670 w 86"/>
                <a:gd name="T29" fmla="*/ 118481 h 54"/>
                <a:gd name="T30" fmla="*/ 228568 w 86"/>
                <a:gd name="T31" fmla="*/ 118481 h 54"/>
                <a:gd name="T32" fmla="*/ 228568 w 86"/>
                <a:gd name="T33" fmla="*/ 174901 h 54"/>
                <a:gd name="T34" fmla="*/ 39024 w 86"/>
                <a:gd name="T35" fmla="*/ 174901 h 54"/>
                <a:gd name="T36" fmla="*/ 39024 w 86"/>
                <a:gd name="T37" fmla="*/ 180543 h 54"/>
                <a:gd name="T38" fmla="*/ 33449 w 86"/>
                <a:gd name="T39" fmla="*/ 180543 h 54"/>
                <a:gd name="T40" fmla="*/ 33449 w 86"/>
                <a:gd name="T41" fmla="*/ 236962 h 54"/>
                <a:gd name="T42" fmla="*/ 16725 w 86"/>
                <a:gd name="T43" fmla="*/ 236962 h 54"/>
                <a:gd name="T44" fmla="*/ 0 w 86"/>
                <a:gd name="T45" fmla="*/ 248246 h 54"/>
                <a:gd name="T46" fmla="*/ 0 w 86"/>
                <a:gd name="T47" fmla="*/ 293382 h 54"/>
                <a:gd name="T48" fmla="*/ 16725 w 86"/>
                <a:gd name="T49" fmla="*/ 304666 h 54"/>
                <a:gd name="T50" fmla="*/ 105922 w 86"/>
                <a:gd name="T51" fmla="*/ 304666 h 54"/>
                <a:gd name="T52" fmla="*/ 122646 w 86"/>
                <a:gd name="T53" fmla="*/ 293382 h 54"/>
                <a:gd name="T54" fmla="*/ 122646 w 86"/>
                <a:gd name="T55" fmla="*/ 248246 h 54"/>
                <a:gd name="T56" fmla="*/ 105922 w 86"/>
                <a:gd name="T57" fmla="*/ 236962 h 54"/>
                <a:gd name="T58" fmla="*/ 55748 w 86"/>
                <a:gd name="T59" fmla="*/ 236962 h 54"/>
                <a:gd name="T60" fmla="*/ 61323 w 86"/>
                <a:gd name="T61" fmla="*/ 197469 h 54"/>
                <a:gd name="T62" fmla="*/ 228568 w 86"/>
                <a:gd name="T63" fmla="*/ 197469 h 54"/>
                <a:gd name="T64" fmla="*/ 228568 w 86"/>
                <a:gd name="T65" fmla="*/ 236962 h 54"/>
                <a:gd name="T66" fmla="*/ 195119 w 86"/>
                <a:gd name="T67" fmla="*/ 236962 h 54"/>
                <a:gd name="T68" fmla="*/ 178395 w 86"/>
                <a:gd name="T69" fmla="*/ 248246 h 54"/>
                <a:gd name="T70" fmla="*/ 178395 w 86"/>
                <a:gd name="T71" fmla="*/ 293382 h 54"/>
                <a:gd name="T72" fmla="*/ 195119 w 86"/>
                <a:gd name="T73" fmla="*/ 304666 h 54"/>
                <a:gd name="T74" fmla="*/ 284317 w 86"/>
                <a:gd name="T75" fmla="*/ 304666 h 54"/>
                <a:gd name="T76" fmla="*/ 295466 w 86"/>
                <a:gd name="T77" fmla="*/ 293382 h 54"/>
                <a:gd name="T78" fmla="*/ 295466 w 86"/>
                <a:gd name="T79" fmla="*/ 248246 h 54"/>
                <a:gd name="T80" fmla="*/ 284317 w 86"/>
                <a:gd name="T81" fmla="*/ 236962 h 54"/>
                <a:gd name="T82" fmla="*/ 250868 w 86"/>
                <a:gd name="T83" fmla="*/ 236962 h 54"/>
                <a:gd name="T84" fmla="*/ 250868 w 86"/>
                <a:gd name="T85" fmla="*/ 197469 h 54"/>
                <a:gd name="T86" fmla="*/ 412538 w 86"/>
                <a:gd name="T87" fmla="*/ 197469 h 54"/>
                <a:gd name="T88" fmla="*/ 412538 w 86"/>
                <a:gd name="T89" fmla="*/ 236962 h 54"/>
                <a:gd name="T90" fmla="*/ 373514 w 86"/>
                <a:gd name="T91" fmla="*/ 236962 h 54"/>
                <a:gd name="T92" fmla="*/ 362364 w 86"/>
                <a:gd name="T93" fmla="*/ 248246 h 54"/>
                <a:gd name="T94" fmla="*/ 362364 w 86"/>
                <a:gd name="T95" fmla="*/ 293382 h 54"/>
                <a:gd name="T96" fmla="*/ 373514 w 86"/>
                <a:gd name="T97" fmla="*/ 304666 h 54"/>
                <a:gd name="T98" fmla="*/ 462711 w 86"/>
                <a:gd name="T99" fmla="*/ 304666 h 54"/>
                <a:gd name="T100" fmla="*/ 479436 w 86"/>
                <a:gd name="T101" fmla="*/ 293382 h 54"/>
                <a:gd name="T102" fmla="*/ 479436 w 86"/>
                <a:gd name="T103" fmla="*/ 248246 h 54"/>
                <a:gd name="T104" fmla="*/ 462711 w 86"/>
                <a:gd name="T105" fmla="*/ 236962 h 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" h="54">
                  <a:moveTo>
                    <a:pt x="83" y="42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9" y="21"/>
                    <a:pt x="61" y="19"/>
                    <a:pt x="61" y="16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1"/>
                    <a:pt x="59" y="0"/>
                    <a:pt x="5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5" y="1"/>
                    <a:pt x="25" y="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9"/>
                    <a:pt x="27" y="21"/>
                    <a:pt x="29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0" y="43"/>
                    <a:pt x="0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2" y="54"/>
                    <a:pt x="3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2" y="53"/>
                    <a:pt x="22" y="52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0" y="42"/>
                    <a:pt x="1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2"/>
                    <a:pt x="32" y="43"/>
                    <a:pt x="32" y="44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3"/>
                    <a:pt x="33" y="54"/>
                    <a:pt x="35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2" y="54"/>
                    <a:pt x="53" y="53"/>
                    <a:pt x="53" y="5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3"/>
                    <a:pt x="52" y="42"/>
                    <a:pt x="51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6" y="42"/>
                    <a:pt x="65" y="43"/>
                    <a:pt x="65" y="44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3"/>
                    <a:pt x="66" y="54"/>
                    <a:pt x="67" y="54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5" y="54"/>
                    <a:pt x="86" y="53"/>
                    <a:pt x="86" y="52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5" y="42"/>
                    <a:pt x="83" y="42"/>
                  </a:cubicBez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8" name="Freeform 60"/>
            <p:cNvSpPr>
              <a:spLocks/>
            </p:cNvSpPr>
            <p:nvPr/>
          </p:nvSpPr>
          <p:spPr bwMode="auto">
            <a:xfrm>
              <a:off x="7300495" y="2418169"/>
              <a:ext cx="573906" cy="512501"/>
            </a:xfrm>
            <a:custGeom>
              <a:avLst/>
              <a:gdLst>
                <a:gd name="T0" fmla="*/ 429037 w 103"/>
                <a:gd name="T1" fmla="*/ 0 h 91"/>
                <a:gd name="T2" fmla="*/ 289739 w 103"/>
                <a:gd name="T3" fmla="*/ 157693 h 91"/>
                <a:gd name="T4" fmla="*/ 289739 w 103"/>
                <a:gd name="T5" fmla="*/ 157693 h 91"/>
                <a:gd name="T6" fmla="*/ 289739 w 103"/>
                <a:gd name="T7" fmla="*/ 157693 h 91"/>
                <a:gd name="T8" fmla="*/ 144869 w 103"/>
                <a:gd name="T9" fmla="*/ 0 h 91"/>
                <a:gd name="T10" fmla="*/ 0 w 103"/>
                <a:gd name="T11" fmla="*/ 157693 h 91"/>
                <a:gd name="T12" fmla="*/ 0 w 103"/>
                <a:gd name="T13" fmla="*/ 168956 h 91"/>
                <a:gd name="T14" fmla="*/ 289739 w 103"/>
                <a:gd name="T15" fmla="*/ 512501 h 91"/>
                <a:gd name="T16" fmla="*/ 573906 w 103"/>
                <a:gd name="T17" fmla="*/ 168956 h 91"/>
                <a:gd name="T18" fmla="*/ 573906 w 103"/>
                <a:gd name="T19" fmla="*/ 157693 h 91"/>
                <a:gd name="T20" fmla="*/ 429037 w 103"/>
                <a:gd name="T21" fmla="*/ 0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91">
                  <a:moveTo>
                    <a:pt x="77" y="0"/>
                  </a:moveTo>
                  <a:cubicBezTo>
                    <a:pt x="63" y="0"/>
                    <a:pt x="52" y="12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12"/>
                    <a:pt x="40" y="0"/>
                    <a:pt x="26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1" y="64"/>
                    <a:pt x="51" y="91"/>
                    <a:pt x="52" y="91"/>
                  </a:cubicBezTo>
                  <a:cubicBezTo>
                    <a:pt x="52" y="91"/>
                    <a:pt x="103" y="64"/>
                    <a:pt x="103" y="30"/>
                  </a:cubicBezTo>
                  <a:cubicBezTo>
                    <a:pt x="103" y="30"/>
                    <a:pt x="103" y="29"/>
                    <a:pt x="103" y="28"/>
                  </a:cubicBezTo>
                  <a:cubicBezTo>
                    <a:pt x="103" y="13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9" name="Freeform 61"/>
            <p:cNvSpPr>
              <a:spLocks noEditPoints="1"/>
            </p:cNvSpPr>
            <p:nvPr/>
          </p:nvSpPr>
          <p:spPr bwMode="auto">
            <a:xfrm>
              <a:off x="3349281" y="3098354"/>
              <a:ext cx="368434" cy="370795"/>
            </a:xfrm>
            <a:custGeom>
              <a:avLst/>
              <a:gdLst>
                <a:gd name="T0" fmla="*/ 184217 w 66"/>
                <a:gd name="T1" fmla="*/ 0 h 66"/>
                <a:gd name="T2" fmla="*/ 0 w 66"/>
                <a:gd name="T3" fmla="*/ 185398 h 66"/>
                <a:gd name="T4" fmla="*/ 184217 w 66"/>
                <a:gd name="T5" fmla="*/ 370795 h 66"/>
                <a:gd name="T6" fmla="*/ 368434 w 66"/>
                <a:gd name="T7" fmla="*/ 185398 h 66"/>
                <a:gd name="T8" fmla="*/ 346105 w 66"/>
                <a:gd name="T9" fmla="*/ 174161 h 66"/>
                <a:gd name="T10" fmla="*/ 290281 w 66"/>
                <a:gd name="T11" fmla="*/ 112362 h 66"/>
                <a:gd name="T12" fmla="*/ 346105 w 66"/>
                <a:gd name="T13" fmla="*/ 174161 h 66"/>
                <a:gd name="T14" fmla="*/ 284699 w 66"/>
                <a:gd name="T15" fmla="*/ 101126 h 66"/>
                <a:gd name="T16" fmla="*/ 323775 w 66"/>
                <a:gd name="T17" fmla="*/ 101126 h 66"/>
                <a:gd name="T18" fmla="*/ 256787 w 66"/>
                <a:gd name="T19" fmla="*/ 101126 h 66"/>
                <a:gd name="T20" fmla="*/ 195382 w 66"/>
                <a:gd name="T21" fmla="*/ 39327 h 66"/>
                <a:gd name="T22" fmla="*/ 267952 w 66"/>
                <a:gd name="T23" fmla="*/ 112362 h 66"/>
                <a:gd name="T24" fmla="*/ 195382 w 66"/>
                <a:gd name="T25" fmla="*/ 174161 h 66"/>
                <a:gd name="T26" fmla="*/ 195382 w 66"/>
                <a:gd name="T27" fmla="*/ 185398 h 66"/>
                <a:gd name="T28" fmla="*/ 284699 w 66"/>
                <a:gd name="T29" fmla="*/ 191016 h 66"/>
                <a:gd name="T30" fmla="*/ 195382 w 66"/>
                <a:gd name="T31" fmla="*/ 247197 h 66"/>
                <a:gd name="T32" fmla="*/ 150723 w 66"/>
                <a:gd name="T33" fmla="*/ 28091 h 66"/>
                <a:gd name="T34" fmla="*/ 44659 w 66"/>
                <a:gd name="T35" fmla="*/ 101126 h 66"/>
                <a:gd name="T36" fmla="*/ 39076 w 66"/>
                <a:gd name="T37" fmla="*/ 112362 h 66"/>
                <a:gd name="T38" fmla="*/ 61406 w 66"/>
                <a:gd name="T39" fmla="*/ 174161 h 66"/>
                <a:gd name="T40" fmla="*/ 39076 w 66"/>
                <a:gd name="T41" fmla="*/ 112362 h 66"/>
                <a:gd name="T42" fmla="*/ 61406 w 66"/>
                <a:gd name="T43" fmla="*/ 185398 h 66"/>
                <a:gd name="T44" fmla="*/ 72570 w 66"/>
                <a:gd name="T45" fmla="*/ 247197 h 66"/>
                <a:gd name="T46" fmla="*/ 22329 w 66"/>
                <a:gd name="T47" fmla="*/ 185398 h 66"/>
                <a:gd name="T48" fmla="*/ 72570 w 66"/>
                <a:gd name="T49" fmla="*/ 258433 h 66"/>
                <a:gd name="T50" fmla="*/ 39076 w 66"/>
                <a:gd name="T51" fmla="*/ 258433 h 66"/>
                <a:gd name="T52" fmla="*/ 267952 w 66"/>
                <a:gd name="T53" fmla="*/ 258433 h 66"/>
                <a:gd name="T54" fmla="*/ 195382 w 66"/>
                <a:gd name="T55" fmla="*/ 258433 h 66"/>
                <a:gd name="T56" fmla="*/ 290281 w 66"/>
                <a:gd name="T57" fmla="*/ 258433 h 66"/>
                <a:gd name="T58" fmla="*/ 228876 w 66"/>
                <a:gd name="T59" fmla="*/ 342704 h 66"/>
                <a:gd name="T60" fmla="*/ 307028 w 66"/>
                <a:gd name="T61" fmla="*/ 191016 h 66"/>
                <a:gd name="T62" fmla="*/ 346105 w 66"/>
                <a:gd name="T63" fmla="*/ 185398 h 66"/>
                <a:gd name="T64" fmla="*/ 295864 w 66"/>
                <a:gd name="T65" fmla="*/ 247197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2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  <a:moveTo>
                    <a:pt x="62" y="31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54" y="27"/>
                    <a:pt x="53" y="24"/>
                    <a:pt x="52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1" y="24"/>
                    <a:pt x="62" y="27"/>
                    <a:pt x="62" y="31"/>
                  </a:cubicBezTo>
                  <a:close/>
                  <a:moveTo>
                    <a:pt x="58" y="18"/>
                  </a:moveTo>
                  <a:cubicBezTo>
                    <a:pt x="51" y="18"/>
                    <a:pt x="51" y="18"/>
                    <a:pt x="51" y="18"/>
                  </a:cubicBezTo>
                  <a:cubicBezTo>
                    <a:pt x="48" y="13"/>
                    <a:pt x="44" y="8"/>
                    <a:pt x="39" y="5"/>
                  </a:cubicBezTo>
                  <a:cubicBezTo>
                    <a:pt x="47" y="6"/>
                    <a:pt x="53" y="11"/>
                    <a:pt x="58" y="18"/>
                  </a:cubicBezTo>
                  <a:close/>
                  <a:moveTo>
                    <a:pt x="35" y="7"/>
                  </a:moveTo>
                  <a:cubicBezTo>
                    <a:pt x="40" y="10"/>
                    <a:pt x="44" y="13"/>
                    <a:pt x="46" y="18"/>
                  </a:cubicBezTo>
                  <a:cubicBezTo>
                    <a:pt x="35" y="18"/>
                    <a:pt x="35" y="18"/>
                    <a:pt x="35" y="18"/>
                  </a:cubicBezTo>
                  <a:lnTo>
                    <a:pt x="35" y="7"/>
                  </a:lnTo>
                  <a:close/>
                  <a:moveTo>
                    <a:pt x="35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9" y="24"/>
                    <a:pt x="50" y="27"/>
                    <a:pt x="51" y="31"/>
                  </a:cubicBezTo>
                  <a:cubicBezTo>
                    <a:pt x="35" y="31"/>
                    <a:pt x="35" y="31"/>
                    <a:pt x="35" y="31"/>
                  </a:cubicBezTo>
                  <a:lnTo>
                    <a:pt x="35" y="20"/>
                  </a:lnTo>
                  <a:close/>
                  <a:moveTo>
                    <a:pt x="35" y="33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7"/>
                    <a:pt x="50" y="40"/>
                    <a:pt x="49" y="44"/>
                  </a:cubicBezTo>
                  <a:cubicBezTo>
                    <a:pt x="35" y="44"/>
                    <a:pt x="35" y="44"/>
                    <a:pt x="35" y="44"/>
                  </a:cubicBezTo>
                  <a:lnTo>
                    <a:pt x="35" y="33"/>
                  </a:lnTo>
                  <a:close/>
                  <a:moveTo>
                    <a:pt x="27" y="5"/>
                  </a:moveTo>
                  <a:cubicBezTo>
                    <a:pt x="22" y="8"/>
                    <a:pt x="18" y="13"/>
                    <a:pt x="15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11"/>
                    <a:pt x="19" y="6"/>
                    <a:pt x="27" y="5"/>
                  </a:cubicBezTo>
                  <a:close/>
                  <a:moveTo>
                    <a:pt x="7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2" y="24"/>
                    <a:pt x="12" y="27"/>
                    <a:pt x="11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27"/>
                    <a:pt x="5" y="24"/>
                    <a:pt x="7" y="20"/>
                  </a:cubicBezTo>
                  <a:close/>
                  <a:moveTo>
                    <a:pt x="4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7"/>
                    <a:pt x="12" y="40"/>
                    <a:pt x="13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0"/>
                    <a:pt x="4" y="37"/>
                    <a:pt x="4" y="33"/>
                  </a:cubicBezTo>
                  <a:close/>
                  <a:moveTo>
                    <a:pt x="7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6" y="52"/>
                    <a:pt x="20" y="57"/>
                    <a:pt x="25" y="61"/>
                  </a:cubicBezTo>
                  <a:cubicBezTo>
                    <a:pt x="17" y="59"/>
                    <a:pt x="10" y="53"/>
                    <a:pt x="7" y="46"/>
                  </a:cubicBezTo>
                  <a:close/>
                  <a:moveTo>
                    <a:pt x="35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5" y="52"/>
                    <a:pt x="41" y="57"/>
                    <a:pt x="35" y="60"/>
                  </a:cubicBezTo>
                  <a:lnTo>
                    <a:pt x="35" y="46"/>
                  </a:lnTo>
                  <a:close/>
                  <a:moveTo>
                    <a:pt x="41" y="61"/>
                  </a:moveTo>
                  <a:cubicBezTo>
                    <a:pt x="46" y="57"/>
                    <a:pt x="50" y="52"/>
                    <a:pt x="52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5" y="53"/>
                    <a:pt x="49" y="59"/>
                    <a:pt x="41" y="61"/>
                  </a:cubicBezTo>
                  <a:close/>
                  <a:moveTo>
                    <a:pt x="53" y="44"/>
                  </a:moveTo>
                  <a:cubicBezTo>
                    <a:pt x="54" y="40"/>
                    <a:pt x="55" y="37"/>
                    <a:pt x="55" y="34"/>
                  </a:cubicBezTo>
                  <a:cubicBezTo>
                    <a:pt x="55" y="34"/>
                    <a:pt x="55" y="34"/>
                    <a:pt x="55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2" y="37"/>
                    <a:pt x="61" y="40"/>
                    <a:pt x="60" y="44"/>
                  </a:cubicBezTo>
                  <a:lnTo>
                    <a:pt x="53" y="44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0" name="Freeform 62"/>
            <p:cNvSpPr>
              <a:spLocks/>
            </p:cNvSpPr>
            <p:nvPr/>
          </p:nvSpPr>
          <p:spPr bwMode="auto">
            <a:xfrm>
              <a:off x="7182407" y="4293402"/>
              <a:ext cx="401498" cy="273964"/>
            </a:xfrm>
            <a:custGeom>
              <a:avLst/>
              <a:gdLst>
                <a:gd name="T0" fmla="*/ 384769 w 72"/>
                <a:gd name="T1" fmla="*/ 72684 h 49"/>
                <a:gd name="T2" fmla="*/ 401498 w 72"/>
                <a:gd name="T3" fmla="*/ 33547 h 49"/>
                <a:gd name="T4" fmla="*/ 401498 w 72"/>
                <a:gd name="T5" fmla="*/ 22364 h 49"/>
                <a:gd name="T6" fmla="*/ 395922 w 72"/>
                <a:gd name="T7" fmla="*/ 22364 h 49"/>
                <a:gd name="T8" fmla="*/ 184020 w 72"/>
                <a:gd name="T9" fmla="*/ 0 h 49"/>
                <a:gd name="T10" fmla="*/ 172867 w 72"/>
                <a:gd name="T11" fmla="*/ 5591 h 49"/>
                <a:gd name="T12" fmla="*/ 161714 w 72"/>
                <a:gd name="T13" fmla="*/ 39138 h 49"/>
                <a:gd name="T14" fmla="*/ 94798 w 72"/>
                <a:gd name="T15" fmla="*/ 178915 h 49"/>
                <a:gd name="T16" fmla="*/ 61340 w 72"/>
                <a:gd name="T17" fmla="*/ 167733 h 49"/>
                <a:gd name="T18" fmla="*/ 22305 w 72"/>
                <a:gd name="T19" fmla="*/ 178915 h 49"/>
                <a:gd name="T20" fmla="*/ 0 w 72"/>
                <a:gd name="T21" fmla="*/ 212462 h 49"/>
                <a:gd name="T22" fmla="*/ 16729 w 72"/>
                <a:gd name="T23" fmla="*/ 240417 h 49"/>
                <a:gd name="T24" fmla="*/ 27882 w 72"/>
                <a:gd name="T25" fmla="*/ 251600 h 49"/>
                <a:gd name="T26" fmla="*/ 55764 w 72"/>
                <a:gd name="T27" fmla="*/ 257191 h 49"/>
                <a:gd name="T28" fmla="*/ 105951 w 72"/>
                <a:gd name="T29" fmla="*/ 240417 h 49"/>
                <a:gd name="T30" fmla="*/ 111527 w 72"/>
                <a:gd name="T31" fmla="*/ 229235 h 49"/>
                <a:gd name="T32" fmla="*/ 111527 w 72"/>
                <a:gd name="T33" fmla="*/ 229235 h 49"/>
                <a:gd name="T34" fmla="*/ 111527 w 72"/>
                <a:gd name="T35" fmla="*/ 229235 h 49"/>
                <a:gd name="T36" fmla="*/ 111527 w 72"/>
                <a:gd name="T37" fmla="*/ 229235 h 49"/>
                <a:gd name="T38" fmla="*/ 195173 w 72"/>
                <a:gd name="T39" fmla="*/ 55911 h 49"/>
                <a:gd name="T40" fmla="*/ 340158 w 72"/>
                <a:gd name="T41" fmla="*/ 72684 h 49"/>
                <a:gd name="T42" fmla="*/ 284394 w 72"/>
                <a:gd name="T43" fmla="*/ 190097 h 49"/>
                <a:gd name="T44" fmla="*/ 250936 w 72"/>
                <a:gd name="T45" fmla="*/ 184506 h 49"/>
                <a:gd name="T46" fmla="*/ 189596 w 72"/>
                <a:gd name="T47" fmla="*/ 223644 h 49"/>
                <a:gd name="T48" fmla="*/ 223054 w 72"/>
                <a:gd name="T49" fmla="*/ 268373 h 49"/>
                <a:gd name="T50" fmla="*/ 250936 w 72"/>
                <a:gd name="T51" fmla="*/ 273964 h 49"/>
                <a:gd name="T52" fmla="*/ 295547 w 72"/>
                <a:gd name="T53" fmla="*/ 251600 h 49"/>
                <a:gd name="T54" fmla="*/ 301124 w 72"/>
                <a:gd name="T55" fmla="*/ 246008 h 49"/>
                <a:gd name="T56" fmla="*/ 301124 w 72"/>
                <a:gd name="T57" fmla="*/ 240417 h 49"/>
                <a:gd name="T58" fmla="*/ 301124 w 72"/>
                <a:gd name="T59" fmla="*/ 240417 h 49"/>
                <a:gd name="T60" fmla="*/ 379193 w 72"/>
                <a:gd name="T61" fmla="*/ 72684 h 49"/>
                <a:gd name="T62" fmla="*/ 384769 w 72"/>
                <a:gd name="T63" fmla="*/ 72684 h 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2" h="49">
                  <a:moveTo>
                    <a:pt x="69" y="13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5"/>
                    <a:pt x="72" y="5"/>
                    <a:pt x="72" y="4"/>
                  </a:cubicBezTo>
                  <a:cubicBezTo>
                    <a:pt x="72" y="4"/>
                    <a:pt x="71" y="4"/>
                    <a:pt x="71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1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5" y="31"/>
                    <a:pt x="13" y="30"/>
                    <a:pt x="11" y="30"/>
                  </a:cubicBezTo>
                  <a:cubicBezTo>
                    <a:pt x="8" y="30"/>
                    <a:pt x="5" y="31"/>
                    <a:pt x="4" y="32"/>
                  </a:cubicBezTo>
                  <a:cubicBezTo>
                    <a:pt x="2" y="34"/>
                    <a:pt x="0" y="36"/>
                    <a:pt x="0" y="38"/>
                  </a:cubicBezTo>
                  <a:cubicBezTo>
                    <a:pt x="0" y="40"/>
                    <a:pt x="1" y="42"/>
                    <a:pt x="3" y="43"/>
                  </a:cubicBezTo>
                  <a:cubicBezTo>
                    <a:pt x="3" y="44"/>
                    <a:pt x="4" y="44"/>
                    <a:pt x="5" y="45"/>
                  </a:cubicBezTo>
                  <a:cubicBezTo>
                    <a:pt x="7" y="46"/>
                    <a:pt x="9" y="46"/>
                    <a:pt x="10" y="46"/>
                  </a:cubicBezTo>
                  <a:cubicBezTo>
                    <a:pt x="14" y="46"/>
                    <a:pt x="17" y="45"/>
                    <a:pt x="19" y="43"/>
                  </a:cubicBezTo>
                  <a:cubicBezTo>
                    <a:pt x="19" y="42"/>
                    <a:pt x="20" y="42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0"/>
                    <a:pt x="23" y="35"/>
                    <a:pt x="35" y="10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3"/>
                    <a:pt x="47" y="33"/>
                    <a:pt x="45" y="33"/>
                  </a:cubicBezTo>
                  <a:cubicBezTo>
                    <a:pt x="39" y="32"/>
                    <a:pt x="35" y="36"/>
                    <a:pt x="34" y="40"/>
                  </a:cubicBezTo>
                  <a:cubicBezTo>
                    <a:pt x="34" y="43"/>
                    <a:pt x="36" y="46"/>
                    <a:pt x="40" y="48"/>
                  </a:cubicBezTo>
                  <a:cubicBezTo>
                    <a:pt x="41" y="48"/>
                    <a:pt x="43" y="49"/>
                    <a:pt x="45" y="49"/>
                  </a:cubicBezTo>
                  <a:cubicBezTo>
                    <a:pt x="48" y="49"/>
                    <a:pt x="52" y="47"/>
                    <a:pt x="53" y="45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2"/>
                    <a:pt x="57" y="36"/>
                    <a:pt x="68" y="13"/>
                  </a:cubicBezTo>
                  <a:cubicBezTo>
                    <a:pt x="68" y="13"/>
                    <a:pt x="69" y="13"/>
                    <a:pt x="69" y="13"/>
                  </a:cubicBez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1" name="Freeform 67"/>
            <p:cNvSpPr>
              <a:spLocks noEditPoints="1"/>
            </p:cNvSpPr>
            <p:nvPr/>
          </p:nvSpPr>
          <p:spPr bwMode="auto">
            <a:xfrm>
              <a:off x="10623483" y="2392190"/>
              <a:ext cx="469989" cy="314113"/>
            </a:xfrm>
            <a:custGeom>
              <a:avLst/>
              <a:gdLst>
                <a:gd name="T0" fmla="*/ 11190 w 84"/>
                <a:gd name="T1" fmla="*/ 280458 h 56"/>
                <a:gd name="T2" fmla="*/ 11190 w 84"/>
                <a:gd name="T3" fmla="*/ 269240 h 56"/>
                <a:gd name="T4" fmla="*/ 50356 w 84"/>
                <a:gd name="T5" fmla="*/ 100965 h 56"/>
                <a:gd name="T6" fmla="*/ 117497 w 84"/>
                <a:gd name="T7" fmla="*/ 44873 h 56"/>
                <a:gd name="T8" fmla="*/ 414038 w 84"/>
                <a:gd name="T9" fmla="*/ 44873 h 56"/>
                <a:gd name="T10" fmla="*/ 374872 w 84"/>
                <a:gd name="T11" fmla="*/ 22437 h 56"/>
                <a:gd name="T12" fmla="*/ 179043 w 84"/>
                <a:gd name="T13" fmla="*/ 22437 h 56"/>
                <a:gd name="T14" fmla="*/ 128687 w 84"/>
                <a:gd name="T15" fmla="*/ 0 h 56"/>
                <a:gd name="T16" fmla="*/ 55951 w 84"/>
                <a:gd name="T17" fmla="*/ 0 h 56"/>
                <a:gd name="T18" fmla="*/ 0 w 84"/>
                <a:gd name="T19" fmla="*/ 56092 h 56"/>
                <a:gd name="T20" fmla="*/ 0 w 84"/>
                <a:gd name="T21" fmla="*/ 269240 h 56"/>
                <a:gd name="T22" fmla="*/ 0 w 84"/>
                <a:gd name="T23" fmla="*/ 274849 h 56"/>
                <a:gd name="T24" fmla="*/ 22380 w 84"/>
                <a:gd name="T25" fmla="*/ 314113 h 56"/>
                <a:gd name="T26" fmla="*/ 11190 w 84"/>
                <a:gd name="T27" fmla="*/ 280458 h 56"/>
                <a:gd name="T28" fmla="*/ 469989 w 84"/>
                <a:gd name="T29" fmla="*/ 78528 h 56"/>
                <a:gd name="T30" fmla="*/ 453204 w 84"/>
                <a:gd name="T31" fmla="*/ 72919 h 56"/>
                <a:gd name="T32" fmla="*/ 117497 w 84"/>
                <a:gd name="T33" fmla="*/ 72919 h 56"/>
                <a:gd name="T34" fmla="*/ 72736 w 84"/>
                <a:gd name="T35" fmla="*/ 106574 h 56"/>
                <a:gd name="T36" fmla="*/ 33571 w 84"/>
                <a:gd name="T37" fmla="*/ 274849 h 56"/>
                <a:gd name="T38" fmla="*/ 39166 w 84"/>
                <a:gd name="T39" fmla="*/ 291676 h 56"/>
                <a:gd name="T40" fmla="*/ 55951 w 84"/>
                <a:gd name="T41" fmla="*/ 297286 h 56"/>
                <a:gd name="T42" fmla="*/ 380467 w 84"/>
                <a:gd name="T43" fmla="*/ 297286 h 56"/>
                <a:gd name="T44" fmla="*/ 430823 w 84"/>
                <a:gd name="T45" fmla="*/ 263631 h 56"/>
                <a:gd name="T46" fmla="*/ 469989 w 84"/>
                <a:gd name="T47" fmla="*/ 95356 h 56"/>
                <a:gd name="T48" fmla="*/ 469989 w 84"/>
                <a:gd name="T49" fmla="*/ 78528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4" h="56">
                  <a:moveTo>
                    <a:pt x="2" y="50"/>
                  </a:moveTo>
                  <a:cubicBezTo>
                    <a:pt x="2" y="49"/>
                    <a:pt x="2" y="48"/>
                    <a:pt x="2" y="4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3"/>
                    <a:pt x="15" y="8"/>
                    <a:pt x="21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3" y="6"/>
                    <a:pt x="70" y="4"/>
                    <a:pt x="67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0" y="1"/>
                    <a:pt x="27" y="0"/>
                    <a:pt x="2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51"/>
                    <a:pt x="1" y="54"/>
                    <a:pt x="4" y="56"/>
                  </a:cubicBezTo>
                  <a:cubicBezTo>
                    <a:pt x="3" y="54"/>
                    <a:pt x="2" y="52"/>
                    <a:pt x="2" y="50"/>
                  </a:cubicBezTo>
                  <a:close/>
                  <a:moveTo>
                    <a:pt x="84" y="14"/>
                  </a:moveTo>
                  <a:cubicBezTo>
                    <a:pt x="83" y="13"/>
                    <a:pt x="82" y="13"/>
                    <a:pt x="8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7" y="13"/>
                    <a:pt x="14" y="16"/>
                    <a:pt x="13" y="1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7" y="52"/>
                  </a:cubicBezTo>
                  <a:cubicBezTo>
                    <a:pt x="7" y="53"/>
                    <a:pt x="8" y="53"/>
                    <a:pt x="10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72" y="53"/>
                    <a:pt x="76" y="50"/>
                    <a:pt x="77" y="4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5"/>
                    <a:pt x="84" y="14"/>
                  </a:cubicBez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27" name="组合 76"/>
          <p:cNvGrpSpPr>
            <a:grpSpLocks/>
          </p:cNvGrpSpPr>
          <p:nvPr/>
        </p:nvGrpSpPr>
        <p:grpSpPr bwMode="auto">
          <a:xfrm>
            <a:off x="1028700" y="4100513"/>
            <a:ext cx="2814638" cy="1649412"/>
            <a:chOff x="4342349" y="2721114"/>
            <a:chExt cx="2814638" cy="1649682"/>
          </a:xfrm>
        </p:grpSpPr>
        <p:sp>
          <p:nvSpPr>
            <p:cNvPr id="26636" name="矩形 77"/>
            <p:cNvSpPr>
              <a:spLocks noChangeArrowheads="1"/>
            </p:cNvSpPr>
            <p:nvPr/>
          </p:nvSpPr>
          <p:spPr bwMode="auto">
            <a:xfrm>
              <a:off x="4342349" y="3059668"/>
              <a:ext cx="2814638" cy="131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4342349" y="2721114"/>
              <a:ext cx="2408238" cy="338192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ADD TEXT HERE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  <p:grpSp>
        <p:nvGrpSpPr>
          <p:cNvPr id="26628" name="组合 79"/>
          <p:cNvGrpSpPr>
            <a:grpSpLocks/>
          </p:cNvGrpSpPr>
          <p:nvPr/>
        </p:nvGrpSpPr>
        <p:grpSpPr bwMode="auto">
          <a:xfrm>
            <a:off x="4687888" y="4100513"/>
            <a:ext cx="2816225" cy="1649412"/>
            <a:chOff x="4342349" y="2721114"/>
            <a:chExt cx="2814638" cy="1649682"/>
          </a:xfrm>
        </p:grpSpPr>
        <p:sp>
          <p:nvSpPr>
            <p:cNvPr id="26634" name="矩形 80"/>
            <p:cNvSpPr>
              <a:spLocks noChangeArrowheads="1"/>
            </p:cNvSpPr>
            <p:nvPr/>
          </p:nvSpPr>
          <p:spPr bwMode="auto">
            <a:xfrm>
              <a:off x="4342349" y="3059668"/>
              <a:ext cx="2814638" cy="131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4342349" y="2721114"/>
              <a:ext cx="2408467" cy="338192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ADD TEXT HERE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  <p:grpSp>
        <p:nvGrpSpPr>
          <p:cNvPr id="26629" name="组合 82"/>
          <p:cNvGrpSpPr>
            <a:grpSpLocks/>
          </p:cNvGrpSpPr>
          <p:nvPr/>
        </p:nvGrpSpPr>
        <p:grpSpPr bwMode="auto">
          <a:xfrm>
            <a:off x="8348663" y="4100513"/>
            <a:ext cx="2814637" cy="1649412"/>
            <a:chOff x="4342349" y="2721114"/>
            <a:chExt cx="2814638" cy="1649682"/>
          </a:xfrm>
        </p:grpSpPr>
        <p:sp>
          <p:nvSpPr>
            <p:cNvPr id="26632" name="矩形 83"/>
            <p:cNvSpPr>
              <a:spLocks noChangeArrowheads="1"/>
            </p:cNvSpPr>
            <p:nvPr/>
          </p:nvSpPr>
          <p:spPr bwMode="auto">
            <a:xfrm>
              <a:off x="4342349" y="3059668"/>
              <a:ext cx="2814638" cy="131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4342349" y="2721114"/>
              <a:ext cx="2408238" cy="338192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ADD TEXT HERE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  <p:sp>
        <p:nvSpPr>
          <p:cNvPr id="87" name="直角三角形 86"/>
          <p:cNvSpPr/>
          <p:nvPr/>
        </p:nvSpPr>
        <p:spPr>
          <a:xfrm rot="4647062" flipH="1">
            <a:off x="9760744" y="1097756"/>
            <a:ext cx="3355975" cy="1312863"/>
          </a:xfrm>
          <a:prstGeom prst="rtTriangl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88" name="直角三角形 87"/>
          <p:cNvSpPr/>
          <p:nvPr/>
        </p:nvSpPr>
        <p:spPr>
          <a:xfrm rot="3198234">
            <a:off x="-465138" y="1466851"/>
            <a:ext cx="3051175" cy="1238250"/>
          </a:xfrm>
          <a:prstGeom prst="rtTriangl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56716" y="225507"/>
            <a:ext cx="905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altLang="zh-CN" sz="2800" dirty="0">
                <a:solidFill>
                  <a:srgbClr val="272727"/>
                </a:solidFill>
                <a:latin typeface="方正兰亭粗黑_GBK" charset="-122"/>
              </a:rPr>
              <a:t>YOUR TITLE HERE </a:t>
            </a:r>
            <a:endParaRPr kumimoji="0" lang="zh-CN" altLang="en-US" sz="2800" dirty="0">
              <a:solidFill>
                <a:srgbClr val="272727"/>
              </a:solidFill>
              <a:latin typeface="方正兰亭粗黑_GBK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56716" y="1009650"/>
            <a:ext cx="11035284" cy="0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矩形 3"/>
          <p:cNvSpPr/>
          <p:nvPr/>
        </p:nvSpPr>
        <p:spPr>
          <a:xfrm>
            <a:off x="0" y="6648450"/>
            <a:ext cx="12192000" cy="209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156716" y="6065666"/>
            <a:ext cx="1338834" cy="792333"/>
            <a:chOff x="1156716" y="5292726"/>
            <a:chExt cx="2644902" cy="1565274"/>
          </a:xfrm>
        </p:grpSpPr>
        <p:sp>
          <p:nvSpPr>
            <p:cNvPr id="5" name="等腰三角形 4"/>
            <p:cNvSpPr/>
            <p:nvPr/>
          </p:nvSpPr>
          <p:spPr>
            <a:xfrm>
              <a:off x="1156716" y="5600700"/>
              <a:ext cx="1458468" cy="1257300"/>
            </a:xfrm>
            <a:prstGeom prst="triangl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1885950" y="5421272"/>
              <a:ext cx="1224643" cy="1055727"/>
            </a:xfrm>
            <a:prstGeom prst="triangl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2785110" y="5715000"/>
              <a:ext cx="1016508" cy="876300"/>
            </a:xfrm>
            <a:prstGeom prst="triangl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2444387" y="5292726"/>
              <a:ext cx="627997" cy="541377"/>
            </a:xfrm>
            <a:prstGeom prst="triangl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剪去对角的矩形 10"/>
          <p:cNvSpPr/>
          <p:nvPr/>
        </p:nvSpPr>
        <p:spPr>
          <a:xfrm rot="5400000">
            <a:off x="5567362" y="1616685"/>
            <a:ext cx="2066925" cy="1835150"/>
          </a:xfrm>
          <a:prstGeom prst="snip2Diag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剪去对角的矩形 11"/>
          <p:cNvSpPr/>
          <p:nvPr/>
        </p:nvSpPr>
        <p:spPr>
          <a:xfrm rot="5400000">
            <a:off x="7744619" y="1615891"/>
            <a:ext cx="2066925" cy="1836737"/>
          </a:xfrm>
          <a:prstGeom prst="snip2Diag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13" name="剪去对角的矩形 12"/>
          <p:cNvSpPr/>
          <p:nvPr/>
        </p:nvSpPr>
        <p:spPr>
          <a:xfrm rot="5400000">
            <a:off x="9917113" y="1637322"/>
            <a:ext cx="2065337" cy="1836737"/>
          </a:xfrm>
          <a:prstGeom prst="snip2Diag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5948363" y="1716697"/>
            <a:ext cx="1296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75%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5" name="文本框 293"/>
          <p:cNvSpPr txBox="1">
            <a:spLocks noChangeArrowheads="1"/>
          </p:cNvSpPr>
          <p:nvPr/>
        </p:nvSpPr>
        <p:spPr bwMode="auto">
          <a:xfrm>
            <a:off x="8129588" y="1716697"/>
            <a:ext cx="1296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75%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6" name="文本框 294"/>
          <p:cNvSpPr txBox="1">
            <a:spLocks noChangeArrowheads="1"/>
          </p:cNvSpPr>
          <p:nvPr/>
        </p:nvSpPr>
        <p:spPr bwMode="auto">
          <a:xfrm>
            <a:off x="10301288" y="1716697"/>
            <a:ext cx="1296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75%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7" name="文本框 8"/>
          <p:cNvSpPr txBox="1">
            <a:spLocks noChangeArrowheads="1"/>
          </p:cNvSpPr>
          <p:nvPr/>
        </p:nvSpPr>
        <p:spPr bwMode="auto">
          <a:xfrm>
            <a:off x="5948363" y="2519868"/>
            <a:ext cx="12969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New Design</a:t>
            </a:r>
            <a:endParaRPr lang="zh-CN" altLang="en-US" sz="28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8" name="文本框 295"/>
          <p:cNvSpPr txBox="1">
            <a:spLocks noChangeArrowheads="1"/>
          </p:cNvSpPr>
          <p:nvPr/>
        </p:nvSpPr>
        <p:spPr bwMode="auto">
          <a:xfrm>
            <a:off x="8129588" y="2519868"/>
            <a:ext cx="12969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New Design</a:t>
            </a:r>
            <a:endParaRPr lang="zh-CN" altLang="en-US" sz="28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9" name="文本框 296"/>
          <p:cNvSpPr txBox="1">
            <a:spLocks noChangeArrowheads="1"/>
          </p:cNvSpPr>
          <p:nvPr/>
        </p:nvSpPr>
        <p:spPr bwMode="auto">
          <a:xfrm>
            <a:off x="10301288" y="2515105"/>
            <a:ext cx="12969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New Design</a:t>
            </a:r>
            <a:endParaRPr lang="zh-CN" altLang="en-US" sz="28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graphicFrame>
        <p:nvGraphicFramePr>
          <p:cNvPr id="20" name="图表 12"/>
          <p:cNvGraphicFramePr>
            <a:graphicFrameLocks/>
          </p:cNvGraphicFramePr>
          <p:nvPr/>
        </p:nvGraphicFramePr>
        <p:xfrm>
          <a:off x="403225" y="3395133"/>
          <a:ext cx="5545138" cy="266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矩形 20"/>
          <p:cNvSpPr/>
          <p:nvPr/>
        </p:nvSpPr>
        <p:spPr>
          <a:xfrm>
            <a:off x="7245350" y="5360863"/>
            <a:ext cx="884238" cy="576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2181A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35963" y="4784600"/>
            <a:ext cx="884237" cy="11525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2181A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426575" y="5073525"/>
            <a:ext cx="884238" cy="863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2181A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515600" y="5576763"/>
            <a:ext cx="885825" cy="360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2181A"/>
              </a:solidFill>
            </a:endParaRPr>
          </a:p>
        </p:txBody>
      </p:sp>
      <p:sp>
        <p:nvSpPr>
          <p:cNvPr id="25" name="文本框 16"/>
          <p:cNvSpPr txBox="1">
            <a:spLocks noChangeArrowheads="1"/>
          </p:cNvSpPr>
          <p:nvPr/>
        </p:nvSpPr>
        <p:spPr bwMode="auto">
          <a:xfrm>
            <a:off x="7245350" y="4990975"/>
            <a:ext cx="884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197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26" name="文本框 300"/>
          <p:cNvSpPr txBox="1">
            <a:spLocks noChangeArrowheads="1"/>
          </p:cNvSpPr>
          <p:nvPr/>
        </p:nvSpPr>
        <p:spPr bwMode="auto">
          <a:xfrm>
            <a:off x="8335963" y="4414713"/>
            <a:ext cx="884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197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27" name="文本框 301"/>
          <p:cNvSpPr txBox="1">
            <a:spLocks noChangeArrowheads="1"/>
          </p:cNvSpPr>
          <p:nvPr/>
        </p:nvSpPr>
        <p:spPr bwMode="auto">
          <a:xfrm>
            <a:off x="9426575" y="4703638"/>
            <a:ext cx="884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197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28" name="文本框 302"/>
          <p:cNvSpPr txBox="1">
            <a:spLocks noChangeArrowheads="1"/>
          </p:cNvSpPr>
          <p:nvPr/>
        </p:nvSpPr>
        <p:spPr bwMode="auto">
          <a:xfrm>
            <a:off x="10507663" y="5206875"/>
            <a:ext cx="884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197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73100" y="1647700"/>
            <a:ext cx="2216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060700" y="1647700"/>
            <a:ext cx="2214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5052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椭圆 401"/>
          <p:cNvSpPr/>
          <p:nvPr/>
        </p:nvSpPr>
        <p:spPr>
          <a:xfrm>
            <a:off x="3549650" y="2849563"/>
            <a:ext cx="1158875" cy="1158875"/>
          </a:xfrm>
          <a:prstGeom prst="ellipse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83" name="空心弧 382"/>
          <p:cNvSpPr/>
          <p:nvPr/>
        </p:nvSpPr>
        <p:spPr>
          <a:xfrm rot="19749439">
            <a:off x="2871788" y="2171700"/>
            <a:ext cx="2514600" cy="2514600"/>
          </a:xfrm>
          <a:prstGeom prst="blockArc">
            <a:avLst>
              <a:gd name="adj1" fmla="val 7543326"/>
              <a:gd name="adj2" fmla="val 759818"/>
              <a:gd name="adj3" fmla="val 3026"/>
            </a:avLst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/>
              </a:solidFill>
            </a:endParaRPr>
          </a:p>
        </p:txBody>
      </p:sp>
      <p:sp>
        <p:nvSpPr>
          <p:cNvPr id="384" name="空心弧 383"/>
          <p:cNvSpPr/>
          <p:nvPr/>
        </p:nvSpPr>
        <p:spPr>
          <a:xfrm rot="12277010">
            <a:off x="2408238" y="1708150"/>
            <a:ext cx="3443287" cy="3441700"/>
          </a:xfrm>
          <a:prstGeom prst="blockArc">
            <a:avLst>
              <a:gd name="adj1" fmla="val 11400191"/>
              <a:gd name="adj2" fmla="val 4688176"/>
              <a:gd name="adj3" fmla="val 2076"/>
            </a:avLst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/>
              </a:solidFill>
            </a:endParaRPr>
          </a:p>
        </p:txBody>
      </p:sp>
      <p:sp>
        <p:nvSpPr>
          <p:cNvPr id="385" name="空心弧 384"/>
          <p:cNvSpPr/>
          <p:nvPr/>
        </p:nvSpPr>
        <p:spPr>
          <a:xfrm rot="8783074">
            <a:off x="3233738" y="2533650"/>
            <a:ext cx="1790700" cy="1790700"/>
          </a:xfrm>
          <a:prstGeom prst="blockArc">
            <a:avLst>
              <a:gd name="adj1" fmla="val 8222063"/>
              <a:gd name="adj2" fmla="val 21374899"/>
              <a:gd name="adj3" fmla="val 3688"/>
            </a:avLst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/>
              </a:solidFill>
            </a:endParaRPr>
          </a:p>
        </p:txBody>
      </p:sp>
      <p:grpSp>
        <p:nvGrpSpPr>
          <p:cNvPr id="386" name="Group 18"/>
          <p:cNvGrpSpPr>
            <a:grpSpLocks noChangeAspect="1"/>
          </p:cNvGrpSpPr>
          <p:nvPr/>
        </p:nvGrpSpPr>
        <p:grpSpPr bwMode="auto">
          <a:xfrm>
            <a:off x="3707436" y="3102368"/>
            <a:ext cx="843896" cy="653264"/>
            <a:chOff x="6227" y="1614"/>
            <a:chExt cx="726" cy="562"/>
          </a:xfrm>
          <a:solidFill>
            <a:srgbClr val="272727"/>
          </a:solidFill>
        </p:grpSpPr>
        <p:sp>
          <p:nvSpPr>
            <p:cNvPr id="387" name="Freeform 19"/>
            <p:cNvSpPr>
              <a:spLocks noEditPoints="1"/>
            </p:cNvSpPr>
            <p:nvPr/>
          </p:nvSpPr>
          <p:spPr bwMode="auto">
            <a:xfrm>
              <a:off x="6227" y="1677"/>
              <a:ext cx="627" cy="499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88" name="Freeform 20"/>
            <p:cNvSpPr>
              <a:spLocks noEditPoints="1"/>
            </p:cNvSpPr>
            <p:nvPr/>
          </p:nvSpPr>
          <p:spPr bwMode="auto">
            <a:xfrm>
              <a:off x="6368" y="1897"/>
              <a:ext cx="246" cy="221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89" name="Freeform 21"/>
            <p:cNvSpPr>
              <a:spLocks/>
            </p:cNvSpPr>
            <p:nvPr/>
          </p:nvSpPr>
          <p:spPr bwMode="auto">
            <a:xfrm>
              <a:off x="6697" y="1698"/>
              <a:ext cx="131" cy="141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90" name="Freeform 22"/>
            <p:cNvSpPr>
              <a:spLocks/>
            </p:cNvSpPr>
            <p:nvPr/>
          </p:nvSpPr>
          <p:spPr bwMode="auto">
            <a:xfrm>
              <a:off x="6671" y="1614"/>
              <a:ext cx="282" cy="262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cxnSp>
        <p:nvCxnSpPr>
          <p:cNvPr id="391" name="直接连接符 390"/>
          <p:cNvCxnSpPr/>
          <p:nvPr/>
        </p:nvCxnSpPr>
        <p:spPr>
          <a:xfrm>
            <a:off x="5030788" y="3430588"/>
            <a:ext cx="2301875" cy="0"/>
          </a:xfrm>
          <a:prstGeom prst="line">
            <a:avLst/>
          </a:prstGeom>
          <a:ln>
            <a:solidFill>
              <a:srgbClr val="020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直接连接符 391"/>
          <p:cNvCxnSpPr/>
          <p:nvPr/>
        </p:nvCxnSpPr>
        <p:spPr>
          <a:xfrm>
            <a:off x="5491163" y="1660525"/>
            <a:ext cx="1841500" cy="0"/>
          </a:xfrm>
          <a:prstGeom prst="line">
            <a:avLst/>
          </a:prstGeom>
          <a:ln>
            <a:solidFill>
              <a:srgbClr val="020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直接连接符 392"/>
          <p:cNvCxnSpPr/>
          <p:nvPr/>
        </p:nvCxnSpPr>
        <p:spPr>
          <a:xfrm>
            <a:off x="5491163" y="5375275"/>
            <a:ext cx="1841500" cy="0"/>
          </a:xfrm>
          <a:prstGeom prst="line">
            <a:avLst/>
          </a:prstGeom>
          <a:ln>
            <a:solidFill>
              <a:srgbClr val="020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直接连接符 393"/>
          <p:cNvCxnSpPr/>
          <p:nvPr/>
        </p:nvCxnSpPr>
        <p:spPr>
          <a:xfrm flipH="1">
            <a:off x="4776788" y="1660525"/>
            <a:ext cx="714375" cy="679450"/>
          </a:xfrm>
          <a:prstGeom prst="line">
            <a:avLst/>
          </a:prstGeom>
          <a:ln>
            <a:solidFill>
              <a:srgbClr val="020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直接连接符 394"/>
          <p:cNvCxnSpPr/>
          <p:nvPr/>
        </p:nvCxnSpPr>
        <p:spPr>
          <a:xfrm flipH="1" flipV="1">
            <a:off x="5030788" y="4900613"/>
            <a:ext cx="460375" cy="474662"/>
          </a:xfrm>
          <a:prstGeom prst="line">
            <a:avLst/>
          </a:prstGeom>
          <a:ln>
            <a:solidFill>
              <a:srgbClr val="020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文本框 395"/>
          <p:cNvSpPr txBox="1">
            <a:spLocks noChangeArrowheads="1"/>
          </p:cNvSpPr>
          <p:nvPr/>
        </p:nvSpPr>
        <p:spPr bwMode="auto">
          <a:xfrm>
            <a:off x="7332663" y="4711700"/>
            <a:ext cx="1336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4800"/>
              <a:t>76</a:t>
            </a:r>
            <a:r>
              <a:rPr kumimoji="0" lang="en-US" altLang="zh-CN" sz="3200"/>
              <a:t>%</a:t>
            </a:r>
            <a:endParaRPr kumimoji="0" lang="en-US" altLang="zh-CN" sz="4800"/>
          </a:p>
        </p:txBody>
      </p:sp>
      <p:sp>
        <p:nvSpPr>
          <p:cNvPr id="27660" name="文本框 396"/>
          <p:cNvSpPr txBox="1">
            <a:spLocks noChangeArrowheads="1"/>
          </p:cNvSpPr>
          <p:nvPr/>
        </p:nvSpPr>
        <p:spPr bwMode="auto">
          <a:xfrm>
            <a:off x="7440613" y="2786063"/>
            <a:ext cx="13350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4800"/>
              <a:t>55</a:t>
            </a:r>
            <a:r>
              <a:rPr kumimoji="0" lang="en-US" altLang="zh-CN" sz="3200"/>
              <a:t>%</a:t>
            </a:r>
            <a:endParaRPr kumimoji="0" lang="en-US" altLang="zh-CN" sz="4800"/>
          </a:p>
        </p:txBody>
      </p:sp>
      <p:sp>
        <p:nvSpPr>
          <p:cNvPr id="27661" name="文本框 397"/>
          <p:cNvSpPr txBox="1">
            <a:spLocks noChangeArrowheads="1"/>
          </p:cNvSpPr>
          <p:nvPr/>
        </p:nvSpPr>
        <p:spPr bwMode="auto">
          <a:xfrm>
            <a:off x="7369175" y="992188"/>
            <a:ext cx="1336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4800"/>
              <a:t>67</a:t>
            </a:r>
            <a:r>
              <a:rPr kumimoji="0" lang="en-US" altLang="zh-CN" sz="3200"/>
              <a:t>%</a:t>
            </a:r>
            <a:endParaRPr kumimoji="0" lang="en-US" altLang="zh-CN" sz="4800"/>
          </a:p>
        </p:txBody>
      </p:sp>
      <p:sp>
        <p:nvSpPr>
          <p:cNvPr id="27662" name="矩形 398"/>
          <p:cNvSpPr>
            <a:spLocks noChangeArrowheads="1"/>
          </p:cNvSpPr>
          <p:nvPr/>
        </p:nvSpPr>
        <p:spPr bwMode="auto">
          <a:xfrm>
            <a:off x="7391400" y="1660525"/>
            <a:ext cx="37338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200">
                <a:solidFill>
                  <a:srgbClr val="020003"/>
                </a:solidFill>
                <a:ea typeface="微软雅黑" panose="020B0503020204020204" pitchFamily="34" charset="-122"/>
              </a:rPr>
              <a:t>Once time is wasted, life is wasted. Do one thing at a time, and do well. You cannot improve your past, but you can improve your future. </a:t>
            </a:r>
          </a:p>
        </p:txBody>
      </p:sp>
      <p:sp>
        <p:nvSpPr>
          <p:cNvPr id="27663" name="矩形 399"/>
          <p:cNvSpPr>
            <a:spLocks noChangeArrowheads="1"/>
          </p:cNvSpPr>
          <p:nvPr/>
        </p:nvSpPr>
        <p:spPr bwMode="auto">
          <a:xfrm>
            <a:off x="7391400" y="3457575"/>
            <a:ext cx="37338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200">
                <a:solidFill>
                  <a:srgbClr val="020003"/>
                </a:solidFill>
                <a:ea typeface="微软雅黑" panose="020B0503020204020204" pitchFamily="34" charset="-122"/>
              </a:rPr>
              <a:t>Once time is wasted, life is wasted. Do one thing at a time, and do well. You cannot improve your past, but you can improve your future. </a:t>
            </a:r>
          </a:p>
        </p:txBody>
      </p:sp>
      <p:sp>
        <p:nvSpPr>
          <p:cNvPr id="27664" name="矩形 400"/>
          <p:cNvSpPr>
            <a:spLocks noChangeArrowheads="1"/>
          </p:cNvSpPr>
          <p:nvPr/>
        </p:nvSpPr>
        <p:spPr bwMode="auto">
          <a:xfrm>
            <a:off x="7391400" y="5375275"/>
            <a:ext cx="37338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200">
                <a:solidFill>
                  <a:srgbClr val="020003"/>
                </a:solidFill>
                <a:ea typeface="微软雅黑" panose="020B0503020204020204" pitchFamily="34" charset="-122"/>
              </a:rPr>
              <a:t>Once time is wasted, life is wasted. Do one thing at a time, and do well. You cannot improve your past, but you can improve your future. </a:t>
            </a:r>
          </a:p>
        </p:txBody>
      </p:sp>
      <p:sp>
        <p:nvSpPr>
          <p:cNvPr id="403" name="文本框 402"/>
          <p:cNvSpPr txBox="1"/>
          <p:nvPr/>
        </p:nvSpPr>
        <p:spPr>
          <a:xfrm>
            <a:off x="931863" y="641350"/>
            <a:ext cx="403066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800" dirty="0">
                <a:solidFill>
                  <a:srgbClr val="272727"/>
                </a:solidFill>
                <a:latin typeface="方正兰亭粗黑_GBK" charset="-122"/>
              </a:rPr>
              <a:t>YOUR TITLE HERE </a:t>
            </a:r>
            <a:endParaRPr kumimoji="0" lang="zh-CN" altLang="en-US" sz="2800" dirty="0">
              <a:solidFill>
                <a:srgbClr val="272727"/>
              </a:solidFill>
              <a:latin typeface="方正兰亭粗黑_GBK" charset="-122"/>
            </a:endParaRPr>
          </a:p>
        </p:txBody>
      </p:sp>
      <p:cxnSp>
        <p:nvCxnSpPr>
          <p:cNvPr id="404" name="直接连接符 403"/>
          <p:cNvCxnSpPr/>
          <p:nvPr/>
        </p:nvCxnSpPr>
        <p:spPr>
          <a:xfrm>
            <a:off x="1042988" y="1163638"/>
            <a:ext cx="857250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12800"/>
            <a:ext cx="12192000" cy="404495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66800" y="603250"/>
            <a:ext cx="1790700" cy="41910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rgbClr val="272727"/>
                </a:solidFill>
              </a:rPr>
              <a:t>Company LOGO</a:t>
            </a:r>
            <a:endParaRPr kumimoji="0" lang="zh-CN" altLang="en-US" sz="1400">
              <a:solidFill>
                <a:srgbClr val="272727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857500" y="603250"/>
            <a:ext cx="144463" cy="209550"/>
          </a:xfrm>
          <a:prstGeom prst="triangle">
            <a:avLst>
              <a:gd name="adj" fmla="val 893"/>
            </a:avLst>
          </a:prstGeom>
          <a:solidFill>
            <a:srgbClr val="E2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38575" y="1547813"/>
            <a:ext cx="4514850" cy="4411662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16450" y="3013075"/>
            <a:ext cx="2959100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272727"/>
                </a:solidFill>
                <a:latin typeface="方正兰亭粗黑_GBK" charset="-122"/>
              </a:rPr>
              <a:t>FOUR</a:t>
            </a:r>
            <a:endParaRPr kumimoji="0" lang="zh-CN" altLang="en-US" sz="48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28678" name="矩形 7"/>
          <p:cNvSpPr>
            <a:spLocks noChangeArrowheads="1"/>
          </p:cNvSpPr>
          <p:nvPr/>
        </p:nvSpPr>
        <p:spPr bwMode="auto">
          <a:xfrm>
            <a:off x="4152900" y="4127500"/>
            <a:ext cx="38862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4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</a:p>
        </p:txBody>
      </p:sp>
      <p:sp>
        <p:nvSpPr>
          <p:cNvPr id="9" name="矩形 8"/>
          <p:cNvSpPr/>
          <p:nvPr/>
        </p:nvSpPr>
        <p:spPr>
          <a:xfrm>
            <a:off x="3838575" y="5959475"/>
            <a:ext cx="4514850" cy="90488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28680" name="组合 9"/>
          <p:cNvGrpSpPr>
            <a:grpSpLocks/>
          </p:cNvGrpSpPr>
          <p:nvPr/>
        </p:nvGrpSpPr>
        <p:grpSpPr bwMode="auto">
          <a:xfrm>
            <a:off x="5969000" y="5878513"/>
            <a:ext cx="254000" cy="254000"/>
            <a:chOff x="6457496" y="4658798"/>
            <a:chExt cx="254000" cy="254000"/>
          </a:xfrm>
        </p:grpSpPr>
        <p:sp>
          <p:nvSpPr>
            <p:cNvPr id="11" name="矩形 10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28684" name="Freeform 121"/>
            <p:cNvSpPr>
              <a:spLocks/>
            </p:cNvSpPr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等腰三角形 12"/>
          <p:cNvSpPr/>
          <p:nvPr/>
        </p:nvSpPr>
        <p:spPr>
          <a:xfrm rot="10800000">
            <a:off x="5851525" y="1481138"/>
            <a:ext cx="488950" cy="187325"/>
          </a:xfrm>
          <a:prstGeom prst="triangle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8682" name="Freeform 25"/>
          <p:cNvSpPr>
            <a:spLocks noEditPoints="1"/>
          </p:cNvSpPr>
          <p:nvPr/>
        </p:nvSpPr>
        <p:spPr bwMode="auto">
          <a:xfrm>
            <a:off x="5649913" y="1851025"/>
            <a:ext cx="892175" cy="865188"/>
          </a:xfrm>
          <a:custGeom>
            <a:avLst/>
            <a:gdLst>
              <a:gd name="T0" fmla="*/ 808726 w 86"/>
              <a:gd name="T1" fmla="*/ 10425 h 83"/>
              <a:gd name="T2" fmla="*/ 881304 w 86"/>
              <a:gd name="T3" fmla="*/ 83404 h 83"/>
              <a:gd name="T4" fmla="*/ 881304 w 86"/>
              <a:gd name="T5" fmla="*/ 187658 h 83"/>
              <a:gd name="T6" fmla="*/ 808726 w 86"/>
              <a:gd name="T7" fmla="*/ 260637 h 83"/>
              <a:gd name="T8" fmla="*/ 725780 w 86"/>
              <a:gd name="T9" fmla="*/ 260637 h 83"/>
              <a:gd name="T10" fmla="*/ 673938 w 86"/>
              <a:gd name="T11" fmla="*/ 229360 h 83"/>
              <a:gd name="T12" fmla="*/ 259207 w 86"/>
              <a:gd name="T13" fmla="*/ 364891 h 83"/>
              <a:gd name="T14" fmla="*/ 269575 w 86"/>
              <a:gd name="T15" fmla="*/ 396168 h 83"/>
              <a:gd name="T16" fmla="*/ 259207 w 86"/>
              <a:gd name="T17" fmla="*/ 427444 h 83"/>
              <a:gd name="T18" fmla="*/ 248839 w 86"/>
              <a:gd name="T19" fmla="*/ 458721 h 83"/>
              <a:gd name="T20" fmla="*/ 518414 w 86"/>
              <a:gd name="T21" fmla="*/ 625528 h 83"/>
              <a:gd name="T22" fmla="*/ 570255 w 86"/>
              <a:gd name="T23" fmla="*/ 604677 h 83"/>
              <a:gd name="T24" fmla="*/ 653202 w 86"/>
              <a:gd name="T25" fmla="*/ 604677 h 83"/>
              <a:gd name="T26" fmla="*/ 715411 w 86"/>
              <a:gd name="T27" fmla="*/ 677656 h 83"/>
              <a:gd name="T28" fmla="*/ 715411 w 86"/>
              <a:gd name="T29" fmla="*/ 781910 h 83"/>
              <a:gd name="T30" fmla="*/ 653202 w 86"/>
              <a:gd name="T31" fmla="*/ 854889 h 83"/>
              <a:gd name="T32" fmla="*/ 549519 w 86"/>
              <a:gd name="T33" fmla="*/ 854889 h 83"/>
              <a:gd name="T34" fmla="*/ 476941 w 86"/>
              <a:gd name="T35" fmla="*/ 781910 h 83"/>
              <a:gd name="T36" fmla="*/ 466573 w 86"/>
              <a:gd name="T37" fmla="*/ 719357 h 83"/>
              <a:gd name="T38" fmla="*/ 476941 w 86"/>
              <a:gd name="T39" fmla="*/ 688081 h 83"/>
              <a:gd name="T40" fmla="*/ 228102 w 86"/>
              <a:gd name="T41" fmla="*/ 489997 h 83"/>
              <a:gd name="T42" fmla="*/ 186629 w 86"/>
              <a:gd name="T43" fmla="*/ 521273 h 83"/>
              <a:gd name="T44" fmla="*/ 134788 w 86"/>
              <a:gd name="T45" fmla="*/ 531699 h 83"/>
              <a:gd name="T46" fmla="*/ 41473 w 86"/>
              <a:gd name="T47" fmla="*/ 489997 h 83"/>
              <a:gd name="T48" fmla="*/ 0 w 86"/>
              <a:gd name="T49" fmla="*/ 396168 h 83"/>
              <a:gd name="T50" fmla="*/ 41473 w 86"/>
              <a:gd name="T51" fmla="*/ 302339 h 83"/>
              <a:gd name="T52" fmla="*/ 134788 w 86"/>
              <a:gd name="T53" fmla="*/ 271062 h 83"/>
              <a:gd name="T54" fmla="*/ 196997 w 86"/>
              <a:gd name="T55" fmla="*/ 281488 h 83"/>
              <a:gd name="T56" fmla="*/ 248839 w 86"/>
              <a:gd name="T57" fmla="*/ 333615 h 83"/>
              <a:gd name="T58" fmla="*/ 632465 w 86"/>
              <a:gd name="T59" fmla="*/ 145957 h 83"/>
              <a:gd name="T60" fmla="*/ 642833 w 86"/>
              <a:gd name="T61" fmla="*/ 83404 h 83"/>
              <a:gd name="T62" fmla="*/ 715411 w 86"/>
              <a:gd name="T63" fmla="*/ 10425 h 83"/>
              <a:gd name="T64" fmla="*/ 134788 w 86"/>
              <a:gd name="T65" fmla="*/ 500423 h 83"/>
              <a:gd name="T66" fmla="*/ 207366 w 86"/>
              <a:gd name="T67" fmla="*/ 469146 h 83"/>
              <a:gd name="T68" fmla="*/ 228102 w 86"/>
              <a:gd name="T69" fmla="*/ 396168 h 83"/>
              <a:gd name="T70" fmla="*/ 207366 w 86"/>
              <a:gd name="T71" fmla="*/ 333615 h 83"/>
              <a:gd name="T72" fmla="*/ 134788 w 86"/>
              <a:gd name="T73" fmla="*/ 302339 h 83"/>
              <a:gd name="T74" fmla="*/ 62210 w 86"/>
              <a:gd name="T75" fmla="*/ 333615 h 83"/>
              <a:gd name="T76" fmla="*/ 31105 w 86"/>
              <a:gd name="T77" fmla="*/ 396168 h 83"/>
              <a:gd name="T78" fmla="*/ 62210 w 86"/>
              <a:gd name="T79" fmla="*/ 469146 h 83"/>
              <a:gd name="T80" fmla="*/ 134788 w 86"/>
              <a:gd name="T81" fmla="*/ 500423 h 83"/>
              <a:gd name="T82" fmla="*/ 559887 w 86"/>
              <a:gd name="T83" fmla="*/ 635954 h 83"/>
              <a:gd name="T84" fmla="*/ 508046 w 86"/>
              <a:gd name="T85" fmla="*/ 698506 h 83"/>
              <a:gd name="T86" fmla="*/ 508046 w 86"/>
              <a:gd name="T87" fmla="*/ 771485 h 83"/>
              <a:gd name="T88" fmla="*/ 559887 w 86"/>
              <a:gd name="T89" fmla="*/ 823612 h 83"/>
              <a:gd name="T90" fmla="*/ 632465 w 86"/>
              <a:gd name="T91" fmla="*/ 823612 h 83"/>
              <a:gd name="T92" fmla="*/ 684306 w 86"/>
              <a:gd name="T93" fmla="*/ 771485 h 83"/>
              <a:gd name="T94" fmla="*/ 684306 w 86"/>
              <a:gd name="T95" fmla="*/ 698506 h 83"/>
              <a:gd name="T96" fmla="*/ 632465 w 86"/>
              <a:gd name="T97" fmla="*/ 635954 h 83"/>
              <a:gd name="T98" fmla="*/ 767253 w 86"/>
              <a:gd name="T99" fmla="*/ 229360 h 83"/>
              <a:gd name="T100" fmla="*/ 829462 w 86"/>
              <a:gd name="T101" fmla="*/ 208509 h 83"/>
              <a:gd name="T102" fmla="*/ 860567 w 86"/>
              <a:gd name="T103" fmla="*/ 135531 h 83"/>
              <a:gd name="T104" fmla="*/ 829462 w 86"/>
              <a:gd name="T105" fmla="*/ 62553 h 83"/>
              <a:gd name="T106" fmla="*/ 767253 w 86"/>
              <a:gd name="T107" fmla="*/ 31276 h 83"/>
              <a:gd name="T108" fmla="*/ 694675 w 86"/>
              <a:gd name="T109" fmla="*/ 62553 h 83"/>
              <a:gd name="T110" fmla="*/ 663570 w 86"/>
              <a:gd name="T111" fmla="*/ 135531 h 83"/>
              <a:gd name="T112" fmla="*/ 694675 w 86"/>
              <a:gd name="T113" fmla="*/ 208509 h 83"/>
              <a:gd name="T114" fmla="*/ 767253 w 86"/>
              <a:gd name="T115" fmla="*/ 229360 h 8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6" h="83">
                <a:moveTo>
                  <a:pt x="74" y="0"/>
                </a:moveTo>
                <a:cubicBezTo>
                  <a:pt x="75" y="0"/>
                  <a:pt x="77" y="0"/>
                  <a:pt x="78" y="1"/>
                </a:cubicBezTo>
                <a:cubicBezTo>
                  <a:pt x="80" y="2"/>
                  <a:pt x="81" y="2"/>
                  <a:pt x="83" y="4"/>
                </a:cubicBezTo>
                <a:cubicBezTo>
                  <a:pt x="84" y="5"/>
                  <a:pt x="85" y="6"/>
                  <a:pt x="85" y="8"/>
                </a:cubicBezTo>
                <a:cubicBezTo>
                  <a:pt x="86" y="9"/>
                  <a:pt x="86" y="11"/>
                  <a:pt x="86" y="13"/>
                </a:cubicBezTo>
                <a:cubicBezTo>
                  <a:pt x="86" y="14"/>
                  <a:pt x="86" y="16"/>
                  <a:pt x="85" y="18"/>
                </a:cubicBezTo>
                <a:cubicBezTo>
                  <a:pt x="85" y="19"/>
                  <a:pt x="84" y="21"/>
                  <a:pt x="83" y="22"/>
                </a:cubicBezTo>
                <a:cubicBezTo>
                  <a:pt x="81" y="23"/>
                  <a:pt x="80" y="24"/>
                  <a:pt x="78" y="25"/>
                </a:cubicBezTo>
                <a:cubicBezTo>
                  <a:pt x="77" y="25"/>
                  <a:pt x="75" y="26"/>
                  <a:pt x="74" y="26"/>
                </a:cubicBezTo>
                <a:cubicBezTo>
                  <a:pt x="72" y="26"/>
                  <a:pt x="71" y="25"/>
                  <a:pt x="70" y="25"/>
                </a:cubicBezTo>
                <a:cubicBezTo>
                  <a:pt x="69" y="25"/>
                  <a:pt x="68" y="24"/>
                  <a:pt x="67" y="24"/>
                </a:cubicBezTo>
                <a:cubicBezTo>
                  <a:pt x="66" y="23"/>
                  <a:pt x="65" y="23"/>
                  <a:pt x="65" y="22"/>
                </a:cubicBezTo>
                <a:cubicBezTo>
                  <a:pt x="64" y="21"/>
                  <a:pt x="63" y="20"/>
                  <a:pt x="62" y="19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5" y="37"/>
                  <a:pt x="26" y="38"/>
                  <a:pt x="26" y="38"/>
                </a:cubicBezTo>
                <a:cubicBezTo>
                  <a:pt x="26" y="39"/>
                  <a:pt x="25" y="39"/>
                  <a:pt x="25" y="40"/>
                </a:cubicBezTo>
                <a:cubicBezTo>
                  <a:pt x="25" y="40"/>
                  <a:pt x="25" y="41"/>
                  <a:pt x="25" y="41"/>
                </a:cubicBezTo>
                <a:cubicBezTo>
                  <a:pt x="25" y="42"/>
                  <a:pt x="25" y="42"/>
                  <a:pt x="25" y="43"/>
                </a:cubicBezTo>
                <a:cubicBezTo>
                  <a:pt x="24" y="43"/>
                  <a:pt x="24" y="44"/>
                  <a:pt x="24" y="44"/>
                </a:cubicBezTo>
                <a:cubicBezTo>
                  <a:pt x="48" y="62"/>
                  <a:pt x="48" y="62"/>
                  <a:pt x="48" y="62"/>
                </a:cubicBezTo>
                <a:cubicBezTo>
                  <a:pt x="49" y="61"/>
                  <a:pt x="49" y="61"/>
                  <a:pt x="50" y="60"/>
                </a:cubicBezTo>
                <a:cubicBezTo>
                  <a:pt x="51" y="59"/>
                  <a:pt x="51" y="59"/>
                  <a:pt x="52" y="59"/>
                </a:cubicBezTo>
                <a:cubicBezTo>
                  <a:pt x="53" y="58"/>
                  <a:pt x="54" y="58"/>
                  <a:pt x="55" y="58"/>
                </a:cubicBezTo>
                <a:cubicBezTo>
                  <a:pt x="56" y="58"/>
                  <a:pt x="57" y="57"/>
                  <a:pt x="58" y="57"/>
                </a:cubicBezTo>
                <a:cubicBezTo>
                  <a:pt x="59" y="57"/>
                  <a:pt x="61" y="58"/>
                  <a:pt x="63" y="58"/>
                </a:cubicBezTo>
                <a:cubicBezTo>
                  <a:pt x="64" y="59"/>
                  <a:pt x="65" y="60"/>
                  <a:pt x="67" y="61"/>
                </a:cubicBezTo>
                <a:cubicBezTo>
                  <a:pt x="68" y="62"/>
                  <a:pt x="69" y="64"/>
                  <a:pt x="69" y="65"/>
                </a:cubicBezTo>
                <a:cubicBezTo>
                  <a:pt x="70" y="67"/>
                  <a:pt x="70" y="68"/>
                  <a:pt x="70" y="70"/>
                </a:cubicBezTo>
                <a:cubicBezTo>
                  <a:pt x="70" y="72"/>
                  <a:pt x="70" y="74"/>
                  <a:pt x="69" y="75"/>
                </a:cubicBezTo>
                <a:cubicBezTo>
                  <a:pt x="69" y="77"/>
                  <a:pt x="68" y="78"/>
                  <a:pt x="67" y="79"/>
                </a:cubicBezTo>
                <a:cubicBezTo>
                  <a:pt x="65" y="80"/>
                  <a:pt x="64" y="81"/>
                  <a:pt x="63" y="82"/>
                </a:cubicBezTo>
                <a:cubicBezTo>
                  <a:pt x="61" y="83"/>
                  <a:pt x="59" y="83"/>
                  <a:pt x="58" y="83"/>
                </a:cubicBezTo>
                <a:cubicBezTo>
                  <a:pt x="56" y="83"/>
                  <a:pt x="54" y="83"/>
                  <a:pt x="53" y="82"/>
                </a:cubicBezTo>
                <a:cubicBezTo>
                  <a:pt x="51" y="81"/>
                  <a:pt x="50" y="80"/>
                  <a:pt x="49" y="79"/>
                </a:cubicBezTo>
                <a:cubicBezTo>
                  <a:pt x="47" y="78"/>
                  <a:pt x="46" y="77"/>
                  <a:pt x="46" y="75"/>
                </a:cubicBezTo>
                <a:cubicBezTo>
                  <a:pt x="45" y="74"/>
                  <a:pt x="45" y="72"/>
                  <a:pt x="45" y="70"/>
                </a:cubicBezTo>
                <a:cubicBezTo>
                  <a:pt x="45" y="70"/>
                  <a:pt x="45" y="69"/>
                  <a:pt x="45" y="69"/>
                </a:cubicBezTo>
                <a:cubicBezTo>
                  <a:pt x="45" y="68"/>
                  <a:pt x="45" y="68"/>
                  <a:pt x="45" y="67"/>
                </a:cubicBezTo>
                <a:cubicBezTo>
                  <a:pt x="45" y="67"/>
                  <a:pt x="45" y="66"/>
                  <a:pt x="46" y="66"/>
                </a:cubicBezTo>
                <a:cubicBezTo>
                  <a:pt x="46" y="65"/>
                  <a:pt x="46" y="65"/>
                  <a:pt x="46" y="64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8"/>
                  <a:pt x="21" y="48"/>
                  <a:pt x="20" y="49"/>
                </a:cubicBezTo>
                <a:cubicBezTo>
                  <a:pt x="19" y="49"/>
                  <a:pt x="19" y="50"/>
                  <a:pt x="18" y="50"/>
                </a:cubicBezTo>
                <a:cubicBezTo>
                  <a:pt x="17" y="50"/>
                  <a:pt x="16" y="51"/>
                  <a:pt x="15" y="51"/>
                </a:cubicBezTo>
                <a:cubicBezTo>
                  <a:pt x="15" y="51"/>
                  <a:pt x="14" y="51"/>
                  <a:pt x="13" y="51"/>
                </a:cubicBezTo>
                <a:cubicBezTo>
                  <a:pt x="11" y="51"/>
                  <a:pt x="9" y="51"/>
                  <a:pt x="8" y="50"/>
                </a:cubicBezTo>
                <a:cubicBezTo>
                  <a:pt x="6" y="49"/>
                  <a:pt x="5" y="48"/>
                  <a:pt x="4" y="47"/>
                </a:cubicBezTo>
                <a:cubicBezTo>
                  <a:pt x="3" y="46"/>
                  <a:pt x="2" y="45"/>
                  <a:pt x="1" y="43"/>
                </a:cubicBezTo>
                <a:cubicBezTo>
                  <a:pt x="0" y="42"/>
                  <a:pt x="0" y="40"/>
                  <a:pt x="0" y="38"/>
                </a:cubicBezTo>
                <a:cubicBezTo>
                  <a:pt x="0" y="37"/>
                  <a:pt x="0" y="35"/>
                  <a:pt x="1" y="33"/>
                </a:cubicBezTo>
                <a:cubicBezTo>
                  <a:pt x="2" y="32"/>
                  <a:pt x="3" y="30"/>
                  <a:pt x="4" y="29"/>
                </a:cubicBezTo>
                <a:cubicBezTo>
                  <a:pt x="5" y="28"/>
                  <a:pt x="6" y="27"/>
                  <a:pt x="8" y="26"/>
                </a:cubicBezTo>
                <a:cubicBezTo>
                  <a:pt x="9" y="26"/>
                  <a:pt x="11" y="26"/>
                  <a:pt x="13" y="26"/>
                </a:cubicBezTo>
                <a:cubicBezTo>
                  <a:pt x="14" y="26"/>
                  <a:pt x="15" y="26"/>
                  <a:pt x="16" y="26"/>
                </a:cubicBezTo>
                <a:cubicBezTo>
                  <a:pt x="17" y="26"/>
                  <a:pt x="18" y="27"/>
                  <a:pt x="19" y="27"/>
                </a:cubicBezTo>
                <a:cubicBezTo>
                  <a:pt x="20" y="28"/>
                  <a:pt x="21" y="29"/>
                  <a:pt x="22" y="29"/>
                </a:cubicBezTo>
                <a:cubicBezTo>
                  <a:pt x="23" y="30"/>
                  <a:pt x="23" y="31"/>
                  <a:pt x="24" y="32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5"/>
                  <a:pt x="61" y="14"/>
                </a:cubicBezTo>
                <a:cubicBezTo>
                  <a:pt x="61" y="14"/>
                  <a:pt x="61" y="13"/>
                  <a:pt x="61" y="13"/>
                </a:cubicBezTo>
                <a:cubicBezTo>
                  <a:pt x="61" y="11"/>
                  <a:pt x="61" y="9"/>
                  <a:pt x="62" y="8"/>
                </a:cubicBezTo>
                <a:cubicBezTo>
                  <a:pt x="62" y="6"/>
                  <a:pt x="63" y="5"/>
                  <a:pt x="65" y="4"/>
                </a:cubicBezTo>
                <a:cubicBezTo>
                  <a:pt x="66" y="2"/>
                  <a:pt x="67" y="2"/>
                  <a:pt x="69" y="1"/>
                </a:cubicBezTo>
                <a:cubicBezTo>
                  <a:pt x="70" y="0"/>
                  <a:pt x="72" y="0"/>
                  <a:pt x="74" y="0"/>
                </a:cubicBezTo>
                <a:close/>
                <a:moveTo>
                  <a:pt x="13" y="48"/>
                </a:moveTo>
                <a:cubicBezTo>
                  <a:pt x="14" y="48"/>
                  <a:pt x="15" y="48"/>
                  <a:pt x="17" y="47"/>
                </a:cubicBezTo>
                <a:cubicBezTo>
                  <a:pt x="18" y="47"/>
                  <a:pt x="19" y="46"/>
                  <a:pt x="20" y="45"/>
                </a:cubicBezTo>
                <a:cubicBezTo>
                  <a:pt x="20" y="44"/>
                  <a:pt x="21" y="43"/>
                  <a:pt x="22" y="42"/>
                </a:cubicBezTo>
                <a:cubicBezTo>
                  <a:pt x="22" y="41"/>
                  <a:pt x="22" y="40"/>
                  <a:pt x="22" y="38"/>
                </a:cubicBezTo>
                <a:cubicBezTo>
                  <a:pt x="22" y="37"/>
                  <a:pt x="22" y="36"/>
                  <a:pt x="22" y="35"/>
                </a:cubicBezTo>
                <a:cubicBezTo>
                  <a:pt x="21" y="33"/>
                  <a:pt x="20" y="32"/>
                  <a:pt x="20" y="32"/>
                </a:cubicBezTo>
                <a:cubicBezTo>
                  <a:pt x="19" y="31"/>
                  <a:pt x="18" y="30"/>
                  <a:pt x="17" y="29"/>
                </a:cubicBezTo>
                <a:cubicBezTo>
                  <a:pt x="15" y="29"/>
                  <a:pt x="14" y="29"/>
                  <a:pt x="13" y="29"/>
                </a:cubicBezTo>
                <a:cubicBezTo>
                  <a:pt x="11" y="29"/>
                  <a:pt x="10" y="29"/>
                  <a:pt x="9" y="29"/>
                </a:cubicBezTo>
                <a:cubicBezTo>
                  <a:pt x="8" y="30"/>
                  <a:pt x="7" y="31"/>
                  <a:pt x="6" y="32"/>
                </a:cubicBezTo>
                <a:cubicBezTo>
                  <a:pt x="5" y="32"/>
                  <a:pt x="4" y="33"/>
                  <a:pt x="4" y="35"/>
                </a:cubicBezTo>
                <a:cubicBezTo>
                  <a:pt x="3" y="36"/>
                  <a:pt x="3" y="37"/>
                  <a:pt x="3" y="38"/>
                </a:cubicBezTo>
                <a:cubicBezTo>
                  <a:pt x="3" y="40"/>
                  <a:pt x="3" y="41"/>
                  <a:pt x="4" y="42"/>
                </a:cubicBezTo>
                <a:cubicBezTo>
                  <a:pt x="4" y="43"/>
                  <a:pt x="5" y="44"/>
                  <a:pt x="6" y="45"/>
                </a:cubicBezTo>
                <a:cubicBezTo>
                  <a:pt x="7" y="46"/>
                  <a:pt x="8" y="47"/>
                  <a:pt x="9" y="47"/>
                </a:cubicBezTo>
                <a:cubicBezTo>
                  <a:pt x="10" y="48"/>
                  <a:pt x="11" y="48"/>
                  <a:pt x="13" y="48"/>
                </a:cubicBezTo>
                <a:close/>
                <a:moveTo>
                  <a:pt x="58" y="61"/>
                </a:moveTo>
                <a:cubicBezTo>
                  <a:pt x="56" y="61"/>
                  <a:pt x="55" y="61"/>
                  <a:pt x="54" y="61"/>
                </a:cubicBezTo>
                <a:cubicBezTo>
                  <a:pt x="53" y="62"/>
                  <a:pt x="52" y="63"/>
                  <a:pt x="51" y="63"/>
                </a:cubicBezTo>
                <a:cubicBezTo>
                  <a:pt x="50" y="64"/>
                  <a:pt x="49" y="65"/>
                  <a:pt x="49" y="67"/>
                </a:cubicBezTo>
                <a:cubicBezTo>
                  <a:pt x="48" y="68"/>
                  <a:pt x="48" y="69"/>
                  <a:pt x="48" y="70"/>
                </a:cubicBezTo>
                <a:cubicBezTo>
                  <a:pt x="48" y="72"/>
                  <a:pt x="48" y="73"/>
                  <a:pt x="49" y="74"/>
                </a:cubicBezTo>
                <a:cubicBezTo>
                  <a:pt x="49" y="75"/>
                  <a:pt x="50" y="76"/>
                  <a:pt x="51" y="77"/>
                </a:cubicBezTo>
                <a:cubicBezTo>
                  <a:pt x="52" y="78"/>
                  <a:pt x="53" y="79"/>
                  <a:pt x="54" y="79"/>
                </a:cubicBezTo>
                <a:cubicBezTo>
                  <a:pt x="55" y="80"/>
                  <a:pt x="56" y="80"/>
                  <a:pt x="58" y="80"/>
                </a:cubicBezTo>
                <a:cubicBezTo>
                  <a:pt x="59" y="80"/>
                  <a:pt x="60" y="80"/>
                  <a:pt x="61" y="79"/>
                </a:cubicBezTo>
                <a:cubicBezTo>
                  <a:pt x="62" y="79"/>
                  <a:pt x="63" y="78"/>
                  <a:pt x="64" y="77"/>
                </a:cubicBezTo>
                <a:cubicBezTo>
                  <a:pt x="65" y="76"/>
                  <a:pt x="66" y="75"/>
                  <a:pt x="66" y="74"/>
                </a:cubicBezTo>
                <a:cubicBezTo>
                  <a:pt x="67" y="73"/>
                  <a:pt x="67" y="72"/>
                  <a:pt x="67" y="70"/>
                </a:cubicBezTo>
                <a:cubicBezTo>
                  <a:pt x="67" y="69"/>
                  <a:pt x="67" y="68"/>
                  <a:pt x="66" y="67"/>
                </a:cubicBezTo>
                <a:cubicBezTo>
                  <a:pt x="66" y="65"/>
                  <a:pt x="65" y="64"/>
                  <a:pt x="64" y="63"/>
                </a:cubicBezTo>
                <a:cubicBezTo>
                  <a:pt x="63" y="63"/>
                  <a:pt x="62" y="62"/>
                  <a:pt x="61" y="61"/>
                </a:cubicBezTo>
                <a:cubicBezTo>
                  <a:pt x="60" y="61"/>
                  <a:pt x="59" y="61"/>
                  <a:pt x="58" y="61"/>
                </a:cubicBezTo>
                <a:close/>
                <a:moveTo>
                  <a:pt x="74" y="22"/>
                </a:moveTo>
                <a:cubicBezTo>
                  <a:pt x="75" y="22"/>
                  <a:pt x="76" y="22"/>
                  <a:pt x="77" y="22"/>
                </a:cubicBezTo>
                <a:cubicBezTo>
                  <a:pt x="78" y="21"/>
                  <a:pt x="79" y="20"/>
                  <a:pt x="80" y="20"/>
                </a:cubicBezTo>
                <a:cubicBezTo>
                  <a:pt x="81" y="19"/>
                  <a:pt x="82" y="18"/>
                  <a:pt x="82" y="16"/>
                </a:cubicBezTo>
                <a:cubicBezTo>
                  <a:pt x="83" y="15"/>
                  <a:pt x="83" y="14"/>
                  <a:pt x="83" y="13"/>
                </a:cubicBezTo>
                <a:cubicBezTo>
                  <a:pt x="83" y="11"/>
                  <a:pt x="83" y="10"/>
                  <a:pt x="82" y="9"/>
                </a:cubicBezTo>
                <a:cubicBezTo>
                  <a:pt x="82" y="8"/>
                  <a:pt x="81" y="7"/>
                  <a:pt x="80" y="6"/>
                </a:cubicBezTo>
                <a:cubicBezTo>
                  <a:pt x="79" y="5"/>
                  <a:pt x="78" y="4"/>
                  <a:pt x="77" y="4"/>
                </a:cubicBezTo>
                <a:cubicBezTo>
                  <a:pt x="76" y="3"/>
                  <a:pt x="75" y="3"/>
                  <a:pt x="74" y="3"/>
                </a:cubicBezTo>
                <a:cubicBezTo>
                  <a:pt x="72" y="3"/>
                  <a:pt x="71" y="3"/>
                  <a:pt x="70" y="4"/>
                </a:cubicBezTo>
                <a:cubicBezTo>
                  <a:pt x="69" y="4"/>
                  <a:pt x="68" y="5"/>
                  <a:pt x="67" y="6"/>
                </a:cubicBezTo>
                <a:cubicBezTo>
                  <a:pt x="66" y="7"/>
                  <a:pt x="65" y="8"/>
                  <a:pt x="65" y="9"/>
                </a:cubicBezTo>
                <a:cubicBezTo>
                  <a:pt x="64" y="10"/>
                  <a:pt x="64" y="11"/>
                  <a:pt x="64" y="13"/>
                </a:cubicBezTo>
                <a:cubicBezTo>
                  <a:pt x="64" y="14"/>
                  <a:pt x="64" y="15"/>
                  <a:pt x="65" y="16"/>
                </a:cubicBezTo>
                <a:cubicBezTo>
                  <a:pt x="65" y="18"/>
                  <a:pt x="66" y="19"/>
                  <a:pt x="67" y="20"/>
                </a:cubicBezTo>
                <a:cubicBezTo>
                  <a:pt x="68" y="20"/>
                  <a:pt x="69" y="21"/>
                  <a:pt x="70" y="22"/>
                </a:cubicBezTo>
                <a:cubicBezTo>
                  <a:pt x="71" y="22"/>
                  <a:pt x="72" y="22"/>
                  <a:pt x="74" y="22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12800"/>
            <a:ext cx="12192000" cy="404495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66800" y="603250"/>
            <a:ext cx="1790700" cy="41910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rgbClr val="272727"/>
                </a:solidFill>
              </a:rPr>
              <a:t>Company LOGO</a:t>
            </a:r>
            <a:endParaRPr kumimoji="0" lang="zh-CN" altLang="en-US" sz="1400">
              <a:solidFill>
                <a:srgbClr val="272727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45050" y="1349375"/>
            <a:ext cx="25019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rgbClr val="FFE401"/>
                </a:solidFill>
                <a:latin typeface="方正兰亭粗黑_GBK" charset="-122"/>
              </a:rPr>
              <a:t>CONTENTS</a:t>
            </a:r>
            <a:endParaRPr kumimoji="0" lang="zh-CN" altLang="en-US" sz="2800">
              <a:solidFill>
                <a:srgbClr val="FFE401"/>
              </a:solidFill>
              <a:latin typeface="方正兰亭粗黑_GBK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066800" y="1611313"/>
            <a:ext cx="2813050" cy="0"/>
          </a:xfrm>
          <a:prstGeom prst="line">
            <a:avLst/>
          </a:prstGeom>
          <a:ln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矩形 8"/>
          <p:cNvSpPr>
            <a:spLocks noChangeArrowheads="1"/>
          </p:cNvSpPr>
          <p:nvPr/>
        </p:nvSpPr>
        <p:spPr bwMode="auto">
          <a:xfrm>
            <a:off x="2568575" y="2081213"/>
            <a:ext cx="7054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100">
                <a:solidFill>
                  <a:schemeClr val="bg1"/>
                </a:solidFill>
              </a:rPr>
              <a:t>You cannot improve your past, but you can improve your future. Once time is wasted, life is wasted. Do one thing at a time, and do well. You cannot improve your past, but you can improve your future.</a:t>
            </a:r>
          </a:p>
          <a:p>
            <a:pPr algn="ctr">
              <a:lnSpc>
                <a:spcPct val="120000"/>
              </a:lnSpc>
            </a:pPr>
            <a:r>
              <a:rPr kumimoji="0" lang="en-US" altLang="zh-CN" sz="1100">
                <a:solidFill>
                  <a:schemeClr val="bg1"/>
                </a:solidFill>
              </a:rPr>
              <a:t> Once time is wasted, life is wasted. Do one thing at a time, and do well.</a:t>
            </a:r>
            <a:endParaRPr kumimoji="0" lang="zh-CN" altLang="en-US" sz="11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kumimoji="0" lang="zh-CN" altLang="en-US" sz="110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66800" y="3629025"/>
            <a:ext cx="2514600" cy="245745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81400" y="3629025"/>
            <a:ext cx="2514600" cy="2457450"/>
          </a:xfrm>
          <a:prstGeom prst="rect">
            <a:avLst/>
          </a:prstGeom>
          <a:solidFill>
            <a:srgbClr val="F6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96000" y="3629025"/>
            <a:ext cx="2514600" cy="2457450"/>
          </a:xfrm>
          <a:prstGeom prst="rect">
            <a:avLst/>
          </a:prstGeom>
          <a:solidFill>
            <a:srgbClr val="E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610600" y="3629025"/>
            <a:ext cx="2514600" cy="2457450"/>
          </a:xfrm>
          <a:prstGeom prst="rect">
            <a:avLst/>
          </a:prstGeom>
          <a:solidFill>
            <a:srgbClr val="E2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2857500" y="603250"/>
            <a:ext cx="144463" cy="209550"/>
          </a:xfrm>
          <a:prstGeom prst="triangle">
            <a:avLst>
              <a:gd name="adj" fmla="val 893"/>
            </a:avLst>
          </a:prstGeom>
          <a:solidFill>
            <a:srgbClr val="E2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2300" name="Freeform 25"/>
          <p:cNvSpPr>
            <a:spLocks noEditPoints="1"/>
          </p:cNvSpPr>
          <p:nvPr/>
        </p:nvSpPr>
        <p:spPr bwMode="auto">
          <a:xfrm>
            <a:off x="9601200" y="4051300"/>
            <a:ext cx="533400" cy="517525"/>
          </a:xfrm>
          <a:custGeom>
            <a:avLst/>
            <a:gdLst>
              <a:gd name="T0" fmla="*/ 483781 w 86"/>
              <a:gd name="T1" fmla="*/ 6237 h 83"/>
              <a:gd name="T2" fmla="*/ 527198 w 86"/>
              <a:gd name="T3" fmla="*/ 49892 h 83"/>
              <a:gd name="T4" fmla="*/ 527198 w 86"/>
              <a:gd name="T5" fmla="*/ 112258 h 83"/>
              <a:gd name="T6" fmla="*/ 483781 w 86"/>
              <a:gd name="T7" fmla="*/ 155913 h 83"/>
              <a:gd name="T8" fmla="*/ 434163 w 86"/>
              <a:gd name="T9" fmla="*/ 155913 h 83"/>
              <a:gd name="T10" fmla="*/ 403151 w 86"/>
              <a:gd name="T11" fmla="*/ 137204 h 83"/>
              <a:gd name="T12" fmla="*/ 155058 w 86"/>
              <a:gd name="T13" fmla="*/ 218279 h 83"/>
              <a:gd name="T14" fmla="*/ 161260 w 86"/>
              <a:gd name="T15" fmla="*/ 236988 h 83"/>
              <a:gd name="T16" fmla="*/ 155058 w 86"/>
              <a:gd name="T17" fmla="*/ 255698 h 83"/>
              <a:gd name="T18" fmla="*/ 148856 w 86"/>
              <a:gd name="T19" fmla="*/ 274407 h 83"/>
              <a:gd name="T20" fmla="*/ 310116 w 86"/>
              <a:gd name="T21" fmla="*/ 374192 h 83"/>
              <a:gd name="T22" fmla="*/ 341128 w 86"/>
              <a:gd name="T23" fmla="*/ 361719 h 83"/>
              <a:gd name="T24" fmla="*/ 390747 w 86"/>
              <a:gd name="T25" fmla="*/ 361719 h 83"/>
              <a:gd name="T26" fmla="*/ 427960 w 86"/>
              <a:gd name="T27" fmla="*/ 405374 h 83"/>
              <a:gd name="T28" fmla="*/ 427960 w 86"/>
              <a:gd name="T29" fmla="*/ 467740 h 83"/>
              <a:gd name="T30" fmla="*/ 390747 w 86"/>
              <a:gd name="T31" fmla="*/ 511395 h 83"/>
              <a:gd name="T32" fmla="*/ 328723 w 86"/>
              <a:gd name="T33" fmla="*/ 511395 h 83"/>
              <a:gd name="T34" fmla="*/ 285307 w 86"/>
              <a:gd name="T35" fmla="*/ 467740 h 83"/>
              <a:gd name="T36" fmla="*/ 279105 w 86"/>
              <a:gd name="T37" fmla="*/ 430321 h 83"/>
              <a:gd name="T38" fmla="*/ 285307 w 86"/>
              <a:gd name="T39" fmla="*/ 411611 h 83"/>
              <a:gd name="T40" fmla="*/ 136451 w 86"/>
              <a:gd name="T41" fmla="*/ 293117 h 83"/>
              <a:gd name="T42" fmla="*/ 111642 w 86"/>
              <a:gd name="T43" fmla="*/ 311827 h 83"/>
              <a:gd name="T44" fmla="*/ 80630 w 86"/>
              <a:gd name="T45" fmla="*/ 318063 h 83"/>
              <a:gd name="T46" fmla="*/ 24809 w 86"/>
              <a:gd name="T47" fmla="*/ 293117 h 83"/>
              <a:gd name="T48" fmla="*/ 0 w 86"/>
              <a:gd name="T49" fmla="*/ 236988 h 83"/>
              <a:gd name="T50" fmla="*/ 24809 w 86"/>
              <a:gd name="T51" fmla="*/ 180859 h 83"/>
              <a:gd name="T52" fmla="*/ 80630 w 86"/>
              <a:gd name="T53" fmla="*/ 162150 h 83"/>
              <a:gd name="T54" fmla="*/ 117844 w 86"/>
              <a:gd name="T55" fmla="*/ 168386 h 83"/>
              <a:gd name="T56" fmla="*/ 148856 w 86"/>
              <a:gd name="T57" fmla="*/ 199569 h 83"/>
              <a:gd name="T58" fmla="*/ 378342 w 86"/>
              <a:gd name="T59" fmla="*/ 87311 h 83"/>
              <a:gd name="T60" fmla="*/ 384544 w 86"/>
              <a:gd name="T61" fmla="*/ 49892 h 83"/>
              <a:gd name="T62" fmla="*/ 427960 w 86"/>
              <a:gd name="T63" fmla="*/ 6237 h 83"/>
              <a:gd name="T64" fmla="*/ 80630 w 86"/>
              <a:gd name="T65" fmla="*/ 299353 h 83"/>
              <a:gd name="T66" fmla="*/ 124047 w 86"/>
              <a:gd name="T67" fmla="*/ 280644 h 83"/>
              <a:gd name="T68" fmla="*/ 136451 w 86"/>
              <a:gd name="T69" fmla="*/ 236988 h 83"/>
              <a:gd name="T70" fmla="*/ 124047 w 86"/>
              <a:gd name="T71" fmla="*/ 199569 h 83"/>
              <a:gd name="T72" fmla="*/ 80630 w 86"/>
              <a:gd name="T73" fmla="*/ 180859 h 83"/>
              <a:gd name="T74" fmla="*/ 37214 w 86"/>
              <a:gd name="T75" fmla="*/ 199569 h 83"/>
              <a:gd name="T76" fmla="*/ 18607 w 86"/>
              <a:gd name="T77" fmla="*/ 236988 h 83"/>
              <a:gd name="T78" fmla="*/ 37214 w 86"/>
              <a:gd name="T79" fmla="*/ 280644 h 83"/>
              <a:gd name="T80" fmla="*/ 80630 w 86"/>
              <a:gd name="T81" fmla="*/ 299353 h 83"/>
              <a:gd name="T82" fmla="*/ 334926 w 86"/>
              <a:gd name="T83" fmla="*/ 380428 h 83"/>
              <a:gd name="T84" fmla="*/ 303914 w 86"/>
              <a:gd name="T85" fmla="*/ 417848 h 83"/>
              <a:gd name="T86" fmla="*/ 303914 w 86"/>
              <a:gd name="T87" fmla="*/ 461503 h 83"/>
              <a:gd name="T88" fmla="*/ 334926 w 86"/>
              <a:gd name="T89" fmla="*/ 492686 h 83"/>
              <a:gd name="T90" fmla="*/ 378342 w 86"/>
              <a:gd name="T91" fmla="*/ 492686 h 83"/>
              <a:gd name="T92" fmla="*/ 409353 w 86"/>
              <a:gd name="T93" fmla="*/ 461503 h 83"/>
              <a:gd name="T94" fmla="*/ 409353 w 86"/>
              <a:gd name="T95" fmla="*/ 417848 h 83"/>
              <a:gd name="T96" fmla="*/ 378342 w 86"/>
              <a:gd name="T97" fmla="*/ 380428 h 83"/>
              <a:gd name="T98" fmla="*/ 458972 w 86"/>
              <a:gd name="T99" fmla="*/ 137204 h 83"/>
              <a:gd name="T100" fmla="*/ 496186 w 86"/>
              <a:gd name="T101" fmla="*/ 124731 h 83"/>
              <a:gd name="T102" fmla="*/ 514793 w 86"/>
              <a:gd name="T103" fmla="*/ 81075 h 83"/>
              <a:gd name="T104" fmla="*/ 496186 w 86"/>
              <a:gd name="T105" fmla="*/ 37419 h 83"/>
              <a:gd name="T106" fmla="*/ 458972 w 86"/>
              <a:gd name="T107" fmla="*/ 18710 h 83"/>
              <a:gd name="T108" fmla="*/ 415556 w 86"/>
              <a:gd name="T109" fmla="*/ 37419 h 83"/>
              <a:gd name="T110" fmla="*/ 396949 w 86"/>
              <a:gd name="T111" fmla="*/ 81075 h 83"/>
              <a:gd name="T112" fmla="*/ 415556 w 86"/>
              <a:gd name="T113" fmla="*/ 124731 h 83"/>
              <a:gd name="T114" fmla="*/ 458972 w 86"/>
              <a:gd name="T115" fmla="*/ 137204 h 8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6" h="83">
                <a:moveTo>
                  <a:pt x="74" y="0"/>
                </a:moveTo>
                <a:cubicBezTo>
                  <a:pt x="75" y="0"/>
                  <a:pt x="77" y="0"/>
                  <a:pt x="78" y="1"/>
                </a:cubicBezTo>
                <a:cubicBezTo>
                  <a:pt x="80" y="2"/>
                  <a:pt x="81" y="2"/>
                  <a:pt x="83" y="4"/>
                </a:cubicBezTo>
                <a:cubicBezTo>
                  <a:pt x="84" y="5"/>
                  <a:pt x="85" y="6"/>
                  <a:pt x="85" y="8"/>
                </a:cubicBezTo>
                <a:cubicBezTo>
                  <a:pt x="86" y="9"/>
                  <a:pt x="86" y="11"/>
                  <a:pt x="86" y="13"/>
                </a:cubicBezTo>
                <a:cubicBezTo>
                  <a:pt x="86" y="14"/>
                  <a:pt x="86" y="16"/>
                  <a:pt x="85" y="18"/>
                </a:cubicBezTo>
                <a:cubicBezTo>
                  <a:pt x="85" y="19"/>
                  <a:pt x="84" y="21"/>
                  <a:pt x="83" y="22"/>
                </a:cubicBezTo>
                <a:cubicBezTo>
                  <a:pt x="81" y="23"/>
                  <a:pt x="80" y="24"/>
                  <a:pt x="78" y="25"/>
                </a:cubicBezTo>
                <a:cubicBezTo>
                  <a:pt x="77" y="25"/>
                  <a:pt x="75" y="26"/>
                  <a:pt x="74" y="26"/>
                </a:cubicBezTo>
                <a:cubicBezTo>
                  <a:pt x="72" y="26"/>
                  <a:pt x="71" y="25"/>
                  <a:pt x="70" y="25"/>
                </a:cubicBezTo>
                <a:cubicBezTo>
                  <a:pt x="69" y="25"/>
                  <a:pt x="68" y="24"/>
                  <a:pt x="67" y="24"/>
                </a:cubicBezTo>
                <a:cubicBezTo>
                  <a:pt x="66" y="23"/>
                  <a:pt x="65" y="23"/>
                  <a:pt x="65" y="22"/>
                </a:cubicBezTo>
                <a:cubicBezTo>
                  <a:pt x="64" y="21"/>
                  <a:pt x="63" y="20"/>
                  <a:pt x="62" y="19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5" y="37"/>
                  <a:pt x="26" y="38"/>
                  <a:pt x="26" y="38"/>
                </a:cubicBezTo>
                <a:cubicBezTo>
                  <a:pt x="26" y="39"/>
                  <a:pt x="25" y="39"/>
                  <a:pt x="25" y="40"/>
                </a:cubicBezTo>
                <a:cubicBezTo>
                  <a:pt x="25" y="40"/>
                  <a:pt x="25" y="41"/>
                  <a:pt x="25" y="41"/>
                </a:cubicBezTo>
                <a:cubicBezTo>
                  <a:pt x="25" y="42"/>
                  <a:pt x="25" y="42"/>
                  <a:pt x="25" y="43"/>
                </a:cubicBezTo>
                <a:cubicBezTo>
                  <a:pt x="24" y="43"/>
                  <a:pt x="24" y="44"/>
                  <a:pt x="24" y="44"/>
                </a:cubicBezTo>
                <a:cubicBezTo>
                  <a:pt x="48" y="62"/>
                  <a:pt x="48" y="62"/>
                  <a:pt x="48" y="62"/>
                </a:cubicBezTo>
                <a:cubicBezTo>
                  <a:pt x="49" y="61"/>
                  <a:pt x="49" y="61"/>
                  <a:pt x="50" y="60"/>
                </a:cubicBezTo>
                <a:cubicBezTo>
                  <a:pt x="51" y="59"/>
                  <a:pt x="51" y="59"/>
                  <a:pt x="52" y="59"/>
                </a:cubicBezTo>
                <a:cubicBezTo>
                  <a:pt x="53" y="58"/>
                  <a:pt x="54" y="58"/>
                  <a:pt x="55" y="58"/>
                </a:cubicBezTo>
                <a:cubicBezTo>
                  <a:pt x="56" y="58"/>
                  <a:pt x="57" y="57"/>
                  <a:pt x="58" y="57"/>
                </a:cubicBezTo>
                <a:cubicBezTo>
                  <a:pt x="59" y="57"/>
                  <a:pt x="61" y="58"/>
                  <a:pt x="63" y="58"/>
                </a:cubicBezTo>
                <a:cubicBezTo>
                  <a:pt x="64" y="59"/>
                  <a:pt x="65" y="60"/>
                  <a:pt x="67" y="61"/>
                </a:cubicBezTo>
                <a:cubicBezTo>
                  <a:pt x="68" y="62"/>
                  <a:pt x="69" y="64"/>
                  <a:pt x="69" y="65"/>
                </a:cubicBezTo>
                <a:cubicBezTo>
                  <a:pt x="70" y="67"/>
                  <a:pt x="70" y="68"/>
                  <a:pt x="70" y="70"/>
                </a:cubicBezTo>
                <a:cubicBezTo>
                  <a:pt x="70" y="72"/>
                  <a:pt x="70" y="74"/>
                  <a:pt x="69" y="75"/>
                </a:cubicBezTo>
                <a:cubicBezTo>
                  <a:pt x="69" y="77"/>
                  <a:pt x="68" y="78"/>
                  <a:pt x="67" y="79"/>
                </a:cubicBezTo>
                <a:cubicBezTo>
                  <a:pt x="65" y="80"/>
                  <a:pt x="64" y="81"/>
                  <a:pt x="63" y="82"/>
                </a:cubicBezTo>
                <a:cubicBezTo>
                  <a:pt x="61" y="83"/>
                  <a:pt x="59" y="83"/>
                  <a:pt x="58" y="83"/>
                </a:cubicBezTo>
                <a:cubicBezTo>
                  <a:pt x="56" y="83"/>
                  <a:pt x="54" y="83"/>
                  <a:pt x="53" y="82"/>
                </a:cubicBezTo>
                <a:cubicBezTo>
                  <a:pt x="51" y="81"/>
                  <a:pt x="50" y="80"/>
                  <a:pt x="49" y="79"/>
                </a:cubicBezTo>
                <a:cubicBezTo>
                  <a:pt x="47" y="78"/>
                  <a:pt x="46" y="77"/>
                  <a:pt x="46" y="75"/>
                </a:cubicBezTo>
                <a:cubicBezTo>
                  <a:pt x="45" y="74"/>
                  <a:pt x="45" y="72"/>
                  <a:pt x="45" y="70"/>
                </a:cubicBezTo>
                <a:cubicBezTo>
                  <a:pt x="45" y="70"/>
                  <a:pt x="45" y="69"/>
                  <a:pt x="45" y="69"/>
                </a:cubicBezTo>
                <a:cubicBezTo>
                  <a:pt x="45" y="68"/>
                  <a:pt x="45" y="68"/>
                  <a:pt x="45" y="67"/>
                </a:cubicBezTo>
                <a:cubicBezTo>
                  <a:pt x="45" y="67"/>
                  <a:pt x="45" y="66"/>
                  <a:pt x="46" y="66"/>
                </a:cubicBezTo>
                <a:cubicBezTo>
                  <a:pt x="46" y="65"/>
                  <a:pt x="46" y="65"/>
                  <a:pt x="46" y="64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8"/>
                  <a:pt x="21" y="48"/>
                  <a:pt x="20" y="49"/>
                </a:cubicBezTo>
                <a:cubicBezTo>
                  <a:pt x="19" y="49"/>
                  <a:pt x="19" y="50"/>
                  <a:pt x="18" y="50"/>
                </a:cubicBezTo>
                <a:cubicBezTo>
                  <a:pt x="17" y="50"/>
                  <a:pt x="16" y="51"/>
                  <a:pt x="15" y="51"/>
                </a:cubicBezTo>
                <a:cubicBezTo>
                  <a:pt x="15" y="51"/>
                  <a:pt x="14" y="51"/>
                  <a:pt x="13" y="51"/>
                </a:cubicBezTo>
                <a:cubicBezTo>
                  <a:pt x="11" y="51"/>
                  <a:pt x="9" y="51"/>
                  <a:pt x="8" y="50"/>
                </a:cubicBezTo>
                <a:cubicBezTo>
                  <a:pt x="6" y="49"/>
                  <a:pt x="5" y="48"/>
                  <a:pt x="4" y="47"/>
                </a:cubicBezTo>
                <a:cubicBezTo>
                  <a:pt x="3" y="46"/>
                  <a:pt x="2" y="45"/>
                  <a:pt x="1" y="43"/>
                </a:cubicBezTo>
                <a:cubicBezTo>
                  <a:pt x="0" y="42"/>
                  <a:pt x="0" y="40"/>
                  <a:pt x="0" y="38"/>
                </a:cubicBezTo>
                <a:cubicBezTo>
                  <a:pt x="0" y="37"/>
                  <a:pt x="0" y="35"/>
                  <a:pt x="1" y="33"/>
                </a:cubicBezTo>
                <a:cubicBezTo>
                  <a:pt x="2" y="32"/>
                  <a:pt x="3" y="30"/>
                  <a:pt x="4" y="29"/>
                </a:cubicBezTo>
                <a:cubicBezTo>
                  <a:pt x="5" y="28"/>
                  <a:pt x="6" y="27"/>
                  <a:pt x="8" y="26"/>
                </a:cubicBezTo>
                <a:cubicBezTo>
                  <a:pt x="9" y="26"/>
                  <a:pt x="11" y="26"/>
                  <a:pt x="13" y="26"/>
                </a:cubicBezTo>
                <a:cubicBezTo>
                  <a:pt x="14" y="26"/>
                  <a:pt x="15" y="26"/>
                  <a:pt x="16" y="26"/>
                </a:cubicBezTo>
                <a:cubicBezTo>
                  <a:pt x="17" y="26"/>
                  <a:pt x="18" y="27"/>
                  <a:pt x="19" y="27"/>
                </a:cubicBezTo>
                <a:cubicBezTo>
                  <a:pt x="20" y="28"/>
                  <a:pt x="21" y="29"/>
                  <a:pt x="22" y="29"/>
                </a:cubicBezTo>
                <a:cubicBezTo>
                  <a:pt x="23" y="30"/>
                  <a:pt x="23" y="31"/>
                  <a:pt x="24" y="32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5"/>
                  <a:pt x="61" y="14"/>
                </a:cubicBezTo>
                <a:cubicBezTo>
                  <a:pt x="61" y="14"/>
                  <a:pt x="61" y="13"/>
                  <a:pt x="61" y="13"/>
                </a:cubicBezTo>
                <a:cubicBezTo>
                  <a:pt x="61" y="11"/>
                  <a:pt x="61" y="9"/>
                  <a:pt x="62" y="8"/>
                </a:cubicBezTo>
                <a:cubicBezTo>
                  <a:pt x="62" y="6"/>
                  <a:pt x="63" y="5"/>
                  <a:pt x="65" y="4"/>
                </a:cubicBezTo>
                <a:cubicBezTo>
                  <a:pt x="66" y="2"/>
                  <a:pt x="67" y="2"/>
                  <a:pt x="69" y="1"/>
                </a:cubicBezTo>
                <a:cubicBezTo>
                  <a:pt x="70" y="0"/>
                  <a:pt x="72" y="0"/>
                  <a:pt x="74" y="0"/>
                </a:cubicBezTo>
                <a:close/>
                <a:moveTo>
                  <a:pt x="13" y="48"/>
                </a:moveTo>
                <a:cubicBezTo>
                  <a:pt x="14" y="48"/>
                  <a:pt x="15" y="48"/>
                  <a:pt x="17" y="47"/>
                </a:cubicBezTo>
                <a:cubicBezTo>
                  <a:pt x="18" y="47"/>
                  <a:pt x="19" y="46"/>
                  <a:pt x="20" y="45"/>
                </a:cubicBezTo>
                <a:cubicBezTo>
                  <a:pt x="20" y="44"/>
                  <a:pt x="21" y="43"/>
                  <a:pt x="22" y="42"/>
                </a:cubicBezTo>
                <a:cubicBezTo>
                  <a:pt x="22" y="41"/>
                  <a:pt x="22" y="40"/>
                  <a:pt x="22" y="38"/>
                </a:cubicBezTo>
                <a:cubicBezTo>
                  <a:pt x="22" y="37"/>
                  <a:pt x="22" y="36"/>
                  <a:pt x="22" y="35"/>
                </a:cubicBezTo>
                <a:cubicBezTo>
                  <a:pt x="21" y="33"/>
                  <a:pt x="20" y="32"/>
                  <a:pt x="20" y="32"/>
                </a:cubicBezTo>
                <a:cubicBezTo>
                  <a:pt x="19" y="31"/>
                  <a:pt x="18" y="30"/>
                  <a:pt x="17" y="29"/>
                </a:cubicBezTo>
                <a:cubicBezTo>
                  <a:pt x="15" y="29"/>
                  <a:pt x="14" y="29"/>
                  <a:pt x="13" y="29"/>
                </a:cubicBezTo>
                <a:cubicBezTo>
                  <a:pt x="11" y="29"/>
                  <a:pt x="10" y="29"/>
                  <a:pt x="9" y="29"/>
                </a:cubicBezTo>
                <a:cubicBezTo>
                  <a:pt x="8" y="30"/>
                  <a:pt x="7" y="31"/>
                  <a:pt x="6" y="32"/>
                </a:cubicBezTo>
                <a:cubicBezTo>
                  <a:pt x="5" y="32"/>
                  <a:pt x="4" y="33"/>
                  <a:pt x="4" y="35"/>
                </a:cubicBezTo>
                <a:cubicBezTo>
                  <a:pt x="3" y="36"/>
                  <a:pt x="3" y="37"/>
                  <a:pt x="3" y="38"/>
                </a:cubicBezTo>
                <a:cubicBezTo>
                  <a:pt x="3" y="40"/>
                  <a:pt x="3" y="41"/>
                  <a:pt x="4" y="42"/>
                </a:cubicBezTo>
                <a:cubicBezTo>
                  <a:pt x="4" y="43"/>
                  <a:pt x="5" y="44"/>
                  <a:pt x="6" y="45"/>
                </a:cubicBezTo>
                <a:cubicBezTo>
                  <a:pt x="7" y="46"/>
                  <a:pt x="8" y="47"/>
                  <a:pt x="9" y="47"/>
                </a:cubicBezTo>
                <a:cubicBezTo>
                  <a:pt x="10" y="48"/>
                  <a:pt x="11" y="48"/>
                  <a:pt x="13" y="48"/>
                </a:cubicBezTo>
                <a:close/>
                <a:moveTo>
                  <a:pt x="58" y="61"/>
                </a:moveTo>
                <a:cubicBezTo>
                  <a:pt x="56" y="61"/>
                  <a:pt x="55" y="61"/>
                  <a:pt x="54" y="61"/>
                </a:cubicBezTo>
                <a:cubicBezTo>
                  <a:pt x="53" y="62"/>
                  <a:pt x="52" y="63"/>
                  <a:pt x="51" y="63"/>
                </a:cubicBezTo>
                <a:cubicBezTo>
                  <a:pt x="50" y="64"/>
                  <a:pt x="49" y="65"/>
                  <a:pt x="49" y="67"/>
                </a:cubicBezTo>
                <a:cubicBezTo>
                  <a:pt x="48" y="68"/>
                  <a:pt x="48" y="69"/>
                  <a:pt x="48" y="70"/>
                </a:cubicBezTo>
                <a:cubicBezTo>
                  <a:pt x="48" y="72"/>
                  <a:pt x="48" y="73"/>
                  <a:pt x="49" y="74"/>
                </a:cubicBezTo>
                <a:cubicBezTo>
                  <a:pt x="49" y="75"/>
                  <a:pt x="50" y="76"/>
                  <a:pt x="51" y="77"/>
                </a:cubicBezTo>
                <a:cubicBezTo>
                  <a:pt x="52" y="78"/>
                  <a:pt x="53" y="79"/>
                  <a:pt x="54" y="79"/>
                </a:cubicBezTo>
                <a:cubicBezTo>
                  <a:pt x="55" y="80"/>
                  <a:pt x="56" y="80"/>
                  <a:pt x="58" y="80"/>
                </a:cubicBezTo>
                <a:cubicBezTo>
                  <a:pt x="59" y="80"/>
                  <a:pt x="60" y="80"/>
                  <a:pt x="61" y="79"/>
                </a:cubicBezTo>
                <a:cubicBezTo>
                  <a:pt x="62" y="79"/>
                  <a:pt x="63" y="78"/>
                  <a:pt x="64" y="77"/>
                </a:cubicBezTo>
                <a:cubicBezTo>
                  <a:pt x="65" y="76"/>
                  <a:pt x="66" y="75"/>
                  <a:pt x="66" y="74"/>
                </a:cubicBezTo>
                <a:cubicBezTo>
                  <a:pt x="67" y="73"/>
                  <a:pt x="67" y="72"/>
                  <a:pt x="67" y="70"/>
                </a:cubicBezTo>
                <a:cubicBezTo>
                  <a:pt x="67" y="69"/>
                  <a:pt x="67" y="68"/>
                  <a:pt x="66" y="67"/>
                </a:cubicBezTo>
                <a:cubicBezTo>
                  <a:pt x="66" y="65"/>
                  <a:pt x="65" y="64"/>
                  <a:pt x="64" y="63"/>
                </a:cubicBezTo>
                <a:cubicBezTo>
                  <a:pt x="63" y="63"/>
                  <a:pt x="62" y="62"/>
                  <a:pt x="61" y="61"/>
                </a:cubicBezTo>
                <a:cubicBezTo>
                  <a:pt x="60" y="61"/>
                  <a:pt x="59" y="61"/>
                  <a:pt x="58" y="61"/>
                </a:cubicBezTo>
                <a:close/>
                <a:moveTo>
                  <a:pt x="74" y="22"/>
                </a:moveTo>
                <a:cubicBezTo>
                  <a:pt x="75" y="22"/>
                  <a:pt x="76" y="22"/>
                  <a:pt x="77" y="22"/>
                </a:cubicBezTo>
                <a:cubicBezTo>
                  <a:pt x="78" y="21"/>
                  <a:pt x="79" y="20"/>
                  <a:pt x="80" y="20"/>
                </a:cubicBezTo>
                <a:cubicBezTo>
                  <a:pt x="81" y="19"/>
                  <a:pt x="82" y="18"/>
                  <a:pt x="82" y="16"/>
                </a:cubicBezTo>
                <a:cubicBezTo>
                  <a:pt x="83" y="15"/>
                  <a:pt x="83" y="14"/>
                  <a:pt x="83" y="13"/>
                </a:cubicBezTo>
                <a:cubicBezTo>
                  <a:pt x="83" y="11"/>
                  <a:pt x="83" y="10"/>
                  <a:pt x="82" y="9"/>
                </a:cubicBezTo>
                <a:cubicBezTo>
                  <a:pt x="82" y="8"/>
                  <a:pt x="81" y="7"/>
                  <a:pt x="80" y="6"/>
                </a:cubicBezTo>
                <a:cubicBezTo>
                  <a:pt x="79" y="5"/>
                  <a:pt x="78" y="4"/>
                  <a:pt x="77" y="4"/>
                </a:cubicBezTo>
                <a:cubicBezTo>
                  <a:pt x="76" y="3"/>
                  <a:pt x="75" y="3"/>
                  <a:pt x="74" y="3"/>
                </a:cubicBezTo>
                <a:cubicBezTo>
                  <a:pt x="72" y="3"/>
                  <a:pt x="71" y="3"/>
                  <a:pt x="70" y="4"/>
                </a:cubicBezTo>
                <a:cubicBezTo>
                  <a:pt x="69" y="4"/>
                  <a:pt x="68" y="5"/>
                  <a:pt x="67" y="6"/>
                </a:cubicBezTo>
                <a:cubicBezTo>
                  <a:pt x="66" y="7"/>
                  <a:pt x="65" y="8"/>
                  <a:pt x="65" y="9"/>
                </a:cubicBezTo>
                <a:cubicBezTo>
                  <a:pt x="64" y="10"/>
                  <a:pt x="64" y="11"/>
                  <a:pt x="64" y="13"/>
                </a:cubicBezTo>
                <a:cubicBezTo>
                  <a:pt x="64" y="14"/>
                  <a:pt x="64" y="15"/>
                  <a:pt x="65" y="16"/>
                </a:cubicBezTo>
                <a:cubicBezTo>
                  <a:pt x="65" y="18"/>
                  <a:pt x="66" y="19"/>
                  <a:pt x="67" y="20"/>
                </a:cubicBezTo>
                <a:cubicBezTo>
                  <a:pt x="68" y="20"/>
                  <a:pt x="69" y="21"/>
                  <a:pt x="70" y="22"/>
                </a:cubicBezTo>
                <a:cubicBezTo>
                  <a:pt x="71" y="22"/>
                  <a:pt x="72" y="22"/>
                  <a:pt x="74" y="22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1" name="Freeform 44"/>
          <p:cNvSpPr>
            <a:spLocks noEditPoints="1"/>
          </p:cNvSpPr>
          <p:nvPr/>
        </p:nvSpPr>
        <p:spPr bwMode="auto">
          <a:xfrm>
            <a:off x="4608513" y="4083050"/>
            <a:ext cx="460375" cy="455613"/>
          </a:xfrm>
          <a:custGeom>
            <a:avLst/>
            <a:gdLst>
              <a:gd name="T0" fmla="*/ 447402 w 74"/>
              <a:gd name="T1" fmla="*/ 6227 h 73"/>
              <a:gd name="T2" fmla="*/ 459830 w 74"/>
              <a:gd name="T3" fmla="*/ 18681 h 73"/>
              <a:gd name="T4" fmla="*/ 459830 w 74"/>
              <a:gd name="T5" fmla="*/ 31135 h 73"/>
              <a:gd name="T6" fmla="*/ 459830 w 74"/>
              <a:gd name="T7" fmla="*/ 37362 h 73"/>
              <a:gd name="T8" fmla="*/ 447402 w 74"/>
              <a:gd name="T9" fmla="*/ 49816 h 73"/>
              <a:gd name="T10" fmla="*/ 360407 w 74"/>
              <a:gd name="T11" fmla="*/ 136994 h 73"/>
              <a:gd name="T12" fmla="*/ 379049 w 74"/>
              <a:gd name="T13" fmla="*/ 136994 h 73"/>
              <a:gd name="T14" fmla="*/ 379049 w 74"/>
              <a:gd name="T15" fmla="*/ 454572 h 73"/>
              <a:gd name="T16" fmla="*/ 0 w 74"/>
              <a:gd name="T17" fmla="*/ 454572 h 73"/>
              <a:gd name="T18" fmla="*/ 0 w 74"/>
              <a:gd name="T19" fmla="*/ 80951 h 73"/>
              <a:gd name="T20" fmla="*/ 323124 w 74"/>
              <a:gd name="T21" fmla="*/ 80951 h 73"/>
              <a:gd name="T22" fmla="*/ 323124 w 74"/>
              <a:gd name="T23" fmla="*/ 93405 h 73"/>
              <a:gd name="T24" fmla="*/ 410119 w 74"/>
              <a:gd name="T25" fmla="*/ 6227 h 73"/>
              <a:gd name="T26" fmla="*/ 416333 w 74"/>
              <a:gd name="T27" fmla="*/ 0 h 73"/>
              <a:gd name="T28" fmla="*/ 428760 w 74"/>
              <a:gd name="T29" fmla="*/ 0 h 73"/>
              <a:gd name="T30" fmla="*/ 441188 w 74"/>
              <a:gd name="T31" fmla="*/ 0 h 73"/>
              <a:gd name="T32" fmla="*/ 447402 w 74"/>
              <a:gd name="T33" fmla="*/ 6227 h 73"/>
              <a:gd name="T34" fmla="*/ 360407 w 74"/>
              <a:gd name="T35" fmla="*/ 435891 h 73"/>
              <a:gd name="T36" fmla="*/ 360407 w 74"/>
              <a:gd name="T37" fmla="*/ 143221 h 73"/>
              <a:gd name="T38" fmla="*/ 205059 w 74"/>
              <a:gd name="T39" fmla="*/ 298897 h 73"/>
              <a:gd name="T40" fmla="*/ 161562 w 74"/>
              <a:gd name="T41" fmla="*/ 298897 h 73"/>
              <a:gd name="T42" fmla="*/ 161562 w 74"/>
              <a:gd name="T43" fmla="*/ 255308 h 73"/>
              <a:gd name="T44" fmla="*/ 316910 w 74"/>
              <a:gd name="T45" fmla="*/ 99632 h 73"/>
              <a:gd name="T46" fmla="*/ 24856 w 74"/>
              <a:gd name="T47" fmla="*/ 99632 h 73"/>
              <a:gd name="T48" fmla="*/ 24856 w 74"/>
              <a:gd name="T49" fmla="*/ 435891 h 73"/>
              <a:gd name="T50" fmla="*/ 360407 w 74"/>
              <a:gd name="T51" fmla="*/ 435891 h 73"/>
              <a:gd name="T52" fmla="*/ 434974 w 74"/>
              <a:gd name="T53" fmla="*/ 37362 h 73"/>
              <a:gd name="T54" fmla="*/ 441188 w 74"/>
              <a:gd name="T55" fmla="*/ 31135 h 73"/>
              <a:gd name="T56" fmla="*/ 441188 w 74"/>
              <a:gd name="T57" fmla="*/ 31135 h 73"/>
              <a:gd name="T58" fmla="*/ 441188 w 74"/>
              <a:gd name="T59" fmla="*/ 24908 h 73"/>
              <a:gd name="T60" fmla="*/ 434974 w 74"/>
              <a:gd name="T61" fmla="*/ 18681 h 73"/>
              <a:gd name="T62" fmla="*/ 434974 w 74"/>
              <a:gd name="T63" fmla="*/ 18681 h 73"/>
              <a:gd name="T64" fmla="*/ 428760 w 74"/>
              <a:gd name="T65" fmla="*/ 18681 h 73"/>
              <a:gd name="T66" fmla="*/ 428760 w 74"/>
              <a:gd name="T67" fmla="*/ 18681 h 73"/>
              <a:gd name="T68" fmla="*/ 422546 w 74"/>
              <a:gd name="T69" fmla="*/ 18681 h 73"/>
              <a:gd name="T70" fmla="*/ 180204 w 74"/>
              <a:gd name="T71" fmla="*/ 261535 h 73"/>
              <a:gd name="T72" fmla="*/ 180204 w 74"/>
              <a:gd name="T73" fmla="*/ 280216 h 73"/>
              <a:gd name="T74" fmla="*/ 192631 w 74"/>
              <a:gd name="T75" fmla="*/ 280216 h 73"/>
              <a:gd name="T76" fmla="*/ 434974 w 74"/>
              <a:gd name="T77" fmla="*/ 37362 h 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4" h="73">
                <a:moveTo>
                  <a:pt x="72" y="1"/>
                </a:moveTo>
                <a:cubicBezTo>
                  <a:pt x="73" y="2"/>
                  <a:pt x="73" y="2"/>
                  <a:pt x="74" y="3"/>
                </a:cubicBezTo>
                <a:cubicBezTo>
                  <a:pt x="74" y="3"/>
                  <a:pt x="74" y="4"/>
                  <a:pt x="74" y="5"/>
                </a:cubicBezTo>
                <a:cubicBezTo>
                  <a:pt x="74" y="5"/>
                  <a:pt x="74" y="6"/>
                  <a:pt x="74" y="6"/>
                </a:cubicBezTo>
                <a:cubicBezTo>
                  <a:pt x="73" y="7"/>
                  <a:pt x="73" y="8"/>
                  <a:pt x="72" y="8"/>
                </a:cubicBezTo>
                <a:cubicBezTo>
                  <a:pt x="58" y="22"/>
                  <a:pt x="58" y="22"/>
                  <a:pt x="58" y="22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73"/>
                  <a:pt x="61" y="73"/>
                  <a:pt x="61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3"/>
                  <a:pt x="0" y="13"/>
                  <a:pt x="0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15"/>
                  <a:pt x="52" y="15"/>
                  <a:pt x="52" y="15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7" y="0"/>
                  <a:pt x="67" y="0"/>
                </a:cubicBezTo>
                <a:cubicBezTo>
                  <a:pt x="68" y="0"/>
                  <a:pt x="68" y="0"/>
                  <a:pt x="69" y="0"/>
                </a:cubicBezTo>
                <a:cubicBezTo>
                  <a:pt x="70" y="0"/>
                  <a:pt x="70" y="0"/>
                  <a:pt x="71" y="0"/>
                </a:cubicBezTo>
                <a:cubicBezTo>
                  <a:pt x="72" y="0"/>
                  <a:pt x="72" y="1"/>
                  <a:pt x="72" y="1"/>
                </a:cubicBezTo>
                <a:close/>
                <a:moveTo>
                  <a:pt x="58" y="70"/>
                </a:moveTo>
                <a:cubicBezTo>
                  <a:pt x="58" y="23"/>
                  <a:pt x="58" y="23"/>
                  <a:pt x="58" y="23"/>
                </a:cubicBezTo>
                <a:cubicBezTo>
                  <a:pt x="33" y="48"/>
                  <a:pt x="33" y="48"/>
                  <a:pt x="33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1"/>
                  <a:pt x="26" y="41"/>
                  <a:pt x="26" y="41"/>
                </a:cubicBezTo>
                <a:cubicBezTo>
                  <a:pt x="51" y="16"/>
                  <a:pt x="51" y="16"/>
                  <a:pt x="51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70"/>
                  <a:pt x="4" y="70"/>
                  <a:pt x="4" y="70"/>
                </a:cubicBezTo>
                <a:lnTo>
                  <a:pt x="58" y="70"/>
                </a:lnTo>
                <a:close/>
                <a:moveTo>
                  <a:pt x="70" y="6"/>
                </a:moveTo>
                <a:cubicBezTo>
                  <a:pt x="70" y="6"/>
                  <a:pt x="71" y="5"/>
                  <a:pt x="71" y="5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4"/>
                  <a:pt x="70" y="4"/>
                  <a:pt x="7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8" y="3"/>
                  <a:pt x="68" y="3"/>
                  <a:pt x="68" y="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5"/>
                  <a:pt x="29" y="45"/>
                  <a:pt x="29" y="45"/>
                </a:cubicBezTo>
                <a:cubicBezTo>
                  <a:pt x="31" y="45"/>
                  <a:pt x="31" y="45"/>
                  <a:pt x="31" y="45"/>
                </a:cubicBezTo>
                <a:lnTo>
                  <a:pt x="70" y="6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2" name="Freeform 73"/>
          <p:cNvSpPr>
            <a:spLocks noEditPoints="1"/>
          </p:cNvSpPr>
          <p:nvPr/>
        </p:nvSpPr>
        <p:spPr bwMode="auto">
          <a:xfrm>
            <a:off x="7094538" y="4078288"/>
            <a:ext cx="517525" cy="465137"/>
          </a:xfrm>
          <a:custGeom>
            <a:avLst/>
            <a:gdLst>
              <a:gd name="T0" fmla="*/ 268171 w 83"/>
              <a:gd name="T1" fmla="*/ 353462 h 75"/>
              <a:gd name="T2" fmla="*/ 361719 w 83"/>
              <a:gd name="T3" fmla="*/ 446479 h 75"/>
              <a:gd name="T4" fmla="*/ 255698 w 83"/>
              <a:gd name="T5" fmla="*/ 409272 h 75"/>
              <a:gd name="T6" fmla="*/ 149677 w 83"/>
              <a:gd name="T7" fmla="*/ 446479 h 75"/>
              <a:gd name="T8" fmla="*/ 243225 w 83"/>
              <a:gd name="T9" fmla="*/ 353462 h 75"/>
              <a:gd name="T10" fmla="*/ 0 w 83"/>
              <a:gd name="T11" fmla="*/ 0 h 75"/>
              <a:gd name="T12" fmla="*/ 517632 w 83"/>
              <a:gd name="T13" fmla="*/ 353462 h 75"/>
              <a:gd name="T14" fmla="*/ 18710 w 83"/>
              <a:gd name="T15" fmla="*/ 334859 h 75"/>
              <a:gd name="T16" fmla="*/ 498922 w 83"/>
              <a:gd name="T17" fmla="*/ 18603 h 75"/>
              <a:gd name="T18" fmla="*/ 286880 w 83"/>
              <a:gd name="T19" fmla="*/ 74413 h 75"/>
              <a:gd name="T20" fmla="*/ 249461 w 83"/>
              <a:gd name="T21" fmla="*/ 266647 h 75"/>
              <a:gd name="T22" fmla="*/ 143440 w 83"/>
              <a:gd name="T23" fmla="*/ 260446 h 75"/>
              <a:gd name="T24" fmla="*/ 56129 w 83"/>
              <a:gd name="T25" fmla="*/ 260446 h 75"/>
              <a:gd name="T26" fmla="*/ 81075 w 83"/>
              <a:gd name="T27" fmla="*/ 86815 h 75"/>
              <a:gd name="T28" fmla="*/ 187096 w 83"/>
              <a:gd name="T29" fmla="*/ 136424 h 75"/>
              <a:gd name="T30" fmla="*/ 286880 w 83"/>
              <a:gd name="T31" fmla="*/ 74413 h 75"/>
              <a:gd name="T32" fmla="*/ 417848 w 83"/>
              <a:gd name="T33" fmla="*/ 124022 h 75"/>
              <a:gd name="T34" fmla="*/ 449030 w 83"/>
              <a:gd name="T35" fmla="*/ 155027 h 75"/>
              <a:gd name="T36" fmla="*/ 449030 w 83"/>
              <a:gd name="T37" fmla="*/ 198435 h 75"/>
              <a:gd name="T38" fmla="*/ 417848 w 83"/>
              <a:gd name="T39" fmla="*/ 229440 h 75"/>
              <a:gd name="T40" fmla="*/ 374192 w 83"/>
              <a:gd name="T41" fmla="*/ 229440 h 75"/>
              <a:gd name="T42" fmla="*/ 343009 w 83"/>
              <a:gd name="T43" fmla="*/ 198435 h 75"/>
              <a:gd name="T44" fmla="*/ 343009 w 83"/>
              <a:gd name="T45" fmla="*/ 155027 h 75"/>
              <a:gd name="T46" fmla="*/ 374192 w 83"/>
              <a:gd name="T47" fmla="*/ 124022 h 75"/>
              <a:gd name="T48" fmla="*/ 392901 w 83"/>
              <a:gd name="T49" fmla="*/ 217038 h 75"/>
              <a:gd name="T50" fmla="*/ 424084 w 83"/>
              <a:gd name="T51" fmla="*/ 204636 h 75"/>
              <a:gd name="T52" fmla="*/ 436557 w 83"/>
              <a:gd name="T53" fmla="*/ 173631 h 75"/>
              <a:gd name="T54" fmla="*/ 424084 w 83"/>
              <a:gd name="T55" fmla="*/ 148826 h 75"/>
              <a:gd name="T56" fmla="*/ 392901 w 83"/>
              <a:gd name="T57" fmla="*/ 136424 h 75"/>
              <a:gd name="T58" fmla="*/ 367955 w 83"/>
              <a:gd name="T59" fmla="*/ 148826 h 75"/>
              <a:gd name="T60" fmla="*/ 355482 w 83"/>
              <a:gd name="T61" fmla="*/ 173631 h 75"/>
              <a:gd name="T62" fmla="*/ 367955 w 83"/>
              <a:gd name="T63" fmla="*/ 204636 h 75"/>
              <a:gd name="T64" fmla="*/ 392901 w 83"/>
              <a:gd name="T65" fmla="*/ 217038 h 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3" h="75">
                <a:moveTo>
                  <a:pt x="83" y="57"/>
                </a:moveTo>
                <a:cubicBezTo>
                  <a:pt x="43" y="57"/>
                  <a:pt x="43" y="57"/>
                  <a:pt x="43" y="57"/>
                </a:cubicBezTo>
                <a:cubicBezTo>
                  <a:pt x="43" y="63"/>
                  <a:pt x="43" y="63"/>
                  <a:pt x="43" y="63"/>
                </a:cubicBezTo>
                <a:cubicBezTo>
                  <a:pt x="58" y="72"/>
                  <a:pt x="58" y="72"/>
                  <a:pt x="58" y="72"/>
                </a:cubicBezTo>
                <a:cubicBezTo>
                  <a:pt x="56" y="75"/>
                  <a:pt x="56" y="75"/>
                  <a:pt x="56" y="75"/>
                </a:cubicBezTo>
                <a:cubicBezTo>
                  <a:pt x="41" y="66"/>
                  <a:pt x="41" y="66"/>
                  <a:pt x="41" y="66"/>
                </a:cubicBezTo>
                <a:cubicBezTo>
                  <a:pt x="26" y="75"/>
                  <a:pt x="26" y="75"/>
                  <a:pt x="26" y="75"/>
                </a:cubicBezTo>
                <a:cubicBezTo>
                  <a:pt x="24" y="72"/>
                  <a:pt x="24" y="72"/>
                  <a:pt x="24" y="72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57"/>
                  <a:pt x="39" y="57"/>
                  <a:pt x="39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0"/>
                  <a:pt x="0" y="0"/>
                  <a:pt x="0" y="0"/>
                </a:cubicBezTo>
                <a:cubicBezTo>
                  <a:pt x="83" y="0"/>
                  <a:pt x="83" y="0"/>
                  <a:pt x="83" y="0"/>
                </a:cubicBezTo>
                <a:lnTo>
                  <a:pt x="83" y="57"/>
                </a:lnTo>
                <a:close/>
                <a:moveTo>
                  <a:pt x="3" y="3"/>
                </a:moveTo>
                <a:cubicBezTo>
                  <a:pt x="3" y="54"/>
                  <a:pt x="3" y="54"/>
                  <a:pt x="3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3"/>
                  <a:pt x="80" y="3"/>
                  <a:pt x="80" y="3"/>
                </a:cubicBezTo>
                <a:lnTo>
                  <a:pt x="3" y="3"/>
                </a:lnTo>
                <a:close/>
                <a:moveTo>
                  <a:pt x="46" y="12"/>
                </a:moveTo>
                <a:cubicBezTo>
                  <a:pt x="49" y="13"/>
                  <a:pt x="49" y="13"/>
                  <a:pt x="49" y="13"/>
                </a:cubicBezTo>
                <a:cubicBezTo>
                  <a:pt x="40" y="43"/>
                  <a:pt x="40" y="43"/>
                  <a:pt x="40" y="43"/>
                </a:cubicBezTo>
                <a:cubicBezTo>
                  <a:pt x="30" y="28"/>
                  <a:pt x="30" y="28"/>
                  <a:pt x="30" y="28"/>
                </a:cubicBezTo>
                <a:cubicBezTo>
                  <a:pt x="23" y="42"/>
                  <a:pt x="23" y="42"/>
                  <a:pt x="23" y="42"/>
                </a:cubicBezTo>
                <a:cubicBezTo>
                  <a:pt x="14" y="23"/>
                  <a:pt x="14" y="23"/>
                  <a:pt x="14" y="23"/>
                </a:cubicBezTo>
                <a:cubicBezTo>
                  <a:pt x="9" y="42"/>
                  <a:pt x="9" y="42"/>
                  <a:pt x="9" y="42"/>
                </a:cubicBezTo>
                <a:cubicBezTo>
                  <a:pt x="6" y="41"/>
                  <a:pt x="6" y="41"/>
                  <a:pt x="6" y="41"/>
                </a:cubicBezTo>
                <a:cubicBezTo>
                  <a:pt x="13" y="14"/>
                  <a:pt x="13" y="14"/>
                  <a:pt x="13" y="14"/>
                </a:cubicBezTo>
                <a:cubicBezTo>
                  <a:pt x="23" y="34"/>
                  <a:pt x="23" y="34"/>
                  <a:pt x="23" y="34"/>
                </a:cubicBezTo>
                <a:cubicBezTo>
                  <a:pt x="30" y="22"/>
                  <a:pt x="30" y="22"/>
                  <a:pt x="30" y="22"/>
                </a:cubicBezTo>
                <a:cubicBezTo>
                  <a:pt x="39" y="35"/>
                  <a:pt x="39" y="35"/>
                  <a:pt x="39" y="35"/>
                </a:cubicBezTo>
                <a:lnTo>
                  <a:pt x="46" y="12"/>
                </a:lnTo>
                <a:close/>
                <a:moveTo>
                  <a:pt x="63" y="19"/>
                </a:moveTo>
                <a:cubicBezTo>
                  <a:pt x="65" y="19"/>
                  <a:pt x="66" y="19"/>
                  <a:pt x="67" y="20"/>
                </a:cubicBezTo>
                <a:cubicBezTo>
                  <a:pt x="68" y="20"/>
                  <a:pt x="70" y="21"/>
                  <a:pt x="70" y="22"/>
                </a:cubicBezTo>
                <a:cubicBezTo>
                  <a:pt x="71" y="22"/>
                  <a:pt x="72" y="23"/>
                  <a:pt x="72" y="25"/>
                </a:cubicBezTo>
                <a:cubicBezTo>
                  <a:pt x="73" y="26"/>
                  <a:pt x="73" y="27"/>
                  <a:pt x="73" y="28"/>
                </a:cubicBezTo>
                <a:cubicBezTo>
                  <a:pt x="73" y="30"/>
                  <a:pt x="73" y="31"/>
                  <a:pt x="72" y="32"/>
                </a:cubicBezTo>
                <a:cubicBezTo>
                  <a:pt x="72" y="33"/>
                  <a:pt x="71" y="34"/>
                  <a:pt x="70" y="35"/>
                </a:cubicBezTo>
                <a:cubicBezTo>
                  <a:pt x="70" y="36"/>
                  <a:pt x="68" y="37"/>
                  <a:pt x="67" y="37"/>
                </a:cubicBezTo>
                <a:cubicBezTo>
                  <a:pt x="66" y="38"/>
                  <a:pt x="65" y="38"/>
                  <a:pt x="63" y="38"/>
                </a:cubicBezTo>
                <a:cubicBezTo>
                  <a:pt x="62" y="38"/>
                  <a:pt x="61" y="38"/>
                  <a:pt x="60" y="37"/>
                </a:cubicBezTo>
                <a:cubicBezTo>
                  <a:pt x="59" y="37"/>
                  <a:pt x="58" y="36"/>
                  <a:pt x="57" y="35"/>
                </a:cubicBezTo>
                <a:cubicBezTo>
                  <a:pt x="56" y="34"/>
                  <a:pt x="55" y="33"/>
                  <a:pt x="55" y="32"/>
                </a:cubicBezTo>
                <a:cubicBezTo>
                  <a:pt x="54" y="31"/>
                  <a:pt x="54" y="30"/>
                  <a:pt x="54" y="28"/>
                </a:cubicBezTo>
                <a:cubicBezTo>
                  <a:pt x="54" y="27"/>
                  <a:pt x="54" y="26"/>
                  <a:pt x="55" y="25"/>
                </a:cubicBezTo>
                <a:cubicBezTo>
                  <a:pt x="55" y="23"/>
                  <a:pt x="56" y="22"/>
                  <a:pt x="57" y="22"/>
                </a:cubicBezTo>
                <a:cubicBezTo>
                  <a:pt x="58" y="21"/>
                  <a:pt x="59" y="20"/>
                  <a:pt x="60" y="20"/>
                </a:cubicBezTo>
                <a:cubicBezTo>
                  <a:pt x="61" y="19"/>
                  <a:pt x="62" y="19"/>
                  <a:pt x="63" y="19"/>
                </a:cubicBezTo>
                <a:close/>
                <a:moveTo>
                  <a:pt x="63" y="35"/>
                </a:moveTo>
                <a:cubicBezTo>
                  <a:pt x="64" y="35"/>
                  <a:pt x="65" y="35"/>
                  <a:pt x="66" y="34"/>
                </a:cubicBezTo>
                <a:cubicBezTo>
                  <a:pt x="67" y="34"/>
                  <a:pt x="68" y="33"/>
                  <a:pt x="68" y="33"/>
                </a:cubicBezTo>
                <a:cubicBezTo>
                  <a:pt x="69" y="32"/>
                  <a:pt x="69" y="32"/>
                  <a:pt x="69" y="31"/>
                </a:cubicBezTo>
                <a:cubicBezTo>
                  <a:pt x="70" y="30"/>
                  <a:pt x="70" y="29"/>
                  <a:pt x="70" y="28"/>
                </a:cubicBezTo>
                <a:cubicBezTo>
                  <a:pt x="70" y="28"/>
                  <a:pt x="70" y="27"/>
                  <a:pt x="69" y="26"/>
                </a:cubicBezTo>
                <a:cubicBezTo>
                  <a:pt x="69" y="25"/>
                  <a:pt x="69" y="24"/>
                  <a:pt x="68" y="24"/>
                </a:cubicBezTo>
                <a:cubicBezTo>
                  <a:pt x="68" y="23"/>
                  <a:pt x="67" y="23"/>
                  <a:pt x="66" y="23"/>
                </a:cubicBezTo>
                <a:cubicBezTo>
                  <a:pt x="65" y="22"/>
                  <a:pt x="64" y="22"/>
                  <a:pt x="63" y="22"/>
                </a:cubicBezTo>
                <a:cubicBezTo>
                  <a:pt x="63" y="22"/>
                  <a:pt x="62" y="22"/>
                  <a:pt x="61" y="23"/>
                </a:cubicBezTo>
                <a:cubicBezTo>
                  <a:pt x="60" y="23"/>
                  <a:pt x="60" y="23"/>
                  <a:pt x="59" y="24"/>
                </a:cubicBezTo>
                <a:cubicBezTo>
                  <a:pt x="58" y="24"/>
                  <a:pt x="58" y="25"/>
                  <a:pt x="58" y="26"/>
                </a:cubicBezTo>
                <a:cubicBezTo>
                  <a:pt x="57" y="27"/>
                  <a:pt x="57" y="28"/>
                  <a:pt x="57" y="28"/>
                </a:cubicBezTo>
                <a:cubicBezTo>
                  <a:pt x="57" y="29"/>
                  <a:pt x="57" y="30"/>
                  <a:pt x="58" y="31"/>
                </a:cubicBezTo>
                <a:cubicBezTo>
                  <a:pt x="58" y="32"/>
                  <a:pt x="58" y="32"/>
                  <a:pt x="59" y="33"/>
                </a:cubicBezTo>
                <a:cubicBezTo>
                  <a:pt x="60" y="33"/>
                  <a:pt x="60" y="34"/>
                  <a:pt x="61" y="34"/>
                </a:cubicBezTo>
                <a:cubicBezTo>
                  <a:pt x="62" y="35"/>
                  <a:pt x="63" y="35"/>
                  <a:pt x="63" y="35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3" name="Freeform 92"/>
          <p:cNvSpPr>
            <a:spLocks noEditPoints="1"/>
          </p:cNvSpPr>
          <p:nvPr/>
        </p:nvSpPr>
        <p:spPr bwMode="auto">
          <a:xfrm>
            <a:off x="2076450" y="4062413"/>
            <a:ext cx="495300" cy="496887"/>
          </a:xfrm>
          <a:custGeom>
            <a:avLst/>
            <a:gdLst>
              <a:gd name="T0" fmla="*/ 310384 w 80"/>
              <a:gd name="T1" fmla="*/ 62077 h 80"/>
              <a:gd name="T2" fmla="*/ 353837 w 80"/>
              <a:gd name="T3" fmla="*/ 74492 h 80"/>
              <a:gd name="T4" fmla="*/ 422122 w 80"/>
              <a:gd name="T5" fmla="*/ 148984 h 80"/>
              <a:gd name="T6" fmla="*/ 440745 w 80"/>
              <a:gd name="T7" fmla="*/ 186230 h 80"/>
              <a:gd name="T8" fmla="*/ 496614 w 80"/>
              <a:gd name="T9" fmla="*/ 297968 h 80"/>
              <a:gd name="T10" fmla="*/ 428330 w 80"/>
              <a:gd name="T11" fmla="*/ 322799 h 80"/>
              <a:gd name="T12" fmla="*/ 459368 w 80"/>
              <a:gd name="T13" fmla="*/ 391084 h 80"/>
              <a:gd name="T14" fmla="*/ 335214 w 80"/>
              <a:gd name="T15" fmla="*/ 422122 h 80"/>
              <a:gd name="T16" fmla="*/ 297968 w 80"/>
              <a:gd name="T17" fmla="*/ 440745 h 80"/>
              <a:gd name="T18" fmla="*/ 198646 w 80"/>
              <a:gd name="T19" fmla="*/ 440745 h 80"/>
              <a:gd name="T20" fmla="*/ 161400 w 80"/>
              <a:gd name="T21" fmla="*/ 422122 h 80"/>
              <a:gd name="T22" fmla="*/ 37246 w 80"/>
              <a:gd name="T23" fmla="*/ 391084 h 80"/>
              <a:gd name="T24" fmla="*/ 68284 w 80"/>
              <a:gd name="T25" fmla="*/ 322799 h 80"/>
              <a:gd name="T26" fmla="*/ 0 w 80"/>
              <a:gd name="T27" fmla="*/ 297968 h 80"/>
              <a:gd name="T28" fmla="*/ 62077 w 80"/>
              <a:gd name="T29" fmla="*/ 186230 h 80"/>
              <a:gd name="T30" fmla="*/ 74492 w 80"/>
              <a:gd name="T31" fmla="*/ 148984 h 80"/>
              <a:gd name="T32" fmla="*/ 148984 w 80"/>
              <a:gd name="T33" fmla="*/ 74492 h 80"/>
              <a:gd name="T34" fmla="*/ 186230 w 80"/>
              <a:gd name="T35" fmla="*/ 62077 h 80"/>
              <a:gd name="T36" fmla="*/ 297968 w 80"/>
              <a:gd name="T37" fmla="*/ 0 h 80"/>
              <a:gd name="T38" fmla="*/ 217269 w 80"/>
              <a:gd name="T39" fmla="*/ 68284 h 80"/>
              <a:gd name="T40" fmla="*/ 180023 w 80"/>
              <a:gd name="T41" fmla="*/ 80700 h 80"/>
              <a:gd name="T42" fmla="*/ 142777 w 80"/>
              <a:gd name="T43" fmla="*/ 99323 h 80"/>
              <a:gd name="T44" fmla="*/ 99323 w 80"/>
              <a:gd name="T45" fmla="*/ 142777 h 80"/>
              <a:gd name="T46" fmla="*/ 80700 w 80"/>
              <a:gd name="T47" fmla="*/ 180023 h 80"/>
              <a:gd name="T48" fmla="*/ 74492 w 80"/>
              <a:gd name="T49" fmla="*/ 217269 h 80"/>
              <a:gd name="T50" fmla="*/ 74492 w 80"/>
              <a:gd name="T51" fmla="*/ 279345 h 80"/>
              <a:gd name="T52" fmla="*/ 86907 w 80"/>
              <a:gd name="T53" fmla="*/ 316591 h 80"/>
              <a:gd name="T54" fmla="*/ 105530 w 80"/>
              <a:gd name="T55" fmla="*/ 353837 h 80"/>
              <a:gd name="T56" fmla="*/ 148984 w 80"/>
              <a:gd name="T57" fmla="*/ 397291 h 80"/>
              <a:gd name="T58" fmla="*/ 180023 w 80"/>
              <a:gd name="T59" fmla="*/ 409707 h 80"/>
              <a:gd name="T60" fmla="*/ 217269 w 80"/>
              <a:gd name="T61" fmla="*/ 422122 h 80"/>
              <a:gd name="T62" fmla="*/ 279345 w 80"/>
              <a:gd name="T63" fmla="*/ 422122 h 80"/>
              <a:gd name="T64" fmla="*/ 316591 w 80"/>
              <a:gd name="T65" fmla="*/ 409707 h 80"/>
              <a:gd name="T66" fmla="*/ 353837 w 80"/>
              <a:gd name="T67" fmla="*/ 397291 h 80"/>
              <a:gd name="T68" fmla="*/ 391084 w 80"/>
              <a:gd name="T69" fmla="*/ 353837 h 80"/>
              <a:gd name="T70" fmla="*/ 415914 w 80"/>
              <a:gd name="T71" fmla="*/ 316591 h 80"/>
              <a:gd name="T72" fmla="*/ 422122 w 80"/>
              <a:gd name="T73" fmla="*/ 279345 h 80"/>
              <a:gd name="T74" fmla="*/ 428330 w 80"/>
              <a:gd name="T75" fmla="*/ 217269 h 80"/>
              <a:gd name="T76" fmla="*/ 415914 w 80"/>
              <a:gd name="T77" fmla="*/ 180023 h 80"/>
              <a:gd name="T78" fmla="*/ 397291 w 80"/>
              <a:gd name="T79" fmla="*/ 142777 h 80"/>
              <a:gd name="T80" fmla="*/ 353837 w 80"/>
              <a:gd name="T81" fmla="*/ 99323 h 80"/>
              <a:gd name="T82" fmla="*/ 316591 w 80"/>
              <a:gd name="T83" fmla="*/ 80700 h 80"/>
              <a:gd name="T84" fmla="*/ 279345 w 80"/>
              <a:gd name="T85" fmla="*/ 68284 h 80"/>
              <a:gd name="T86" fmla="*/ 217269 w 80"/>
              <a:gd name="T87" fmla="*/ 335214 h 80"/>
              <a:gd name="T88" fmla="*/ 161400 w 80"/>
              <a:gd name="T89" fmla="*/ 248307 h 80"/>
              <a:gd name="T90" fmla="*/ 217269 w 80"/>
              <a:gd name="T91" fmla="*/ 167607 h 80"/>
              <a:gd name="T92" fmla="*/ 310384 w 80"/>
              <a:gd name="T93" fmla="*/ 186230 h 80"/>
              <a:gd name="T94" fmla="*/ 329007 w 80"/>
              <a:gd name="T95" fmla="*/ 285553 h 80"/>
              <a:gd name="T96" fmla="*/ 248307 w 80"/>
              <a:gd name="T97" fmla="*/ 341422 h 80"/>
              <a:gd name="T98" fmla="*/ 297968 w 80"/>
              <a:gd name="T99" fmla="*/ 297968 h 80"/>
              <a:gd name="T100" fmla="*/ 310384 w 80"/>
              <a:gd name="T101" fmla="*/ 223476 h 80"/>
              <a:gd name="T102" fmla="*/ 248307 w 80"/>
              <a:gd name="T103" fmla="*/ 180023 h 80"/>
              <a:gd name="T104" fmla="*/ 186230 w 80"/>
              <a:gd name="T105" fmla="*/ 223476 h 80"/>
              <a:gd name="T106" fmla="*/ 198646 w 80"/>
              <a:gd name="T107" fmla="*/ 297968 h 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0" h="80">
                <a:moveTo>
                  <a:pt x="48" y="0"/>
                </a:moveTo>
                <a:cubicBezTo>
                  <a:pt x="48" y="9"/>
                  <a:pt x="48" y="9"/>
                  <a:pt x="48" y="9"/>
                </a:cubicBezTo>
                <a:cubicBezTo>
                  <a:pt x="49" y="9"/>
                  <a:pt x="50" y="9"/>
                  <a:pt x="50" y="10"/>
                </a:cubicBezTo>
                <a:cubicBezTo>
                  <a:pt x="51" y="10"/>
                  <a:pt x="52" y="10"/>
                  <a:pt x="53" y="10"/>
                </a:cubicBezTo>
                <a:cubicBezTo>
                  <a:pt x="53" y="11"/>
                  <a:pt x="54" y="11"/>
                  <a:pt x="55" y="11"/>
                </a:cubicBezTo>
                <a:cubicBezTo>
                  <a:pt x="55" y="12"/>
                  <a:pt x="56" y="12"/>
                  <a:pt x="57" y="12"/>
                </a:cubicBezTo>
                <a:cubicBezTo>
                  <a:pt x="63" y="6"/>
                  <a:pt x="63" y="6"/>
                  <a:pt x="63" y="6"/>
                </a:cubicBezTo>
                <a:cubicBezTo>
                  <a:pt x="74" y="18"/>
                  <a:pt x="74" y="18"/>
                  <a:pt x="74" y="18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5"/>
                  <a:pt x="69" y="25"/>
                  <a:pt x="69" y="26"/>
                </a:cubicBezTo>
                <a:cubicBezTo>
                  <a:pt x="69" y="26"/>
                  <a:pt x="70" y="27"/>
                  <a:pt x="70" y="28"/>
                </a:cubicBezTo>
                <a:cubicBezTo>
                  <a:pt x="70" y="29"/>
                  <a:pt x="70" y="29"/>
                  <a:pt x="71" y="30"/>
                </a:cubicBezTo>
                <a:cubicBezTo>
                  <a:pt x="71" y="31"/>
                  <a:pt x="71" y="31"/>
                  <a:pt x="71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48"/>
                  <a:pt x="80" y="48"/>
                  <a:pt x="80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9"/>
                  <a:pt x="71" y="50"/>
                  <a:pt x="70" y="50"/>
                </a:cubicBezTo>
                <a:cubicBezTo>
                  <a:pt x="70" y="51"/>
                  <a:pt x="70" y="52"/>
                  <a:pt x="69" y="52"/>
                </a:cubicBezTo>
                <a:cubicBezTo>
                  <a:pt x="69" y="53"/>
                  <a:pt x="69" y="54"/>
                  <a:pt x="69" y="54"/>
                </a:cubicBezTo>
                <a:cubicBezTo>
                  <a:pt x="68" y="55"/>
                  <a:pt x="68" y="56"/>
                  <a:pt x="68" y="56"/>
                </a:cubicBezTo>
                <a:cubicBezTo>
                  <a:pt x="74" y="63"/>
                  <a:pt x="74" y="63"/>
                  <a:pt x="74" y="63"/>
                </a:cubicBezTo>
                <a:cubicBezTo>
                  <a:pt x="63" y="74"/>
                  <a:pt x="63" y="74"/>
                  <a:pt x="63" y="74"/>
                </a:cubicBezTo>
                <a:cubicBezTo>
                  <a:pt x="56" y="67"/>
                  <a:pt x="56" y="67"/>
                  <a:pt x="56" y="67"/>
                </a:cubicBezTo>
                <a:cubicBezTo>
                  <a:pt x="55" y="68"/>
                  <a:pt x="55" y="68"/>
                  <a:pt x="54" y="68"/>
                </a:cubicBezTo>
                <a:cubicBezTo>
                  <a:pt x="54" y="69"/>
                  <a:pt x="53" y="69"/>
                  <a:pt x="52" y="69"/>
                </a:cubicBezTo>
                <a:cubicBezTo>
                  <a:pt x="52" y="70"/>
                  <a:pt x="51" y="70"/>
                  <a:pt x="50" y="70"/>
                </a:cubicBezTo>
                <a:cubicBezTo>
                  <a:pt x="49" y="70"/>
                  <a:pt x="49" y="71"/>
                  <a:pt x="48" y="71"/>
                </a:cubicBezTo>
                <a:cubicBezTo>
                  <a:pt x="48" y="80"/>
                  <a:pt x="48" y="80"/>
                  <a:pt x="48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71"/>
                  <a:pt x="32" y="71"/>
                  <a:pt x="32" y="71"/>
                </a:cubicBezTo>
                <a:cubicBezTo>
                  <a:pt x="31" y="71"/>
                  <a:pt x="31" y="70"/>
                  <a:pt x="30" y="70"/>
                </a:cubicBezTo>
                <a:cubicBezTo>
                  <a:pt x="29" y="70"/>
                  <a:pt x="29" y="70"/>
                  <a:pt x="28" y="69"/>
                </a:cubicBezTo>
                <a:cubicBezTo>
                  <a:pt x="27" y="69"/>
                  <a:pt x="27" y="69"/>
                  <a:pt x="26" y="68"/>
                </a:cubicBezTo>
                <a:cubicBezTo>
                  <a:pt x="25" y="68"/>
                  <a:pt x="25" y="68"/>
                  <a:pt x="24" y="67"/>
                </a:cubicBezTo>
                <a:cubicBezTo>
                  <a:pt x="17" y="74"/>
                  <a:pt x="17" y="74"/>
                  <a:pt x="17" y="74"/>
                </a:cubicBezTo>
                <a:cubicBezTo>
                  <a:pt x="6" y="63"/>
                  <a:pt x="6" y="63"/>
                  <a:pt x="6" y="6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5"/>
                  <a:pt x="12" y="54"/>
                </a:cubicBezTo>
                <a:cubicBezTo>
                  <a:pt x="11" y="54"/>
                  <a:pt x="11" y="53"/>
                  <a:pt x="11" y="52"/>
                </a:cubicBezTo>
                <a:cubicBezTo>
                  <a:pt x="11" y="52"/>
                  <a:pt x="10" y="51"/>
                  <a:pt x="10" y="50"/>
                </a:cubicBezTo>
                <a:cubicBezTo>
                  <a:pt x="10" y="50"/>
                  <a:pt x="10" y="49"/>
                  <a:pt x="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2"/>
                  <a:pt x="0" y="32"/>
                  <a:pt x="0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1"/>
                  <a:pt x="9" y="31"/>
                  <a:pt x="10" y="30"/>
                </a:cubicBezTo>
                <a:cubicBezTo>
                  <a:pt x="10" y="29"/>
                  <a:pt x="10" y="29"/>
                  <a:pt x="11" y="28"/>
                </a:cubicBezTo>
                <a:cubicBezTo>
                  <a:pt x="11" y="27"/>
                  <a:pt x="11" y="26"/>
                  <a:pt x="11" y="26"/>
                </a:cubicBezTo>
                <a:cubicBezTo>
                  <a:pt x="12" y="25"/>
                  <a:pt x="12" y="25"/>
                  <a:pt x="12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17" y="6"/>
                  <a:pt x="17" y="6"/>
                  <a:pt x="17" y="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5" y="12"/>
                  <a:pt x="26" y="11"/>
                </a:cubicBezTo>
                <a:cubicBezTo>
                  <a:pt x="26" y="11"/>
                  <a:pt x="27" y="11"/>
                  <a:pt x="28" y="10"/>
                </a:cubicBezTo>
                <a:cubicBezTo>
                  <a:pt x="28" y="10"/>
                  <a:pt x="29" y="10"/>
                  <a:pt x="30" y="10"/>
                </a:cubicBezTo>
                <a:cubicBezTo>
                  <a:pt x="31" y="9"/>
                  <a:pt x="31" y="9"/>
                  <a:pt x="32" y="9"/>
                </a:cubicBezTo>
                <a:cubicBezTo>
                  <a:pt x="32" y="0"/>
                  <a:pt x="32" y="0"/>
                  <a:pt x="32" y="0"/>
                </a:cubicBezTo>
                <a:lnTo>
                  <a:pt x="48" y="0"/>
                </a:lnTo>
                <a:close/>
                <a:moveTo>
                  <a:pt x="45" y="4"/>
                </a:moveTo>
                <a:cubicBezTo>
                  <a:pt x="35" y="4"/>
                  <a:pt x="35" y="4"/>
                  <a:pt x="35" y="4"/>
                </a:cubicBezTo>
                <a:cubicBezTo>
                  <a:pt x="35" y="11"/>
                  <a:pt x="35" y="11"/>
                  <a:pt x="35" y="11"/>
                </a:cubicBezTo>
                <a:cubicBezTo>
                  <a:pt x="33" y="12"/>
                  <a:pt x="33" y="12"/>
                  <a:pt x="33" y="12"/>
                </a:cubicBezTo>
                <a:cubicBezTo>
                  <a:pt x="32" y="12"/>
                  <a:pt x="32" y="12"/>
                  <a:pt x="31" y="13"/>
                </a:cubicBezTo>
                <a:cubicBezTo>
                  <a:pt x="30" y="13"/>
                  <a:pt x="30" y="13"/>
                  <a:pt x="29" y="13"/>
                </a:cubicBezTo>
                <a:cubicBezTo>
                  <a:pt x="28" y="14"/>
                  <a:pt x="28" y="14"/>
                  <a:pt x="27" y="14"/>
                </a:cubicBezTo>
                <a:cubicBezTo>
                  <a:pt x="26" y="14"/>
                  <a:pt x="26" y="15"/>
                  <a:pt x="25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17" y="11"/>
                  <a:pt x="17" y="11"/>
                  <a:pt x="17" y="11"/>
                </a:cubicBezTo>
                <a:cubicBezTo>
                  <a:pt x="11" y="18"/>
                  <a:pt x="11" y="18"/>
                  <a:pt x="11" y="18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6"/>
                  <a:pt x="14" y="27"/>
                  <a:pt x="14" y="27"/>
                </a:cubicBezTo>
                <a:cubicBezTo>
                  <a:pt x="14" y="28"/>
                  <a:pt x="14" y="28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2" y="32"/>
                  <a:pt x="12" y="32"/>
                  <a:pt x="12" y="33"/>
                </a:cubicBezTo>
                <a:cubicBezTo>
                  <a:pt x="12" y="35"/>
                  <a:pt x="12" y="35"/>
                  <a:pt x="12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45"/>
                  <a:pt x="3" y="45"/>
                  <a:pt x="3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50"/>
                  <a:pt x="13" y="51"/>
                  <a:pt x="14" y="51"/>
                </a:cubicBezTo>
                <a:cubicBezTo>
                  <a:pt x="14" y="52"/>
                  <a:pt x="14" y="52"/>
                  <a:pt x="15" y="53"/>
                </a:cubicBezTo>
                <a:cubicBezTo>
                  <a:pt x="15" y="53"/>
                  <a:pt x="15" y="54"/>
                  <a:pt x="16" y="55"/>
                </a:cubicBezTo>
                <a:cubicBezTo>
                  <a:pt x="17" y="57"/>
                  <a:pt x="17" y="57"/>
                  <a:pt x="17" y="57"/>
                </a:cubicBezTo>
                <a:cubicBezTo>
                  <a:pt x="11" y="63"/>
                  <a:pt x="11" y="63"/>
                  <a:pt x="11" y="63"/>
                </a:cubicBezTo>
                <a:cubicBezTo>
                  <a:pt x="17" y="70"/>
                  <a:pt x="17" y="70"/>
                  <a:pt x="17" y="70"/>
                </a:cubicBezTo>
                <a:cubicBezTo>
                  <a:pt x="24" y="64"/>
                  <a:pt x="24" y="64"/>
                  <a:pt x="24" y="64"/>
                </a:cubicBezTo>
                <a:cubicBezTo>
                  <a:pt x="26" y="65"/>
                  <a:pt x="26" y="65"/>
                  <a:pt x="26" y="65"/>
                </a:cubicBezTo>
                <a:cubicBezTo>
                  <a:pt x="26" y="65"/>
                  <a:pt x="27" y="65"/>
                  <a:pt x="27" y="66"/>
                </a:cubicBezTo>
                <a:cubicBezTo>
                  <a:pt x="28" y="66"/>
                  <a:pt x="29" y="66"/>
                  <a:pt x="29" y="66"/>
                </a:cubicBezTo>
                <a:cubicBezTo>
                  <a:pt x="30" y="67"/>
                  <a:pt x="31" y="67"/>
                  <a:pt x="31" y="67"/>
                </a:cubicBezTo>
                <a:cubicBezTo>
                  <a:pt x="32" y="67"/>
                  <a:pt x="32" y="67"/>
                  <a:pt x="33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77"/>
                  <a:pt x="35" y="77"/>
                  <a:pt x="35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5" y="68"/>
                  <a:pt x="45" y="68"/>
                  <a:pt x="45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8" y="67"/>
                  <a:pt x="49" y="67"/>
                  <a:pt x="49" y="67"/>
                </a:cubicBezTo>
                <a:cubicBezTo>
                  <a:pt x="50" y="67"/>
                  <a:pt x="50" y="67"/>
                  <a:pt x="51" y="66"/>
                </a:cubicBezTo>
                <a:cubicBezTo>
                  <a:pt x="52" y="66"/>
                  <a:pt x="52" y="66"/>
                  <a:pt x="53" y="66"/>
                </a:cubicBezTo>
                <a:cubicBezTo>
                  <a:pt x="53" y="65"/>
                  <a:pt x="54" y="65"/>
                  <a:pt x="54" y="65"/>
                </a:cubicBezTo>
                <a:cubicBezTo>
                  <a:pt x="57" y="64"/>
                  <a:pt x="57" y="64"/>
                  <a:pt x="57" y="64"/>
                </a:cubicBezTo>
                <a:cubicBezTo>
                  <a:pt x="63" y="70"/>
                  <a:pt x="63" y="70"/>
                  <a:pt x="63" y="70"/>
                </a:cubicBezTo>
                <a:cubicBezTo>
                  <a:pt x="70" y="63"/>
                  <a:pt x="70" y="63"/>
                  <a:pt x="70" y="63"/>
                </a:cubicBezTo>
                <a:cubicBezTo>
                  <a:pt x="63" y="57"/>
                  <a:pt x="63" y="57"/>
                  <a:pt x="63" y="57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4"/>
                  <a:pt x="65" y="53"/>
                  <a:pt x="66" y="53"/>
                </a:cubicBezTo>
                <a:cubicBezTo>
                  <a:pt x="66" y="52"/>
                  <a:pt x="66" y="52"/>
                  <a:pt x="67" y="51"/>
                </a:cubicBezTo>
                <a:cubicBezTo>
                  <a:pt x="67" y="51"/>
                  <a:pt x="67" y="50"/>
                  <a:pt x="67" y="49"/>
                </a:cubicBezTo>
                <a:cubicBezTo>
                  <a:pt x="67" y="49"/>
                  <a:pt x="68" y="48"/>
                  <a:pt x="68" y="47"/>
                </a:cubicBezTo>
                <a:cubicBezTo>
                  <a:pt x="68" y="45"/>
                  <a:pt x="68" y="45"/>
                  <a:pt x="68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35"/>
                  <a:pt x="77" y="35"/>
                  <a:pt x="77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2"/>
                  <a:pt x="68" y="32"/>
                  <a:pt x="68" y="31"/>
                </a:cubicBezTo>
                <a:cubicBezTo>
                  <a:pt x="67" y="30"/>
                  <a:pt x="67" y="30"/>
                  <a:pt x="67" y="29"/>
                </a:cubicBezTo>
                <a:cubicBezTo>
                  <a:pt x="67" y="28"/>
                  <a:pt x="66" y="28"/>
                  <a:pt x="66" y="27"/>
                </a:cubicBezTo>
                <a:cubicBezTo>
                  <a:pt x="66" y="27"/>
                  <a:pt x="65" y="26"/>
                  <a:pt x="65" y="25"/>
                </a:cubicBezTo>
                <a:cubicBezTo>
                  <a:pt x="64" y="23"/>
                  <a:pt x="64" y="23"/>
                  <a:pt x="64" y="23"/>
                </a:cubicBezTo>
                <a:cubicBezTo>
                  <a:pt x="70" y="18"/>
                  <a:pt x="70" y="18"/>
                  <a:pt x="70" y="18"/>
                </a:cubicBezTo>
                <a:cubicBezTo>
                  <a:pt x="63" y="11"/>
                  <a:pt x="63" y="11"/>
                  <a:pt x="63" y="11"/>
                </a:cubicBezTo>
                <a:cubicBezTo>
                  <a:pt x="57" y="16"/>
                  <a:pt x="57" y="16"/>
                  <a:pt x="57" y="16"/>
                </a:cubicBezTo>
                <a:cubicBezTo>
                  <a:pt x="55" y="15"/>
                  <a:pt x="55" y="15"/>
                  <a:pt x="55" y="15"/>
                </a:cubicBezTo>
                <a:cubicBezTo>
                  <a:pt x="54" y="15"/>
                  <a:pt x="54" y="14"/>
                  <a:pt x="53" y="14"/>
                </a:cubicBezTo>
                <a:cubicBezTo>
                  <a:pt x="53" y="14"/>
                  <a:pt x="52" y="14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9" y="12"/>
                  <a:pt x="48" y="12"/>
                  <a:pt x="47" y="12"/>
                </a:cubicBezTo>
                <a:cubicBezTo>
                  <a:pt x="45" y="11"/>
                  <a:pt x="45" y="11"/>
                  <a:pt x="45" y="11"/>
                </a:cubicBezTo>
                <a:lnTo>
                  <a:pt x="45" y="4"/>
                </a:lnTo>
                <a:close/>
                <a:moveTo>
                  <a:pt x="40" y="55"/>
                </a:moveTo>
                <a:cubicBezTo>
                  <a:pt x="38" y="55"/>
                  <a:pt x="36" y="54"/>
                  <a:pt x="35" y="54"/>
                </a:cubicBezTo>
                <a:cubicBezTo>
                  <a:pt x="33" y="53"/>
                  <a:pt x="31" y="52"/>
                  <a:pt x="30" y="50"/>
                </a:cubicBezTo>
                <a:cubicBezTo>
                  <a:pt x="29" y="49"/>
                  <a:pt x="28" y="48"/>
                  <a:pt x="27" y="46"/>
                </a:cubicBezTo>
                <a:cubicBezTo>
                  <a:pt x="26" y="44"/>
                  <a:pt x="26" y="42"/>
                  <a:pt x="26" y="40"/>
                </a:cubicBezTo>
                <a:cubicBezTo>
                  <a:pt x="26" y="38"/>
                  <a:pt x="26" y="36"/>
                  <a:pt x="27" y="35"/>
                </a:cubicBezTo>
                <a:cubicBezTo>
                  <a:pt x="28" y="33"/>
                  <a:pt x="29" y="31"/>
                  <a:pt x="30" y="30"/>
                </a:cubicBezTo>
                <a:cubicBezTo>
                  <a:pt x="31" y="29"/>
                  <a:pt x="33" y="28"/>
                  <a:pt x="35" y="27"/>
                </a:cubicBezTo>
                <a:cubicBezTo>
                  <a:pt x="36" y="26"/>
                  <a:pt x="38" y="26"/>
                  <a:pt x="40" y="26"/>
                </a:cubicBezTo>
                <a:cubicBezTo>
                  <a:pt x="42" y="26"/>
                  <a:pt x="44" y="26"/>
                  <a:pt x="46" y="27"/>
                </a:cubicBezTo>
                <a:cubicBezTo>
                  <a:pt x="48" y="28"/>
                  <a:pt x="49" y="29"/>
                  <a:pt x="50" y="30"/>
                </a:cubicBezTo>
                <a:cubicBezTo>
                  <a:pt x="52" y="31"/>
                  <a:pt x="53" y="33"/>
                  <a:pt x="53" y="35"/>
                </a:cubicBezTo>
                <a:cubicBezTo>
                  <a:pt x="54" y="36"/>
                  <a:pt x="55" y="38"/>
                  <a:pt x="55" y="40"/>
                </a:cubicBezTo>
                <a:cubicBezTo>
                  <a:pt x="55" y="42"/>
                  <a:pt x="54" y="44"/>
                  <a:pt x="53" y="46"/>
                </a:cubicBezTo>
                <a:cubicBezTo>
                  <a:pt x="53" y="48"/>
                  <a:pt x="52" y="49"/>
                  <a:pt x="50" y="50"/>
                </a:cubicBezTo>
                <a:cubicBezTo>
                  <a:pt x="49" y="52"/>
                  <a:pt x="48" y="53"/>
                  <a:pt x="46" y="54"/>
                </a:cubicBezTo>
                <a:cubicBezTo>
                  <a:pt x="44" y="54"/>
                  <a:pt x="42" y="55"/>
                  <a:pt x="40" y="55"/>
                </a:cubicBezTo>
                <a:close/>
                <a:moveTo>
                  <a:pt x="40" y="52"/>
                </a:moveTo>
                <a:cubicBezTo>
                  <a:pt x="42" y="52"/>
                  <a:pt x="43" y="51"/>
                  <a:pt x="44" y="51"/>
                </a:cubicBezTo>
                <a:cubicBezTo>
                  <a:pt x="46" y="50"/>
                  <a:pt x="47" y="49"/>
                  <a:pt x="48" y="48"/>
                </a:cubicBezTo>
                <a:cubicBezTo>
                  <a:pt x="49" y="47"/>
                  <a:pt x="50" y="46"/>
                  <a:pt x="50" y="45"/>
                </a:cubicBezTo>
                <a:cubicBezTo>
                  <a:pt x="51" y="43"/>
                  <a:pt x="51" y="42"/>
                  <a:pt x="51" y="40"/>
                </a:cubicBezTo>
                <a:cubicBezTo>
                  <a:pt x="51" y="39"/>
                  <a:pt x="51" y="37"/>
                  <a:pt x="50" y="36"/>
                </a:cubicBezTo>
                <a:cubicBezTo>
                  <a:pt x="50" y="35"/>
                  <a:pt x="49" y="33"/>
                  <a:pt x="48" y="32"/>
                </a:cubicBezTo>
                <a:cubicBezTo>
                  <a:pt x="47" y="31"/>
                  <a:pt x="46" y="31"/>
                  <a:pt x="44" y="30"/>
                </a:cubicBezTo>
                <a:cubicBezTo>
                  <a:pt x="43" y="29"/>
                  <a:pt x="42" y="29"/>
                  <a:pt x="40" y="29"/>
                </a:cubicBezTo>
                <a:cubicBezTo>
                  <a:pt x="39" y="29"/>
                  <a:pt x="37" y="29"/>
                  <a:pt x="36" y="30"/>
                </a:cubicBezTo>
                <a:cubicBezTo>
                  <a:pt x="34" y="31"/>
                  <a:pt x="33" y="31"/>
                  <a:pt x="32" y="32"/>
                </a:cubicBezTo>
                <a:cubicBezTo>
                  <a:pt x="31" y="33"/>
                  <a:pt x="30" y="35"/>
                  <a:pt x="30" y="36"/>
                </a:cubicBezTo>
                <a:cubicBezTo>
                  <a:pt x="29" y="37"/>
                  <a:pt x="29" y="39"/>
                  <a:pt x="29" y="40"/>
                </a:cubicBezTo>
                <a:cubicBezTo>
                  <a:pt x="29" y="42"/>
                  <a:pt x="29" y="43"/>
                  <a:pt x="30" y="45"/>
                </a:cubicBezTo>
                <a:cubicBezTo>
                  <a:pt x="30" y="46"/>
                  <a:pt x="31" y="47"/>
                  <a:pt x="32" y="48"/>
                </a:cubicBezTo>
                <a:cubicBezTo>
                  <a:pt x="33" y="49"/>
                  <a:pt x="34" y="50"/>
                  <a:pt x="36" y="51"/>
                </a:cubicBezTo>
                <a:cubicBezTo>
                  <a:pt x="37" y="51"/>
                  <a:pt x="39" y="52"/>
                  <a:pt x="40" y="52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841500" y="4676775"/>
            <a:ext cx="9652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272727"/>
                </a:solidFill>
                <a:latin typeface="方正兰亭粗黑_GBK" charset="-122"/>
              </a:rPr>
              <a:t>ONE</a:t>
            </a:r>
            <a:endParaRPr kumimoji="0" lang="zh-CN" altLang="en-US" sz="24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57300" y="5183188"/>
            <a:ext cx="2133600" cy="6746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000">
                <a:solidFill>
                  <a:srgbClr val="272727"/>
                </a:solidFill>
              </a:rPr>
              <a:t>You cannot improve your past, but you can improve your future.</a:t>
            </a:r>
            <a:endParaRPr kumimoji="0" lang="zh-CN" altLang="en-US" sz="1000">
              <a:solidFill>
                <a:srgbClr val="272727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322763" y="4676775"/>
            <a:ext cx="10318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272727"/>
                </a:solidFill>
                <a:latin typeface="方正兰亭粗黑_GBK" charset="-122"/>
              </a:rPr>
              <a:t>TWO</a:t>
            </a:r>
            <a:endParaRPr kumimoji="0" lang="zh-CN" altLang="en-US" sz="24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771900" y="5183188"/>
            <a:ext cx="2133600" cy="6746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000">
                <a:solidFill>
                  <a:srgbClr val="272727"/>
                </a:solidFill>
              </a:rPr>
              <a:t>You cannot improve your past, but you can improve your future.</a:t>
            </a:r>
            <a:endParaRPr kumimoji="0" lang="zh-CN" altLang="en-US" sz="1000">
              <a:solidFill>
                <a:srgbClr val="272727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651625" y="4676775"/>
            <a:ext cx="14033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272727"/>
                </a:solidFill>
                <a:latin typeface="方正兰亭粗黑_GBK" charset="-122"/>
              </a:rPr>
              <a:t>THREE</a:t>
            </a:r>
            <a:endParaRPr kumimoji="0" lang="zh-CN" altLang="en-US" sz="24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286500" y="5183188"/>
            <a:ext cx="2133600" cy="6746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000">
                <a:solidFill>
                  <a:srgbClr val="272727"/>
                </a:solidFill>
              </a:rPr>
              <a:t>You cannot improve your past, but you can improve your future.</a:t>
            </a:r>
            <a:endParaRPr kumimoji="0" lang="zh-CN" altLang="en-US" sz="1000">
              <a:solidFill>
                <a:srgbClr val="272727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263063" y="4676775"/>
            <a:ext cx="12096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272727"/>
                </a:solidFill>
                <a:latin typeface="方正兰亭粗黑_GBK" charset="-122"/>
              </a:rPr>
              <a:t>FOUR</a:t>
            </a:r>
            <a:endParaRPr kumimoji="0" lang="zh-CN" altLang="en-US" sz="24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801100" y="5183188"/>
            <a:ext cx="2133600" cy="6746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000">
                <a:solidFill>
                  <a:srgbClr val="272727"/>
                </a:solidFill>
              </a:rPr>
              <a:t>You cannot improve your past, but you can improve your future.</a:t>
            </a:r>
            <a:endParaRPr kumimoji="0" lang="zh-CN" altLang="en-US" sz="1000">
              <a:solidFill>
                <a:srgbClr val="272727"/>
              </a:solidFill>
            </a:endParaRPr>
          </a:p>
        </p:txBody>
      </p:sp>
      <p:grpSp>
        <p:nvGrpSpPr>
          <p:cNvPr id="12312" name="组合 49"/>
          <p:cNvGrpSpPr>
            <a:grpSpLocks/>
          </p:cNvGrpSpPr>
          <p:nvPr/>
        </p:nvGrpSpPr>
        <p:grpSpPr bwMode="auto">
          <a:xfrm>
            <a:off x="3552825" y="3629025"/>
            <a:ext cx="57150" cy="419100"/>
            <a:chOff x="4689762" y="3997435"/>
            <a:chExt cx="57150" cy="419100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4746912" y="3997435"/>
              <a:ext cx="0" cy="419100"/>
            </a:xfrm>
            <a:prstGeom prst="line">
              <a:avLst/>
            </a:prstGeom>
            <a:ln w="38100"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4689762" y="3997435"/>
              <a:ext cx="0" cy="146050"/>
            </a:xfrm>
            <a:prstGeom prst="line">
              <a:avLst/>
            </a:prstGeom>
            <a:ln w="19050"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13" name="组合 52"/>
          <p:cNvGrpSpPr>
            <a:grpSpLocks/>
          </p:cNvGrpSpPr>
          <p:nvPr/>
        </p:nvGrpSpPr>
        <p:grpSpPr bwMode="auto">
          <a:xfrm>
            <a:off x="6067425" y="3629025"/>
            <a:ext cx="57150" cy="419100"/>
            <a:chOff x="4689762" y="3997435"/>
            <a:chExt cx="57150" cy="419100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4746912" y="3997435"/>
              <a:ext cx="0" cy="419100"/>
            </a:xfrm>
            <a:prstGeom prst="line">
              <a:avLst/>
            </a:prstGeom>
            <a:ln w="38100"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4689762" y="3997435"/>
              <a:ext cx="0" cy="146050"/>
            </a:xfrm>
            <a:prstGeom prst="line">
              <a:avLst/>
            </a:prstGeom>
            <a:ln w="19050"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14" name="组合 55"/>
          <p:cNvGrpSpPr>
            <a:grpSpLocks/>
          </p:cNvGrpSpPr>
          <p:nvPr/>
        </p:nvGrpSpPr>
        <p:grpSpPr bwMode="auto">
          <a:xfrm>
            <a:off x="8582025" y="3629025"/>
            <a:ext cx="57150" cy="419100"/>
            <a:chOff x="4689762" y="3997435"/>
            <a:chExt cx="57150" cy="419100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4746912" y="3997435"/>
              <a:ext cx="0" cy="419100"/>
            </a:xfrm>
            <a:prstGeom prst="line">
              <a:avLst/>
            </a:prstGeom>
            <a:ln w="38100"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4689762" y="3997435"/>
              <a:ext cx="0" cy="146050"/>
            </a:xfrm>
            <a:prstGeom prst="line">
              <a:avLst/>
            </a:prstGeom>
            <a:ln w="19050"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15" name="组合 58"/>
          <p:cNvGrpSpPr>
            <a:grpSpLocks/>
          </p:cNvGrpSpPr>
          <p:nvPr/>
        </p:nvGrpSpPr>
        <p:grpSpPr bwMode="auto">
          <a:xfrm>
            <a:off x="5969000" y="6470650"/>
            <a:ext cx="254000" cy="254000"/>
            <a:chOff x="6457496" y="4658798"/>
            <a:chExt cx="254000" cy="254000"/>
          </a:xfrm>
        </p:grpSpPr>
        <p:sp>
          <p:nvSpPr>
            <p:cNvPr id="60" name="矩形 59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2318" name="Freeform 121"/>
            <p:cNvSpPr>
              <a:spLocks/>
            </p:cNvSpPr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63" name="直接连接符 62"/>
          <p:cNvCxnSpPr/>
          <p:nvPr/>
        </p:nvCxnSpPr>
        <p:spPr>
          <a:xfrm>
            <a:off x="8312150" y="1611313"/>
            <a:ext cx="2813050" cy="0"/>
          </a:xfrm>
          <a:prstGeom prst="line">
            <a:avLst/>
          </a:prstGeom>
          <a:ln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1463" y="641350"/>
            <a:ext cx="40290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rgbClr val="272727"/>
                </a:solidFill>
                <a:latin typeface="方正兰亭粗黑_GBK" charset="-122"/>
              </a:rPr>
              <a:t>YOUR TITLE HERE </a:t>
            </a:r>
            <a:endParaRPr kumimoji="0" lang="zh-CN" altLang="en-US" sz="2800">
              <a:solidFill>
                <a:srgbClr val="272727"/>
              </a:solidFill>
              <a:latin typeface="方正兰亭粗黑_GBK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66800" y="884238"/>
            <a:ext cx="2813050" cy="0"/>
          </a:xfrm>
          <a:prstGeom prst="line">
            <a:avLst/>
          </a:prstGeom>
          <a:ln>
            <a:solidFill>
              <a:srgbClr val="2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312150" y="884238"/>
            <a:ext cx="2813050" cy="0"/>
          </a:xfrm>
          <a:prstGeom prst="line">
            <a:avLst/>
          </a:prstGeom>
          <a:ln>
            <a:solidFill>
              <a:srgbClr val="2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1927225"/>
            <a:ext cx="12192000" cy="404495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92225" y="2846388"/>
            <a:ext cx="9607550" cy="349250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9702" name="文本框 8"/>
          <p:cNvSpPr txBox="1">
            <a:spLocks noChangeArrowheads="1"/>
          </p:cNvSpPr>
          <p:nvPr/>
        </p:nvSpPr>
        <p:spPr bwMode="auto">
          <a:xfrm>
            <a:off x="7021513" y="3214688"/>
            <a:ext cx="156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272727"/>
                </a:solidFill>
              </a:rPr>
              <a:t>About Us</a:t>
            </a:r>
          </a:p>
        </p:txBody>
      </p:sp>
      <p:pic>
        <p:nvPicPr>
          <p:cNvPr id="29703" name="图片 9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r="26903"/>
          <a:stretch>
            <a:fillRect/>
          </a:stretch>
        </p:blipFill>
        <p:spPr bwMode="auto">
          <a:xfrm>
            <a:off x="1458913" y="2690813"/>
            <a:ext cx="55149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矩形 10"/>
          <p:cNvSpPr>
            <a:spLocks noChangeArrowheads="1"/>
          </p:cNvSpPr>
          <p:nvPr/>
        </p:nvSpPr>
        <p:spPr bwMode="auto">
          <a:xfrm>
            <a:off x="7051675" y="3671888"/>
            <a:ext cx="350043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 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rgbClr val="272727"/>
              </a:solidFill>
            </a:endParaRPr>
          </a:p>
          <a:p>
            <a:pPr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rgbClr val="272727"/>
              </a:solidFill>
            </a:endParaRPr>
          </a:p>
          <a:p>
            <a:pPr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You cannot improve your past, but you can improve your future. </a:t>
            </a:r>
            <a:endParaRPr kumimoji="0" lang="zh-CN" altLang="en-US" sz="1100">
              <a:solidFill>
                <a:srgbClr val="272727"/>
              </a:solidFill>
            </a:endParaRPr>
          </a:p>
        </p:txBody>
      </p:sp>
      <p:grpSp>
        <p:nvGrpSpPr>
          <p:cNvPr id="29705" name="组合 12"/>
          <p:cNvGrpSpPr>
            <a:grpSpLocks/>
          </p:cNvGrpSpPr>
          <p:nvPr/>
        </p:nvGrpSpPr>
        <p:grpSpPr bwMode="auto">
          <a:xfrm rot="-5400000">
            <a:off x="10645775" y="6084888"/>
            <a:ext cx="254000" cy="254000"/>
            <a:chOff x="6457496" y="4658798"/>
            <a:chExt cx="254000" cy="254000"/>
          </a:xfrm>
        </p:grpSpPr>
        <p:sp>
          <p:nvSpPr>
            <p:cNvPr id="14" name="矩形 13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29708" name="Freeform 121"/>
            <p:cNvSpPr>
              <a:spLocks/>
            </p:cNvSpPr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06" name="矩形 15"/>
          <p:cNvSpPr>
            <a:spLocks noChangeArrowheads="1"/>
          </p:cNvSpPr>
          <p:nvPr/>
        </p:nvSpPr>
        <p:spPr bwMode="auto">
          <a:xfrm>
            <a:off x="3390900" y="1163638"/>
            <a:ext cx="54102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rgbClr val="272727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1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8" b="7578"/>
          <a:stretch>
            <a:fillRect/>
          </a:stretch>
        </p:blipFill>
        <p:spPr bwMode="auto">
          <a:xfrm>
            <a:off x="0" y="-1905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角三角形 3"/>
          <p:cNvSpPr/>
          <p:nvPr/>
        </p:nvSpPr>
        <p:spPr>
          <a:xfrm flipH="1">
            <a:off x="6838950" y="1504950"/>
            <a:ext cx="5353050" cy="5353050"/>
          </a:xfrm>
          <a:prstGeom prst="rtTriangl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" name="菱形 2"/>
          <p:cNvSpPr/>
          <p:nvPr/>
        </p:nvSpPr>
        <p:spPr>
          <a:xfrm flipH="1">
            <a:off x="6972300" y="1504950"/>
            <a:ext cx="4152900" cy="4152900"/>
          </a:xfrm>
          <a:prstGeom prst="diamond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4" name="菱形 23"/>
          <p:cNvSpPr/>
          <p:nvPr/>
        </p:nvSpPr>
        <p:spPr>
          <a:xfrm flipH="1">
            <a:off x="9070975" y="5156200"/>
            <a:ext cx="1085850" cy="1085850"/>
          </a:xfrm>
          <a:prstGeom prst="diamond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5" name="菱形 24"/>
          <p:cNvSpPr/>
          <p:nvPr/>
        </p:nvSpPr>
        <p:spPr>
          <a:xfrm flipH="1">
            <a:off x="9661525" y="3892550"/>
            <a:ext cx="2492375" cy="2490788"/>
          </a:xfrm>
          <a:prstGeom prst="diamond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358188" y="2451100"/>
            <a:ext cx="1381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800" dirty="0">
                <a:solidFill>
                  <a:srgbClr val="272727"/>
                </a:solidFill>
                <a:latin typeface="+mj-lt"/>
                <a:ea typeface="+mn-ea"/>
              </a:rPr>
              <a:t>TEXT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646988" y="2986088"/>
            <a:ext cx="28035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600" dirty="0">
                <a:solidFill>
                  <a:srgbClr val="272727"/>
                </a:solidFill>
                <a:latin typeface="+mn-ea"/>
                <a:ea typeface="+mn-ea"/>
              </a:rPr>
              <a:t>You cannot improve your past, but you can improve your future. Once time is wasted, life is wasted.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600" dirty="0">
                <a:solidFill>
                  <a:srgbClr val="272727"/>
                </a:solidFill>
                <a:latin typeface="+mn-ea"/>
                <a:ea typeface="+mn-ea"/>
              </a:rPr>
              <a:t> Do one thing at a time, and do well.</a:t>
            </a:r>
          </a:p>
        </p:txBody>
      </p:sp>
      <p:sp>
        <p:nvSpPr>
          <p:cNvPr id="30728" name="矩形 27"/>
          <p:cNvSpPr>
            <a:spLocks noChangeArrowheads="1"/>
          </p:cNvSpPr>
          <p:nvPr/>
        </p:nvSpPr>
        <p:spPr bwMode="auto">
          <a:xfrm>
            <a:off x="1074738" y="5900738"/>
            <a:ext cx="5410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100">
                <a:solidFill>
                  <a:schemeClr val="bg1"/>
                </a:solidFill>
              </a:rPr>
              <a:t>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048875" y="4876800"/>
            <a:ext cx="17192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800" dirty="0">
                <a:solidFill>
                  <a:srgbClr val="272727"/>
                </a:solidFill>
                <a:latin typeface="+mj-lt"/>
                <a:ea typeface="+mn-ea"/>
              </a:rPr>
              <a:t>674,236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714750" y="0"/>
            <a:ext cx="8477250" cy="471328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31747" name="文本框 8"/>
          <p:cNvSpPr txBox="1">
            <a:spLocks noChangeArrowheads="1"/>
          </p:cNvSpPr>
          <p:nvPr/>
        </p:nvSpPr>
        <p:spPr bwMode="auto">
          <a:xfrm>
            <a:off x="6678613" y="1355725"/>
            <a:ext cx="2433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2800">
                <a:solidFill>
                  <a:srgbClr val="272727"/>
                </a:solidFill>
              </a:rPr>
              <a:t>TITLE HERE</a:t>
            </a:r>
          </a:p>
        </p:txBody>
      </p:sp>
      <p:sp>
        <p:nvSpPr>
          <p:cNvPr id="31748" name="矩形 10"/>
          <p:cNvSpPr>
            <a:spLocks noChangeArrowheads="1"/>
          </p:cNvSpPr>
          <p:nvPr/>
        </p:nvSpPr>
        <p:spPr bwMode="auto">
          <a:xfrm>
            <a:off x="6678613" y="2030413"/>
            <a:ext cx="3570287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4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 You cannot improve your past, but you can improve your future. Once time is wasted, life is wasted. Do one thing at a time, and do well.</a:t>
            </a:r>
            <a:endParaRPr kumimoji="0" lang="zh-CN" altLang="en-US" sz="1400">
              <a:solidFill>
                <a:srgbClr val="272727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748463" y="1954213"/>
            <a:ext cx="503237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114425"/>
            <a:ext cx="5021262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1074738" y="1114425"/>
            <a:ext cx="5021262" cy="3346450"/>
          </a:xfrm>
          <a:prstGeom prst="rect">
            <a:avLst/>
          </a:prstGeom>
          <a:solidFill>
            <a:srgbClr val="27272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5843588" y="6224588"/>
            <a:ext cx="504825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503863" y="5592763"/>
            <a:ext cx="1174750" cy="5921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400">
                <a:solidFill>
                  <a:schemeClr val="bg1"/>
                </a:solidFill>
                <a:latin typeface="方正兰亭粗黑_GBK" charset="-122"/>
                <a:ea typeface="方正兰亭粗黑_GBK" charset="-122"/>
              </a:rPr>
              <a:t>FEATURE</a:t>
            </a:r>
          </a:p>
          <a:p>
            <a:pPr algn="ctr">
              <a:lnSpc>
                <a:spcPct val="120000"/>
              </a:lnSpc>
            </a:pPr>
            <a:r>
              <a:rPr kumimoji="0" lang="en-US" altLang="zh-CN" sz="1400">
                <a:solidFill>
                  <a:schemeClr val="bg1"/>
                </a:solidFill>
                <a:latin typeface="方正兰亭粗黑_GBK" charset="-122"/>
                <a:ea typeface="方正兰亭粗黑_GBK" charset="-122"/>
              </a:rPr>
              <a:t>LIFE</a:t>
            </a:r>
            <a:endParaRPr kumimoji="0" lang="zh-CN" altLang="en-US" sz="1400">
              <a:solidFill>
                <a:schemeClr val="bg1"/>
              </a:solidFill>
              <a:latin typeface="方正兰亭粗黑_GBK" charset="-122"/>
              <a:ea typeface="方正兰亭粗黑_GBK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1219200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6438900"/>
            <a:ext cx="12192000" cy="4191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2738438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10" name="矩形 9"/>
          <p:cNvSpPr/>
          <p:nvPr/>
        </p:nvSpPr>
        <p:spPr>
          <a:xfrm rot="10800000">
            <a:off x="0" y="2738438"/>
            <a:ext cx="12192000" cy="1003300"/>
          </a:xfrm>
          <a:prstGeom prst="rect">
            <a:avLst/>
          </a:prstGeom>
          <a:gradFill>
            <a:gsLst>
              <a:gs pos="0">
                <a:srgbClr val="272727">
                  <a:alpha val="0"/>
                </a:srgbClr>
              </a:gs>
              <a:gs pos="100000">
                <a:srgbClr val="272727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9" name="等腰三角形 8"/>
          <p:cNvSpPr/>
          <p:nvPr/>
        </p:nvSpPr>
        <p:spPr>
          <a:xfrm rot="10800000">
            <a:off x="4933950" y="2384425"/>
            <a:ext cx="2324100" cy="892175"/>
          </a:xfrm>
          <a:prstGeom prst="triangle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2774" name="文本框 10"/>
          <p:cNvSpPr txBox="1">
            <a:spLocks noChangeArrowheads="1"/>
          </p:cNvSpPr>
          <p:nvPr/>
        </p:nvSpPr>
        <p:spPr bwMode="auto">
          <a:xfrm>
            <a:off x="957263" y="525463"/>
            <a:ext cx="1852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272727"/>
                </a:solidFill>
              </a:rPr>
              <a:t>Contact Us</a:t>
            </a:r>
          </a:p>
        </p:txBody>
      </p:sp>
      <p:sp>
        <p:nvSpPr>
          <p:cNvPr id="32775" name="矩形 12"/>
          <p:cNvSpPr>
            <a:spLocks noChangeArrowheads="1"/>
          </p:cNvSpPr>
          <p:nvPr/>
        </p:nvSpPr>
        <p:spPr bwMode="auto">
          <a:xfrm>
            <a:off x="993775" y="1033463"/>
            <a:ext cx="77501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 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rgbClr val="272727"/>
              </a:solidFill>
            </a:endParaRPr>
          </a:p>
        </p:txBody>
      </p:sp>
      <p:sp>
        <p:nvSpPr>
          <p:cNvPr id="32776" name="Freeform 49"/>
          <p:cNvSpPr>
            <a:spLocks noEditPoints="1"/>
          </p:cNvSpPr>
          <p:nvPr/>
        </p:nvSpPr>
        <p:spPr bwMode="auto">
          <a:xfrm>
            <a:off x="5321300" y="2195513"/>
            <a:ext cx="168275" cy="188912"/>
          </a:xfrm>
          <a:custGeom>
            <a:avLst/>
            <a:gdLst>
              <a:gd name="T0" fmla="*/ 168199 w 80"/>
              <a:gd name="T1" fmla="*/ 77929 h 90"/>
              <a:gd name="T2" fmla="*/ 168199 w 80"/>
              <a:gd name="T3" fmla="*/ 77929 h 90"/>
              <a:gd name="T4" fmla="*/ 168199 w 80"/>
              <a:gd name="T5" fmla="*/ 189558 h 90"/>
              <a:gd name="T6" fmla="*/ 0 w 80"/>
              <a:gd name="T7" fmla="*/ 189558 h 90"/>
              <a:gd name="T8" fmla="*/ 0 w 80"/>
              <a:gd name="T9" fmla="*/ 77929 h 90"/>
              <a:gd name="T10" fmla="*/ 73587 w 80"/>
              <a:gd name="T11" fmla="*/ 4212 h 90"/>
              <a:gd name="T12" fmla="*/ 79895 w 80"/>
              <a:gd name="T13" fmla="*/ 2106 h 90"/>
              <a:gd name="T14" fmla="*/ 84100 w 80"/>
              <a:gd name="T15" fmla="*/ 0 h 90"/>
              <a:gd name="T16" fmla="*/ 90407 w 80"/>
              <a:gd name="T17" fmla="*/ 2106 h 90"/>
              <a:gd name="T18" fmla="*/ 94612 w 80"/>
              <a:gd name="T19" fmla="*/ 4212 h 90"/>
              <a:gd name="T20" fmla="*/ 168199 w 80"/>
              <a:gd name="T21" fmla="*/ 77929 h 90"/>
              <a:gd name="T22" fmla="*/ 50460 w 80"/>
              <a:gd name="T23" fmla="*/ 132691 h 90"/>
              <a:gd name="T24" fmla="*/ 6307 w 80"/>
              <a:gd name="T25" fmla="*/ 88460 h 90"/>
              <a:gd name="T26" fmla="*/ 6307 w 80"/>
              <a:gd name="T27" fmla="*/ 176921 h 90"/>
              <a:gd name="T28" fmla="*/ 50460 w 80"/>
              <a:gd name="T29" fmla="*/ 134797 h 90"/>
              <a:gd name="T30" fmla="*/ 50460 w 80"/>
              <a:gd name="T31" fmla="*/ 132691 h 90"/>
              <a:gd name="T32" fmla="*/ 10512 w 80"/>
              <a:gd name="T33" fmla="*/ 77929 h 90"/>
              <a:gd name="T34" fmla="*/ 8410 w 80"/>
              <a:gd name="T35" fmla="*/ 80036 h 90"/>
              <a:gd name="T36" fmla="*/ 56767 w 80"/>
              <a:gd name="T37" fmla="*/ 128478 h 90"/>
              <a:gd name="T38" fmla="*/ 73587 w 80"/>
              <a:gd name="T39" fmla="*/ 111629 h 90"/>
              <a:gd name="T40" fmla="*/ 79895 w 80"/>
              <a:gd name="T41" fmla="*/ 107416 h 90"/>
              <a:gd name="T42" fmla="*/ 84100 w 80"/>
              <a:gd name="T43" fmla="*/ 107416 h 90"/>
              <a:gd name="T44" fmla="*/ 90407 w 80"/>
              <a:gd name="T45" fmla="*/ 107416 h 90"/>
              <a:gd name="T46" fmla="*/ 94612 w 80"/>
              <a:gd name="T47" fmla="*/ 111629 h 90"/>
              <a:gd name="T48" fmla="*/ 111432 w 80"/>
              <a:gd name="T49" fmla="*/ 128478 h 90"/>
              <a:gd name="T50" fmla="*/ 161892 w 80"/>
              <a:gd name="T51" fmla="*/ 80036 h 90"/>
              <a:gd name="T52" fmla="*/ 90407 w 80"/>
              <a:gd name="T53" fmla="*/ 8425 h 90"/>
              <a:gd name="T54" fmla="*/ 84100 w 80"/>
              <a:gd name="T55" fmla="*/ 6319 h 90"/>
              <a:gd name="T56" fmla="*/ 79895 w 80"/>
              <a:gd name="T57" fmla="*/ 8425 h 90"/>
              <a:gd name="T58" fmla="*/ 10512 w 80"/>
              <a:gd name="T59" fmla="*/ 77929 h 90"/>
              <a:gd name="T60" fmla="*/ 12615 w 80"/>
              <a:gd name="T61" fmla="*/ 183239 h 90"/>
              <a:gd name="T62" fmla="*/ 155584 w 80"/>
              <a:gd name="T63" fmla="*/ 183239 h 90"/>
              <a:gd name="T64" fmla="*/ 90407 w 80"/>
              <a:gd name="T65" fmla="*/ 115841 h 90"/>
              <a:gd name="T66" fmla="*/ 84100 w 80"/>
              <a:gd name="T67" fmla="*/ 113735 h 90"/>
              <a:gd name="T68" fmla="*/ 79895 w 80"/>
              <a:gd name="T69" fmla="*/ 115841 h 90"/>
              <a:gd name="T70" fmla="*/ 16820 w 80"/>
              <a:gd name="T71" fmla="*/ 179027 h 90"/>
              <a:gd name="T72" fmla="*/ 12615 w 80"/>
              <a:gd name="T73" fmla="*/ 183239 h 90"/>
              <a:gd name="T74" fmla="*/ 161892 w 80"/>
              <a:gd name="T75" fmla="*/ 92673 h 90"/>
              <a:gd name="T76" fmla="*/ 161892 w 80"/>
              <a:gd name="T77" fmla="*/ 88460 h 90"/>
              <a:gd name="T78" fmla="*/ 117739 w 80"/>
              <a:gd name="T79" fmla="*/ 132691 h 90"/>
              <a:gd name="T80" fmla="*/ 161892 w 80"/>
              <a:gd name="T81" fmla="*/ 176921 h 90"/>
              <a:gd name="T82" fmla="*/ 161892 w 80"/>
              <a:gd name="T83" fmla="*/ 92673 h 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0" h="90">
                <a:moveTo>
                  <a:pt x="80" y="37"/>
                </a:moveTo>
                <a:cubicBezTo>
                  <a:pt x="80" y="37"/>
                  <a:pt x="80" y="37"/>
                  <a:pt x="80" y="37"/>
                </a:cubicBezTo>
                <a:cubicBezTo>
                  <a:pt x="80" y="90"/>
                  <a:pt x="80" y="90"/>
                  <a:pt x="8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37"/>
                  <a:pt x="0" y="37"/>
                  <a:pt x="0" y="37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7" y="1"/>
                  <a:pt x="38" y="1"/>
                </a:cubicBezTo>
                <a:cubicBezTo>
                  <a:pt x="38" y="0"/>
                  <a:pt x="39" y="0"/>
                  <a:pt x="40" y="0"/>
                </a:cubicBezTo>
                <a:cubicBezTo>
                  <a:pt x="41" y="0"/>
                  <a:pt x="42" y="0"/>
                  <a:pt x="43" y="1"/>
                </a:cubicBezTo>
                <a:cubicBezTo>
                  <a:pt x="44" y="1"/>
                  <a:pt x="44" y="2"/>
                  <a:pt x="45" y="2"/>
                </a:cubicBezTo>
                <a:lnTo>
                  <a:pt x="80" y="37"/>
                </a:lnTo>
                <a:close/>
                <a:moveTo>
                  <a:pt x="24" y="63"/>
                </a:moveTo>
                <a:cubicBezTo>
                  <a:pt x="3" y="42"/>
                  <a:pt x="3" y="42"/>
                  <a:pt x="3" y="42"/>
                </a:cubicBezTo>
                <a:cubicBezTo>
                  <a:pt x="3" y="84"/>
                  <a:pt x="3" y="84"/>
                  <a:pt x="3" y="84"/>
                </a:cubicBezTo>
                <a:cubicBezTo>
                  <a:pt x="24" y="64"/>
                  <a:pt x="24" y="64"/>
                  <a:pt x="24" y="64"/>
                </a:cubicBezTo>
                <a:lnTo>
                  <a:pt x="24" y="63"/>
                </a:lnTo>
                <a:close/>
                <a:moveTo>
                  <a:pt x="5" y="37"/>
                </a:moveTo>
                <a:cubicBezTo>
                  <a:pt x="4" y="38"/>
                  <a:pt x="4" y="38"/>
                  <a:pt x="4" y="38"/>
                </a:cubicBezTo>
                <a:cubicBezTo>
                  <a:pt x="27" y="61"/>
                  <a:pt x="27" y="61"/>
                  <a:pt x="27" y="61"/>
                </a:cubicBezTo>
                <a:cubicBezTo>
                  <a:pt x="35" y="53"/>
                  <a:pt x="35" y="53"/>
                  <a:pt x="35" y="53"/>
                </a:cubicBezTo>
                <a:cubicBezTo>
                  <a:pt x="36" y="52"/>
                  <a:pt x="37" y="51"/>
                  <a:pt x="38" y="51"/>
                </a:cubicBezTo>
                <a:cubicBezTo>
                  <a:pt x="38" y="51"/>
                  <a:pt x="39" y="51"/>
                  <a:pt x="40" y="51"/>
                </a:cubicBezTo>
                <a:cubicBezTo>
                  <a:pt x="41" y="51"/>
                  <a:pt x="42" y="51"/>
                  <a:pt x="43" y="51"/>
                </a:cubicBezTo>
                <a:cubicBezTo>
                  <a:pt x="44" y="51"/>
                  <a:pt x="44" y="52"/>
                  <a:pt x="45" y="53"/>
                </a:cubicBezTo>
                <a:cubicBezTo>
                  <a:pt x="53" y="61"/>
                  <a:pt x="53" y="61"/>
                  <a:pt x="53" y="61"/>
                </a:cubicBezTo>
                <a:cubicBezTo>
                  <a:pt x="77" y="38"/>
                  <a:pt x="77" y="38"/>
                  <a:pt x="77" y="38"/>
                </a:cubicBezTo>
                <a:cubicBezTo>
                  <a:pt x="43" y="4"/>
                  <a:pt x="43" y="4"/>
                  <a:pt x="43" y="4"/>
                </a:cubicBezTo>
                <a:cubicBezTo>
                  <a:pt x="42" y="4"/>
                  <a:pt x="41" y="3"/>
                  <a:pt x="40" y="3"/>
                </a:cubicBezTo>
                <a:cubicBezTo>
                  <a:pt x="39" y="3"/>
                  <a:pt x="38" y="4"/>
                  <a:pt x="38" y="4"/>
                </a:cubicBezTo>
                <a:lnTo>
                  <a:pt x="5" y="37"/>
                </a:lnTo>
                <a:close/>
                <a:moveTo>
                  <a:pt x="6" y="87"/>
                </a:moveTo>
                <a:cubicBezTo>
                  <a:pt x="74" y="87"/>
                  <a:pt x="74" y="87"/>
                  <a:pt x="74" y="87"/>
                </a:cubicBezTo>
                <a:cubicBezTo>
                  <a:pt x="43" y="55"/>
                  <a:pt x="43" y="55"/>
                  <a:pt x="43" y="55"/>
                </a:cubicBezTo>
                <a:cubicBezTo>
                  <a:pt x="42" y="54"/>
                  <a:pt x="41" y="54"/>
                  <a:pt x="40" y="54"/>
                </a:cubicBezTo>
                <a:cubicBezTo>
                  <a:pt x="39" y="54"/>
                  <a:pt x="38" y="54"/>
                  <a:pt x="38" y="55"/>
                </a:cubicBezTo>
                <a:cubicBezTo>
                  <a:pt x="8" y="85"/>
                  <a:pt x="8" y="85"/>
                  <a:pt x="8" y="85"/>
                </a:cubicBezTo>
                <a:lnTo>
                  <a:pt x="6" y="87"/>
                </a:lnTo>
                <a:close/>
                <a:moveTo>
                  <a:pt x="77" y="44"/>
                </a:moveTo>
                <a:cubicBezTo>
                  <a:pt x="77" y="42"/>
                  <a:pt x="77" y="42"/>
                  <a:pt x="77" y="42"/>
                </a:cubicBezTo>
                <a:cubicBezTo>
                  <a:pt x="56" y="63"/>
                  <a:pt x="56" y="63"/>
                  <a:pt x="56" y="63"/>
                </a:cubicBezTo>
                <a:cubicBezTo>
                  <a:pt x="77" y="84"/>
                  <a:pt x="77" y="84"/>
                  <a:pt x="77" y="84"/>
                </a:cubicBezTo>
                <a:lnTo>
                  <a:pt x="77" y="44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7" name="Freeform 50"/>
          <p:cNvSpPr>
            <a:spLocks noEditPoints="1"/>
          </p:cNvSpPr>
          <p:nvPr/>
        </p:nvSpPr>
        <p:spPr bwMode="auto">
          <a:xfrm>
            <a:off x="1074738" y="2200275"/>
            <a:ext cx="134937" cy="201613"/>
          </a:xfrm>
          <a:custGeom>
            <a:avLst/>
            <a:gdLst>
              <a:gd name="T0" fmla="*/ 94487 w 64"/>
              <a:gd name="T1" fmla="*/ 4209 h 96"/>
              <a:gd name="T2" fmla="*/ 130182 w 64"/>
              <a:gd name="T3" fmla="*/ 39983 h 96"/>
              <a:gd name="T4" fmla="*/ 134381 w 64"/>
              <a:gd name="T5" fmla="*/ 75756 h 96"/>
              <a:gd name="T6" fmla="*/ 130182 w 64"/>
              <a:gd name="T7" fmla="*/ 92591 h 96"/>
              <a:gd name="T8" fmla="*/ 67191 w 64"/>
              <a:gd name="T9" fmla="*/ 202017 h 96"/>
              <a:gd name="T10" fmla="*/ 6299 w 64"/>
              <a:gd name="T11" fmla="*/ 92591 h 96"/>
              <a:gd name="T12" fmla="*/ 0 w 64"/>
              <a:gd name="T13" fmla="*/ 75756 h 96"/>
              <a:gd name="T14" fmla="*/ 6299 w 64"/>
              <a:gd name="T15" fmla="*/ 39983 h 96"/>
              <a:gd name="T16" fmla="*/ 41994 w 64"/>
              <a:gd name="T17" fmla="*/ 4209 h 96"/>
              <a:gd name="T18" fmla="*/ 67191 w 64"/>
              <a:gd name="T19" fmla="*/ 6313 h 96"/>
              <a:gd name="T20" fmla="*/ 25196 w 64"/>
              <a:gd name="T21" fmla="*/ 25252 h 96"/>
              <a:gd name="T22" fmla="*/ 6299 w 64"/>
              <a:gd name="T23" fmla="*/ 67339 h 96"/>
              <a:gd name="T24" fmla="*/ 8399 w 64"/>
              <a:gd name="T25" fmla="*/ 82069 h 96"/>
              <a:gd name="T26" fmla="*/ 14698 w 64"/>
              <a:gd name="T27" fmla="*/ 96800 h 96"/>
              <a:gd name="T28" fmla="*/ 119683 w 64"/>
              <a:gd name="T29" fmla="*/ 96800 h 96"/>
              <a:gd name="T30" fmla="*/ 125982 w 64"/>
              <a:gd name="T31" fmla="*/ 82069 h 96"/>
              <a:gd name="T32" fmla="*/ 128082 w 64"/>
              <a:gd name="T33" fmla="*/ 67339 h 96"/>
              <a:gd name="T34" fmla="*/ 111284 w 64"/>
              <a:gd name="T35" fmla="*/ 25252 h 96"/>
              <a:gd name="T36" fmla="*/ 67191 w 64"/>
              <a:gd name="T37" fmla="*/ 6313 h 96"/>
              <a:gd name="T38" fmla="*/ 58792 w 64"/>
              <a:gd name="T39" fmla="*/ 88382 h 96"/>
              <a:gd name="T40" fmla="*/ 46193 w 64"/>
              <a:gd name="T41" fmla="*/ 75756 h 96"/>
              <a:gd name="T42" fmla="*/ 46193 w 64"/>
              <a:gd name="T43" fmla="*/ 58922 h 96"/>
              <a:gd name="T44" fmla="*/ 58792 w 64"/>
              <a:gd name="T45" fmla="*/ 46296 h 96"/>
              <a:gd name="T46" fmla="*/ 75589 w 64"/>
              <a:gd name="T47" fmla="*/ 46296 h 96"/>
              <a:gd name="T48" fmla="*/ 88188 w 64"/>
              <a:gd name="T49" fmla="*/ 58922 h 96"/>
              <a:gd name="T50" fmla="*/ 88188 w 64"/>
              <a:gd name="T51" fmla="*/ 75756 h 96"/>
              <a:gd name="T52" fmla="*/ 75589 w 64"/>
              <a:gd name="T53" fmla="*/ 88382 h 96"/>
              <a:gd name="T54" fmla="*/ 67191 w 64"/>
              <a:gd name="T55" fmla="*/ 84174 h 96"/>
              <a:gd name="T56" fmla="*/ 79789 w 64"/>
              <a:gd name="T57" fmla="*/ 79965 h 96"/>
              <a:gd name="T58" fmla="*/ 83988 w 64"/>
              <a:gd name="T59" fmla="*/ 67339 h 96"/>
              <a:gd name="T60" fmla="*/ 79789 w 64"/>
              <a:gd name="T61" fmla="*/ 54713 h 96"/>
              <a:gd name="T62" fmla="*/ 67191 w 64"/>
              <a:gd name="T63" fmla="*/ 50504 h 96"/>
              <a:gd name="T64" fmla="*/ 56692 w 64"/>
              <a:gd name="T65" fmla="*/ 54713 h 96"/>
              <a:gd name="T66" fmla="*/ 50393 w 64"/>
              <a:gd name="T67" fmla="*/ 67339 h 96"/>
              <a:gd name="T68" fmla="*/ 56692 w 64"/>
              <a:gd name="T69" fmla="*/ 79965 h 96"/>
              <a:gd name="T70" fmla="*/ 67191 w 64"/>
              <a:gd name="T71" fmla="*/ 84174 h 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4" h="96">
                <a:moveTo>
                  <a:pt x="32" y="0"/>
                </a:moveTo>
                <a:cubicBezTo>
                  <a:pt x="37" y="0"/>
                  <a:pt x="41" y="1"/>
                  <a:pt x="45" y="2"/>
                </a:cubicBezTo>
                <a:cubicBezTo>
                  <a:pt x="48" y="4"/>
                  <a:pt x="52" y="6"/>
                  <a:pt x="55" y="9"/>
                </a:cubicBezTo>
                <a:cubicBezTo>
                  <a:pt x="58" y="12"/>
                  <a:pt x="60" y="16"/>
                  <a:pt x="62" y="19"/>
                </a:cubicBezTo>
                <a:cubicBezTo>
                  <a:pt x="63" y="23"/>
                  <a:pt x="64" y="27"/>
                  <a:pt x="64" y="32"/>
                </a:cubicBezTo>
                <a:cubicBezTo>
                  <a:pt x="64" y="33"/>
                  <a:pt x="64" y="35"/>
                  <a:pt x="64" y="36"/>
                </a:cubicBezTo>
                <a:cubicBezTo>
                  <a:pt x="64" y="38"/>
                  <a:pt x="63" y="39"/>
                  <a:pt x="63" y="40"/>
                </a:cubicBezTo>
                <a:cubicBezTo>
                  <a:pt x="63" y="42"/>
                  <a:pt x="62" y="43"/>
                  <a:pt x="62" y="44"/>
                </a:cubicBezTo>
                <a:cubicBezTo>
                  <a:pt x="61" y="46"/>
                  <a:pt x="61" y="47"/>
                  <a:pt x="60" y="48"/>
                </a:cubicBezTo>
                <a:cubicBezTo>
                  <a:pt x="32" y="96"/>
                  <a:pt x="32" y="96"/>
                  <a:pt x="32" y="96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3" y="46"/>
                  <a:pt x="3" y="44"/>
                </a:cubicBezTo>
                <a:cubicBezTo>
                  <a:pt x="2" y="43"/>
                  <a:pt x="2" y="42"/>
                  <a:pt x="1" y="40"/>
                </a:cubicBezTo>
                <a:cubicBezTo>
                  <a:pt x="1" y="39"/>
                  <a:pt x="1" y="38"/>
                  <a:pt x="0" y="36"/>
                </a:cubicBezTo>
                <a:cubicBezTo>
                  <a:pt x="0" y="35"/>
                  <a:pt x="0" y="33"/>
                  <a:pt x="0" y="32"/>
                </a:cubicBezTo>
                <a:cubicBezTo>
                  <a:pt x="0" y="27"/>
                  <a:pt x="1" y="23"/>
                  <a:pt x="3" y="19"/>
                </a:cubicBezTo>
                <a:cubicBezTo>
                  <a:pt x="4" y="16"/>
                  <a:pt x="7" y="12"/>
                  <a:pt x="9" y="9"/>
                </a:cubicBezTo>
                <a:cubicBezTo>
                  <a:pt x="12" y="6"/>
                  <a:pt x="16" y="4"/>
                  <a:pt x="20" y="2"/>
                </a:cubicBezTo>
                <a:cubicBezTo>
                  <a:pt x="24" y="1"/>
                  <a:pt x="28" y="0"/>
                  <a:pt x="32" y="0"/>
                </a:cubicBezTo>
                <a:close/>
                <a:moveTo>
                  <a:pt x="32" y="3"/>
                </a:moveTo>
                <a:cubicBezTo>
                  <a:pt x="28" y="3"/>
                  <a:pt x="24" y="4"/>
                  <a:pt x="21" y="5"/>
                </a:cubicBezTo>
                <a:cubicBezTo>
                  <a:pt x="17" y="7"/>
                  <a:pt x="14" y="9"/>
                  <a:pt x="12" y="12"/>
                </a:cubicBezTo>
                <a:cubicBezTo>
                  <a:pt x="9" y="14"/>
                  <a:pt x="7" y="17"/>
                  <a:pt x="6" y="21"/>
                </a:cubicBezTo>
                <a:cubicBezTo>
                  <a:pt x="4" y="24"/>
                  <a:pt x="3" y="28"/>
                  <a:pt x="3" y="32"/>
                </a:cubicBezTo>
                <a:cubicBezTo>
                  <a:pt x="3" y="33"/>
                  <a:pt x="3" y="34"/>
                  <a:pt x="4" y="36"/>
                </a:cubicBezTo>
                <a:cubicBezTo>
                  <a:pt x="4" y="37"/>
                  <a:pt x="4" y="38"/>
                  <a:pt x="4" y="39"/>
                </a:cubicBezTo>
                <a:cubicBezTo>
                  <a:pt x="5" y="41"/>
                  <a:pt x="5" y="42"/>
                  <a:pt x="6" y="43"/>
                </a:cubicBezTo>
                <a:cubicBezTo>
                  <a:pt x="6" y="44"/>
                  <a:pt x="7" y="45"/>
                  <a:pt x="7" y="46"/>
                </a:cubicBezTo>
                <a:cubicBezTo>
                  <a:pt x="32" y="90"/>
                  <a:pt x="32" y="90"/>
                  <a:pt x="32" y="90"/>
                </a:cubicBezTo>
                <a:cubicBezTo>
                  <a:pt x="57" y="46"/>
                  <a:pt x="57" y="46"/>
                  <a:pt x="57" y="46"/>
                </a:cubicBezTo>
                <a:cubicBezTo>
                  <a:pt x="58" y="45"/>
                  <a:pt x="58" y="44"/>
                  <a:pt x="59" y="43"/>
                </a:cubicBezTo>
                <a:cubicBezTo>
                  <a:pt x="59" y="42"/>
                  <a:pt x="60" y="41"/>
                  <a:pt x="60" y="39"/>
                </a:cubicBezTo>
                <a:cubicBezTo>
                  <a:pt x="60" y="38"/>
                  <a:pt x="61" y="37"/>
                  <a:pt x="61" y="36"/>
                </a:cubicBezTo>
                <a:cubicBezTo>
                  <a:pt x="61" y="34"/>
                  <a:pt x="61" y="33"/>
                  <a:pt x="61" y="32"/>
                </a:cubicBezTo>
                <a:cubicBezTo>
                  <a:pt x="61" y="28"/>
                  <a:pt x="60" y="24"/>
                  <a:pt x="59" y="21"/>
                </a:cubicBezTo>
                <a:cubicBezTo>
                  <a:pt x="57" y="17"/>
                  <a:pt x="55" y="14"/>
                  <a:pt x="53" y="12"/>
                </a:cubicBezTo>
                <a:cubicBezTo>
                  <a:pt x="50" y="9"/>
                  <a:pt x="47" y="7"/>
                  <a:pt x="43" y="5"/>
                </a:cubicBezTo>
                <a:cubicBezTo>
                  <a:pt x="40" y="4"/>
                  <a:pt x="36" y="3"/>
                  <a:pt x="32" y="3"/>
                </a:cubicBezTo>
                <a:close/>
                <a:moveTo>
                  <a:pt x="32" y="43"/>
                </a:moveTo>
                <a:cubicBezTo>
                  <a:pt x="31" y="43"/>
                  <a:pt x="29" y="43"/>
                  <a:pt x="28" y="42"/>
                </a:cubicBezTo>
                <a:cubicBezTo>
                  <a:pt x="26" y="42"/>
                  <a:pt x="25" y="41"/>
                  <a:pt x="24" y="40"/>
                </a:cubicBezTo>
                <a:cubicBezTo>
                  <a:pt x="23" y="39"/>
                  <a:pt x="22" y="38"/>
                  <a:pt x="22" y="36"/>
                </a:cubicBezTo>
                <a:cubicBezTo>
                  <a:pt x="21" y="35"/>
                  <a:pt x="21" y="33"/>
                  <a:pt x="21" y="32"/>
                </a:cubicBezTo>
                <a:cubicBezTo>
                  <a:pt x="21" y="30"/>
                  <a:pt x="21" y="29"/>
                  <a:pt x="22" y="28"/>
                </a:cubicBezTo>
                <a:cubicBezTo>
                  <a:pt x="22" y="26"/>
                  <a:pt x="23" y="25"/>
                  <a:pt x="24" y="24"/>
                </a:cubicBezTo>
                <a:cubicBezTo>
                  <a:pt x="25" y="23"/>
                  <a:pt x="26" y="22"/>
                  <a:pt x="28" y="22"/>
                </a:cubicBezTo>
                <a:cubicBezTo>
                  <a:pt x="29" y="21"/>
                  <a:pt x="31" y="21"/>
                  <a:pt x="32" y="21"/>
                </a:cubicBezTo>
                <a:cubicBezTo>
                  <a:pt x="34" y="21"/>
                  <a:pt x="35" y="21"/>
                  <a:pt x="36" y="22"/>
                </a:cubicBezTo>
                <a:cubicBezTo>
                  <a:pt x="38" y="22"/>
                  <a:pt x="39" y="23"/>
                  <a:pt x="40" y="24"/>
                </a:cubicBezTo>
                <a:cubicBezTo>
                  <a:pt x="41" y="25"/>
                  <a:pt x="42" y="26"/>
                  <a:pt x="42" y="28"/>
                </a:cubicBezTo>
                <a:cubicBezTo>
                  <a:pt x="43" y="29"/>
                  <a:pt x="43" y="30"/>
                  <a:pt x="43" y="32"/>
                </a:cubicBezTo>
                <a:cubicBezTo>
                  <a:pt x="43" y="33"/>
                  <a:pt x="43" y="35"/>
                  <a:pt x="42" y="36"/>
                </a:cubicBezTo>
                <a:cubicBezTo>
                  <a:pt x="42" y="38"/>
                  <a:pt x="41" y="39"/>
                  <a:pt x="40" y="40"/>
                </a:cubicBezTo>
                <a:cubicBezTo>
                  <a:pt x="39" y="41"/>
                  <a:pt x="38" y="42"/>
                  <a:pt x="36" y="42"/>
                </a:cubicBezTo>
                <a:cubicBezTo>
                  <a:pt x="35" y="43"/>
                  <a:pt x="34" y="43"/>
                  <a:pt x="32" y="43"/>
                </a:cubicBezTo>
                <a:close/>
                <a:moveTo>
                  <a:pt x="32" y="40"/>
                </a:moveTo>
                <a:cubicBezTo>
                  <a:pt x="33" y="40"/>
                  <a:pt x="34" y="40"/>
                  <a:pt x="35" y="39"/>
                </a:cubicBezTo>
                <a:cubicBezTo>
                  <a:pt x="36" y="39"/>
                  <a:pt x="37" y="38"/>
                  <a:pt x="38" y="38"/>
                </a:cubicBezTo>
                <a:cubicBezTo>
                  <a:pt x="39" y="37"/>
                  <a:pt x="39" y="36"/>
                  <a:pt x="40" y="35"/>
                </a:cubicBezTo>
                <a:cubicBezTo>
                  <a:pt x="40" y="34"/>
                  <a:pt x="40" y="33"/>
                  <a:pt x="40" y="32"/>
                </a:cubicBezTo>
                <a:cubicBezTo>
                  <a:pt x="40" y="31"/>
                  <a:pt x="40" y="30"/>
                  <a:pt x="40" y="29"/>
                </a:cubicBezTo>
                <a:cubicBezTo>
                  <a:pt x="39" y="28"/>
                  <a:pt x="39" y="27"/>
                  <a:pt x="38" y="26"/>
                </a:cubicBezTo>
                <a:cubicBezTo>
                  <a:pt x="37" y="26"/>
                  <a:pt x="36" y="25"/>
                  <a:pt x="35" y="25"/>
                </a:cubicBezTo>
                <a:cubicBezTo>
                  <a:pt x="34" y="24"/>
                  <a:pt x="33" y="24"/>
                  <a:pt x="32" y="24"/>
                </a:cubicBezTo>
                <a:cubicBezTo>
                  <a:pt x="31" y="24"/>
                  <a:pt x="30" y="24"/>
                  <a:pt x="29" y="25"/>
                </a:cubicBezTo>
                <a:cubicBezTo>
                  <a:pt x="28" y="25"/>
                  <a:pt x="27" y="26"/>
                  <a:pt x="27" y="26"/>
                </a:cubicBezTo>
                <a:cubicBezTo>
                  <a:pt x="26" y="27"/>
                  <a:pt x="25" y="28"/>
                  <a:pt x="25" y="29"/>
                </a:cubicBezTo>
                <a:cubicBezTo>
                  <a:pt x="24" y="30"/>
                  <a:pt x="24" y="31"/>
                  <a:pt x="24" y="32"/>
                </a:cubicBezTo>
                <a:cubicBezTo>
                  <a:pt x="24" y="33"/>
                  <a:pt x="24" y="34"/>
                  <a:pt x="25" y="35"/>
                </a:cubicBezTo>
                <a:cubicBezTo>
                  <a:pt x="25" y="36"/>
                  <a:pt x="26" y="37"/>
                  <a:pt x="27" y="38"/>
                </a:cubicBezTo>
                <a:cubicBezTo>
                  <a:pt x="27" y="38"/>
                  <a:pt x="28" y="39"/>
                  <a:pt x="29" y="39"/>
                </a:cubicBezTo>
                <a:cubicBezTo>
                  <a:pt x="30" y="40"/>
                  <a:pt x="31" y="40"/>
                  <a:pt x="32" y="4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8" name="Freeform 114"/>
          <p:cNvSpPr>
            <a:spLocks noEditPoints="1"/>
          </p:cNvSpPr>
          <p:nvPr/>
        </p:nvSpPr>
        <p:spPr bwMode="auto">
          <a:xfrm>
            <a:off x="3182938" y="2201863"/>
            <a:ext cx="165100" cy="182562"/>
          </a:xfrm>
          <a:custGeom>
            <a:avLst/>
            <a:gdLst>
              <a:gd name="T0" fmla="*/ 92874 w 78"/>
              <a:gd name="T1" fmla="*/ 166470 h 87"/>
              <a:gd name="T2" fmla="*/ 44326 w 78"/>
              <a:gd name="T3" fmla="*/ 120111 h 87"/>
              <a:gd name="T4" fmla="*/ 12665 w 78"/>
              <a:gd name="T5" fmla="*/ 69538 h 87"/>
              <a:gd name="T6" fmla="*/ 0 w 78"/>
              <a:gd name="T7" fmla="*/ 33715 h 87"/>
              <a:gd name="T8" fmla="*/ 6332 w 78"/>
              <a:gd name="T9" fmla="*/ 16858 h 87"/>
              <a:gd name="T10" fmla="*/ 16886 w 78"/>
              <a:gd name="T11" fmla="*/ 8429 h 87"/>
              <a:gd name="T12" fmla="*/ 29551 w 78"/>
              <a:gd name="T13" fmla="*/ 2107 h 87"/>
              <a:gd name="T14" fmla="*/ 44326 w 78"/>
              <a:gd name="T15" fmla="*/ 2107 h 87"/>
              <a:gd name="T16" fmla="*/ 56991 w 78"/>
              <a:gd name="T17" fmla="*/ 23179 h 87"/>
              <a:gd name="T18" fmla="*/ 63323 w 78"/>
              <a:gd name="T19" fmla="*/ 42144 h 87"/>
              <a:gd name="T20" fmla="*/ 61212 w 78"/>
              <a:gd name="T21" fmla="*/ 50573 h 87"/>
              <a:gd name="T22" fmla="*/ 56991 w 78"/>
              <a:gd name="T23" fmla="*/ 54788 h 87"/>
              <a:gd name="T24" fmla="*/ 48548 w 78"/>
              <a:gd name="T25" fmla="*/ 65324 h 87"/>
              <a:gd name="T26" fmla="*/ 50658 w 78"/>
              <a:gd name="T27" fmla="*/ 71645 h 87"/>
              <a:gd name="T28" fmla="*/ 73877 w 78"/>
              <a:gd name="T29" fmla="*/ 101146 h 87"/>
              <a:gd name="T30" fmla="*/ 94985 w 78"/>
              <a:gd name="T31" fmla="*/ 124326 h 87"/>
              <a:gd name="T32" fmla="*/ 101317 w 78"/>
              <a:gd name="T33" fmla="*/ 126433 h 87"/>
              <a:gd name="T34" fmla="*/ 107649 w 78"/>
              <a:gd name="T35" fmla="*/ 126433 h 87"/>
              <a:gd name="T36" fmla="*/ 111871 w 78"/>
              <a:gd name="T37" fmla="*/ 120111 h 87"/>
              <a:gd name="T38" fmla="*/ 120314 w 78"/>
              <a:gd name="T39" fmla="*/ 118004 h 87"/>
              <a:gd name="T40" fmla="*/ 130868 w 78"/>
              <a:gd name="T41" fmla="*/ 122219 h 87"/>
              <a:gd name="T42" fmla="*/ 158308 w 78"/>
              <a:gd name="T43" fmla="*/ 141184 h 87"/>
              <a:gd name="T44" fmla="*/ 160418 w 78"/>
              <a:gd name="T45" fmla="*/ 155934 h 87"/>
              <a:gd name="T46" fmla="*/ 147754 w 78"/>
              <a:gd name="T47" fmla="*/ 172792 h 87"/>
              <a:gd name="T48" fmla="*/ 128757 w 78"/>
              <a:gd name="T49" fmla="*/ 183328 h 87"/>
              <a:gd name="T50" fmla="*/ 31662 w 78"/>
              <a:gd name="T51" fmla="*/ 8429 h 87"/>
              <a:gd name="T52" fmla="*/ 21108 w 78"/>
              <a:gd name="T53" fmla="*/ 12643 h 87"/>
              <a:gd name="T54" fmla="*/ 12665 w 78"/>
              <a:gd name="T55" fmla="*/ 21072 h 87"/>
              <a:gd name="T56" fmla="*/ 8443 w 78"/>
              <a:gd name="T57" fmla="*/ 33715 h 87"/>
              <a:gd name="T58" fmla="*/ 18997 w 78"/>
              <a:gd name="T59" fmla="*/ 67431 h 87"/>
              <a:gd name="T60" fmla="*/ 50658 w 78"/>
              <a:gd name="T61" fmla="*/ 115897 h 87"/>
              <a:gd name="T62" fmla="*/ 97095 w 78"/>
              <a:gd name="T63" fmla="*/ 162256 h 87"/>
              <a:gd name="T64" fmla="*/ 128757 w 78"/>
              <a:gd name="T65" fmla="*/ 174899 h 87"/>
              <a:gd name="T66" fmla="*/ 143532 w 78"/>
              <a:gd name="T67" fmla="*/ 168577 h 87"/>
              <a:gd name="T68" fmla="*/ 156197 w 78"/>
              <a:gd name="T69" fmla="*/ 153827 h 87"/>
              <a:gd name="T70" fmla="*/ 154086 w 78"/>
              <a:gd name="T71" fmla="*/ 145398 h 87"/>
              <a:gd name="T72" fmla="*/ 126646 w 78"/>
              <a:gd name="T73" fmla="*/ 126433 h 87"/>
              <a:gd name="T74" fmla="*/ 120314 w 78"/>
              <a:gd name="T75" fmla="*/ 124326 h 87"/>
              <a:gd name="T76" fmla="*/ 116092 w 78"/>
              <a:gd name="T77" fmla="*/ 126433 h 87"/>
              <a:gd name="T78" fmla="*/ 111871 w 78"/>
              <a:gd name="T79" fmla="*/ 130648 h 87"/>
              <a:gd name="T80" fmla="*/ 101317 w 78"/>
              <a:gd name="T81" fmla="*/ 134862 h 87"/>
              <a:gd name="T82" fmla="*/ 88652 w 78"/>
              <a:gd name="T83" fmla="*/ 128540 h 87"/>
              <a:gd name="T84" fmla="*/ 67545 w 78"/>
              <a:gd name="T85" fmla="*/ 105361 h 87"/>
              <a:gd name="T86" fmla="*/ 46437 w 78"/>
              <a:gd name="T87" fmla="*/ 75860 h 87"/>
              <a:gd name="T88" fmla="*/ 42215 w 78"/>
              <a:gd name="T89" fmla="*/ 63217 h 87"/>
              <a:gd name="T90" fmla="*/ 46437 w 78"/>
              <a:gd name="T91" fmla="*/ 54788 h 87"/>
              <a:gd name="T92" fmla="*/ 54880 w 78"/>
              <a:gd name="T93" fmla="*/ 48466 h 87"/>
              <a:gd name="T94" fmla="*/ 56991 w 78"/>
              <a:gd name="T95" fmla="*/ 44252 h 87"/>
              <a:gd name="T96" fmla="*/ 50658 w 78"/>
              <a:gd name="T97" fmla="*/ 25287 h 87"/>
              <a:gd name="T98" fmla="*/ 40105 w 78"/>
              <a:gd name="T99" fmla="*/ 8429 h 87"/>
              <a:gd name="T100" fmla="*/ 31662 w 78"/>
              <a:gd name="T101" fmla="*/ 8429 h 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8" h="87">
                <a:moveTo>
                  <a:pt x="54" y="85"/>
                </a:moveTo>
                <a:cubicBezTo>
                  <a:pt x="51" y="84"/>
                  <a:pt x="48" y="82"/>
                  <a:pt x="44" y="79"/>
                </a:cubicBezTo>
                <a:cubicBezTo>
                  <a:pt x="40" y="77"/>
                  <a:pt x="37" y="74"/>
                  <a:pt x="33" y="70"/>
                </a:cubicBezTo>
                <a:cubicBezTo>
                  <a:pt x="29" y="67"/>
                  <a:pt x="25" y="62"/>
                  <a:pt x="21" y="57"/>
                </a:cubicBezTo>
                <a:cubicBezTo>
                  <a:pt x="18" y="53"/>
                  <a:pt x="15" y="48"/>
                  <a:pt x="12" y="44"/>
                </a:cubicBezTo>
                <a:cubicBezTo>
                  <a:pt x="9" y="40"/>
                  <a:pt x="7" y="36"/>
                  <a:pt x="6" y="33"/>
                </a:cubicBezTo>
                <a:cubicBezTo>
                  <a:pt x="4" y="30"/>
                  <a:pt x="3" y="26"/>
                  <a:pt x="2" y="24"/>
                </a:cubicBezTo>
                <a:cubicBezTo>
                  <a:pt x="1" y="21"/>
                  <a:pt x="0" y="18"/>
                  <a:pt x="0" y="16"/>
                </a:cubicBezTo>
                <a:cubicBezTo>
                  <a:pt x="0" y="14"/>
                  <a:pt x="1" y="13"/>
                  <a:pt x="1" y="11"/>
                </a:cubicBezTo>
                <a:cubicBezTo>
                  <a:pt x="2" y="10"/>
                  <a:pt x="2" y="9"/>
                  <a:pt x="3" y="8"/>
                </a:cubicBezTo>
                <a:cubicBezTo>
                  <a:pt x="4" y="7"/>
                  <a:pt x="5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2" y="1"/>
                  <a:pt x="14" y="1"/>
                </a:cubicBezTo>
                <a:cubicBezTo>
                  <a:pt x="16" y="1"/>
                  <a:pt x="17" y="0"/>
                  <a:pt x="18" y="0"/>
                </a:cubicBezTo>
                <a:cubicBezTo>
                  <a:pt x="20" y="0"/>
                  <a:pt x="21" y="1"/>
                  <a:pt x="21" y="1"/>
                </a:cubicBezTo>
                <a:cubicBezTo>
                  <a:pt x="22" y="2"/>
                  <a:pt x="23" y="3"/>
                  <a:pt x="23" y="4"/>
                </a:cubicBezTo>
                <a:cubicBezTo>
                  <a:pt x="23" y="4"/>
                  <a:pt x="25" y="7"/>
                  <a:pt x="27" y="11"/>
                </a:cubicBezTo>
                <a:cubicBezTo>
                  <a:pt x="29" y="15"/>
                  <a:pt x="30" y="18"/>
                  <a:pt x="30" y="18"/>
                </a:cubicBezTo>
                <a:cubicBezTo>
                  <a:pt x="30" y="19"/>
                  <a:pt x="30" y="19"/>
                  <a:pt x="30" y="20"/>
                </a:cubicBezTo>
                <a:cubicBezTo>
                  <a:pt x="30" y="21"/>
                  <a:pt x="30" y="21"/>
                  <a:pt x="30" y="22"/>
                </a:cubicBezTo>
                <a:cubicBezTo>
                  <a:pt x="30" y="23"/>
                  <a:pt x="30" y="24"/>
                  <a:pt x="29" y="24"/>
                </a:cubicBezTo>
                <a:cubicBezTo>
                  <a:pt x="29" y="25"/>
                  <a:pt x="28" y="25"/>
                  <a:pt x="28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7"/>
                  <a:pt x="26" y="27"/>
                  <a:pt x="25" y="28"/>
                </a:cubicBezTo>
                <a:cubicBezTo>
                  <a:pt x="24" y="29"/>
                  <a:pt x="23" y="30"/>
                  <a:pt x="23" y="31"/>
                </a:cubicBezTo>
                <a:cubicBezTo>
                  <a:pt x="23" y="31"/>
                  <a:pt x="23" y="32"/>
                  <a:pt x="23" y="32"/>
                </a:cubicBezTo>
                <a:cubicBezTo>
                  <a:pt x="24" y="33"/>
                  <a:pt x="24" y="33"/>
                  <a:pt x="24" y="34"/>
                </a:cubicBezTo>
                <a:cubicBezTo>
                  <a:pt x="25" y="35"/>
                  <a:pt x="27" y="37"/>
                  <a:pt x="29" y="40"/>
                </a:cubicBezTo>
                <a:cubicBezTo>
                  <a:pt x="31" y="43"/>
                  <a:pt x="33" y="45"/>
                  <a:pt x="35" y="48"/>
                </a:cubicBezTo>
                <a:cubicBezTo>
                  <a:pt x="37" y="50"/>
                  <a:pt x="39" y="53"/>
                  <a:pt x="41" y="55"/>
                </a:cubicBezTo>
                <a:cubicBezTo>
                  <a:pt x="43" y="57"/>
                  <a:pt x="44" y="58"/>
                  <a:pt x="45" y="59"/>
                </a:cubicBezTo>
                <a:cubicBezTo>
                  <a:pt x="45" y="59"/>
                  <a:pt x="46" y="60"/>
                  <a:pt x="46" y="60"/>
                </a:cubicBezTo>
                <a:cubicBezTo>
                  <a:pt x="47" y="60"/>
                  <a:pt x="47" y="60"/>
                  <a:pt x="48" y="60"/>
                </a:cubicBezTo>
                <a:cubicBezTo>
                  <a:pt x="48" y="60"/>
                  <a:pt x="49" y="60"/>
                  <a:pt x="49" y="60"/>
                </a:cubicBezTo>
                <a:cubicBezTo>
                  <a:pt x="50" y="60"/>
                  <a:pt x="50" y="60"/>
                  <a:pt x="51" y="60"/>
                </a:cubicBezTo>
                <a:cubicBezTo>
                  <a:pt x="52" y="59"/>
                  <a:pt x="52" y="58"/>
                  <a:pt x="53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4" y="57"/>
                  <a:pt x="54" y="56"/>
                </a:cubicBezTo>
                <a:cubicBezTo>
                  <a:pt x="55" y="56"/>
                  <a:pt x="56" y="56"/>
                  <a:pt x="57" y="56"/>
                </a:cubicBezTo>
                <a:cubicBezTo>
                  <a:pt x="58" y="56"/>
                  <a:pt x="59" y="56"/>
                  <a:pt x="59" y="56"/>
                </a:cubicBezTo>
                <a:cubicBezTo>
                  <a:pt x="60" y="57"/>
                  <a:pt x="61" y="57"/>
                  <a:pt x="62" y="58"/>
                </a:cubicBezTo>
                <a:cubicBezTo>
                  <a:pt x="64" y="59"/>
                  <a:pt x="68" y="62"/>
                  <a:pt x="75" y="67"/>
                </a:cubicBezTo>
                <a:cubicBezTo>
                  <a:pt x="75" y="67"/>
                  <a:pt x="75" y="67"/>
                  <a:pt x="75" y="67"/>
                </a:cubicBezTo>
                <a:cubicBezTo>
                  <a:pt x="76" y="67"/>
                  <a:pt x="77" y="68"/>
                  <a:pt x="77" y="70"/>
                </a:cubicBezTo>
                <a:cubicBezTo>
                  <a:pt x="78" y="71"/>
                  <a:pt x="77" y="73"/>
                  <a:pt x="76" y="74"/>
                </a:cubicBezTo>
                <a:cubicBezTo>
                  <a:pt x="76" y="75"/>
                  <a:pt x="75" y="77"/>
                  <a:pt x="74" y="78"/>
                </a:cubicBezTo>
                <a:cubicBezTo>
                  <a:pt x="73" y="80"/>
                  <a:pt x="72" y="81"/>
                  <a:pt x="70" y="82"/>
                </a:cubicBezTo>
                <a:cubicBezTo>
                  <a:pt x="69" y="83"/>
                  <a:pt x="68" y="84"/>
                  <a:pt x="66" y="85"/>
                </a:cubicBezTo>
                <a:cubicBezTo>
                  <a:pt x="64" y="86"/>
                  <a:pt x="63" y="87"/>
                  <a:pt x="61" y="87"/>
                </a:cubicBezTo>
                <a:cubicBezTo>
                  <a:pt x="59" y="87"/>
                  <a:pt x="57" y="86"/>
                  <a:pt x="54" y="85"/>
                </a:cubicBezTo>
                <a:close/>
                <a:moveTo>
                  <a:pt x="15" y="4"/>
                </a:moveTo>
                <a:cubicBezTo>
                  <a:pt x="13" y="4"/>
                  <a:pt x="12" y="5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7"/>
                  <a:pt x="9" y="7"/>
                  <a:pt x="8" y="8"/>
                </a:cubicBezTo>
                <a:cubicBezTo>
                  <a:pt x="7" y="8"/>
                  <a:pt x="6" y="9"/>
                  <a:pt x="6" y="10"/>
                </a:cubicBezTo>
                <a:cubicBezTo>
                  <a:pt x="5" y="10"/>
                  <a:pt x="5" y="11"/>
                  <a:pt x="4" y="12"/>
                </a:cubicBezTo>
                <a:cubicBezTo>
                  <a:pt x="4" y="13"/>
                  <a:pt x="4" y="15"/>
                  <a:pt x="4" y="16"/>
                </a:cubicBezTo>
                <a:cubicBezTo>
                  <a:pt x="4" y="18"/>
                  <a:pt x="4" y="20"/>
                  <a:pt x="5" y="23"/>
                </a:cubicBezTo>
                <a:cubicBezTo>
                  <a:pt x="6" y="26"/>
                  <a:pt x="7" y="29"/>
                  <a:pt x="9" y="32"/>
                </a:cubicBezTo>
                <a:cubicBezTo>
                  <a:pt x="10" y="35"/>
                  <a:pt x="12" y="39"/>
                  <a:pt x="15" y="43"/>
                </a:cubicBezTo>
                <a:cubicBezTo>
                  <a:pt x="17" y="47"/>
                  <a:pt x="20" y="51"/>
                  <a:pt x="24" y="55"/>
                </a:cubicBezTo>
                <a:cubicBezTo>
                  <a:pt x="27" y="60"/>
                  <a:pt x="31" y="65"/>
                  <a:pt x="35" y="68"/>
                </a:cubicBezTo>
                <a:cubicBezTo>
                  <a:pt x="39" y="72"/>
                  <a:pt x="42" y="75"/>
                  <a:pt x="46" y="77"/>
                </a:cubicBezTo>
                <a:cubicBezTo>
                  <a:pt x="49" y="79"/>
                  <a:pt x="52" y="81"/>
                  <a:pt x="55" y="82"/>
                </a:cubicBezTo>
                <a:cubicBezTo>
                  <a:pt x="58" y="83"/>
                  <a:pt x="60" y="83"/>
                  <a:pt x="61" y="83"/>
                </a:cubicBezTo>
                <a:cubicBezTo>
                  <a:pt x="62" y="83"/>
                  <a:pt x="64" y="83"/>
                  <a:pt x="65" y="82"/>
                </a:cubicBezTo>
                <a:cubicBezTo>
                  <a:pt x="66" y="82"/>
                  <a:pt x="67" y="81"/>
                  <a:pt x="68" y="80"/>
                </a:cubicBezTo>
                <a:cubicBezTo>
                  <a:pt x="70" y="79"/>
                  <a:pt x="71" y="77"/>
                  <a:pt x="71" y="76"/>
                </a:cubicBezTo>
                <a:cubicBezTo>
                  <a:pt x="72" y="75"/>
                  <a:pt x="73" y="74"/>
                  <a:pt x="74" y="73"/>
                </a:cubicBezTo>
                <a:cubicBezTo>
                  <a:pt x="74" y="72"/>
                  <a:pt x="74" y="71"/>
                  <a:pt x="74" y="70"/>
                </a:cubicBezTo>
                <a:cubicBezTo>
                  <a:pt x="74" y="70"/>
                  <a:pt x="73" y="69"/>
                  <a:pt x="73" y="69"/>
                </a:cubicBezTo>
                <a:cubicBezTo>
                  <a:pt x="73" y="69"/>
                  <a:pt x="71" y="68"/>
                  <a:pt x="68" y="65"/>
                </a:cubicBezTo>
                <a:cubicBezTo>
                  <a:pt x="64" y="63"/>
                  <a:pt x="62" y="61"/>
                  <a:pt x="60" y="60"/>
                </a:cubicBezTo>
                <a:cubicBezTo>
                  <a:pt x="60" y="60"/>
                  <a:pt x="59" y="60"/>
                  <a:pt x="59" y="59"/>
                </a:cubicBezTo>
                <a:cubicBezTo>
                  <a:pt x="58" y="59"/>
                  <a:pt x="58" y="59"/>
                  <a:pt x="57" y="59"/>
                </a:cubicBezTo>
                <a:cubicBezTo>
                  <a:pt x="57" y="59"/>
                  <a:pt x="56" y="59"/>
                  <a:pt x="56" y="59"/>
                </a:cubicBezTo>
                <a:cubicBezTo>
                  <a:pt x="56" y="59"/>
                  <a:pt x="55" y="59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4" y="61"/>
                  <a:pt x="53" y="61"/>
                  <a:pt x="53" y="62"/>
                </a:cubicBezTo>
                <a:cubicBezTo>
                  <a:pt x="52" y="63"/>
                  <a:pt x="51" y="63"/>
                  <a:pt x="50" y="63"/>
                </a:cubicBezTo>
                <a:cubicBezTo>
                  <a:pt x="49" y="64"/>
                  <a:pt x="49" y="64"/>
                  <a:pt x="48" y="64"/>
                </a:cubicBezTo>
                <a:cubicBezTo>
                  <a:pt x="47" y="64"/>
                  <a:pt x="46" y="63"/>
                  <a:pt x="45" y="63"/>
                </a:cubicBezTo>
                <a:cubicBezTo>
                  <a:pt x="44" y="63"/>
                  <a:pt x="43" y="62"/>
                  <a:pt x="42" y="61"/>
                </a:cubicBezTo>
                <a:cubicBezTo>
                  <a:pt x="42" y="61"/>
                  <a:pt x="41" y="59"/>
                  <a:pt x="39" y="57"/>
                </a:cubicBezTo>
                <a:cubicBezTo>
                  <a:pt x="37" y="55"/>
                  <a:pt x="35" y="52"/>
                  <a:pt x="32" y="50"/>
                </a:cubicBezTo>
                <a:cubicBezTo>
                  <a:pt x="30" y="47"/>
                  <a:pt x="28" y="44"/>
                  <a:pt x="26" y="42"/>
                </a:cubicBezTo>
                <a:cubicBezTo>
                  <a:pt x="24" y="39"/>
                  <a:pt x="23" y="37"/>
                  <a:pt x="22" y="36"/>
                </a:cubicBezTo>
                <a:cubicBezTo>
                  <a:pt x="21" y="35"/>
                  <a:pt x="21" y="34"/>
                  <a:pt x="20" y="33"/>
                </a:cubicBezTo>
                <a:cubicBezTo>
                  <a:pt x="20" y="32"/>
                  <a:pt x="20" y="31"/>
                  <a:pt x="20" y="30"/>
                </a:cubicBezTo>
                <a:cubicBezTo>
                  <a:pt x="20" y="29"/>
                  <a:pt x="21" y="29"/>
                  <a:pt x="21" y="28"/>
                </a:cubicBezTo>
                <a:cubicBezTo>
                  <a:pt x="21" y="27"/>
                  <a:pt x="22" y="27"/>
                  <a:pt x="22" y="26"/>
                </a:cubicBezTo>
                <a:cubicBezTo>
                  <a:pt x="23" y="25"/>
                  <a:pt x="23" y="25"/>
                  <a:pt x="24" y="25"/>
                </a:cubicBezTo>
                <a:cubicBezTo>
                  <a:pt x="25" y="24"/>
                  <a:pt x="25" y="24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3"/>
                  <a:pt x="27" y="22"/>
                  <a:pt x="27" y="21"/>
                </a:cubicBezTo>
                <a:cubicBezTo>
                  <a:pt x="27" y="20"/>
                  <a:pt x="27" y="20"/>
                  <a:pt x="27" y="19"/>
                </a:cubicBezTo>
                <a:cubicBezTo>
                  <a:pt x="27" y="19"/>
                  <a:pt x="26" y="16"/>
                  <a:pt x="24" y="12"/>
                </a:cubicBezTo>
                <a:cubicBezTo>
                  <a:pt x="22" y="8"/>
                  <a:pt x="21" y="6"/>
                  <a:pt x="20" y="5"/>
                </a:cubicBezTo>
                <a:cubicBezTo>
                  <a:pt x="20" y="5"/>
                  <a:pt x="20" y="4"/>
                  <a:pt x="19" y="4"/>
                </a:cubicBezTo>
                <a:cubicBezTo>
                  <a:pt x="19" y="4"/>
                  <a:pt x="19" y="4"/>
                  <a:pt x="18" y="4"/>
                </a:cubicBezTo>
                <a:cubicBezTo>
                  <a:pt x="17" y="4"/>
                  <a:pt x="16" y="4"/>
                  <a:pt x="15" y="4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9" name="矩形 16"/>
          <p:cNvSpPr>
            <a:spLocks noChangeArrowheads="1"/>
          </p:cNvSpPr>
          <p:nvPr/>
        </p:nvSpPr>
        <p:spPr bwMode="auto">
          <a:xfrm>
            <a:off x="1225550" y="2152650"/>
            <a:ext cx="1957388" cy="27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100" dirty="0">
                <a:solidFill>
                  <a:srgbClr val="272727"/>
                </a:solidFill>
              </a:rPr>
              <a:t>Freeppt7.com</a:t>
            </a:r>
            <a:endParaRPr kumimoji="0" lang="zh-CN" altLang="en-US" sz="1100" dirty="0">
              <a:solidFill>
                <a:srgbClr val="272727"/>
              </a:solidFill>
            </a:endParaRPr>
          </a:p>
        </p:txBody>
      </p:sp>
      <p:sp>
        <p:nvSpPr>
          <p:cNvPr id="32780" name="矩形 17"/>
          <p:cNvSpPr>
            <a:spLocks noChangeArrowheads="1"/>
          </p:cNvSpPr>
          <p:nvPr/>
        </p:nvSpPr>
        <p:spPr bwMode="auto">
          <a:xfrm>
            <a:off x="3348038" y="2152650"/>
            <a:ext cx="19558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888-8888-8888</a:t>
            </a:r>
            <a:endParaRPr kumimoji="0" lang="zh-CN" altLang="en-US" sz="1100">
              <a:solidFill>
                <a:srgbClr val="272727"/>
              </a:solidFill>
            </a:endParaRPr>
          </a:p>
        </p:txBody>
      </p:sp>
      <p:sp>
        <p:nvSpPr>
          <p:cNvPr id="32781" name="矩形 18"/>
          <p:cNvSpPr>
            <a:spLocks noChangeArrowheads="1"/>
          </p:cNvSpPr>
          <p:nvPr/>
        </p:nvSpPr>
        <p:spPr bwMode="auto">
          <a:xfrm>
            <a:off x="5492750" y="2152650"/>
            <a:ext cx="19558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100" dirty="0">
                <a:solidFill>
                  <a:srgbClr val="272727"/>
                </a:solidFill>
              </a:rPr>
              <a:t>88888888@qq.com</a:t>
            </a:r>
            <a:endParaRPr kumimoji="0" lang="zh-CN" altLang="en-US" sz="1100" dirty="0">
              <a:solidFill>
                <a:srgbClr val="272727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2" b="7652"/>
          <a:stretch>
            <a:fillRect/>
          </a:stretch>
        </p:blipFill>
        <p:spPr bwMode="auto">
          <a:xfrm>
            <a:off x="0" y="-1905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27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801938" y="1800225"/>
            <a:ext cx="6588125" cy="2216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dist"/>
            <a:r>
              <a:rPr kumimoji="0" lang="en-US" altLang="zh-CN" sz="11500">
                <a:solidFill>
                  <a:schemeClr val="bg1"/>
                </a:solidFill>
                <a:latin typeface="方正兰亭粗黑_GBK" charset="-122"/>
                <a:ea typeface="方正兰亭超细黑简体" panose="02000000000000000000" pitchFamily="2" charset="-122"/>
              </a:rPr>
              <a:t>T</a:t>
            </a:r>
            <a:r>
              <a:rPr kumimoji="0" lang="en-US" altLang="zh-CN" sz="7200">
                <a:solidFill>
                  <a:schemeClr val="bg1"/>
                </a:solidFill>
                <a:latin typeface="方正兰亭粗黑_GBK" charset="-122"/>
                <a:ea typeface="方正兰亭超细黑简体" panose="02000000000000000000" pitchFamily="2" charset="-122"/>
              </a:rPr>
              <a:t>H</a:t>
            </a:r>
            <a:r>
              <a:rPr kumimoji="0" lang="en-US" altLang="zh-CN" sz="13800">
                <a:solidFill>
                  <a:srgbClr val="FFE401"/>
                </a:solidFill>
                <a:latin typeface="方正兰亭粗黑_GBK" charset="-122"/>
                <a:ea typeface="方正兰亭超细黑简体" panose="02000000000000000000" pitchFamily="2" charset="-122"/>
              </a:rPr>
              <a:t>A</a:t>
            </a:r>
            <a:r>
              <a:rPr kumimoji="0" lang="en-US" altLang="zh-CN" sz="7200">
                <a:solidFill>
                  <a:schemeClr val="bg1"/>
                </a:solidFill>
                <a:latin typeface="方正兰亭粗黑_GBK" charset="-122"/>
                <a:ea typeface="方正兰亭超细黑简体" panose="02000000000000000000" pitchFamily="2" charset="-122"/>
              </a:rPr>
              <a:t>N</a:t>
            </a:r>
            <a:r>
              <a:rPr kumimoji="0" lang="en-US" altLang="zh-CN" sz="9600">
                <a:solidFill>
                  <a:schemeClr val="bg1"/>
                </a:solidFill>
                <a:latin typeface="方正兰亭粗黑_GBK" charset="-122"/>
                <a:ea typeface="方正兰亭超细黑简体" panose="02000000000000000000" pitchFamily="2" charset="-122"/>
              </a:rPr>
              <a:t>K</a:t>
            </a:r>
            <a:r>
              <a:rPr kumimoji="0" lang="en-US" altLang="zh-CN" sz="7200">
                <a:solidFill>
                  <a:schemeClr val="bg1"/>
                </a:solidFill>
                <a:latin typeface="方正兰亭粗黑_GBK" charset="-122"/>
                <a:ea typeface="方正兰亭超细黑简体" panose="02000000000000000000" pitchFamily="2" charset="-122"/>
              </a:rPr>
              <a:t>S</a:t>
            </a:r>
            <a:endParaRPr kumimoji="0" lang="zh-CN" altLang="en-US" sz="7200">
              <a:solidFill>
                <a:schemeClr val="bg1"/>
              </a:solidFill>
              <a:latin typeface="方正兰亭粗黑_GBK" charset="-122"/>
              <a:ea typeface="方正兰亭超细黑简体" panose="020000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33797" name="组合 13"/>
          <p:cNvGrpSpPr>
            <a:grpSpLocks/>
          </p:cNvGrpSpPr>
          <p:nvPr/>
        </p:nvGrpSpPr>
        <p:grpSpPr bwMode="auto">
          <a:xfrm>
            <a:off x="5969000" y="6470650"/>
            <a:ext cx="254000" cy="254000"/>
            <a:chOff x="6457496" y="4658798"/>
            <a:chExt cx="254000" cy="254000"/>
          </a:xfrm>
        </p:grpSpPr>
        <p:sp>
          <p:nvSpPr>
            <p:cNvPr id="15" name="矩形 14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3804" name="Freeform 121"/>
            <p:cNvSpPr>
              <a:spLocks/>
            </p:cNvSpPr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1066800" y="1611313"/>
            <a:ext cx="3657600" cy="0"/>
          </a:xfrm>
          <a:prstGeom prst="line">
            <a:avLst/>
          </a:prstGeom>
          <a:ln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467600" y="4206875"/>
            <a:ext cx="3657600" cy="0"/>
          </a:xfrm>
          <a:prstGeom prst="line">
            <a:avLst/>
          </a:prstGeom>
          <a:ln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66800" y="1733550"/>
            <a:ext cx="1143000" cy="0"/>
          </a:xfrm>
          <a:prstGeom prst="line">
            <a:avLst/>
          </a:prstGeom>
          <a:ln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982200" y="4079875"/>
            <a:ext cx="1143000" cy="0"/>
          </a:xfrm>
          <a:prstGeom prst="line">
            <a:avLst/>
          </a:prstGeom>
          <a:ln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">
            <a:hlinkClick r:id="rId4"/>
            <a:extLst>
              <a:ext uri="{FF2B5EF4-FFF2-40B4-BE49-F238E27FC236}">
                <a16:creationId xmlns:a16="http://schemas.microsoft.com/office/drawing/2014/main" id="{F5E98B3C-BCDD-4F02-8EA3-651F93842E5E}"/>
              </a:ext>
            </a:extLst>
          </p:cNvPr>
          <p:cNvSpPr txBox="1"/>
          <p:nvPr/>
        </p:nvSpPr>
        <p:spPr>
          <a:xfrm>
            <a:off x="3511193" y="528947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82600" y="1658133"/>
            <a:ext cx="11226800" cy="3813176"/>
            <a:chOff x="262483" y="1658133"/>
            <a:chExt cx="11226800" cy="3813176"/>
          </a:xfrm>
          <a:solidFill>
            <a:srgbClr val="FFE401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311696" y="1681946"/>
              <a:ext cx="288925" cy="288925"/>
            </a:xfrm>
            <a:custGeom>
              <a:avLst/>
              <a:gdLst>
                <a:gd name="T0" fmla="*/ 76 w 77"/>
                <a:gd name="T1" fmla="*/ 17 h 77"/>
                <a:gd name="T2" fmla="*/ 77 w 77"/>
                <a:gd name="T3" fmla="*/ 74 h 77"/>
                <a:gd name="T4" fmla="*/ 74 w 77"/>
                <a:gd name="T5" fmla="*/ 77 h 77"/>
                <a:gd name="T6" fmla="*/ 0 w 77"/>
                <a:gd name="T7" fmla="*/ 76 h 77"/>
                <a:gd name="T8" fmla="*/ 0 w 77"/>
                <a:gd name="T9" fmla="*/ 7 h 77"/>
                <a:gd name="T10" fmla="*/ 2 w 77"/>
                <a:gd name="T11" fmla="*/ 2 h 77"/>
                <a:gd name="T12" fmla="*/ 7 w 77"/>
                <a:gd name="T13" fmla="*/ 0 h 77"/>
                <a:gd name="T14" fmla="*/ 59 w 77"/>
                <a:gd name="T15" fmla="*/ 1 h 77"/>
                <a:gd name="T16" fmla="*/ 63 w 77"/>
                <a:gd name="T17" fmla="*/ 5 h 77"/>
                <a:gd name="T18" fmla="*/ 64 w 77"/>
                <a:gd name="T19" fmla="*/ 16 h 77"/>
                <a:gd name="T20" fmla="*/ 7 w 77"/>
                <a:gd name="T21" fmla="*/ 3 h 77"/>
                <a:gd name="T22" fmla="*/ 4 w 77"/>
                <a:gd name="T23" fmla="*/ 5 h 77"/>
                <a:gd name="T24" fmla="*/ 3 w 77"/>
                <a:gd name="T25" fmla="*/ 7 h 77"/>
                <a:gd name="T26" fmla="*/ 60 w 77"/>
                <a:gd name="T27" fmla="*/ 16 h 77"/>
                <a:gd name="T28" fmla="*/ 60 w 77"/>
                <a:gd name="T29" fmla="*/ 6 h 77"/>
                <a:gd name="T30" fmla="*/ 58 w 77"/>
                <a:gd name="T31" fmla="*/ 4 h 77"/>
                <a:gd name="T32" fmla="*/ 7 w 77"/>
                <a:gd name="T33" fmla="*/ 3 h 77"/>
                <a:gd name="T34" fmla="*/ 73 w 77"/>
                <a:gd name="T35" fmla="*/ 19 h 77"/>
                <a:gd name="T36" fmla="*/ 3 w 77"/>
                <a:gd name="T37" fmla="*/ 74 h 77"/>
                <a:gd name="T38" fmla="*/ 51 w 77"/>
                <a:gd name="T39" fmla="*/ 47 h 77"/>
                <a:gd name="T40" fmla="*/ 53 w 77"/>
                <a:gd name="T41" fmla="*/ 41 h 77"/>
                <a:gd name="T42" fmla="*/ 59 w 77"/>
                <a:gd name="T43" fmla="*/ 38 h 77"/>
                <a:gd name="T44" fmla="*/ 65 w 77"/>
                <a:gd name="T45" fmla="*/ 41 h 77"/>
                <a:gd name="T46" fmla="*/ 67 w 77"/>
                <a:gd name="T47" fmla="*/ 47 h 77"/>
                <a:gd name="T48" fmla="*/ 65 w 77"/>
                <a:gd name="T49" fmla="*/ 52 h 77"/>
                <a:gd name="T50" fmla="*/ 59 w 77"/>
                <a:gd name="T51" fmla="*/ 54 h 77"/>
                <a:gd name="T52" fmla="*/ 53 w 77"/>
                <a:gd name="T53" fmla="*/ 52 h 77"/>
                <a:gd name="T54" fmla="*/ 51 w 77"/>
                <a:gd name="T55" fmla="*/ 47 h 77"/>
                <a:gd name="T56" fmla="*/ 63 w 77"/>
                <a:gd name="T57" fmla="*/ 45 h 77"/>
                <a:gd name="T58" fmla="*/ 61 w 77"/>
                <a:gd name="T59" fmla="*/ 42 h 77"/>
                <a:gd name="T60" fmla="*/ 57 w 77"/>
                <a:gd name="T61" fmla="*/ 42 h 77"/>
                <a:gd name="T62" fmla="*/ 54 w 77"/>
                <a:gd name="T63" fmla="*/ 45 h 77"/>
                <a:gd name="T64" fmla="*/ 54 w 77"/>
                <a:gd name="T65" fmla="*/ 48 h 77"/>
                <a:gd name="T66" fmla="*/ 57 w 77"/>
                <a:gd name="T67" fmla="*/ 51 h 77"/>
                <a:gd name="T68" fmla="*/ 61 w 77"/>
                <a:gd name="T69" fmla="*/ 51 h 77"/>
                <a:gd name="T70" fmla="*/ 63 w 77"/>
                <a:gd name="T71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77">
                  <a:moveTo>
                    <a:pt x="74" y="16"/>
                  </a:moveTo>
                  <a:cubicBezTo>
                    <a:pt x="75" y="16"/>
                    <a:pt x="75" y="16"/>
                    <a:pt x="76" y="17"/>
                  </a:cubicBezTo>
                  <a:cubicBezTo>
                    <a:pt x="76" y="17"/>
                    <a:pt x="77" y="18"/>
                    <a:pt x="77" y="18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7" y="75"/>
                    <a:pt x="76" y="76"/>
                    <a:pt x="76" y="76"/>
                  </a:cubicBezTo>
                  <a:cubicBezTo>
                    <a:pt x="75" y="77"/>
                    <a:pt x="75" y="77"/>
                    <a:pt x="74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1" y="77"/>
                    <a:pt x="0" y="76"/>
                  </a:cubicBezTo>
                  <a:cubicBezTo>
                    <a:pt x="0" y="76"/>
                    <a:pt x="0" y="75"/>
                    <a:pt x="0" y="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8" y="0"/>
                    <a:pt x="59" y="1"/>
                  </a:cubicBezTo>
                  <a:cubicBezTo>
                    <a:pt x="60" y="1"/>
                    <a:pt x="61" y="2"/>
                    <a:pt x="62" y="2"/>
                  </a:cubicBezTo>
                  <a:cubicBezTo>
                    <a:pt x="62" y="3"/>
                    <a:pt x="63" y="4"/>
                    <a:pt x="63" y="5"/>
                  </a:cubicBezTo>
                  <a:cubicBezTo>
                    <a:pt x="63" y="5"/>
                    <a:pt x="64" y="6"/>
                    <a:pt x="64" y="7"/>
                  </a:cubicBezTo>
                  <a:cubicBezTo>
                    <a:pt x="64" y="16"/>
                    <a:pt x="64" y="16"/>
                    <a:pt x="64" y="16"/>
                  </a:cubicBezTo>
                  <a:lnTo>
                    <a:pt x="74" y="16"/>
                  </a:lnTo>
                  <a:close/>
                  <a:moveTo>
                    <a:pt x="7" y="3"/>
                  </a:moveTo>
                  <a:cubicBezTo>
                    <a:pt x="6" y="3"/>
                    <a:pt x="6" y="3"/>
                    <a:pt x="5" y="4"/>
                  </a:cubicBezTo>
                  <a:cubicBezTo>
                    <a:pt x="5" y="4"/>
                    <a:pt x="5" y="4"/>
                    <a:pt x="4" y="5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0" y="6"/>
                    <a:pt x="60" y="6"/>
                  </a:cubicBezTo>
                  <a:cubicBezTo>
                    <a:pt x="60" y="5"/>
                    <a:pt x="60" y="5"/>
                    <a:pt x="59" y="5"/>
                  </a:cubicBezTo>
                  <a:cubicBezTo>
                    <a:pt x="59" y="4"/>
                    <a:pt x="59" y="4"/>
                    <a:pt x="58" y="4"/>
                  </a:cubicBezTo>
                  <a:cubicBezTo>
                    <a:pt x="58" y="3"/>
                    <a:pt x="57" y="3"/>
                    <a:pt x="57" y="3"/>
                  </a:cubicBezTo>
                  <a:lnTo>
                    <a:pt x="7" y="3"/>
                  </a:lnTo>
                  <a:close/>
                  <a:moveTo>
                    <a:pt x="73" y="74"/>
                  </a:moveTo>
                  <a:cubicBezTo>
                    <a:pt x="73" y="19"/>
                    <a:pt x="73" y="19"/>
                    <a:pt x="7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74"/>
                    <a:pt x="3" y="74"/>
                    <a:pt x="3" y="74"/>
                  </a:cubicBezTo>
                  <a:lnTo>
                    <a:pt x="73" y="74"/>
                  </a:lnTo>
                  <a:close/>
                  <a:moveTo>
                    <a:pt x="51" y="47"/>
                  </a:moveTo>
                  <a:cubicBezTo>
                    <a:pt x="51" y="45"/>
                    <a:pt x="51" y="44"/>
                    <a:pt x="52" y="43"/>
                  </a:cubicBezTo>
                  <a:cubicBezTo>
                    <a:pt x="52" y="42"/>
                    <a:pt x="53" y="41"/>
                    <a:pt x="53" y="41"/>
                  </a:cubicBezTo>
                  <a:cubicBezTo>
                    <a:pt x="54" y="40"/>
                    <a:pt x="55" y="40"/>
                    <a:pt x="56" y="39"/>
                  </a:cubicBezTo>
                  <a:cubicBezTo>
                    <a:pt x="57" y="39"/>
                    <a:pt x="58" y="38"/>
                    <a:pt x="59" y="38"/>
                  </a:cubicBezTo>
                  <a:cubicBezTo>
                    <a:pt x="60" y="38"/>
                    <a:pt x="61" y="39"/>
                    <a:pt x="62" y="39"/>
                  </a:cubicBezTo>
                  <a:cubicBezTo>
                    <a:pt x="63" y="40"/>
                    <a:pt x="64" y="40"/>
                    <a:pt x="65" y="41"/>
                  </a:cubicBezTo>
                  <a:cubicBezTo>
                    <a:pt x="65" y="42"/>
                    <a:pt x="66" y="42"/>
                    <a:pt x="66" y="43"/>
                  </a:cubicBezTo>
                  <a:cubicBezTo>
                    <a:pt x="67" y="44"/>
                    <a:pt x="67" y="45"/>
                    <a:pt x="67" y="47"/>
                  </a:cubicBezTo>
                  <a:cubicBezTo>
                    <a:pt x="67" y="48"/>
                    <a:pt x="67" y="49"/>
                    <a:pt x="66" y="50"/>
                  </a:cubicBezTo>
                  <a:cubicBezTo>
                    <a:pt x="66" y="51"/>
                    <a:pt x="65" y="51"/>
                    <a:pt x="65" y="52"/>
                  </a:cubicBezTo>
                  <a:cubicBezTo>
                    <a:pt x="64" y="53"/>
                    <a:pt x="63" y="53"/>
                    <a:pt x="62" y="54"/>
                  </a:cubicBezTo>
                  <a:cubicBezTo>
                    <a:pt x="61" y="54"/>
                    <a:pt x="60" y="54"/>
                    <a:pt x="59" y="54"/>
                  </a:cubicBezTo>
                  <a:cubicBezTo>
                    <a:pt x="58" y="54"/>
                    <a:pt x="57" y="54"/>
                    <a:pt x="56" y="54"/>
                  </a:cubicBezTo>
                  <a:cubicBezTo>
                    <a:pt x="55" y="53"/>
                    <a:pt x="54" y="53"/>
                    <a:pt x="53" y="52"/>
                  </a:cubicBezTo>
                  <a:cubicBezTo>
                    <a:pt x="53" y="51"/>
                    <a:pt x="52" y="51"/>
                    <a:pt x="52" y="50"/>
                  </a:cubicBezTo>
                  <a:cubicBezTo>
                    <a:pt x="51" y="49"/>
                    <a:pt x="51" y="48"/>
                    <a:pt x="51" y="47"/>
                  </a:cubicBezTo>
                  <a:close/>
                  <a:moveTo>
                    <a:pt x="64" y="47"/>
                  </a:moveTo>
                  <a:cubicBezTo>
                    <a:pt x="64" y="46"/>
                    <a:pt x="64" y="45"/>
                    <a:pt x="63" y="45"/>
                  </a:cubicBezTo>
                  <a:cubicBezTo>
                    <a:pt x="63" y="44"/>
                    <a:pt x="63" y="44"/>
                    <a:pt x="62" y="43"/>
                  </a:cubicBezTo>
                  <a:cubicBezTo>
                    <a:pt x="62" y="43"/>
                    <a:pt x="61" y="42"/>
                    <a:pt x="61" y="42"/>
                  </a:cubicBezTo>
                  <a:cubicBezTo>
                    <a:pt x="60" y="42"/>
                    <a:pt x="60" y="42"/>
                    <a:pt x="59" y="42"/>
                  </a:cubicBezTo>
                  <a:cubicBezTo>
                    <a:pt x="58" y="42"/>
                    <a:pt x="58" y="42"/>
                    <a:pt x="57" y="42"/>
                  </a:cubicBezTo>
                  <a:cubicBezTo>
                    <a:pt x="56" y="42"/>
                    <a:pt x="56" y="43"/>
                    <a:pt x="56" y="43"/>
                  </a:cubicBezTo>
                  <a:cubicBezTo>
                    <a:pt x="55" y="44"/>
                    <a:pt x="55" y="44"/>
                    <a:pt x="54" y="45"/>
                  </a:cubicBezTo>
                  <a:cubicBezTo>
                    <a:pt x="54" y="45"/>
                    <a:pt x="54" y="46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5" y="49"/>
                    <a:pt x="55" y="49"/>
                    <a:pt x="56" y="50"/>
                  </a:cubicBezTo>
                  <a:cubicBezTo>
                    <a:pt x="56" y="50"/>
                    <a:pt x="56" y="51"/>
                    <a:pt x="57" y="51"/>
                  </a:cubicBezTo>
                  <a:cubicBezTo>
                    <a:pt x="58" y="51"/>
                    <a:pt x="58" y="51"/>
                    <a:pt x="59" y="51"/>
                  </a:cubicBezTo>
                  <a:cubicBezTo>
                    <a:pt x="60" y="51"/>
                    <a:pt x="60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3" y="49"/>
                    <a:pt x="63" y="49"/>
                    <a:pt x="63" y="48"/>
                  </a:cubicBezTo>
                  <a:cubicBezTo>
                    <a:pt x="64" y="48"/>
                    <a:pt x="64" y="47"/>
                    <a:pt x="64" y="47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845096" y="1677183"/>
              <a:ext cx="300038" cy="296863"/>
            </a:xfrm>
            <a:custGeom>
              <a:avLst/>
              <a:gdLst>
                <a:gd name="T0" fmla="*/ 40 w 80"/>
                <a:gd name="T1" fmla="*/ 0 h 79"/>
                <a:gd name="T2" fmla="*/ 56 w 80"/>
                <a:gd name="T3" fmla="*/ 3 h 79"/>
                <a:gd name="T4" fmla="*/ 68 w 80"/>
                <a:gd name="T5" fmla="*/ 11 h 79"/>
                <a:gd name="T6" fmla="*/ 77 w 80"/>
                <a:gd name="T7" fmla="*/ 24 h 79"/>
                <a:gd name="T8" fmla="*/ 80 w 80"/>
                <a:gd name="T9" fmla="*/ 39 h 79"/>
                <a:gd name="T10" fmla="*/ 77 w 80"/>
                <a:gd name="T11" fmla="*/ 55 h 79"/>
                <a:gd name="T12" fmla="*/ 68 w 80"/>
                <a:gd name="T13" fmla="*/ 68 h 79"/>
                <a:gd name="T14" fmla="*/ 56 w 80"/>
                <a:gd name="T15" fmla="*/ 76 h 79"/>
                <a:gd name="T16" fmla="*/ 40 w 80"/>
                <a:gd name="T17" fmla="*/ 79 h 79"/>
                <a:gd name="T18" fmla="*/ 25 w 80"/>
                <a:gd name="T19" fmla="*/ 76 h 79"/>
                <a:gd name="T20" fmla="*/ 12 w 80"/>
                <a:gd name="T21" fmla="*/ 68 h 79"/>
                <a:gd name="T22" fmla="*/ 3 w 80"/>
                <a:gd name="T23" fmla="*/ 55 h 79"/>
                <a:gd name="T24" fmla="*/ 0 w 80"/>
                <a:gd name="T25" fmla="*/ 39 h 79"/>
                <a:gd name="T26" fmla="*/ 3 w 80"/>
                <a:gd name="T27" fmla="*/ 24 h 79"/>
                <a:gd name="T28" fmla="*/ 12 w 80"/>
                <a:gd name="T29" fmla="*/ 11 h 79"/>
                <a:gd name="T30" fmla="*/ 25 w 80"/>
                <a:gd name="T31" fmla="*/ 3 h 79"/>
                <a:gd name="T32" fmla="*/ 40 w 80"/>
                <a:gd name="T33" fmla="*/ 0 h 79"/>
                <a:gd name="T34" fmla="*/ 40 w 80"/>
                <a:gd name="T35" fmla="*/ 76 h 79"/>
                <a:gd name="T36" fmla="*/ 54 w 80"/>
                <a:gd name="T37" fmla="*/ 73 h 79"/>
                <a:gd name="T38" fmla="*/ 66 w 80"/>
                <a:gd name="T39" fmla="*/ 66 h 79"/>
                <a:gd name="T40" fmla="*/ 74 w 80"/>
                <a:gd name="T41" fmla="*/ 54 h 79"/>
                <a:gd name="T42" fmla="*/ 77 w 80"/>
                <a:gd name="T43" fmla="*/ 39 h 79"/>
                <a:gd name="T44" fmla="*/ 74 w 80"/>
                <a:gd name="T45" fmla="*/ 25 h 79"/>
                <a:gd name="T46" fmla="*/ 66 w 80"/>
                <a:gd name="T47" fmla="*/ 13 h 79"/>
                <a:gd name="T48" fmla="*/ 54 w 80"/>
                <a:gd name="T49" fmla="*/ 6 h 79"/>
                <a:gd name="T50" fmla="*/ 40 w 80"/>
                <a:gd name="T51" fmla="*/ 3 h 79"/>
                <a:gd name="T52" fmla="*/ 26 w 80"/>
                <a:gd name="T53" fmla="*/ 6 h 79"/>
                <a:gd name="T54" fmla="*/ 14 w 80"/>
                <a:gd name="T55" fmla="*/ 13 h 79"/>
                <a:gd name="T56" fmla="*/ 6 w 80"/>
                <a:gd name="T57" fmla="*/ 25 h 79"/>
                <a:gd name="T58" fmla="*/ 3 w 80"/>
                <a:gd name="T59" fmla="*/ 39 h 79"/>
                <a:gd name="T60" fmla="*/ 6 w 80"/>
                <a:gd name="T61" fmla="*/ 54 h 79"/>
                <a:gd name="T62" fmla="*/ 14 w 80"/>
                <a:gd name="T63" fmla="*/ 66 h 79"/>
                <a:gd name="T64" fmla="*/ 26 w 80"/>
                <a:gd name="T65" fmla="*/ 73 h 79"/>
                <a:gd name="T66" fmla="*/ 40 w 80"/>
                <a:gd name="T67" fmla="*/ 76 h 79"/>
                <a:gd name="T68" fmla="*/ 26 w 80"/>
                <a:gd name="T69" fmla="*/ 31 h 79"/>
                <a:gd name="T70" fmla="*/ 39 w 80"/>
                <a:gd name="T71" fmla="*/ 31 h 79"/>
                <a:gd name="T72" fmla="*/ 50 w 80"/>
                <a:gd name="T73" fmla="*/ 21 h 79"/>
                <a:gd name="T74" fmla="*/ 50 w 80"/>
                <a:gd name="T75" fmla="*/ 58 h 79"/>
                <a:gd name="T76" fmla="*/ 39 w 80"/>
                <a:gd name="T77" fmla="*/ 48 h 79"/>
                <a:gd name="T78" fmla="*/ 26 w 80"/>
                <a:gd name="T79" fmla="*/ 48 h 79"/>
                <a:gd name="T80" fmla="*/ 26 w 80"/>
                <a:gd name="T81" fmla="*/ 31 h 79"/>
                <a:gd name="T82" fmla="*/ 41 w 80"/>
                <a:gd name="T83" fmla="*/ 34 h 79"/>
                <a:gd name="T84" fmla="*/ 40 w 80"/>
                <a:gd name="T85" fmla="*/ 35 h 79"/>
                <a:gd name="T86" fmla="*/ 29 w 80"/>
                <a:gd name="T87" fmla="*/ 35 h 79"/>
                <a:gd name="T88" fmla="*/ 29 w 80"/>
                <a:gd name="T89" fmla="*/ 44 h 79"/>
                <a:gd name="T90" fmla="*/ 40 w 80"/>
                <a:gd name="T91" fmla="*/ 44 h 79"/>
                <a:gd name="T92" fmla="*/ 47 w 80"/>
                <a:gd name="T93" fmla="*/ 51 h 79"/>
                <a:gd name="T94" fmla="*/ 47 w 80"/>
                <a:gd name="T95" fmla="*/ 28 h 79"/>
                <a:gd name="T96" fmla="*/ 41 w 80"/>
                <a:gd name="T97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79">
                  <a:moveTo>
                    <a:pt x="40" y="0"/>
                  </a:moveTo>
                  <a:cubicBezTo>
                    <a:pt x="46" y="0"/>
                    <a:pt x="51" y="1"/>
                    <a:pt x="56" y="3"/>
                  </a:cubicBezTo>
                  <a:cubicBezTo>
                    <a:pt x="61" y="5"/>
                    <a:pt x="65" y="8"/>
                    <a:pt x="68" y="11"/>
                  </a:cubicBezTo>
                  <a:cubicBezTo>
                    <a:pt x="72" y="15"/>
                    <a:pt x="75" y="19"/>
                    <a:pt x="77" y="24"/>
                  </a:cubicBezTo>
                  <a:cubicBezTo>
                    <a:pt x="79" y="29"/>
                    <a:pt x="80" y="34"/>
                    <a:pt x="80" y="39"/>
                  </a:cubicBezTo>
                  <a:cubicBezTo>
                    <a:pt x="80" y="45"/>
                    <a:pt x="79" y="50"/>
                    <a:pt x="77" y="55"/>
                  </a:cubicBezTo>
                  <a:cubicBezTo>
                    <a:pt x="75" y="60"/>
                    <a:pt x="72" y="64"/>
                    <a:pt x="68" y="68"/>
                  </a:cubicBezTo>
                  <a:cubicBezTo>
                    <a:pt x="65" y="71"/>
                    <a:pt x="61" y="74"/>
                    <a:pt x="56" y="76"/>
                  </a:cubicBezTo>
                  <a:cubicBezTo>
                    <a:pt x="51" y="78"/>
                    <a:pt x="46" y="79"/>
                    <a:pt x="40" y="79"/>
                  </a:cubicBezTo>
                  <a:cubicBezTo>
                    <a:pt x="35" y="79"/>
                    <a:pt x="29" y="78"/>
                    <a:pt x="25" y="76"/>
                  </a:cubicBezTo>
                  <a:cubicBezTo>
                    <a:pt x="20" y="74"/>
                    <a:pt x="15" y="71"/>
                    <a:pt x="12" y="68"/>
                  </a:cubicBezTo>
                  <a:cubicBezTo>
                    <a:pt x="8" y="64"/>
                    <a:pt x="5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ubicBezTo>
                    <a:pt x="5" y="19"/>
                    <a:pt x="8" y="15"/>
                    <a:pt x="12" y="11"/>
                  </a:cubicBezTo>
                  <a:cubicBezTo>
                    <a:pt x="15" y="8"/>
                    <a:pt x="20" y="5"/>
                    <a:pt x="25" y="3"/>
                  </a:cubicBezTo>
                  <a:cubicBezTo>
                    <a:pt x="29" y="1"/>
                    <a:pt x="35" y="0"/>
                    <a:pt x="40" y="0"/>
                  </a:cubicBezTo>
                  <a:close/>
                  <a:moveTo>
                    <a:pt x="40" y="76"/>
                  </a:moveTo>
                  <a:cubicBezTo>
                    <a:pt x="45" y="76"/>
                    <a:pt x="50" y="75"/>
                    <a:pt x="54" y="73"/>
                  </a:cubicBezTo>
                  <a:cubicBezTo>
                    <a:pt x="59" y="71"/>
                    <a:pt x="63" y="69"/>
                    <a:pt x="66" y="66"/>
                  </a:cubicBezTo>
                  <a:cubicBezTo>
                    <a:pt x="69" y="62"/>
                    <a:pt x="72" y="58"/>
                    <a:pt x="74" y="54"/>
                  </a:cubicBezTo>
                  <a:cubicBezTo>
                    <a:pt x="76" y="49"/>
                    <a:pt x="77" y="45"/>
                    <a:pt x="77" y="39"/>
                  </a:cubicBezTo>
                  <a:cubicBezTo>
                    <a:pt x="77" y="34"/>
                    <a:pt x="76" y="30"/>
                    <a:pt x="74" y="25"/>
                  </a:cubicBezTo>
                  <a:cubicBezTo>
                    <a:pt x="72" y="21"/>
                    <a:pt x="69" y="17"/>
                    <a:pt x="66" y="13"/>
                  </a:cubicBezTo>
                  <a:cubicBezTo>
                    <a:pt x="63" y="10"/>
                    <a:pt x="59" y="8"/>
                    <a:pt x="54" y="6"/>
                  </a:cubicBezTo>
                  <a:cubicBezTo>
                    <a:pt x="50" y="4"/>
                    <a:pt x="45" y="3"/>
                    <a:pt x="40" y="3"/>
                  </a:cubicBezTo>
                  <a:cubicBezTo>
                    <a:pt x="35" y="3"/>
                    <a:pt x="30" y="4"/>
                    <a:pt x="26" y="6"/>
                  </a:cubicBezTo>
                  <a:cubicBezTo>
                    <a:pt x="21" y="8"/>
                    <a:pt x="17" y="10"/>
                    <a:pt x="14" y="13"/>
                  </a:cubicBezTo>
                  <a:cubicBezTo>
                    <a:pt x="11" y="17"/>
                    <a:pt x="8" y="21"/>
                    <a:pt x="6" y="25"/>
                  </a:cubicBezTo>
                  <a:cubicBezTo>
                    <a:pt x="4" y="30"/>
                    <a:pt x="3" y="34"/>
                    <a:pt x="3" y="39"/>
                  </a:cubicBezTo>
                  <a:cubicBezTo>
                    <a:pt x="3" y="45"/>
                    <a:pt x="4" y="49"/>
                    <a:pt x="6" y="54"/>
                  </a:cubicBezTo>
                  <a:cubicBezTo>
                    <a:pt x="8" y="58"/>
                    <a:pt x="11" y="62"/>
                    <a:pt x="14" y="66"/>
                  </a:cubicBezTo>
                  <a:cubicBezTo>
                    <a:pt x="17" y="69"/>
                    <a:pt x="21" y="71"/>
                    <a:pt x="26" y="73"/>
                  </a:cubicBezTo>
                  <a:cubicBezTo>
                    <a:pt x="30" y="75"/>
                    <a:pt x="35" y="76"/>
                    <a:pt x="40" y="76"/>
                  </a:cubicBezTo>
                  <a:close/>
                  <a:moveTo>
                    <a:pt x="26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26" y="48"/>
                    <a:pt x="26" y="48"/>
                    <a:pt x="26" y="48"/>
                  </a:cubicBezTo>
                  <a:lnTo>
                    <a:pt x="26" y="31"/>
                  </a:lnTo>
                  <a:close/>
                  <a:moveTo>
                    <a:pt x="41" y="34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28"/>
                    <a:pt x="47" y="28"/>
                    <a:pt x="47" y="28"/>
                  </a:cubicBezTo>
                  <a:lnTo>
                    <a:pt x="41" y="3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384846" y="1677183"/>
              <a:ext cx="300038" cy="296863"/>
            </a:xfrm>
            <a:custGeom>
              <a:avLst/>
              <a:gdLst>
                <a:gd name="T0" fmla="*/ 47 w 80"/>
                <a:gd name="T1" fmla="*/ 75 h 79"/>
                <a:gd name="T2" fmla="*/ 61 w 80"/>
                <a:gd name="T3" fmla="*/ 70 h 79"/>
                <a:gd name="T4" fmla="*/ 68 w 80"/>
                <a:gd name="T5" fmla="*/ 68 h 79"/>
                <a:gd name="T6" fmla="*/ 56 w 80"/>
                <a:gd name="T7" fmla="*/ 76 h 79"/>
                <a:gd name="T8" fmla="*/ 40 w 80"/>
                <a:gd name="T9" fmla="*/ 79 h 79"/>
                <a:gd name="T10" fmla="*/ 12 w 80"/>
                <a:gd name="T11" fmla="*/ 68 h 79"/>
                <a:gd name="T12" fmla="*/ 0 w 80"/>
                <a:gd name="T13" fmla="*/ 39 h 79"/>
                <a:gd name="T14" fmla="*/ 12 w 80"/>
                <a:gd name="T15" fmla="*/ 11 h 79"/>
                <a:gd name="T16" fmla="*/ 40 w 80"/>
                <a:gd name="T17" fmla="*/ 0 h 79"/>
                <a:gd name="T18" fmla="*/ 56 w 80"/>
                <a:gd name="T19" fmla="*/ 3 h 79"/>
                <a:gd name="T20" fmla="*/ 68 w 80"/>
                <a:gd name="T21" fmla="*/ 11 h 79"/>
                <a:gd name="T22" fmla="*/ 61 w 80"/>
                <a:gd name="T23" fmla="*/ 9 h 79"/>
                <a:gd name="T24" fmla="*/ 47 w 80"/>
                <a:gd name="T25" fmla="*/ 3 h 79"/>
                <a:gd name="T26" fmla="*/ 26 w 80"/>
                <a:gd name="T27" fmla="*/ 6 h 79"/>
                <a:gd name="T28" fmla="*/ 6 w 80"/>
                <a:gd name="T29" fmla="*/ 25 h 79"/>
                <a:gd name="T30" fmla="*/ 6 w 80"/>
                <a:gd name="T31" fmla="*/ 54 h 79"/>
                <a:gd name="T32" fmla="*/ 26 w 80"/>
                <a:gd name="T33" fmla="*/ 73 h 79"/>
                <a:gd name="T34" fmla="*/ 26 w 80"/>
                <a:gd name="T35" fmla="*/ 31 h 79"/>
                <a:gd name="T36" fmla="*/ 50 w 80"/>
                <a:gd name="T37" fmla="*/ 21 h 79"/>
                <a:gd name="T38" fmla="*/ 39 w 80"/>
                <a:gd name="T39" fmla="*/ 48 h 79"/>
                <a:gd name="T40" fmla="*/ 26 w 80"/>
                <a:gd name="T41" fmla="*/ 31 h 79"/>
                <a:gd name="T42" fmla="*/ 40 w 80"/>
                <a:gd name="T43" fmla="*/ 35 h 79"/>
                <a:gd name="T44" fmla="*/ 29 w 80"/>
                <a:gd name="T45" fmla="*/ 44 h 79"/>
                <a:gd name="T46" fmla="*/ 47 w 80"/>
                <a:gd name="T47" fmla="*/ 51 h 79"/>
                <a:gd name="T48" fmla="*/ 41 w 80"/>
                <a:gd name="T49" fmla="*/ 34 h 79"/>
                <a:gd name="T50" fmla="*/ 54 w 80"/>
                <a:gd name="T51" fmla="*/ 50 h 79"/>
                <a:gd name="T52" fmla="*/ 57 w 80"/>
                <a:gd name="T53" fmla="*/ 45 h 79"/>
                <a:gd name="T54" fmla="*/ 58 w 80"/>
                <a:gd name="T55" fmla="*/ 39 h 79"/>
                <a:gd name="T56" fmla="*/ 57 w 80"/>
                <a:gd name="T57" fmla="*/ 34 h 79"/>
                <a:gd name="T58" fmla="*/ 54 w 80"/>
                <a:gd name="T59" fmla="*/ 29 h 79"/>
                <a:gd name="T60" fmla="*/ 59 w 80"/>
                <a:gd name="T61" fmla="*/ 30 h 79"/>
                <a:gd name="T62" fmla="*/ 61 w 80"/>
                <a:gd name="T63" fmla="*/ 36 h 79"/>
                <a:gd name="T64" fmla="*/ 61 w 80"/>
                <a:gd name="T65" fmla="*/ 43 h 79"/>
                <a:gd name="T66" fmla="*/ 59 w 80"/>
                <a:gd name="T67" fmla="*/ 49 h 79"/>
                <a:gd name="T68" fmla="*/ 65 w 80"/>
                <a:gd name="T69" fmla="*/ 58 h 79"/>
                <a:gd name="T70" fmla="*/ 64 w 80"/>
                <a:gd name="T71" fmla="*/ 52 h 79"/>
                <a:gd name="T72" fmla="*/ 67 w 80"/>
                <a:gd name="T73" fmla="*/ 44 h 79"/>
                <a:gd name="T74" fmla="*/ 67 w 80"/>
                <a:gd name="T75" fmla="*/ 35 h 79"/>
                <a:gd name="T76" fmla="*/ 64 w 80"/>
                <a:gd name="T77" fmla="*/ 27 h 79"/>
                <a:gd name="T78" fmla="*/ 65 w 80"/>
                <a:gd name="T79" fmla="*/ 21 h 79"/>
                <a:gd name="T80" fmla="*/ 69 w 80"/>
                <a:gd name="T81" fmla="*/ 30 h 79"/>
                <a:gd name="T82" fmla="*/ 71 w 80"/>
                <a:gd name="T83" fmla="*/ 39 h 79"/>
                <a:gd name="T84" fmla="*/ 69 w 80"/>
                <a:gd name="T85" fmla="*/ 49 h 79"/>
                <a:gd name="T86" fmla="*/ 65 w 80"/>
                <a:gd name="T87" fmla="*/ 58 h 79"/>
                <a:gd name="T88" fmla="*/ 76 w 80"/>
                <a:gd name="T89" fmla="*/ 21 h 79"/>
                <a:gd name="T90" fmla="*/ 80 w 80"/>
                <a:gd name="T91" fmla="*/ 33 h 79"/>
                <a:gd name="T92" fmla="*/ 80 w 80"/>
                <a:gd name="T93" fmla="*/ 46 h 79"/>
                <a:gd name="T94" fmla="*/ 76 w 80"/>
                <a:gd name="T95" fmla="*/ 58 h 79"/>
                <a:gd name="T96" fmla="*/ 70 w 80"/>
                <a:gd name="T97" fmla="*/ 61 h 79"/>
                <a:gd name="T98" fmla="*/ 75 w 80"/>
                <a:gd name="T99" fmla="*/ 51 h 79"/>
                <a:gd name="T100" fmla="*/ 77 w 80"/>
                <a:gd name="T101" fmla="*/ 39 h 79"/>
                <a:gd name="T102" fmla="*/ 75 w 80"/>
                <a:gd name="T103" fmla="*/ 28 h 79"/>
                <a:gd name="T104" fmla="*/ 70 w 80"/>
                <a:gd name="T105" fmla="*/ 1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79">
                  <a:moveTo>
                    <a:pt x="40" y="76"/>
                  </a:moveTo>
                  <a:cubicBezTo>
                    <a:pt x="43" y="76"/>
                    <a:pt x="45" y="76"/>
                    <a:pt x="47" y="75"/>
                  </a:cubicBezTo>
                  <a:cubicBezTo>
                    <a:pt x="50" y="75"/>
                    <a:pt x="52" y="74"/>
                    <a:pt x="54" y="73"/>
                  </a:cubicBezTo>
                  <a:cubicBezTo>
                    <a:pt x="57" y="72"/>
                    <a:pt x="59" y="71"/>
                    <a:pt x="61" y="70"/>
                  </a:cubicBezTo>
                  <a:cubicBezTo>
                    <a:pt x="63" y="69"/>
                    <a:pt x="64" y="67"/>
                    <a:pt x="66" y="66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70"/>
                    <a:pt x="65" y="71"/>
                    <a:pt x="62" y="73"/>
                  </a:cubicBezTo>
                  <a:cubicBezTo>
                    <a:pt x="60" y="74"/>
                    <a:pt x="58" y="75"/>
                    <a:pt x="56" y="76"/>
                  </a:cubicBezTo>
                  <a:cubicBezTo>
                    <a:pt x="53" y="77"/>
                    <a:pt x="51" y="78"/>
                    <a:pt x="48" y="79"/>
                  </a:cubicBezTo>
                  <a:cubicBezTo>
                    <a:pt x="46" y="79"/>
                    <a:pt x="43" y="79"/>
                    <a:pt x="40" y="79"/>
                  </a:cubicBezTo>
                  <a:cubicBezTo>
                    <a:pt x="35" y="79"/>
                    <a:pt x="29" y="78"/>
                    <a:pt x="25" y="76"/>
                  </a:cubicBezTo>
                  <a:cubicBezTo>
                    <a:pt x="20" y="74"/>
                    <a:pt x="15" y="71"/>
                    <a:pt x="12" y="68"/>
                  </a:cubicBezTo>
                  <a:cubicBezTo>
                    <a:pt x="8" y="64"/>
                    <a:pt x="5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ubicBezTo>
                    <a:pt x="5" y="19"/>
                    <a:pt x="8" y="15"/>
                    <a:pt x="12" y="11"/>
                  </a:cubicBezTo>
                  <a:cubicBezTo>
                    <a:pt x="15" y="8"/>
                    <a:pt x="20" y="5"/>
                    <a:pt x="25" y="3"/>
                  </a:cubicBezTo>
                  <a:cubicBezTo>
                    <a:pt x="29" y="1"/>
                    <a:pt x="35" y="0"/>
                    <a:pt x="40" y="0"/>
                  </a:cubicBezTo>
                  <a:cubicBezTo>
                    <a:pt x="43" y="0"/>
                    <a:pt x="46" y="0"/>
                    <a:pt x="48" y="0"/>
                  </a:cubicBezTo>
                  <a:cubicBezTo>
                    <a:pt x="51" y="1"/>
                    <a:pt x="53" y="2"/>
                    <a:pt x="56" y="3"/>
                  </a:cubicBezTo>
                  <a:cubicBezTo>
                    <a:pt x="58" y="4"/>
                    <a:pt x="60" y="5"/>
                    <a:pt x="62" y="6"/>
                  </a:cubicBezTo>
                  <a:cubicBezTo>
                    <a:pt x="65" y="8"/>
                    <a:pt x="67" y="9"/>
                    <a:pt x="68" y="11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4" y="12"/>
                    <a:pt x="63" y="10"/>
                    <a:pt x="61" y="9"/>
                  </a:cubicBezTo>
                  <a:cubicBezTo>
                    <a:pt x="59" y="8"/>
                    <a:pt x="57" y="7"/>
                    <a:pt x="54" y="6"/>
                  </a:cubicBezTo>
                  <a:cubicBezTo>
                    <a:pt x="52" y="5"/>
                    <a:pt x="50" y="4"/>
                    <a:pt x="47" y="3"/>
                  </a:cubicBezTo>
                  <a:cubicBezTo>
                    <a:pt x="45" y="3"/>
                    <a:pt x="43" y="3"/>
                    <a:pt x="40" y="3"/>
                  </a:cubicBezTo>
                  <a:cubicBezTo>
                    <a:pt x="35" y="3"/>
                    <a:pt x="30" y="4"/>
                    <a:pt x="26" y="6"/>
                  </a:cubicBezTo>
                  <a:cubicBezTo>
                    <a:pt x="21" y="8"/>
                    <a:pt x="17" y="10"/>
                    <a:pt x="14" y="13"/>
                  </a:cubicBezTo>
                  <a:cubicBezTo>
                    <a:pt x="11" y="17"/>
                    <a:pt x="8" y="21"/>
                    <a:pt x="6" y="25"/>
                  </a:cubicBezTo>
                  <a:cubicBezTo>
                    <a:pt x="4" y="30"/>
                    <a:pt x="3" y="34"/>
                    <a:pt x="3" y="39"/>
                  </a:cubicBezTo>
                  <a:cubicBezTo>
                    <a:pt x="3" y="45"/>
                    <a:pt x="4" y="49"/>
                    <a:pt x="6" y="54"/>
                  </a:cubicBezTo>
                  <a:cubicBezTo>
                    <a:pt x="8" y="58"/>
                    <a:pt x="11" y="62"/>
                    <a:pt x="14" y="66"/>
                  </a:cubicBezTo>
                  <a:cubicBezTo>
                    <a:pt x="17" y="69"/>
                    <a:pt x="21" y="71"/>
                    <a:pt x="26" y="73"/>
                  </a:cubicBezTo>
                  <a:cubicBezTo>
                    <a:pt x="30" y="75"/>
                    <a:pt x="35" y="76"/>
                    <a:pt x="40" y="76"/>
                  </a:cubicBezTo>
                  <a:close/>
                  <a:moveTo>
                    <a:pt x="26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26" y="48"/>
                    <a:pt x="26" y="48"/>
                    <a:pt x="26" y="48"/>
                  </a:cubicBezTo>
                  <a:lnTo>
                    <a:pt x="26" y="31"/>
                  </a:lnTo>
                  <a:close/>
                  <a:moveTo>
                    <a:pt x="41" y="34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28"/>
                    <a:pt x="47" y="28"/>
                    <a:pt x="47" y="28"/>
                  </a:cubicBezTo>
                  <a:lnTo>
                    <a:pt x="41" y="34"/>
                  </a:lnTo>
                  <a:close/>
                  <a:moveTo>
                    <a:pt x="57" y="52"/>
                  </a:moveTo>
                  <a:cubicBezTo>
                    <a:pt x="54" y="50"/>
                    <a:pt x="54" y="50"/>
                    <a:pt x="54" y="50"/>
                  </a:cubicBezTo>
                  <a:cubicBezTo>
                    <a:pt x="55" y="49"/>
                    <a:pt x="55" y="48"/>
                    <a:pt x="56" y="48"/>
                  </a:cubicBezTo>
                  <a:cubicBezTo>
                    <a:pt x="56" y="47"/>
                    <a:pt x="56" y="46"/>
                    <a:pt x="57" y="45"/>
                  </a:cubicBezTo>
                  <a:cubicBezTo>
                    <a:pt x="57" y="44"/>
                    <a:pt x="57" y="43"/>
                    <a:pt x="57" y="42"/>
                  </a:cubicBezTo>
                  <a:cubicBezTo>
                    <a:pt x="58" y="41"/>
                    <a:pt x="58" y="40"/>
                    <a:pt x="58" y="39"/>
                  </a:cubicBezTo>
                  <a:cubicBezTo>
                    <a:pt x="58" y="38"/>
                    <a:pt x="58" y="38"/>
                    <a:pt x="57" y="37"/>
                  </a:cubicBezTo>
                  <a:cubicBezTo>
                    <a:pt x="57" y="36"/>
                    <a:pt x="57" y="35"/>
                    <a:pt x="57" y="34"/>
                  </a:cubicBezTo>
                  <a:cubicBezTo>
                    <a:pt x="56" y="33"/>
                    <a:pt x="56" y="32"/>
                    <a:pt x="56" y="31"/>
                  </a:cubicBezTo>
                  <a:cubicBezTo>
                    <a:pt x="55" y="31"/>
                    <a:pt x="55" y="30"/>
                    <a:pt x="54" y="2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8"/>
                    <a:pt x="58" y="29"/>
                    <a:pt x="59" y="30"/>
                  </a:cubicBezTo>
                  <a:cubicBezTo>
                    <a:pt x="59" y="31"/>
                    <a:pt x="59" y="32"/>
                    <a:pt x="60" y="33"/>
                  </a:cubicBezTo>
                  <a:cubicBezTo>
                    <a:pt x="60" y="34"/>
                    <a:pt x="60" y="35"/>
                    <a:pt x="61" y="36"/>
                  </a:cubicBezTo>
                  <a:cubicBezTo>
                    <a:pt x="61" y="37"/>
                    <a:pt x="61" y="38"/>
                    <a:pt x="61" y="39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4"/>
                    <a:pt x="60" y="45"/>
                    <a:pt x="60" y="46"/>
                  </a:cubicBezTo>
                  <a:cubicBezTo>
                    <a:pt x="59" y="47"/>
                    <a:pt x="59" y="48"/>
                    <a:pt x="59" y="49"/>
                  </a:cubicBezTo>
                  <a:cubicBezTo>
                    <a:pt x="58" y="50"/>
                    <a:pt x="57" y="51"/>
                    <a:pt x="57" y="52"/>
                  </a:cubicBezTo>
                  <a:close/>
                  <a:moveTo>
                    <a:pt x="65" y="58"/>
                  </a:moveTo>
                  <a:cubicBezTo>
                    <a:pt x="62" y="56"/>
                    <a:pt x="62" y="56"/>
                    <a:pt x="62" y="56"/>
                  </a:cubicBezTo>
                  <a:cubicBezTo>
                    <a:pt x="63" y="54"/>
                    <a:pt x="64" y="53"/>
                    <a:pt x="64" y="52"/>
                  </a:cubicBezTo>
                  <a:cubicBezTo>
                    <a:pt x="65" y="51"/>
                    <a:pt x="65" y="49"/>
                    <a:pt x="66" y="48"/>
                  </a:cubicBezTo>
                  <a:cubicBezTo>
                    <a:pt x="66" y="47"/>
                    <a:pt x="67" y="45"/>
                    <a:pt x="67" y="44"/>
                  </a:cubicBezTo>
                  <a:cubicBezTo>
                    <a:pt x="67" y="42"/>
                    <a:pt x="67" y="41"/>
                    <a:pt x="67" y="39"/>
                  </a:cubicBezTo>
                  <a:cubicBezTo>
                    <a:pt x="67" y="38"/>
                    <a:pt x="67" y="37"/>
                    <a:pt x="67" y="35"/>
                  </a:cubicBezTo>
                  <a:cubicBezTo>
                    <a:pt x="67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4" y="26"/>
                    <a:pt x="63" y="24"/>
                    <a:pt x="62" y="23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3"/>
                    <a:pt x="66" y="24"/>
                    <a:pt x="67" y="25"/>
                  </a:cubicBezTo>
                  <a:cubicBezTo>
                    <a:pt x="68" y="27"/>
                    <a:pt x="68" y="28"/>
                    <a:pt x="69" y="30"/>
                  </a:cubicBezTo>
                  <a:cubicBezTo>
                    <a:pt x="69" y="31"/>
                    <a:pt x="70" y="33"/>
                    <a:pt x="70" y="34"/>
                  </a:cubicBezTo>
                  <a:cubicBezTo>
                    <a:pt x="70" y="36"/>
                    <a:pt x="71" y="38"/>
                    <a:pt x="71" y="39"/>
                  </a:cubicBezTo>
                  <a:cubicBezTo>
                    <a:pt x="71" y="41"/>
                    <a:pt x="70" y="43"/>
                    <a:pt x="70" y="45"/>
                  </a:cubicBezTo>
                  <a:cubicBezTo>
                    <a:pt x="70" y="46"/>
                    <a:pt x="69" y="48"/>
                    <a:pt x="69" y="49"/>
                  </a:cubicBezTo>
                  <a:cubicBezTo>
                    <a:pt x="68" y="51"/>
                    <a:pt x="68" y="52"/>
                    <a:pt x="67" y="54"/>
                  </a:cubicBezTo>
                  <a:cubicBezTo>
                    <a:pt x="66" y="55"/>
                    <a:pt x="65" y="56"/>
                    <a:pt x="65" y="58"/>
                  </a:cubicBezTo>
                  <a:close/>
                  <a:moveTo>
                    <a:pt x="72" y="16"/>
                  </a:moveTo>
                  <a:cubicBezTo>
                    <a:pt x="73" y="17"/>
                    <a:pt x="75" y="19"/>
                    <a:pt x="76" y="21"/>
                  </a:cubicBezTo>
                  <a:cubicBezTo>
                    <a:pt x="77" y="23"/>
                    <a:pt x="77" y="25"/>
                    <a:pt x="78" y="27"/>
                  </a:cubicBezTo>
                  <a:cubicBezTo>
                    <a:pt x="79" y="29"/>
                    <a:pt x="79" y="31"/>
                    <a:pt x="80" y="33"/>
                  </a:cubicBezTo>
                  <a:cubicBezTo>
                    <a:pt x="80" y="35"/>
                    <a:pt x="80" y="37"/>
                    <a:pt x="80" y="39"/>
                  </a:cubicBezTo>
                  <a:cubicBezTo>
                    <a:pt x="80" y="42"/>
                    <a:pt x="80" y="44"/>
                    <a:pt x="80" y="46"/>
                  </a:cubicBezTo>
                  <a:cubicBezTo>
                    <a:pt x="79" y="48"/>
                    <a:pt x="79" y="50"/>
                    <a:pt x="78" y="52"/>
                  </a:cubicBezTo>
                  <a:cubicBezTo>
                    <a:pt x="77" y="54"/>
                    <a:pt x="77" y="56"/>
                    <a:pt x="76" y="58"/>
                  </a:cubicBezTo>
                  <a:cubicBezTo>
                    <a:pt x="75" y="60"/>
                    <a:pt x="73" y="62"/>
                    <a:pt x="72" y="63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0"/>
                    <a:pt x="72" y="58"/>
                    <a:pt x="73" y="57"/>
                  </a:cubicBezTo>
                  <a:cubicBezTo>
                    <a:pt x="74" y="55"/>
                    <a:pt x="74" y="53"/>
                    <a:pt x="75" y="51"/>
                  </a:cubicBezTo>
                  <a:cubicBezTo>
                    <a:pt x="76" y="49"/>
                    <a:pt x="76" y="47"/>
                    <a:pt x="76" y="45"/>
                  </a:cubicBezTo>
                  <a:cubicBezTo>
                    <a:pt x="77" y="43"/>
                    <a:pt x="77" y="41"/>
                    <a:pt x="77" y="39"/>
                  </a:cubicBezTo>
                  <a:cubicBezTo>
                    <a:pt x="77" y="37"/>
                    <a:pt x="77" y="35"/>
                    <a:pt x="76" y="33"/>
                  </a:cubicBezTo>
                  <a:cubicBezTo>
                    <a:pt x="76" y="31"/>
                    <a:pt x="76" y="30"/>
                    <a:pt x="75" y="28"/>
                  </a:cubicBezTo>
                  <a:cubicBezTo>
                    <a:pt x="74" y="26"/>
                    <a:pt x="74" y="24"/>
                    <a:pt x="73" y="22"/>
                  </a:cubicBezTo>
                  <a:cubicBezTo>
                    <a:pt x="72" y="21"/>
                    <a:pt x="71" y="19"/>
                    <a:pt x="70" y="18"/>
                  </a:cubicBezTo>
                  <a:lnTo>
                    <a:pt x="72" y="1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896021" y="1745446"/>
              <a:ext cx="360363" cy="161925"/>
            </a:xfrm>
            <a:custGeom>
              <a:avLst/>
              <a:gdLst>
                <a:gd name="T0" fmla="*/ 83 w 96"/>
                <a:gd name="T1" fmla="*/ 2 h 43"/>
                <a:gd name="T2" fmla="*/ 94 w 96"/>
                <a:gd name="T3" fmla="*/ 13 h 43"/>
                <a:gd name="T4" fmla="*/ 94 w 96"/>
                <a:gd name="T5" fmla="*/ 30 h 43"/>
                <a:gd name="T6" fmla="*/ 83 w 96"/>
                <a:gd name="T7" fmla="*/ 41 h 43"/>
                <a:gd name="T8" fmla="*/ 22 w 96"/>
                <a:gd name="T9" fmla="*/ 43 h 43"/>
                <a:gd name="T10" fmla="*/ 7 w 96"/>
                <a:gd name="T11" fmla="*/ 37 h 43"/>
                <a:gd name="T12" fmla="*/ 0 w 96"/>
                <a:gd name="T13" fmla="*/ 21 h 43"/>
                <a:gd name="T14" fmla="*/ 7 w 96"/>
                <a:gd name="T15" fmla="*/ 6 h 43"/>
                <a:gd name="T16" fmla="*/ 22 w 96"/>
                <a:gd name="T17" fmla="*/ 0 h 43"/>
                <a:gd name="T18" fmla="*/ 37 w 96"/>
                <a:gd name="T19" fmla="*/ 6 h 43"/>
                <a:gd name="T20" fmla="*/ 43 w 96"/>
                <a:gd name="T21" fmla="*/ 21 h 43"/>
                <a:gd name="T22" fmla="*/ 40 w 96"/>
                <a:gd name="T23" fmla="*/ 32 h 43"/>
                <a:gd name="T24" fmla="*/ 33 w 96"/>
                <a:gd name="T25" fmla="*/ 40 h 43"/>
                <a:gd name="T26" fmla="*/ 59 w 96"/>
                <a:gd name="T27" fmla="*/ 37 h 43"/>
                <a:gd name="T28" fmla="*/ 54 w 96"/>
                <a:gd name="T29" fmla="*/ 27 h 43"/>
                <a:gd name="T30" fmla="*/ 55 w 96"/>
                <a:gd name="T31" fmla="*/ 13 h 43"/>
                <a:gd name="T32" fmla="*/ 66 w 96"/>
                <a:gd name="T33" fmla="*/ 2 h 43"/>
                <a:gd name="T34" fmla="*/ 3 w 96"/>
                <a:gd name="T35" fmla="*/ 21 h 43"/>
                <a:gd name="T36" fmla="*/ 9 w 96"/>
                <a:gd name="T37" fmla="*/ 34 h 43"/>
                <a:gd name="T38" fmla="*/ 22 w 96"/>
                <a:gd name="T39" fmla="*/ 40 h 43"/>
                <a:gd name="T40" fmla="*/ 35 w 96"/>
                <a:gd name="T41" fmla="*/ 34 h 43"/>
                <a:gd name="T42" fmla="*/ 40 w 96"/>
                <a:gd name="T43" fmla="*/ 21 h 43"/>
                <a:gd name="T44" fmla="*/ 35 w 96"/>
                <a:gd name="T45" fmla="*/ 9 h 43"/>
                <a:gd name="T46" fmla="*/ 22 w 96"/>
                <a:gd name="T47" fmla="*/ 3 h 43"/>
                <a:gd name="T48" fmla="*/ 9 w 96"/>
                <a:gd name="T49" fmla="*/ 9 h 43"/>
                <a:gd name="T50" fmla="*/ 3 w 96"/>
                <a:gd name="T51" fmla="*/ 21 h 43"/>
                <a:gd name="T52" fmla="*/ 82 w 96"/>
                <a:gd name="T53" fmla="*/ 38 h 43"/>
                <a:gd name="T54" fmla="*/ 91 w 96"/>
                <a:gd name="T55" fmla="*/ 29 h 43"/>
                <a:gd name="T56" fmla="*/ 91 w 96"/>
                <a:gd name="T57" fmla="*/ 14 h 43"/>
                <a:gd name="T58" fmla="*/ 82 w 96"/>
                <a:gd name="T59" fmla="*/ 5 h 43"/>
                <a:gd name="T60" fmla="*/ 67 w 96"/>
                <a:gd name="T61" fmla="*/ 5 h 43"/>
                <a:gd name="T62" fmla="*/ 58 w 96"/>
                <a:gd name="T63" fmla="*/ 14 h 43"/>
                <a:gd name="T64" fmla="*/ 58 w 96"/>
                <a:gd name="T65" fmla="*/ 29 h 43"/>
                <a:gd name="T66" fmla="*/ 67 w 96"/>
                <a:gd name="T67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43">
                  <a:moveTo>
                    <a:pt x="75" y="0"/>
                  </a:moveTo>
                  <a:cubicBezTo>
                    <a:pt x="78" y="0"/>
                    <a:pt x="80" y="0"/>
                    <a:pt x="83" y="2"/>
                  </a:cubicBezTo>
                  <a:cubicBezTo>
                    <a:pt x="86" y="3"/>
                    <a:pt x="88" y="4"/>
                    <a:pt x="90" y="6"/>
                  </a:cubicBezTo>
                  <a:cubicBezTo>
                    <a:pt x="92" y="8"/>
                    <a:pt x="93" y="10"/>
                    <a:pt x="94" y="13"/>
                  </a:cubicBezTo>
                  <a:cubicBezTo>
                    <a:pt x="96" y="16"/>
                    <a:pt x="96" y="18"/>
                    <a:pt x="96" y="21"/>
                  </a:cubicBezTo>
                  <a:cubicBezTo>
                    <a:pt x="96" y="24"/>
                    <a:pt x="96" y="27"/>
                    <a:pt x="94" y="30"/>
                  </a:cubicBezTo>
                  <a:cubicBezTo>
                    <a:pt x="93" y="33"/>
                    <a:pt x="92" y="35"/>
                    <a:pt x="90" y="37"/>
                  </a:cubicBezTo>
                  <a:cubicBezTo>
                    <a:pt x="88" y="39"/>
                    <a:pt x="86" y="40"/>
                    <a:pt x="83" y="41"/>
                  </a:cubicBezTo>
                  <a:cubicBezTo>
                    <a:pt x="80" y="42"/>
                    <a:pt x="78" y="43"/>
                    <a:pt x="75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3"/>
                    <a:pt x="16" y="42"/>
                    <a:pt x="13" y="41"/>
                  </a:cubicBezTo>
                  <a:cubicBezTo>
                    <a:pt x="11" y="40"/>
                    <a:pt x="8" y="39"/>
                    <a:pt x="7" y="37"/>
                  </a:cubicBezTo>
                  <a:cubicBezTo>
                    <a:pt x="5" y="35"/>
                    <a:pt x="3" y="33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6"/>
                    <a:pt x="2" y="13"/>
                  </a:cubicBezTo>
                  <a:cubicBezTo>
                    <a:pt x="3" y="10"/>
                    <a:pt x="5" y="8"/>
                    <a:pt x="7" y="6"/>
                  </a:cubicBezTo>
                  <a:cubicBezTo>
                    <a:pt x="8" y="4"/>
                    <a:pt x="11" y="3"/>
                    <a:pt x="13" y="2"/>
                  </a:cubicBezTo>
                  <a:cubicBezTo>
                    <a:pt x="16" y="0"/>
                    <a:pt x="19" y="0"/>
                    <a:pt x="22" y="0"/>
                  </a:cubicBezTo>
                  <a:cubicBezTo>
                    <a:pt x="25" y="0"/>
                    <a:pt x="28" y="0"/>
                    <a:pt x="30" y="2"/>
                  </a:cubicBezTo>
                  <a:cubicBezTo>
                    <a:pt x="33" y="3"/>
                    <a:pt x="35" y="4"/>
                    <a:pt x="37" y="6"/>
                  </a:cubicBezTo>
                  <a:cubicBezTo>
                    <a:pt x="39" y="8"/>
                    <a:pt x="40" y="10"/>
                    <a:pt x="42" y="13"/>
                  </a:cubicBezTo>
                  <a:cubicBezTo>
                    <a:pt x="43" y="16"/>
                    <a:pt x="43" y="18"/>
                    <a:pt x="43" y="21"/>
                  </a:cubicBezTo>
                  <a:cubicBezTo>
                    <a:pt x="43" y="23"/>
                    <a:pt x="43" y="25"/>
                    <a:pt x="43" y="27"/>
                  </a:cubicBezTo>
                  <a:cubicBezTo>
                    <a:pt x="42" y="29"/>
                    <a:pt x="41" y="31"/>
                    <a:pt x="40" y="32"/>
                  </a:cubicBezTo>
                  <a:cubicBezTo>
                    <a:pt x="40" y="34"/>
                    <a:pt x="39" y="35"/>
                    <a:pt x="37" y="37"/>
                  </a:cubicBezTo>
                  <a:cubicBezTo>
                    <a:pt x="36" y="38"/>
                    <a:pt x="35" y="39"/>
                    <a:pt x="3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2" y="39"/>
                    <a:pt x="60" y="38"/>
                    <a:pt x="59" y="37"/>
                  </a:cubicBezTo>
                  <a:cubicBezTo>
                    <a:pt x="58" y="35"/>
                    <a:pt x="57" y="34"/>
                    <a:pt x="56" y="32"/>
                  </a:cubicBezTo>
                  <a:cubicBezTo>
                    <a:pt x="55" y="31"/>
                    <a:pt x="54" y="29"/>
                    <a:pt x="54" y="27"/>
                  </a:cubicBezTo>
                  <a:cubicBezTo>
                    <a:pt x="53" y="25"/>
                    <a:pt x="53" y="23"/>
                    <a:pt x="53" y="21"/>
                  </a:cubicBezTo>
                  <a:cubicBezTo>
                    <a:pt x="53" y="18"/>
                    <a:pt x="54" y="16"/>
                    <a:pt x="55" y="13"/>
                  </a:cubicBezTo>
                  <a:cubicBezTo>
                    <a:pt x="56" y="10"/>
                    <a:pt x="57" y="8"/>
                    <a:pt x="59" y="6"/>
                  </a:cubicBezTo>
                  <a:cubicBezTo>
                    <a:pt x="61" y="4"/>
                    <a:pt x="64" y="3"/>
                    <a:pt x="66" y="2"/>
                  </a:cubicBezTo>
                  <a:cubicBezTo>
                    <a:pt x="69" y="0"/>
                    <a:pt x="72" y="0"/>
                    <a:pt x="75" y="0"/>
                  </a:cubicBezTo>
                  <a:close/>
                  <a:moveTo>
                    <a:pt x="3" y="21"/>
                  </a:moveTo>
                  <a:cubicBezTo>
                    <a:pt x="3" y="24"/>
                    <a:pt x="4" y="26"/>
                    <a:pt x="5" y="29"/>
                  </a:cubicBezTo>
                  <a:cubicBezTo>
                    <a:pt x="6" y="31"/>
                    <a:pt x="7" y="33"/>
                    <a:pt x="9" y="34"/>
                  </a:cubicBezTo>
                  <a:cubicBezTo>
                    <a:pt x="10" y="36"/>
                    <a:pt x="12" y="38"/>
                    <a:pt x="15" y="38"/>
                  </a:cubicBezTo>
                  <a:cubicBezTo>
                    <a:pt x="17" y="39"/>
                    <a:pt x="19" y="40"/>
                    <a:pt x="22" y="40"/>
                  </a:cubicBezTo>
                  <a:cubicBezTo>
                    <a:pt x="24" y="40"/>
                    <a:pt x="27" y="39"/>
                    <a:pt x="29" y="38"/>
                  </a:cubicBezTo>
                  <a:cubicBezTo>
                    <a:pt x="31" y="38"/>
                    <a:pt x="33" y="36"/>
                    <a:pt x="35" y="34"/>
                  </a:cubicBezTo>
                  <a:cubicBezTo>
                    <a:pt x="36" y="33"/>
                    <a:pt x="38" y="31"/>
                    <a:pt x="39" y="29"/>
                  </a:cubicBezTo>
                  <a:cubicBezTo>
                    <a:pt x="40" y="26"/>
                    <a:pt x="40" y="24"/>
                    <a:pt x="40" y="21"/>
                  </a:cubicBezTo>
                  <a:cubicBezTo>
                    <a:pt x="40" y="19"/>
                    <a:pt x="40" y="17"/>
                    <a:pt x="39" y="14"/>
                  </a:cubicBezTo>
                  <a:cubicBezTo>
                    <a:pt x="38" y="12"/>
                    <a:pt x="36" y="10"/>
                    <a:pt x="35" y="9"/>
                  </a:cubicBezTo>
                  <a:cubicBezTo>
                    <a:pt x="33" y="7"/>
                    <a:pt x="31" y="5"/>
                    <a:pt x="29" y="5"/>
                  </a:cubicBezTo>
                  <a:cubicBezTo>
                    <a:pt x="27" y="4"/>
                    <a:pt x="24" y="3"/>
                    <a:pt x="22" y="3"/>
                  </a:cubicBezTo>
                  <a:cubicBezTo>
                    <a:pt x="19" y="3"/>
                    <a:pt x="17" y="4"/>
                    <a:pt x="15" y="5"/>
                  </a:cubicBezTo>
                  <a:cubicBezTo>
                    <a:pt x="12" y="5"/>
                    <a:pt x="10" y="7"/>
                    <a:pt x="9" y="9"/>
                  </a:cubicBezTo>
                  <a:cubicBezTo>
                    <a:pt x="7" y="10"/>
                    <a:pt x="6" y="12"/>
                    <a:pt x="5" y="14"/>
                  </a:cubicBezTo>
                  <a:cubicBezTo>
                    <a:pt x="4" y="17"/>
                    <a:pt x="3" y="19"/>
                    <a:pt x="3" y="21"/>
                  </a:cubicBezTo>
                  <a:close/>
                  <a:moveTo>
                    <a:pt x="75" y="40"/>
                  </a:moveTo>
                  <a:cubicBezTo>
                    <a:pt x="77" y="40"/>
                    <a:pt x="79" y="39"/>
                    <a:pt x="82" y="38"/>
                  </a:cubicBezTo>
                  <a:cubicBezTo>
                    <a:pt x="84" y="38"/>
                    <a:pt x="86" y="36"/>
                    <a:pt x="88" y="34"/>
                  </a:cubicBezTo>
                  <a:cubicBezTo>
                    <a:pt x="89" y="33"/>
                    <a:pt x="90" y="31"/>
                    <a:pt x="91" y="29"/>
                  </a:cubicBezTo>
                  <a:cubicBezTo>
                    <a:pt x="92" y="26"/>
                    <a:pt x="93" y="24"/>
                    <a:pt x="93" y="21"/>
                  </a:cubicBezTo>
                  <a:cubicBezTo>
                    <a:pt x="93" y="19"/>
                    <a:pt x="92" y="17"/>
                    <a:pt x="91" y="14"/>
                  </a:cubicBezTo>
                  <a:cubicBezTo>
                    <a:pt x="90" y="12"/>
                    <a:pt x="89" y="10"/>
                    <a:pt x="88" y="9"/>
                  </a:cubicBezTo>
                  <a:cubicBezTo>
                    <a:pt x="86" y="7"/>
                    <a:pt x="84" y="5"/>
                    <a:pt x="82" y="5"/>
                  </a:cubicBezTo>
                  <a:cubicBezTo>
                    <a:pt x="79" y="4"/>
                    <a:pt x="77" y="3"/>
                    <a:pt x="75" y="3"/>
                  </a:cubicBezTo>
                  <a:cubicBezTo>
                    <a:pt x="72" y="3"/>
                    <a:pt x="70" y="4"/>
                    <a:pt x="67" y="5"/>
                  </a:cubicBezTo>
                  <a:cubicBezTo>
                    <a:pt x="65" y="5"/>
                    <a:pt x="63" y="7"/>
                    <a:pt x="61" y="9"/>
                  </a:cubicBezTo>
                  <a:cubicBezTo>
                    <a:pt x="60" y="10"/>
                    <a:pt x="59" y="12"/>
                    <a:pt x="58" y="14"/>
                  </a:cubicBezTo>
                  <a:cubicBezTo>
                    <a:pt x="57" y="17"/>
                    <a:pt x="56" y="19"/>
                    <a:pt x="56" y="21"/>
                  </a:cubicBezTo>
                  <a:cubicBezTo>
                    <a:pt x="56" y="24"/>
                    <a:pt x="57" y="26"/>
                    <a:pt x="58" y="29"/>
                  </a:cubicBezTo>
                  <a:cubicBezTo>
                    <a:pt x="59" y="31"/>
                    <a:pt x="60" y="33"/>
                    <a:pt x="61" y="34"/>
                  </a:cubicBezTo>
                  <a:cubicBezTo>
                    <a:pt x="63" y="36"/>
                    <a:pt x="65" y="38"/>
                    <a:pt x="67" y="38"/>
                  </a:cubicBezTo>
                  <a:cubicBezTo>
                    <a:pt x="70" y="39"/>
                    <a:pt x="72" y="40"/>
                    <a:pt x="75" y="4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2446883" y="1723221"/>
              <a:ext cx="338138" cy="206375"/>
            </a:xfrm>
            <a:custGeom>
              <a:avLst/>
              <a:gdLst>
                <a:gd name="T0" fmla="*/ 82 w 90"/>
                <a:gd name="T1" fmla="*/ 7 h 55"/>
                <a:gd name="T2" fmla="*/ 90 w 90"/>
                <a:gd name="T3" fmla="*/ 7 h 55"/>
                <a:gd name="T4" fmla="*/ 90 w 90"/>
                <a:gd name="T5" fmla="*/ 48 h 55"/>
                <a:gd name="T6" fmla="*/ 82 w 90"/>
                <a:gd name="T7" fmla="*/ 48 h 55"/>
                <a:gd name="T8" fmla="*/ 61 w 90"/>
                <a:gd name="T9" fmla="*/ 36 h 55"/>
                <a:gd name="T10" fmla="*/ 61 w 90"/>
                <a:gd name="T11" fmla="*/ 50 h 55"/>
                <a:gd name="T12" fmla="*/ 61 w 90"/>
                <a:gd name="T13" fmla="*/ 52 h 55"/>
                <a:gd name="T14" fmla="*/ 60 w 90"/>
                <a:gd name="T15" fmla="*/ 53 h 55"/>
                <a:gd name="T16" fmla="*/ 58 w 90"/>
                <a:gd name="T17" fmla="*/ 54 h 55"/>
                <a:gd name="T18" fmla="*/ 56 w 90"/>
                <a:gd name="T19" fmla="*/ 55 h 55"/>
                <a:gd name="T20" fmla="*/ 5 w 90"/>
                <a:gd name="T21" fmla="*/ 55 h 55"/>
                <a:gd name="T22" fmla="*/ 3 w 90"/>
                <a:gd name="T23" fmla="*/ 54 h 55"/>
                <a:gd name="T24" fmla="*/ 2 w 90"/>
                <a:gd name="T25" fmla="*/ 53 h 55"/>
                <a:gd name="T26" fmla="*/ 1 w 90"/>
                <a:gd name="T27" fmla="*/ 52 h 55"/>
                <a:gd name="T28" fmla="*/ 0 w 90"/>
                <a:gd name="T29" fmla="*/ 50 h 55"/>
                <a:gd name="T30" fmla="*/ 0 w 90"/>
                <a:gd name="T31" fmla="*/ 5 h 55"/>
                <a:gd name="T32" fmla="*/ 1 w 90"/>
                <a:gd name="T33" fmla="*/ 3 h 55"/>
                <a:gd name="T34" fmla="*/ 2 w 90"/>
                <a:gd name="T35" fmla="*/ 2 h 55"/>
                <a:gd name="T36" fmla="*/ 3 w 90"/>
                <a:gd name="T37" fmla="*/ 1 h 55"/>
                <a:gd name="T38" fmla="*/ 5 w 90"/>
                <a:gd name="T39" fmla="*/ 0 h 55"/>
                <a:gd name="T40" fmla="*/ 56 w 90"/>
                <a:gd name="T41" fmla="*/ 0 h 55"/>
                <a:gd name="T42" fmla="*/ 58 w 90"/>
                <a:gd name="T43" fmla="*/ 1 h 55"/>
                <a:gd name="T44" fmla="*/ 60 w 90"/>
                <a:gd name="T45" fmla="*/ 2 h 55"/>
                <a:gd name="T46" fmla="*/ 61 w 90"/>
                <a:gd name="T47" fmla="*/ 3 h 55"/>
                <a:gd name="T48" fmla="*/ 61 w 90"/>
                <a:gd name="T49" fmla="*/ 5 h 55"/>
                <a:gd name="T50" fmla="*/ 61 w 90"/>
                <a:gd name="T51" fmla="*/ 19 h 55"/>
                <a:gd name="T52" fmla="*/ 82 w 90"/>
                <a:gd name="T53" fmla="*/ 7 h 55"/>
                <a:gd name="T54" fmla="*/ 58 w 90"/>
                <a:gd name="T55" fmla="*/ 50 h 55"/>
                <a:gd name="T56" fmla="*/ 58 w 90"/>
                <a:gd name="T57" fmla="*/ 5 h 55"/>
                <a:gd name="T58" fmla="*/ 57 w 90"/>
                <a:gd name="T59" fmla="*/ 4 h 55"/>
                <a:gd name="T60" fmla="*/ 56 w 90"/>
                <a:gd name="T61" fmla="*/ 3 h 55"/>
                <a:gd name="T62" fmla="*/ 5 w 90"/>
                <a:gd name="T63" fmla="*/ 3 h 55"/>
                <a:gd name="T64" fmla="*/ 4 w 90"/>
                <a:gd name="T65" fmla="*/ 4 h 55"/>
                <a:gd name="T66" fmla="*/ 4 w 90"/>
                <a:gd name="T67" fmla="*/ 5 h 55"/>
                <a:gd name="T68" fmla="*/ 4 w 90"/>
                <a:gd name="T69" fmla="*/ 50 h 55"/>
                <a:gd name="T70" fmla="*/ 4 w 90"/>
                <a:gd name="T71" fmla="*/ 51 h 55"/>
                <a:gd name="T72" fmla="*/ 5 w 90"/>
                <a:gd name="T73" fmla="*/ 51 h 55"/>
                <a:gd name="T74" fmla="*/ 56 w 90"/>
                <a:gd name="T75" fmla="*/ 51 h 55"/>
                <a:gd name="T76" fmla="*/ 57 w 90"/>
                <a:gd name="T77" fmla="*/ 51 h 55"/>
                <a:gd name="T78" fmla="*/ 58 w 90"/>
                <a:gd name="T79" fmla="*/ 50 h 55"/>
                <a:gd name="T80" fmla="*/ 87 w 90"/>
                <a:gd name="T81" fmla="*/ 45 h 55"/>
                <a:gd name="T82" fmla="*/ 87 w 90"/>
                <a:gd name="T83" fmla="*/ 10 h 55"/>
                <a:gd name="T84" fmla="*/ 83 w 90"/>
                <a:gd name="T85" fmla="*/ 10 h 55"/>
                <a:gd name="T86" fmla="*/ 61 w 90"/>
                <a:gd name="T87" fmla="*/ 23 h 55"/>
                <a:gd name="T88" fmla="*/ 61 w 90"/>
                <a:gd name="T89" fmla="*/ 32 h 55"/>
                <a:gd name="T90" fmla="*/ 83 w 90"/>
                <a:gd name="T91" fmla="*/ 45 h 55"/>
                <a:gd name="T92" fmla="*/ 87 w 90"/>
                <a:gd name="T93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55">
                  <a:moveTo>
                    <a:pt x="82" y="7"/>
                  </a:moveTo>
                  <a:cubicBezTo>
                    <a:pt x="90" y="7"/>
                    <a:pt x="90" y="7"/>
                    <a:pt x="90" y="7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1" y="51"/>
                    <a:pt x="61" y="51"/>
                    <a:pt x="61" y="52"/>
                  </a:cubicBezTo>
                  <a:cubicBezTo>
                    <a:pt x="60" y="52"/>
                    <a:pt x="60" y="53"/>
                    <a:pt x="60" y="53"/>
                  </a:cubicBezTo>
                  <a:cubicBezTo>
                    <a:pt x="59" y="54"/>
                    <a:pt x="59" y="54"/>
                    <a:pt x="58" y="54"/>
                  </a:cubicBezTo>
                  <a:cubicBezTo>
                    <a:pt x="58" y="55"/>
                    <a:pt x="57" y="55"/>
                    <a:pt x="56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5"/>
                    <a:pt x="4" y="55"/>
                    <a:pt x="3" y="54"/>
                  </a:cubicBezTo>
                  <a:cubicBezTo>
                    <a:pt x="3" y="54"/>
                    <a:pt x="2" y="54"/>
                    <a:pt x="2" y="53"/>
                  </a:cubicBezTo>
                  <a:cubicBezTo>
                    <a:pt x="1" y="53"/>
                    <a:pt x="1" y="52"/>
                    <a:pt x="1" y="52"/>
                  </a:cubicBezTo>
                  <a:cubicBezTo>
                    <a:pt x="0" y="51"/>
                    <a:pt x="0" y="51"/>
                    <a:pt x="0" y="5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0"/>
                    <a:pt x="58" y="1"/>
                  </a:cubicBezTo>
                  <a:cubicBezTo>
                    <a:pt x="59" y="1"/>
                    <a:pt x="59" y="1"/>
                    <a:pt x="60" y="2"/>
                  </a:cubicBezTo>
                  <a:cubicBezTo>
                    <a:pt x="60" y="2"/>
                    <a:pt x="60" y="3"/>
                    <a:pt x="61" y="3"/>
                  </a:cubicBezTo>
                  <a:cubicBezTo>
                    <a:pt x="61" y="4"/>
                    <a:pt x="61" y="4"/>
                    <a:pt x="61" y="5"/>
                  </a:cubicBezTo>
                  <a:cubicBezTo>
                    <a:pt x="61" y="19"/>
                    <a:pt x="61" y="19"/>
                    <a:pt x="61" y="19"/>
                  </a:cubicBezTo>
                  <a:lnTo>
                    <a:pt x="82" y="7"/>
                  </a:lnTo>
                  <a:close/>
                  <a:moveTo>
                    <a:pt x="58" y="50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4"/>
                    <a:pt x="57" y="4"/>
                  </a:cubicBezTo>
                  <a:cubicBezTo>
                    <a:pt x="57" y="4"/>
                    <a:pt x="57" y="3"/>
                    <a:pt x="5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1"/>
                    <a:pt x="4" y="51"/>
                  </a:cubicBezTo>
                  <a:cubicBezTo>
                    <a:pt x="4" y="51"/>
                    <a:pt x="5" y="51"/>
                    <a:pt x="5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8" y="51"/>
                    <a:pt x="58" y="50"/>
                    <a:pt x="58" y="50"/>
                  </a:cubicBezTo>
                  <a:close/>
                  <a:moveTo>
                    <a:pt x="87" y="45"/>
                  </a:moveTo>
                  <a:cubicBezTo>
                    <a:pt x="87" y="10"/>
                    <a:pt x="87" y="10"/>
                    <a:pt x="87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83" y="45"/>
                    <a:pt x="83" y="45"/>
                    <a:pt x="83" y="45"/>
                  </a:cubicBezTo>
                  <a:lnTo>
                    <a:pt x="87" y="45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3013621" y="1681946"/>
              <a:ext cx="290513" cy="288925"/>
            </a:xfrm>
            <a:custGeom>
              <a:avLst/>
              <a:gdLst>
                <a:gd name="T0" fmla="*/ 65 w 77"/>
                <a:gd name="T1" fmla="*/ 11 h 77"/>
                <a:gd name="T2" fmla="*/ 74 w 77"/>
                <a:gd name="T3" fmla="*/ 53 h 77"/>
                <a:gd name="T4" fmla="*/ 38 w 77"/>
                <a:gd name="T5" fmla="*/ 77 h 77"/>
                <a:gd name="T6" fmla="*/ 3 w 77"/>
                <a:gd name="T7" fmla="*/ 53 h 77"/>
                <a:gd name="T8" fmla="*/ 11 w 77"/>
                <a:gd name="T9" fmla="*/ 11 h 77"/>
                <a:gd name="T10" fmla="*/ 38 w 77"/>
                <a:gd name="T11" fmla="*/ 3 h 77"/>
                <a:gd name="T12" fmla="*/ 6 w 77"/>
                <a:gd name="T13" fmla="*/ 25 h 77"/>
                <a:gd name="T14" fmla="*/ 5 w 77"/>
                <a:gd name="T15" fmla="*/ 51 h 77"/>
                <a:gd name="T16" fmla="*/ 15 w 77"/>
                <a:gd name="T17" fmla="*/ 60 h 77"/>
                <a:gd name="T18" fmla="*/ 28 w 77"/>
                <a:gd name="T19" fmla="*/ 55 h 77"/>
                <a:gd name="T20" fmla="*/ 28 w 77"/>
                <a:gd name="T21" fmla="*/ 51 h 77"/>
                <a:gd name="T22" fmla="*/ 26 w 77"/>
                <a:gd name="T23" fmla="*/ 43 h 77"/>
                <a:gd name="T24" fmla="*/ 23 w 77"/>
                <a:gd name="T25" fmla="*/ 34 h 77"/>
                <a:gd name="T26" fmla="*/ 24 w 77"/>
                <a:gd name="T27" fmla="*/ 29 h 77"/>
                <a:gd name="T28" fmla="*/ 26 w 77"/>
                <a:gd name="T29" fmla="*/ 15 h 77"/>
                <a:gd name="T30" fmla="*/ 33 w 77"/>
                <a:gd name="T31" fmla="*/ 10 h 77"/>
                <a:gd name="T32" fmla="*/ 44 w 77"/>
                <a:gd name="T33" fmla="*/ 10 h 77"/>
                <a:gd name="T34" fmla="*/ 51 w 77"/>
                <a:gd name="T35" fmla="*/ 15 h 77"/>
                <a:gd name="T36" fmla="*/ 53 w 77"/>
                <a:gd name="T37" fmla="*/ 29 h 77"/>
                <a:gd name="T38" fmla="*/ 54 w 77"/>
                <a:gd name="T39" fmla="*/ 34 h 77"/>
                <a:gd name="T40" fmla="*/ 51 w 77"/>
                <a:gd name="T41" fmla="*/ 43 h 77"/>
                <a:gd name="T42" fmla="*/ 48 w 77"/>
                <a:gd name="T43" fmla="*/ 51 h 77"/>
                <a:gd name="T44" fmla="*/ 48 w 77"/>
                <a:gd name="T45" fmla="*/ 55 h 77"/>
                <a:gd name="T46" fmla="*/ 62 w 77"/>
                <a:gd name="T47" fmla="*/ 60 h 77"/>
                <a:gd name="T48" fmla="*/ 71 w 77"/>
                <a:gd name="T49" fmla="*/ 51 h 77"/>
                <a:gd name="T50" fmla="*/ 71 w 77"/>
                <a:gd name="T51" fmla="*/ 25 h 77"/>
                <a:gd name="T52" fmla="*/ 38 w 77"/>
                <a:gd name="T53" fmla="*/ 3 h 77"/>
                <a:gd name="T54" fmla="*/ 25 w 77"/>
                <a:gd name="T55" fmla="*/ 71 h 77"/>
                <a:gd name="T56" fmla="*/ 45 w 77"/>
                <a:gd name="T57" fmla="*/ 73 h 77"/>
                <a:gd name="T58" fmla="*/ 63 w 77"/>
                <a:gd name="T59" fmla="*/ 63 h 77"/>
                <a:gd name="T60" fmla="*/ 51 w 77"/>
                <a:gd name="T61" fmla="*/ 59 h 77"/>
                <a:gd name="T62" fmla="*/ 45 w 77"/>
                <a:gd name="T63" fmla="*/ 53 h 77"/>
                <a:gd name="T64" fmla="*/ 47 w 77"/>
                <a:gd name="T65" fmla="*/ 45 h 77"/>
                <a:gd name="T66" fmla="*/ 48 w 77"/>
                <a:gd name="T67" fmla="*/ 41 h 77"/>
                <a:gd name="T68" fmla="*/ 50 w 77"/>
                <a:gd name="T69" fmla="*/ 34 h 77"/>
                <a:gd name="T70" fmla="*/ 50 w 77"/>
                <a:gd name="T71" fmla="*/ 32 h 77"/>
                <a:gd name="T72" fmla="*/ 50 w 77"/>
                <a:gd name="T73" fmla="*/ 21 h 77"/>
                <a:gd name="T74" fmla="*/ 45 w 77"/>
                <a:gd name="T75" fmla="*/ 14 h 77"/>
                <a:gd name="T76" fmla="*/ 37 w 77"/>
                <a:gd name="T77" fmla="*/ 13 h 77"/>
                <a:gd name="T78" fmla="*/ 30 w 77"/>
                <a:gd name="T79" fmla="*/ 15 h 77"/>
                <a:gd name="T80" fmla="*/ 27 w 77"/>
                <a:gd name="T81" fmla="*/ 24 h 77"/>
                <a:gd name="T82" fmla="*/ 27 w 77"/>
                <a:gd name="T83" fmla="*/ 33 h 77"/>
                <a:gd name="T84" fmla="*/ 27 w 77"/>
                <a:gd name="T85" fmla="*/ 36 h 77"/>
                <a:gd name="T86" fmla="*/ 29 w 77"/>
                <a:gd name="T87" fmla="*/ 42 h 77"/>
                <a:gd name="T88" fmla="*/ 31 w 77"/>
                <a:gd name="T89" fmla="*/ 47 h 77"/>
                <a:gd name="T90" fmla="*/ 31 w 77"/>
                <a:gd name="T91" fmla="*/ 56 h 77"/>
                <a:gd name="T92" fmla="*/ 21 w 77"/>
                <a:gd name="T93" fmla="*/ 6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43" y="0"/>
                    <a:pt x="48" y="1"/>
                    <a:pt x="53" y="3"/>
                  </a:cubicBezTo>
                  <a:cubicBezTo>
                    <a:pt x="58" y="5"/>
                    <a:pt x="62" y="8"/>
                    <a:pt x="65" y="11"/>
                  </a:cubicBezTo>
                  <a:cubicBezTo>
                    <a:pt x="69" y="15"/>
                    <a:pt x="72" y="19"/>
                    <a:pt x="74" y="24"/>
                  </a:cubicBezTo>
                  <a:cubicBezTo>
                    <a:pt x="76" y="28"/>
                    <a:pt x="77" y="33"/>
                    <a:pt x="77" y="38"/>
                  </a:cubicBezTo>
                  <a:cubicBezTo>
                    <a:pt x="77" y="44"/>
                    <a:pt x="76" y="49"/>
                    <a:pt x="74" y="53"/>
                  </a:cubicBezTo>
                  <a:cubicBezTo>
                    <a:pt x="72" y="58"/>
                    <a:pt x="69" y="62"/>
                    <a:pt x="65" y="66"/>
                  </a:cubicBezTo>
                  <a:cubicBezTo>
                    <a:pt x="62" y="69"/>
                    <a:pt x="58" y="72"/>
                    <a:pt x="53" y="74"/>
                  </a:cubicBezTo>
                  <a:cubicBezTo>
                    <a:pt x="48" y="76"/>
                    <a:pt x="43" y="77"/>
                    <a:pt x="38" y="77"/>
                  </a:cubicBezTo>
                  <a:cubicBezTo>
                    <a:pt x="33" y="77"/>
                    <a:pt x="28" y="76"/>
                    <a:pt x="23" y="74"/>
                  </a:cubicBezTo>
                  <a:cubicBezTo>
                    <a:pt x="19" y="72"/>
                    <a:pt x="14" y="69"/>
                    <a:pt x="11" y="66"/>
                  </a:cubicBezTo>
                  <a:cubicBezTo>
                    <a:pt x="7" y="62"/>
                    <a:pt x="5" y="58"/>
                    <a:pt x="3" y="53"/>
                  </a:cubicBezTo>
                  <a:cubicBezTo>
                    <a:pt x="1" y="49"/>
                    <a:pt x="0" y="44"/>
                    <a:pt x="0" y="38"/>
                  </a:cubicBezTo>
                  <a:cubicBezTo>
                    <a:pt x="0" y="33"/>
                    <a:pt x="1" y="28"/>
                    <a:pt x="3" y="24"/>
                  </a:cubicBezTo>
                  <a:cubicBezTo>
                    <a:pt x="5" y="19"/>
                    <a:pt x="7" y="15"/>
                    <a:pt x="11" y="11"/>
                  </a:cubicBezTo>
                  <a:cubicBezTo>
                    <a:pt x="14" y="8"/>
                    <a:pt x="19" y="5"/>
                    <a:pt x="23" y="3"/>
                  </a:cubicBezTo>
                  <a:cubicBezTo>
                    <a:pt x="28" y="1"/>
                    <a:pt x="33" y="0"/>
                    <a:pt x="38" y="0"/>
                  </a:cubicBezTo>
                  <a:close/>
                  <a:moveTo>
                    <a:pt x="38" y="3"/>
                  </a:moveTo>
                  <a:cubicBezTo>
                    <a:pt x="33" y="3"/>
                    <a:pt x="29" y="4"/>
                    <a:pt x="24" y="6"/>
                  </a:cubicBezTo>
                  <a:cubicBezTo>
                    <a:pt x="20" y="8"/>
                    <a:pt x="16" y="10"/>
                    <a:pt x="13" y="14"/>
                  </a:cubicBezTo>
                  <a:cubicBezTo>
                    <a:pt x="10" y="17"/>
                    <a:pt x="8" y="21"/>
                    <a:pt x="6" y="25"/>
                  </a:cubicBezTo>
                  <a:cubicBezTo>
                    <a:pt x="4" y="29"/>
                    <a:pt x="3" y="34"/>
                    <a:pt x="3" y="38"/>
                  </a:cubicBezTo>
                  <a:cubicBezTo>
                    <a:pt x="3" y="41"/>
                    <a:pt x="3" y="43"/>
                    <a:pt x="3" y="45"/>
                  </a:cubicBezTo>
                  <a:cubicBezTo>
                    <a:pt x="4" y="47"/>
                    <a:pt x="4" y="49"/>
                    <a:pt x="5" y="51"/>
                  </a:cubicBezTo>
                  <a:cubicBezTo>
                    <a:pt x="6" y="53"/>
                    <a:pt x="7" y="55"/>
                    <a:pt x="8" y="56"/>
                  </a:cubicBezTo>
                  <a:cubicBezTo>
                    <a:pt x="9" y="58"/>
                    <a:pt x="10" y="60"/>
                    <a:pt x="11" y="61"/>
                  </a:cubicBezTo>
                  <a:cubicBezTo>
                    <a:pt x="12" y="61"/>
                    <a:pt x="13" y="60"/>
                    <a:pt x="15" y="60"/>
                  </a:cubicBezTo>
                  <a:cubicBezTo>
                    <a:pt x="16" y="59"/>
                    <a:pt x="17" y="59"/>
                    <a:pt x="19" y="58"/>
                  </a:cubicBezTo>
                  <a:cubicBezTo>
                    <a:pt x="20" y="58"/>
                    <a:pt x="22" y="57"/>
                    <a:pt x="24" y="57"/>
                  </a:cubicBezTo>
                  <a:cubicBezTo>
                    <a:pt x="25" y="56"/>
                    <a:pt x="27" y="56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5"/>
                    <a:pt x="29" y="54"/>
                    <a:pt x="29" y="53"/>
                  </a:cubicBezTo>
                  <a:cubicBezTo>
                    <a:pt x="29" y="52"/>
                    <a:pt x="29" y="51"/>
                    <a:pt x="28" y="51"/>
                  </a:cubicBezTo>
                  <a:cubicBezTo>
                    <a:pt x="28" y="50"/>
                    <a:pt x="28" y="49"/>
                    <a:pt x="28" y="49"/>
                  </a:cubicBezTo>
                  <a:cubicBezTo>
                    <a:pt x="28" y="48"/>
                    <a:pt x="27" y="47"/>
                    <a:pt x="27" y="46"/>
                  </a:cubicBezTo>
                  <a:cubicBezTo>
                    <a:pt x="27" y="45"/>
                    <a:pt x="26" y="44"/>
                    <a:pt x="26" y="43"/>
                  </a:cubicBezTo>
                  <a:cubicBezTo>
                    <a:pt x="26" y="42"/>
                    <a:pt x="25" y="42"/>
                    <a:pt x="25" y="41"/>
                  </a:cubicBezTo>
                  <a:cubicBezTo>
                    <a:pt x="24" y="40"/>
                    <a:pt x="24" y="39"/>
                    <a:pt x="24" y="37"/>
                  </a:cubicBezTo>
                  <a:cubicBezTo>
                    <a:pt x="23" y="35"/>
                    <a:pt x="23" y="34"/>
                    <a:pt x="23" y="34"/>
                  </a:cubicBezTo>
                  <a:cubicBezTo>
                    <a:pt x="23" y="33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4" y="27"/>
                    <a:pt x="24" y="26"/>
                    <a:pt x="23" y="24"/>
                  </a:cubicBezTo>
                  <a:cubicBezTo>
                    <a:pt x="23" y="23"/>
                    <a:pt x="23" y="22"/>
                    <a:pt x="24" y="20"/>
                  </a:cubicBezTo>
                  <a:cubicBezTo>
                    <a:pt x="24" y="18"/>
                    <a:pt x="25" y="17"/>
                    <a:pt x="26" y="15"/>
                  </a:cubicBezTo>
                  <a:cubicBezTo>
                    <a:pt x="27" y="14"/>
                    <a:pt x="27" y="14"/>
                    <a:pt x="28" y="13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31" y="11"/>
                    <a:pt x="32" y="11"/>
                    <a:pt x="33" y="10"/>
                  </a:cubicBezTo>
                  <a:cubicBezTo>
                    <a:pt x="34" y="10"/>
                    <a:pt x="35" y="10"/>
                    <a:pt x="37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2" y="10"/>
                    <a:pt x="43" y="10"/>
                    <a:pt x="44" y="10"/>
                  </a:cubicBezTo>
                  <a:cubicBezTo>
                    <a:pt x="45" y="11"/>
                    <a:pt x="46" y="11"/>
                    <a:pt x="47" y="12"/>
                  </a:cubicBezTo>
                  <a:cubicBezTo>
                    <a:pt x="48" y="12"/>
                    <a:pt x="49" y="13"/>
                    <a:pt x="49" y="13"/>
                  </a:cubicBezTo>
                  <a:cubicBezTo>
                    <a:pt x="50" y="14"/>
                    <a:pt x="50" y="14"/>
                    <a:pt x="51" y="15"/>
                  </a:cubicBezTo>
                  <a:cubicBezTo>
                    <a:pt x="52" y="17"/>
                    <a:pt x="53" y="18"/>
                    <a:pt x="53" y="20"/>
                  </a:cubicBezTo>
                  <a:cubicBezTo>
                    <a:pt x="54" y="22"/>
                    <a:pt x="54" y="23"/>
                    <a:pt x="54" y="24"/>
                  </a:cubicBezTo>
                  <a:cubicBezTo>
                    <a:pt x="53" y="26"/>
                    <a:pt x="53" y="27"/>
                    <a:pt x="53" y="29"/>
                  </a:cubicBezTo>
                  <a:cubicBezTo>
                    <a:pt x="53" y="30"/>
                    <a:pt x="53" y="31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4" y="33"/>
                    <a:pt x="54" y="34"/>
                  </a:cubicBezTo>
                  <a:cubicBezTo>
                    <a:pt x="54" y="34"/>
                    <a:pt x="54" y="35"/>
                    <a:pt x="53" y="37"/>
                  </a:cubicBezTo>
                  <a:cubicBezTo>
                    <a:pt x="53" y="39"/>
                    <a:pt x="53" y="40"/>
                    <a:pt x="52" y="41"/>
                  </a:cubicBezTo>
                  <a:cubicBezTo>
                    <a:pt x="52" y="42"/>
                    <a:pt x="51" y="42"/>
                    <a:pt x="51" y="43"/>
                  </a:cubicBezTo>
                  <a:cubicBezTo>
                    <a:pt x="51" y="44"/>
                    <a:pt x="50" y="45"/>
                    <a:pt x="50" y="46"/>
                  </a:cubicBezTo>
                  <a:cubicBezTo>
                    <a:pt x="50" y="47"/>
                    <a:pt x="49" y="48"/>
                    <a:pt x="49" y="49"/>
                  </a:cubicBezTo>
                  <a:cubicBezTo>
                    <a:pt x="49" y="49"/>
                    <a:pt x="48" y="50"/>
                    <a:pt x="48" y="51"/>
                  </a:cubicBezTo>
                  <a:cubicBezTo>
                    <a:pt x="48" y="52"/>
                    <a:pt x="48" y="52"/>
                    <a:pt x="48" y="53"/>
                  </a:cubicBezTo>
                  <a:cubicBezTo>
                    <a:pt x="48" y="54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0" y="56"/>
                    <a:pt x="51" y="56"/>
                    <a:pt x="53" y="56"/>
                  </a:cubicBezTo>
                  <a:cubicBezTo>
                    <a:pt x="54" y="57"/>
                    <a:pt x="56" y="57"/>
                    <a:pt x="57" y="58"/>
                  </a:cubicBezTo>
                  <a:cubicBezTo>
                    <a:pt x="59" y="59"/>
                    <a:pt x="60" y="59"/>
                    <a:pt x="62" y="60"/>
                  </a:cubicBezTo>
                  <a:cubicBezTo>
                    <a:pt x="63" y="60"/>
                    <a:pt x="64" y="61"/>
                    <a:pt x="65" y="61"/>
                  </a:cubicBezTo>
                  <a:cubicBezTo>
                    <a:pt x="66" y="59"/>
                    <a:pt x="68" y="58"/>
                    <a:pt x="69" y="56"/>
                  </a:cubicBezTo>
                  <a:cubicBezTo>
                    <a:pt x="70" y="54"/>
                    <a:pt x="71" y="53"/>
                    <a:pt x="71" y="51"/>
                  </a:cubicBezTo>
                  <a:cubicBezTo>
                    <a:pt x="72" y="49"/>
                    <a:pt x="72" y="47"/>
                    <a:pt x="73" y="45"/>
                  </a:cubicBezTo>
                  <a:cubicBezTo>
                    <a:pt x="73" y="43"/>
                    <a:pt x="73" y="41"/>
                    <a:pt x="73" y="38"/>
                  </a:cubicBezTo>
                  <a:cubicBezTo>
                    <a:pt x="73" y="34"/>
                    <a:pt x="72" y="29"/>
                    <a:pt x="71" y="25"/>
                  </a:cubicBezTo>
                  <a:cubicBezTo>
                    <a:pt x="69" y="21"/>
                    <a:pt x="66" y="17"/>
                    <a:pt x="63" y="14"/>
                  </a:cubicBezTo>
                  <a:cubicBezTo>
                    <a:pt x="60" y="10"/>
                    <a:pt x="56" y="8"/>
                    <a:pt x="52" y="6"/>
                  </a:cubicBezTo>
                  <a:cubicBezTo>
                    <a:pt x="48" y="4"/>
                    <a:pt x="43" y="3"/>
                    <a:pt x="38" y="3"/>
                  </a:cubicBezTo>
                  <a:close/>
                  <a:moveTo>
                    <a:pt x="14" y="64"/>
                  </a:moveTo>
                  <a:cubicBezTo>
                    <a:pt x="15" y="65"/>
                    <a:pt x="17" y="67"/>
                    <a:pt x="19" y="68"/>
                  </a:cubicBezTo>
                  <a:cubicBezTo>
                    <a:pt x="21" y="69"/>
                    <a:pt x="23" y="70"/>
                    <a:pt x="25" y="71"/>
                  </a:cubicBezTo>
                  <a:cubicBezTo>
                    <a:pt x="27" y="72"/>
                    <a:pt x="29" y="72"/>
                    <a:pt x="31" y="73"/>
                  </a:cubicBezTo>
                  <a:cubicBezTo>
                    <a:pt x="33" y="73"/>
                    <a:pt x="36" y="74"/>
                    <a:pt x="38" y="74"/>
                  </a:cubicBezTo>
                  <a:cubicBezTo>
                    <a:pt x="41" y="74"/>
                    <a:pt x="43" y="73"/>
                    <a:pt x="45" y="73"/>
                  </a:cubicBezTo>
                  <a:cubicBezTo>
                    <a:pt x="47" y="72"/>
                    <a:pt x="50" y="72"/>
                    <a:pt x="52" y="71"/>
                  </a:cubicBezTo>
                  <a:cubicBezTo>
                    <a:pt x="54" y="70"/>
                    <a:pt x="56" y="69"/>
                    <a:pt x="58" y="68"/>
                  </a:cubicBezTo>
                  <a:cubicBezTo>
                    <a:pt x="60" y="66"/>
                    <a:pt x="61" y="65"/>
                    <a:pt x="63" y="63"/>
                  </a:cubicBezTo>
                  <a:cubicBezTo>
                    <a:pt x="62" y="63"/>
                    <a:pt x="61" y="63"/>
                    <a:pt x="59" y="62"/>
                  </a:cubicBezTo>
                  <a:cubicBezTo>
                    <a:pt x="58" y="62"/>
                    <a:pt x="57" y="61"/>
                    <a:pt x="55" y="61"/>
                  </a:cubicBezTo>
                  <a:cubicBezTo>
                    <a:pt x="54" y="60"/>
                    <a:pt x="53" y="60"/>
                    <a:pt x="51" y="59"/>
                  </a:cubicBezTo>
                  <a:cubicBezTo>
                    <a:pt x="50" y="59"/>
                    <a:pt x="48" y="59"/>
                    <a:pt x="47" y="58"/>
                  </a:cubicBezTo>
                  <a:cubicBezTo>
                    <a:pt x="46" y="58"/>
                    <a:pt x="45" y="57"/>
                    <a:pt x="45" y="56"/>
                  </a:cubicBezTo>
                  <a:cubicBezTo>
                    <a:pt x="45" y="55"/>
                    <a:pt x="45" y="54"/>
                    <a:pt x="45" y="53"/>
                  </a:cubicBezTo>
                  <a:cubicBezTo>
                    <a:pt x="45" y="52"/>
                    <a:pt x="45" y="51"/>
                    <a:pt x="45" y="50"/>
                  </a:cubicBezTo>
                  <a:cubicBezTo>
                    <a:pt x="45" y="49"/>
                    <a:pt x="46" y="48"/>
                    <a:pt x="46" y="47"/>
                  </a:cubicBezTo>
                  <a:cubicBezTo>
                    <a:pt x="46" y="47"/>
                    <a:pt x="47" y="46"/>
                    <a:pt x="47" y="45"/>
                  </a:cubicBezTo>
                  <a:cubicBezTo>
                    <a:pt x="47" y="44"/>
                    <a:pt x="48" y="43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9" y="40"/>
                    <a:pt x="49" y="40"/>
                  </a:cubicBezTo>
                  <a:cubicBezTo>
                    <a:pt x="49" y="39"/>
                    <a:pt x="50" y="38"/>
                    <a:pt x="50" y="36"/>
                  </a:cubicBezTo>
                  <a:cubicBezTo>
                    <a:pt x="50" y="35"/>
                    <a:pt x="50" y="34"/>
                    <a:pt x="50" y="34"/>
                  </a:cubicBezTo>
                  <a:cubicBezTo>
                    <a:pt x="50" y="34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2"/>
                    <a:pt x="50" y="30"/>
                    <a:pt x="50" y="29"/>
                  </a:cubicBezTo>
                  <a:cubicBezTo>
                    <a:pt x="50" y="27"/>
                    <a:pt x="50" y="25"/>
                    <a:pt x="51" y="24"/>
                  </a:cubicBezTo>
                  <a:cubicBezTo>
                    <a:pt x="51" y="23"/>
                    <a:pt x="50" y="22"/>
                    <a:pt x="50" y="21"/>
                  </a:cubicBezTo>
                  <a:cubicBezTo>
                    <a:pt x="50" y="19"/>
                    <a:pt x="49" y="18"/>
                    <a:pt x="48" y="17"/>
                  </a:cubicBezTo>
                  <a:cubicBezTo>
                    <a:pt x="48" y="16"/>
                    <a:pt x="47" y="16"/>
                    <a:pt x="47" y="15"/>
                  </a:cubicBezTo>
                  <a:cubicBezTo>
                    <a:pt x="46" y="15"/>
                    <a:pt x="46" y="14"/>
                    <a:pt x="45" y="14"/>
                  </a:cubicBezTo>
                  <a:cubicBezTo>
                    <a:pt x="44" y="14"/>
                    <a:pt x="43" y="13"/>
                    <a:pt x="43" y="13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5" y="13"/>
                    <a:pt x="34" y="13"/>
                  </a:cubicBezTo>
                  <a:cubicBezTo>
                    <a:pt x="33" y="13"/>
                    <a:pt x="33" y="14"/>
                    <a:pt x="32" y="14"/>
                  </a:cubicBezTo>
                  <a:cubicBezTo>
                    <a:pt x="31" y="14"/>
                    <a:pt x="31" y="15"/>
                    <a:pt x="30" y="15"/>
                  </a:cubicBezTo>
                  <a:cubicBezTo>
                    <a:pt x="30" y="16"/>
                    <a:pt x="29" y="16"/>
                    <a:pt x="29" y="17"/>
                  </a:cubicBezTo>
                  <a:cubicBezTo>
                    <a:pt x="28" y="18"/>
                    <a:pt x="27" y="19"/>
                    <a:pt x="27" y="21"/>
                  </a:cubicBezTo>
                  <a:cubicBezTo>
                    <a:pt x="26" y="22"/>
                    <a:pt x="26" y="23"/>
                    <a:pt x="27" y="24"/>
                  </a:cubicBezTo>
                  <a:cubicBezTo>
                    <a:pt x="27" y="25"/>
                    <a:pt x="27" y="27"/>
                    <a:pt x="27" y="29"/>
                  </a:cubicBezTo>
                  <a:cubicBezTo>
                    <a:pt x="27" y="30"/>
                    <a:pt x="27" y="32"/>
                    <a:pt x="27" y="32"/>
                  </a:cubicBezTo>
                  <a:cubicBezTo>
                    <a:pt x="27" y="32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4"/>
                    <a:pt x="27" y="34"/>
                  </a:cubicBezTo>
                  <a:cubicBezTo>
                    <a:pt x="27" y="34"/>
                    <a:pt x="27" y="35"/>
                    <a:pt x="27" y="36"/>
                  </a:cubicBezTo>
                  <a:cubicBezTo>
                    <a:pt x="27" y="38"/>
                    <a:pt x="27" y="39"/>
                    <a:pt x="28" y="40"/>
                  </a:cubicBezTo>
                  <a:cubicBezTo>
                    <a:pt x="28" y="40"/>
                    <a:pt x="29" y="41"/>
                    <a:pt x="29" y="41"/>
                  </a:cubicBezTo>
                  <a:cubicBezTo>
                    <a:pt x="29" y="41"/>
                    <a:pt x="29" y="41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30" y="44"/>
                    <a:pt x="30" y="45"/>
                  </a:cubicBezTo>
                  <a:cubicBezTo>
                    <a:pt x="30" y="46"/>
                    <a:pt x="30" y="47"/>
                    <a:pt x="31" y="47"/>
                  </a:cubicBezTo>
                  <a:cubicBezTo>
                    <a:pt x="31" y="48"/>
                    <a:pt x="32" y="49"/>
                    <a:pt x="32" y="50"/>
                  </a:cubicBezTo>
                  <a:cubicBezTo>
                    <a:pt x="32" y="51"/>
                    <a:pt x="32" y="52"/>
                    <a:pt x="32" y="53"/>
                  </a:cubicBezTo>
                  <a:cubicBezTo>
                    <a:pt x="32" y="54"/>
                    <a:pt x="32" y="55"/>
                    <a:pt x="31" y="56"/>
                  </a:cubicBezTo>
                  <a:cubicBezTo>
                    <a:pt x="31" y="57"/>
                    <a:pt x="31" y="58"/>
                    <a:pt x="29" y="58"/>
                  </a:cubicBezTo>
                  <a:cubicBezTo>
                    <a:pt x="28" y="59"/>
                    <a:pt x="27" y="59"/>
                    <a:pt x="25" y="59"/>
                  </a:cubicBezTo>
                  <a:cubicBezTo>
                    <a:pt x="24" y="60"/>
                    <a:pt x="22" y="60"/>
                    <a:pt x="21" y="61"/>
                  </a:cubicBezTo>
                  <a:cubicBezTo>
                    <a:pt x="20" y="61"/>
                    <a:pt x="18" y="62"/>
                    <a:pt x="17" y="62"/>
                  </a:cubicBezTo>
                  <a:cubicBezTo>
                    <a:pt x="16" y="63"/>
                    <a:pt x="14" y="63"/>
                    <a:pt x="14" y="6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3577183" y="1710521"/>
              <a:ext cx="239713" cy="290513"/>
            </a:xfrm>
            <a:custGeom>
              <a:avLst/>
              <a:gdLst>
                <a:gd name="T0" fmla="*/ 0 w 151"/>
                <a:gd name="T1" fmla="*/ 145 h 183"/>
                <a:gd name="T2" fmla="*/ 0 w 151"/>
                <a:gd name="T3" fmla="*/ 0 h 183"/>
                <a:gd name="T4" fmla="*/ 151 w 151"/>
                <a:gd name="T5" fmla="*/ 0 h 183"/>
                <a:gd name="T6" fmla="*/ 151 w 151"/>
                <a:gd name="T7" fmla="*/ 145 h 183"/>
                <a:gd name="T8" fmla="*/ 95 w 151"/>
                <a:gd name="T9" fmla="*/ 145 h 183"/>
                <a:gd name="T10" fmla="*/ 95 w 151"/>
                <a:gd name="T11" fmla="*/ 138 h 183"/>
                <a:gd name="T12" fmla="*/ 144 w 151"/>
                <a:gd name="T13" fmla="*/ 138 h 183"/>
                <a:gd name="T14" fmla="*/ 144 w 151"/>
                <a:gd name="T15" fmla="*/ 8 h 183"/>
                <a:gd name="T16" fmla="*/ 7 w 151"/>
                <a:gd name="T17" fmla="*/ 8 h 183"/>
                <a:gd name="T18" fmla="*/ 7 w 151"/>
                <a:gd name="T19" fmla="*/ 138 h 183"/>
                <a:gd name="T20" fmla="*/ 57 w 151"/>
                <a:gd name="T21" fmla="*/ 138 h 183"/>
                <a:gd name="T22" fmla="*/ 57 w 151"/>
                <a:gd name="T23" fmla="*/ 145 h 183"/>
                <a:gd name="T24" fmla="*/ 0 w 151"/>
                <a:gd name="T25" fmla="*/ 145 h 183"/>
                <a:gd name="T26" fmla="*/ 81 w 151"/>
                <a:gd name="T27" fmla="*/ 62 h 183"/>
                <a:gd name="T28" fmla="*/ 81 w 151"/>
                <a:gd name="T29" fmla="*/ 183 h 183"/>
                <a:gd name="T30" fmla="*/ 71 w 151"/>
                <a:gd name="T31" fmla="*/ 183 h 183"/>
                <a:gd name="T32" fmla="*/ 71 w 151"/>
                <a:gd name="T33" fmla="*/ 62 h 183"/>
                <a:gd name="T34" fmla="*/ 43 w 151"/>
                <a:gd name="T35" fmla="*/ 93 h 183"/>
                <a:gd name="T36" fmla="*/ 38 w 151"/>
                <a:gd name="T37" fmla="*/ 86 h 183"/>
                <a:gd name="T38" fmla="*/ 76 w 151"/>
                <a:gd name="T39" fmla="*/ 48 h 183"/>
                <a:gd name="T40" fmla="*/ 114 w 151"/>
                <a:gd name="T41" fmla="*/ 86 h 183"/>
                <a:gd name="T42" fmla="*/ 109 w 151"/>
                <a:gd name="T43" fmla="*/ 93 h 183"/>
                <a:gd name="T44" fmla="*/ 81 w 151"/>
                <a:gd name="T45" fmla="*/ 6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83">
                  <a:moveTo>
                    <a:pt x="0" y="145"/>
                  </a:moveTo>
                  <a:lnTo>
                    <a:pt x="0" y="0"/>
                  </a:lnTo>
                  <a:lnTo>
                    <a:pt x="151" y="0"/>
                  </a:lnTo>
                  <a:lnTo>
                    <a:pt x="151" y="145"/>
                  </a:lnTo>
                  <a:lnTo>
                    <a:pt x="95" y="145"/>
                  </a:lnTo>
                  <a:lnTo>
                    <a:pt x="95" y="138"/>
                  </a:lnTo>
                  <a:lnTo>
                    <a:pt x="144" y="138"/>
                  </a:lnTo>
                  <a:lnTo>
                    <a:pt x="144" y="8"/>
                  </a:lnTo>
                  <a:lnTo>
                    <a:pt x="7" y="8"/>
                  </a:lnTo>
                  <a:lnTo>
                    <a:pt x="7" y="138"/>
                  </a:lnTo>
                  <a:lnTo>
                    <a:pt x="57" y="138"/>
                  </a:lnTo>
                  <a:lnTo>
                    <a:pt x="57" y="145"/>
                  </a:lnTo>
                  <a:lnTo>
                    <a:pt x="0" y="145"/>
                  </a:lnTo>
                  <a:close/>
                  <a:moveTo>
                    <a:pt x="81" y="62"/>
                  </a:moveTo>
                  <a:lnTo>
                    <a:pt x="81" y="183"/>
                  </a:lnTo>
                  <a:lnTo>
                    <a:pt x="71" y="183"/>
                  </a:lnTo>
                  <a:lnTo>
                    <a:pt x="71" y="62"/>
                  </a:lnTo>
                  <a:lnTo>
                    <a:pt x="43" y="93"/>
                  </a:lnTo>
                  <a:lnTo>
                    <a:pt x="38" y="86"/>
                  </a:lnTo>
                  <a:lnTo>
                    <a:pt x="76" y="48"/>
                  </a:lnTo>
                  <a:lnTo>
                    <a:pt x="114" y="86"/>
                  </a:lnTo>
                  <a:lnTo>
                    <a:pt x="109" y="93"/>
                  </a:lnTo>
                  <a:lnTo>
                    <a:pt x="81" y="6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4118521" y="1669246"/>
              <a:ext cx="239713" cy="312738"/>
            </a:xfrm>
            <a:custGeom>
              <a:avLst/>
              <a:gdLst>
                <a:gd name="T0" fmla="*/ 54 w 64"/>
                <a:gd name="T1" fmla="*/ 40 h 83"/>
                <a:gd name="T2" fmla="*/ 64 w 64"/>
                <a:gd name="T3" fmla="*/ 40 h 83"/>
                <a:gd name="T4" fmla="*/ 64 w 64"/>
                <a:gd name="T5" fmla="*/ 83 h 83"/>
                <a:gd name="T6" fmla="*/ 0 w 64"/>
                <a:gd name="T7" fmla="*/ 83 h 83"/>
                <a:gd name="T8" fmla="*/ 0 w 64"/>
                <a:gd name="T9" fmla="*/ 40 h 83"/>
                <a:gd name="T10" fmla="*/ 11 w 64"/>
                <a:gd name="T11" fmla="*/ 40 h 83"/>
                <a:gd name="T12" fmla="*/ 11 w 64"/>
                <a:gd name="T13" fmla="*/ 21 h 83"/>
                <a:gd name="T14" fmla="*/ 13 w 64"/>
                <a:gd name="T15" fmla="*/ 13 h 83"/>
                <a:gd name="T16" fmla="*/ 18 w 64"/>
                <a:gd name="T17" fmla="*/ 6 h 83"/>
                <a:gd name="T18" fmla="*/ 24 w 64"/>
                <a:gd name="T19" fmla="*/ 2 h 83"/>
                <a:gd name="T20" fmla="*/ 32 w 64"/>
                <a:gd name="T21" fmla="*/ 0 h 83"/>
                <a:gd name="T22" fmla="*/ 40 w 64"/>
                <a:gd name="T23" fmla="*/ 2 h 83"/>
                <a:gd name="T24" fmla="*/ 47 w 64"/>
                <a:gd name="T25" fmla="*/ 6 h 83"/>
                <a:gd name="T26" fmla="*/ 51 w 64"/>
                <a:gd name="T27" fmla="*/ 13 h 83"/>
                <a:gd name="T28" fmla="*/ 53 w 64"/>
                <a:gd name="T29" fmla="*/ 21 h 83"/>
                <a:gd name="T30" fmla="*/ 53 w 64"/>
                <a:gd name="T31" fmla="*/ 27 h 83"/>
                <a:gd name="T32" fmla="*/ 50 w 64"/>
                <a:gd name="T33" fmla="*/ 27 h 83"/>
                <a:gd name="T34" fmla="*/ 50 w 64"/>
                <a:gd name="T35" fmla="*/ 21 h 83"/>
                <a:gd name="T36" fmla="*/ 48 w 64"/>
                <a:gd name="T37" fmla="*/ 14 h 83"/>
                <a:gd name="T38" fmla="*/ 45 w 64"/>
                <a:gd name="T39" fmla="*/ 8 h 83"/>
                <a:gd name="T40" fmla="*/ 39 w 64"/>
                <a:gd name="T41" fmla="*/ 4 h 83"/>
                <a:gd name="T42" fmla="*/ 32 w 64"/>
                <a:gd name="T43" fmla="*/ 3 h 83"/>
                <a:gd name="T44" fmla="*/ 25 w 64"/>
                <a:gd name="T45" fmla="*/ 4 h 83"/>
                <a:gd name="T46" fmla="*/ 20 w 64"/>
                <a:gd name="T47" fmla="*/ 8 h 83"/>
                <a:gd name="T48" fmla="*/ 16 w 64"/>
                <a:gd name="T49" fmla="*/ 14 h 83"/>
                <a:gd name="T50" fmla="*/ 15 w 64"/>
                <a:gd name="T51" fmla="*/ 21 h 83"/>
                <a:gd name="T52" fmla="*/ 15 w 64"/>
                <a:gd name="T53" fmla="*/ 40 h 83"/>
                <a:gd name="T54" fmla="*/ 54 w 64"/>
                <a:gd name="T55" fmla="*/ 40 h 83"/>
                <a:gd name="T56" fmla="*/ 61 w 64"/>
                <a:gd name="T57" fmla="*/ 80 h 83"/>
                <a:gd name="T58" fmla="*/ 61 w 64"/>
                <a:gd name="T59" fmla="*/ 43 h 83"/>
                <a:gd name="T60" fmla="*/ 3 w 64"/>
                <a:gd name="T61" fmla="*/ 43 h 83"/>
                <a:gd name="T62" fmla="*/ 3 w 64"/>
                <a:gd name="T63" fmla="*/ 80 h 83"/>
                <a:gd name="T64" fmla="*/ 61 w 64"/>
                <a:gd name="T65" fmla="*/ 8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3">
                  <a:moveTo>
                    <a:pt x="54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8"/>
                    <a:pt x="12" y="15"/>
                    <a:pt x="13" y="13"/>
                  </a:cubicBezTo>
                  <a:cubicBezTo>
                    <a:pt x="14" y="10"/>
                    <a:pt x="16" y="8"/>
                    <a:pt x="18" y="6"/>
                  </a:cubicBezTo>
                  <a:cubicBezTo>
                    <a:pt x="19" y="4"/>
                    <a:pt x="22" y="3"/>
                    <a:pt x="24" y="2"/>
                  </a:cubicBezTo>
                  <a:cubicBezTo>
                    <a:pt x="27" y="0"/>
                    <a:pt x="29" y="0"/>
                    <a:pt x="32" y="0"/>
                  </a:cubicBezTo>
                  <a:cubicBezTo>
                    <a:pt x="35" y="0"/>
                    <a:pt x="38" y="0"/>
                    <a:pt x="40" y="2"/>
                  </a:cubicBezTo>
                  <a:cubicBezTo>
                    <a:pt x="43" y="3"/>
                    <a:pt x="45" y="4"/>
                    <a:pt x="47" y="6"/>
                  </a:cubicBezTo>
                  <a:cubicBezTo>
                    <a:pt x="49" y="8"/>
                    <a:pt x="50" y="10"/>
                    <a:pt x="51" y="13"/>
                  </a:cubicBezTo>
                  <a:cubicBezTo>
                    <a:pt x="52" y="15"/>
                    <a:pt x="53" y="18"/>
                    <a:pt x="53" y="21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18"/>
                    <a:pt x="49" y="16"/>
                    <a:pt x="48" y="14"/>
                  </a:cubicBezTo>
                  <a:cubicBezTo>
                    <a:pt x="47" y="12"/>
                    <a:pt x="46" y="10"/>
                    <a:pt x="45" y="8"/>
                  </a:cubicBezTo>
                  <a:cubicBezTo>
                    <a:pt x="43" y="7"/>
                    <a:pt x="41" y="5"/>
                    <a:pt x="39" y="4"/>
                  </a:cubicBezTo>
                  <a:cubicBezTo>
                    <a:pt x="37" y="4"/>
                    <a:pt x="35" y="3"/>
                    <a:pt x="32" y="3"/>
                  </a:cubicBezTo>
                  <a:cubicBezTo>
                    <a:pt x="30" y="3"/>
                    <a:pt x="27" y="4"/>
                    <a:pt x="25" y="4"/>
                  </a:cubicBezTo>
                  <a:cubicBezTo>
                    <a:pt x="23" y="5"/>
                    <a:pt x="21" y="7"/>
                    <a:pt x="20" y="8"/>
                  </a:cubicBezTo>
                  <a:cubicBezTo>
                    <a:pt x="18" y="10"/>
                    <a:pt x="17" y="12"/>
                    <a:pt x="16" y="14"/>
                  </a:cubicBezTo>
                  <a:cubicBezTo>
                    <a:pt x="15" y="16"/>
                    <a:pt x="15" y="18"/>
                    <a:pt x="15" y="21"/>
                  </a:cubicBezTo>
                  <a:cubicBezTo>
                    <a:pt x="15" y="40"/>
                    <a:pt x="15" y="40"/>
                    <a:pt x="15" y="40"/>
                  </a:cubicBezTo>
                  <a:lnTo>
                    <a:pt x="54" y="40"/>
                  </a:lnTo>
                  <a:close/>
                  <a:moveTo>
                    <a:pt x="61" y="80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80"/>
                    <a:pt x="3" y="80"/>
                    <a:pt x="3" y="80"/>
                  </a:cubicBezTo>
                  <a:lnTo>
                    <a:pt x="61" y="8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4597946" y="1658133"/>
              <a:ext cx="360363" cy="334963"/>
            </a:xfrm>
            <a:custGeom>
              <a:avLst/>
              <a:gdLst>
                <a:gd name="T0" fmla="*/ 68 w 96"/>
                <a:gd name="T1" fmla="*/ 9 h 89"/>
                <a:gd name="T2" fmla="*/ 92 w 96"/>
                <a:gd name="T3" fmla="*/ 34 h 89"/>
                <a:gd name="T4" fmla="*/ 96 w 96"/>
                <a:gd name="T5" fmla="*/ 55 h 89"/>
                <a:gd name="T6" fmla="*/ 93 w 96"/>
                <a:gd name="T7" fmla="*/ 57 h 89"/>
                <a:gd name="T8" fmla="*/ 90 w 96"/>
                <a:gd name="T9" fmla="*/ 50 h 89"/>
                <a:gd name="T10" fmla="*/ 83 w 96"/>
                <a:gd name="T11" fmla="*/ 48 h 89"/>
                <a:gd name="T12" fmla="*/ 76 w 96"/>
                <a:gd name="T13" fmla="*/ 51 h 89"/>
                <a:gd name="T14" fmla="*/ 73 w 96"/>
                <a:gd name="T15" fmla="*/ 58 h 89"/>
                <a:gd name="T16" fmla="*/ 69 w 96"/>
                <a:gd name="T17" fmla="*/ 54 h 89"/>
                <a:gd name="T18" fmla="*/ 64 w 96"/>
                <a:gd name="T19" fmla="*/ 48 h 89"/>
                <a:gd name="T20" fmla="*/ 56 w 96"/>
                <a:gd name="T21" fmla="*/ 48 h 89"/>
                <a:gd name="T22" fmla="*/ 51 w 96"/>
                <a:gd name="T23" fmla="*/ 54 h 89"/>
                <a:gd name="T24" fmla="*/ 50 w 96"/>
                <a:gd name="T25" fmla="*/ 82 h 89"/>
                <a:gd name="T26" fmla="*/ 54 w 96"/>
                <a:gd name="T27" fmla="*/ 86 h 89"/>
                <a:gd name="T28" fmla="*/ 58 w 96"/>
                <a:gd name="T29" fmla="*/ 82 h 89"/>
                <a:gd name="T30" fmla="*/ 60 w 96"/>
                <a:gd name="T31" fmla="*/ 85 h 89"/>
                <a:gd name="T32" fmla="*/ 56 w 96"/>
                <a:gd name="T33" fmla="*/ 89 h 89"/>
                <a:gd name="T34" fmla="*/ 51 w 96"/>
                <a:gd name="T35" fmla="*/ 89 h 89"/>
                <a:gd name="T36" fmla="*/ 47 w 96"/>
                <a:gd name="T37" fmla="*/ 85 h 89"/>
                <a:gd name="T38" fmla="*/ 46 w 96"/>
                <a:gd name="T39" fmla="*/ 57 h 89"/>
                <a:gd name="T40" fmla="*/ 44 w 96"/>
                <a:gd name="T41" fmla="*/ 50 h 89"/>
                <a:gd name="T42" fmla="*/ 37 w 96"/>
                <a:gd name="T43" fmla="*/ 48 h 89"/>
                <a:gd name="T44" fmla="*/ 30 w 96"/>
                <a:gd name="T45" fmla="*/ 51 h 89"/>
                <a:gd name="T46" fmla="*/ 27 w 96"/>
                <a:gd name="T47" fmla="*/ 58 h 89"/>
                <a:gd name="T48" fmla="*/ 23 w 96"/>
                <a:gd name="T49" fmla="*/ 54 h 89"/>
                <a:gd name="T50" fmla="*/ 17 w 96"/>
                <a:gd name="T51" fmla="*/ 48 h 89"/>
                <a:gd name="T52" fmla="*/ 10 w 96"/>
                <a:gd name="T53" fmla="*/ 48 h 89"/>
                <a:gd name="T54" fmla="*/ 5 w 96"/>
                <a:gd name="T55" fmla="*/ 53 h 89"/>
                <a:gd name="T56" fmla="*/ 1 w 96"/>
                <a:gd name="T57" fmla="*/ 57 h 89"/>
                <a:gd name="T58" fmla="*/ 0 w 96"/>
                <a:gd name="T59" fmla="*/ 52 h 89"/>
                <a:gd name="T60" fmla="*/ 14 w 96"/>
                <a:gd name="T61" fmla="*/ 19 h 89"/>
                <a:gd name="T62" fmla="*/ 46 w 96"/>
                <a:gd name="T63" fmla="*/ 5 h 89"/>
                <a:gd name="T64" fmla="*/ 50 w 96"/>
                <a:gd name="T65" fmla="*/ 0 h 89"/>
                <a:gd name="T66" fmla="*/ 83 w 96"/>
                <a:gd name="T67" fmla="*/ 44 h 89"/>
                <a:gd name="T68" fmla="*/ 88 w 96"/>
                <a:gd name="T69" fmla="*/ 46 h 89"/>
                <a:gd name="T70" fmla="*/ 93 w 96"/>
                <a:gd name="T71" fmla="*/ 49 h 89"/>
                <a:gd name="T72" fmla="*/ 79 w 96"/>
                <a:gd name="T73" fmla="*/ 20 h 89"/>
                <a:gd name="T74" fmla="*/ 48 w 96"/>
                <a:gd name="T75" fmla="*/ 8 h 89"/>
                <a:gd name="T76" fmla="*/ 18 w 96"/>
                <a:gd name="T77" fmla="*/ 20 h 89"/>
                <a:gd name="T78" fmla="*/ 4 w 96"/>
                <a:gd name="T79" fmla="*/ 49 h 89"/>
                <a:gd name="T80" fmla="*/ 8 w 96"/>
                <a:gd name="T81" fmla="*/ 46 h 89"/>
                <a:gd name="T82" fmla="*/ 13 w 96"/>
                <a:gd name="T83" fmla="*/ 44 h 89"/>
                <a:gd name="T84" fmla="*/ 20 w 96"/>
                <a:gd name="T85" fmla="*/ 46 h 89"/>
                <a:gd name="T86" fmla="*/ 25 w 96"/>
                <a:gd name="T87" fmla="*/ 51 h 89"/>
                <a:gd name="T88" fmla="*/ 30 w 96"/>
                <a:gd name="T89" fmla="*/ 46 h 89"/>
                <a:gd name="T90" fmla="*/ 37 w 96"/>
                <a:gd name="T91" fmla="*/ 44 h 89"/>
                <a:gd name="T92" fmla="*/ 43 w 96"/>
                <a:gd name="T93" fmla="*/ 46 h 89"/>
                <a:gd name="T94" fmla="*/ 48 w 96"/>
                <a:gd name="T95" fmla="*/ 51 h 89"/>
                <a:gd name="T96" fmla="*/ 53 w 96"/>
                <a:gd name="T97" fmla="*/ 46 h 89"/>
                <a:gd name="T98" fmla="*/ 60 w 96"/>
                <a:gd name="T99" fmla="*/ 44 h 89"/>
                <a:gd name="T100" fmla="*/ 67 w 96"/>
                <a:gd name="T101" fmla="*/ 46 h 89"/>
                <a:gd name="T102" fmla="*/ 71 w 96"/>
                <a:gd name="T103" fmla="*/ 51 h 89"/>
                <a:gd name="T104" fmla="*/ 76 w 96"/>
                <a:gd name="T105" fmla="*/ 46 h 89"/>
                <a:gd name="T106" fmla="*/ 83 w 96"/>
                <a:gd name="T107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89">
                  <a:moveTo>
                    <a:pt x="50" y="5"/>
                  </a:moveTo>
                  <a:cubicBezTo>
                    <a:pt x="56" y="5"/>
                    <a:pt x="62" y="6"/>
                    <a:pt x="68" y="9"/>
                  </a:cubicBezTo>
                  <a:cubicBezTo>
                    <a:pt x="73" y="11"/>
                    <a:pt x="78" y="15"/>
                    <a:pt x="83" y="19"/>
                  </a:cubicBezTo>
                  <a:cubicBezTo>
                    <a:pt x="87" y="23"/>
                    <a:pt x="90" y="28"/>
                    <a:pt x="92" y="34"/>
                  </a:cubicBezTo>
                  <a:cubicBezTo>
                    <a:pt x="95" y="40"/>
                    <a:pt x="96" y="46"/>
                    <a:pt x="96" y="52"/>
                  </a:cubicBezTo>
                  <a:cubicBezTo>
                    <a:pt x="96" y="53"/>
                    <a:pt x="96" y="54"/>
                    <a:pt x="96" y="55"/>
                  </a:cubicBezTo>
                  <a:cubicBezTo>
                    <a:pt x="96" y="56"/>
                    <a:pt x="96" y="56"/>
                    <a:pt x="96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6"/>
                    <a:pt x="92" y="55"/>
                    <a:pt x="92" y="53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50"/>
                    <a:pt x="88" y="49"/>
                    <a:pt x="86" y="48"/>
                  </a:cubicBezTo>
                  <a:cubicBezTo>
                    <a:pt x="85" y="48"/>
                    <a:pt x="84" y="48"/>
                    <a:pt x="83" y="48"/>
                  </a:cubicBezTo>
                  <a:cubicBezTo>
                    <a:pt x="81" y="48"/>
                    <a:pt x="80" y="48"/>
                    <a:pt x="79" y="48"/>
                  </a:cubicBezTo>
                  <a:cubicBezTo>
                    <a:pt x="78" y="49"/>
                    <a:pt x="77" y="50"/>
                    <a:pt x="76" y="51"/>
                  </a:cubicBezTo>
                  <a:cubicBezTo>
                    <a:pt x="75" y="52"/>
                    <a:pt x="74" y="53"/>
                    <a:pt x="74" y="54"/>
                  </a:cubicBezTo>
                  <a:cubicBezTo>
                    <a:pt x="73" y="55"/>
                    <a:pt x="73" y="56"/>
                    <a:pt x="73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6"/>
                    <a:pt x="69" y="55"/>
                    <a:pt x="69" y="54"/>
                  </a:cubicBezTo>
                  <a:cubicBezTo>
                    <a:pt x="68" y="53"/>
                    <a:pt x="68" y="52"/>
                    <a:pt x="67" y="51"/>
                  </a:cubicBezTo>
                  <a:cubicBezTo>
                    <a:pt x="66" y="50"/>
                    <a:pt x="65" y="49"/>
                    <a:pt x="64" y="48"/>
                  </a:cubicBezTo>
                  <a:cubicBezTo>
                    <a:pt x="62" y="48"/>
                    <a:pt x="61" y="48"/>
                    <a:pt x="60" y="48"/>
                  </a:cubicBezTo>
                  <a:cubicBezTo>
                    <a:pt x="58" y="48"/>
                    <a:pt x="57" y="48"/>
                    <a:pt x="56" y="48"/>
                  </a:cubicBezTo>
                  <a:cubicBezTo>
                    <a:pt x="55" y="49"/>
                    <a:pt x="54" y="50"/>
                    <a:pt x="53" y="51"/>
                  </a:cubicBezTo>
                  <a:cubicBezTo>
                    <a:pt x="52" y="52"/>
                    <a:pt x="51" y="53"/>
                    <a:pt x="51" y="54"/>
                  </a:cubicBezTo>
                  <a:cubicBezTo>
                    <a:pt x="50" y="55"/>
                    <a:pt x="50" y="56"/>
                    <a:pt x="50" y="58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3"/>
                    <a:pt x="50" y="84"/>
                    <a:pt x="51" y="85"/>
                  </a:cubicBezTo>
                  <a:cubicBezTo>
                    <a:pt x="52" y="86"/>
                    <a:pt x="53" y="86"/>
                    <a:pt x="54" y="86"/>
                  </a:cubicBezTo>
                  <a:cubicBezTo>
                    <a:pt x="55" y="86"/>
                    <a:pt x="56" y="86"/>
                    <a:pt x="56" y="85"/>
                  </a:cubicBezTo>
                  <a:cubicBezTo>
                    <a:pt x="57" y="84"/>
                    <a:pt x="58" y="83"/>
                    <a:pt x="58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3"/>
                    <a:pt x="61" y="84"/>
                    <a:pt x="60" y="85"/>
                  </a:cubicBezTo>
                  <a:cubicBezTo>
                    <a:pt x="60" y="86"/>
                    <a:pt x="59" y="87"/>
                    <a:pt x="59" y="87"/>
                  </a:cubicBezTo>
                  <a:cubicBezTo>
                    <a:pt x="58" y="88"/>
                    <a:pt x="57" y="88"/>
                    <a:pt x="56" y="89"/>
                  </a:cubicBezTo>
                  <a:cubicBezTo>
                    <a:pt x="56" y="89"/>
                    <a:pt x="55" y="89"/>
                    <a:pt x="54" y="89"/>
                  </a:cubicBezTo>
                  <a:cubicBezTo>
                    <a:pt x="53" y="89"/>
                    <a:pt x="52" y="89"/>
                    <a:pt x="51" y="89"/>
                  </a:cubicBezTo>
                  <a:cubicBezTo>
                    <a:pt x="50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5"/>
                  </a:cubicBezTo>
                  <a:cubicBezTo>
                    <a:pt x="47" y="84"/>
                    <a:pt x="46" y="83"/>
                    <a:pt x="46" y="8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6"/>
                    <a:pt x="46" y="55"/>
                    <a:pt x="46" y="54"/>
                  </a:cubicBezTo>
                  <a:cubicBezTo>
                    <a:pt x="45" y="52"/>
                    <a:pt x="45" y="51"/>
                    <a:pt x="44" y="50"/>
                  </a:cubicBezTo>
                  <a:cubicBezTo>
                    <a:pt x="43" y="50"/>
                    <a:pt x="42" y="49"/>
                    <a:pt x="40" y="48"/>
                  </a:cubicBezTo>
                  <a:cubicBezTo>
                    <a:pt x="39" y="48"/>
                    <a:pt x="38" y="48"/>
                    <a:pt x="37" y="48"/>
                  </a:cubicBezTo>
                  <a:cubicBezTo>
                    <a:pt x="35" y="48"/>
                    <a:pt x="34" y="48"/>
                    <a:pt x="33" y="48"/>
                  </a:cubicBezTo>
                  <a:cubicBezTo>
                    <a:pt x="32" y="49"/>
                    <a:pt x="30" y="50"/>
                    <a:pt x="30" y="51"/>
                  </a:cubicBezTo>
                  <a:cubicBezTo>
                    <a:pt x="29" y="52"/>
                    <a:pt x="28" y="53"/>
                    <a:pt x="28" y="54"/>
                  </a:cubicBezTo>
                  <a:cubicBezTo>
                    <a:pt x="27" y="55"/>
                    <a:pt x="27" y="56"/>
                    <a:pt x="2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6"/>
                    <a:pt x="23" y="55"/>
                    <a:pt x="23" y="54"/>
                  </a:cubicBezTo>
                  <a:cubicBezTo>
                    <a:pt x="22" y="53"/>
                    <a:pt x="21" y="52"/>
                    <a:pt x="21" y="51"/>
                  </a:cubicBezTo>
                  <a:cubicBezTo>
                    <a:pt x="20" y="50"/>
                    <a:pt x="19" y="49"/>
                    <a:pt x="17" y="48"/>
                  </a:cubicBezTo>
                  <a:cubicBezTo>
                    <a:pt x="16" y="48"/>
                    <a:pt x="15" y="48"/>
                    <a:pt x="13" y="48"/>
                  </a:cubicBezTo>
                  <a:cubicBezTo>
                    <a:pt x="12" y="48"/>
                    <a:pt x="11" y="48"/>
                    <a:pt x="10" y="48"/>
                  </a:cubicBezTo>
                  <a:cubicBezTo>
                    <a:pt x="9" y="49"/>
                    <a:pt x="8" y="50"/>
                    <a:pt x="7" y="50"/>
                  </a:cubicBezTo>
                  <a:cubicBezTo>
                    <a:pt x="6" y="51"/>
                    <a:pt x="5" y="52"/>
                    <a:pt x="5" y="53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54"/>
                    <a:pt x="0" y="53"/>
                    <a:pt x="0" y="52"/>
                  </a:cubicBezTo>
                  <a:cubicBezTo>
                    <a:pt x="0" y="46"/>
                    <a:pt x="1" y="40"/>
                    <a:pt x="4" y="34"/>
                  </a:cubicBezTo>
                  <a:cubicBezTo>
                    <a:pt x="6" y="28"/>
                    <a:pt x="10" y="23"/>
                    <a:pt x="14" y="19"/>
                  </a:cubicBezTo>
                  <a:cubicBezTo>
                    <a:pt x="18" y="15"/>
                    <a:pt x="23" y="11"/>
                    <a:pt x="28" y="9"/>
                  </a:cubicBezTo>
                  <a:cubicBezTo>
                    <a:pt x="34" y="6"/>
                    <a:pt x="40" y="5"/>
                    <a:pt x="46" y="5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50" y="5"/>
                  </a:lnTo>
                  <a:close/>
                  <a:moveTo>
                    <a:pt x="83" y="44"/>
                  </a:moveTo>
                  <a:cubicBezTo>
                    <a:pt x="84" y="44"/>
                    <a:pt x="85" y="45"/>
                    <a:pt x="86" y="45"/>
                  </a:cubicBezTo>
                  <a:cubicBezTo>
                    <a:pt x="87" y="45"/>
                    <a:pt x="88" y="45"/>
                    <a:pt x="88" y="46"/>
                  </a:cubicBezTo>
                  <a:cubicBezTo>
                    <a:pt x="89" y="46"/>
                    <a:pt x="90" y="47"/>
                    <a:pt x="91" y="47"/>
                  </a:cubicBezTo>
                  <a:cubicBezTo>
                    <a:pt x="91" y="48"/>
                    <a:pt x="92" y="48"/>
                    <a:pt x="93" y="49"/>
                  </a:cubicBezTo>
                  <a:cubicBezTo>
                    <a:pt x="92" y="43"/>
                    <a:pt x="91" y="38"/>
                    <a:pt x="88" y="33"/>
                  </a:cubicBezTo>
                  <a:cubicBezTo>
                    <a:pt x="86" y="28"/>
                    <a:pt x="83" y="23"/>
                    <a:pt x="79" y="20"/>
                  </a:cubicBezTo>
                  <a:cubicBezTo>
                    <a:pt x="75" y="16"/>
                    <a:pt x="70" y="13"/>
                    <a:pt x="65" y="11"/>
                  </a:cubicBezTo>
                  <a:cubicBezTo>
                    <a:pt x="60" y="9"/>
                    <a:pt x="54" y="8"/>
                    <a:pt x="48" y="8"/>
                  </a:cubicBezTo>
                  <a:cubicBezTo>
                    <a:pt x="42" y="8"/>
                    <a:pt x="37" y="9"/>
                    <a:pt x="31" y="11"/>
                  </a:cubicBezTo>
                  <a:cubicBezTo>
                    <a:pt x="26" y="13"/>
                    <a:pt x="22" y="16"/>
                    <a:pt x="18" y="20"/>
                  </a:cubicBezTo>
                  <a:cubicBezTo>
                    <a:pt x="14" y="23"/>
                    <a:pt x="10" y="28"/>
                    <a:pt x="8" y="33"/>
                  </a:cubicBezTo>
                  <a:cubicBezTo>
                    <a:pt x="5" y="38"/>
                    <a:pt x="4" y="43"/>
                    <a:pt x="4" y="49"/>
                  </a:cubicBezTo>
                  <a:cubicBezTo>
                    <a:pt x="4" y="48"/>
                    <a:pt x="5" y="48"/>
                    <a:pt x="5" y="47"/>
                  </a:cubicBezTo>
                  <a:cubicBezTo>
                    <a:pt x="6" y="47"/>
                    <a:pt x="7" y="46"/>
                    <a:pt x="8" y="46"/>
                  </a:cubicBezTo>
                  <a:cubicBezTo>
                    <a:pt x="9" y="45"/>
                    <a:pt x="10" y="45"/>
                    <a:pt x="11" y="45"/>
                  </a:cubicBezTo>
                  <a:cubicBezTo>
                    <a:pt x="11" y="45"/>
                    <a:pt x="12" y="44"/>
                    <a:pt x="13" y="44"/>
                  </a:cubicBezTo>
                  <a:cubicBezTo>
                    <a:pt x="15" y="44"/>
                    <a:pt x="16" y="45"/>
                    <a:pt x="17" y="45"/>
                  </a:cubicBezTo>
                  <a:cubicBezTo>
                    <a:pt x="18" y="45"/>
                    <a:pt x="19" y="46"/>
                    <a:pt x="20" y="46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4" y="49"/>
                    <a:pt x="25" y="50"/>
                    <a:pt x="25" y="51"/>
                  </a:cubicBezTo>
                  <a:cubicBezTo>
                    <a:pt x="26" y="50"/>
                    <a:pt x="26" y="49"/>
                    <a:pt x="27" y="49"/>
                  </a:cubicBezTo>
                  <a:cubicBezTo>
                    <a:pt x="28" y="48"/>
                    <a:pt x="29" y="47"/>
                    <a:pt x="30" y="46"/>
                  </a:cubicBezTo>
                  <a:cubicBezTo>
                    <a:pt x="31" y="46"/>
                    <a:pt x="32" y="45"/>
                    <a:pt x="33" y="45"/>
                  </a:cubicBezTo>
                  <a:cubicBezTo>
                    <a:pt x="34" y="45"/>
                    <a:pt x="35" y="44"/>
                    <a:pt x="37" y="44"/>
                  </a:cubicBezTo>
                  <a:cubicBezTo>
                    <a:pt x="38" y="44"/>
                    <a:pt x="39" y="45"/>
                    <a:pt x="40" y="45"/>
                  </a:cubicBezTo>
                  <a:cubicBezTo>
                    <a:pt x="41" y="45"/>
                    <a:pt x="42" y="46"/>
                    <a:pt x="43" y="46"/>
                  </a:cubicBezTo>
                  <a:cubicBezTo>
                    <a:pt x="44" y="47"/>
                    <a:pt x="45" y="48"/>
                    <a:pt x="46" y="49"/>
                  </a:cubicBezTo>
                  <a:cubicBezTo>
                    <a:pt x="47" y="49"/>
                    <a:pt x="48" y="50"/>
                    <a:pt x="48" y="51"/>
                  </a:cubicBezTo>
                  <a:cubicBezTo>
                    <a:pt x="49" y="50"/>
                    <a:pt x="49" y="49"/>
                    <a:pt x="50" y="49"/>
                  </a:cubicBezTo>
                  <a:cubicBezTo>
                    <a:pt x="51" y="48"/>
                    <a:pt x="52" y="47"/>
                    <a:pt x="53" y="46"/>
                  </a:cubicBezTo>
                  <a:cubicBezTo>
                    <a:pt x="54" y="46"/>
                    <a:pt x="55" y="45"/>
                    <a:pt x="56" y="45"/>
                  </a:cubicBezTo>
                  <a:cubicBezTo>
                    <a:pt x="57" y="45"/>
                    <a:pt x="59" y="44"/>
                    <a:pt x="60" y="44"/>
                  </a:cubicBezTo>
                  <a:cubicBezTo>
                    <a:pt x="61" y="44"/>
                    <a:pt x="62" y="45"/>
                    <a:pt x="63" y="45"/>
                  </a:cubicBezTo>
                  <a:cubicBezTo>
                    <a:pt x="64" y="45"/>
                    <a:pt x="66" y="46"/>
                    <a:pt x="67" y="46"/>
                  </a:cubicBezTo>
                  <a:cubicBezTo>
                    <a:pt x="68" y="47"/>
                    <a:pt x="68" y="48"/>
                    <a:pt x="69" y="49"/>
                  </a:cubicBezTo>
                  <a:cubicBezTo>
                    <a:pt x="70" y="49"/>
                    <a:pt x="71" y="50"/>
                    <a:pt x="71" y="51"/>
                  </a:cubicBezTo>
                  <a:cubicBezTo>
                    <a:pt x="72" y="50"/>
                    <a:pt x="73" y="49"/>
                    <a:pt x="73" y="49"/>
                  </a:cubicBezTo>
                  <a:cubicBezTo>
                    <a:pt x="74" y="48"/>
                    <a:pt x="75" y="47"/>
                    <a:pt x="76" y="46"/>
                  </a:cubicBezTo>
                  <a:cubicBezTo>
                    <a:pt x="77" y="46"/>
                    <a:pt x="78" y="45"/>
                    <a:pt x="79" y="45"/>
                  </a:cubicBezTo>
                  <a:cubicBezTo>
                    <a:pt x="80" y="45"/>
                    <a:pt x="82" y="44"/>
                    <a:pt x="83" y="4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5205958" y="1677183"/>
              <a:ext cx="230188" cy="296863"/>
            </a:xfrm>
            <a:custGeom>
              <a:avLst/>
              <a:gdLst>
                <a:gd name="T0" fmla="*/ 61 w 61"/>
                <a:gd name="T1" fmla="*/ 9 h 79"/>
                <a:gd name="T2" fmla="*/ 61 w 61"/>
                <a:gd name="T3" fmla="*/ 12 h 79"/>
                <a:gd name="T4" fmla="*/ 57 w 61"/>
                <a:gd name="T5" fmla="*/ 12 h 79"/>
                <a:gd name="T6" fmla="*/ 54 w 61"/>
                <a:gd name="T7" fmla="*/ 73 h 79"/>
                <a:gd name="T8" fmla="*/ 54 w 61"/>
                <a:gd name="T9" fmla="*/ 76 h 79"/>
                <a:gd name="T10" fmla="*/ 52 w 61"/>
                <a:gd name="T11" fmla="*/ 78 h 79"/>
                <a:gd name="T12" fmla="*/ 50 w 61"/>
                <a:gd name="T13" fmla="*/ 79 h 79"/>
                <a:gd name="T14" fmla="*/ 48 w 61"/>
                <a:gd name="T15" fmla="*/ 79 h 79"/>
                <a:gd name="T16" fmla="*/ 13 w 61"/>
                <a:gd name="T17" fmla="*/ 79 h 79"/>
                <a:gd name="T18" fmla="*/ 10 w 61"/>
                <a:gd name="T19" fmla="*/ 79 h 79"/>
                <a:gd name="T20" fmla="*/ 8 w 61"/>
                <a:gd name="T21" fmla="*/ 78 h 79"/>
                <a:gd name="T22" fmla="*/ 7 w 61"/>
                <a:gd name="T23" fmla="*/ 76 h 79"/>
                <a:gd name="T24" fmla="*/ 6 w 61"/>
                <a:gd name="T25" fmla="*/ 73 h 79"/>
                <a:gd name="T26" fmla="*/ 3 w 61"/>
                <a:gd name="T27" fmla="*/ 12 h 79"/>
                <a:gd name="T28" fmla="*/ 0 w 61"/>
                <a:gd name="T29" fmla="*/ 12 h 79"/>
                <a:gd name="T30" fmla="*/ 0 w 61"/>
                <a:gd name="T31" fmla="*/ 9 h 79"/>
                <a:gd name="T32" fmla="*/ 16 w 61"/>
                <a:gd name="T33" fmla="*/ 9 h 79"/>
                <a:gd name="T34" fmla="*/ 16 w 61"/>
                <a:gd name="T35" fmla="*/ 6 h 79"/>
                <a:gd name="T36" fmla="*/ 16 w 61"/>
                <a:gd name="T37" fmla="*/ 3 h 79"/>
                <a:gd name="T38" fmla="*/ 18 w 61"/>
                <a:gd name="T39" fmla="*/ 1 h 79"/>
                <a:gd name="T40" fmla="*/ 20 w 61"/>
                <a:gd name="T41" fmla="*/ 0 h 79"/>
                <a:gd name="T42" fmla="*/ 22 w 61"/>
                <a:gd name="T43" fmla="*/ 0 h 79"/>
                <a:gd name="T44" fmla="*/ 38 w 61"/>
                <a:gd name="T45" fmla="*/ 0 h 79"/>
                <a:gd name="T46" fmla="*/ 41 w 61"/>
                <a:gd name="T47" fmla="*/ 0 h 79"/>
                <a:gd name="T48" fmla="*/ 43 w 61"/>
                <a:gd name="T49" fmla="*/ 1 h 79"/>
                <a:gd name="T50" fmla="*/ 44 w 61"/>
                <a:gd name="T51" fmla="*/ 3 h 79"/>
                <a:gd name="T52" fmla="*/ 45 w 61"/>
                <a:gd name="T53" fmla="*/ 6 h 79"/>
                <a:gd name="T54" fmla="*/ 45 w 61"/>
                <a:gd name="T55" fmla="*/ 9 h 79"/>
                <a:gd name="T56" fmla="*/ 61 w 61"/>
                <a:gd name="T57" fmla="*/ 9 h 79"/>
                <a:gd name="T58" fmla="*/ 51 w 61"/>
                <a:gd name="T59" fmla="*/ 73 h 79"/>
                <a:gd name="T60" fmla="*/ 54 w 61"/>
                <a:gd name="T61" fmla="*/ 12 h 79"/>
                <a:gd name="T62" fmla="*/ 6 w 61"/>
                <a:gd name="T63" fmla="*/ 12 h 79"/>
                <a:gd name="T64" fmla="*/ 10 w 61"/>
                <a:gd name="T65" fmla="*/ 73 h 79"/>
                <a:gd name="T66" fmla="*/ 10 w 61"/>
                <a:gd name="T67" fmla="*/ 73 h 79"/>
                <a:gd name="T68" fmla="*/ 10 w 61"/>
                <a:gd name="T69" fmla="*/ 75 h 79"/>
                <a:gd name="T70" fmla="*/ 13 w 61"/>
                <a:gd name="T71" fmla="*/ 76 h 79"/>
                <a:gd name="T72" fmla="*/ 48 w 61"/>
                <a:gd name="T73" fmla="*/ 76 h 79"/>
                <a:gd name="T74" fmla="*/ 50 w 61"/>
                <a:gd name="T75" fmla="*/ 75 h 79"/>
                <a:gd name="T76" fmla="*/ 51 w 61"/>
                <a:gd name="T77" fmla="*/ 73 h 79"/>
                <a:gd name="T78" fmla="*/ 19 w 61"/>
                <a:gd name="T79" fmla="*/ 70 h 79"/>
                <a:gd name="T80" fmla="*/ 16 w 61"/>
                <a:gd name="T81" fmla="*/ 19 h 79"/>
                <a:gd name="T82" fmla="*/ 19 w 61"/>
                <a:gd name="T83" fmla="*/ 19 h 79"/>
                <a:gd name="T84" fmla="*/ 22 w 61"/>
                <a:gd name="T85" fmla="*/ 70 h 79"/>
                <a:gd name="T86" fmla="*/ 19 w 61"/>
                <a:gd name="T87" fmla="*/ 70 h 79"/>
                <a:gd name="T88" fmla="*/ 19 w 61"/>
                <a:gd name="T89" fmla="*/ 6 h 79"/>
                <a:gd name="T90" fmla="*/ 19 w 61"/>
                <a:gd name="T91" fmla="*/ 9 h 79"/>
                <a:gd name="T92" fmla="*/ 41 w 61"/>
                <a:gd name="T93" fmla="*/ 9 h 79"/>
                <a:gd name="T94" fmla="*/ 41 w 61"/>
                <a:gd name="T95" fmla="*/ 6 h 79"/>
                <a:gd name="T96" fmla="*/ 40 w 61"/>
                <a:gd name="T97" fmla="*/ 4 h 79"/>
                <a:gd name="T98" fmla="*/ 38 w 61"/>
                <a:gd name="T99" fmla="*/ 3 h 79"/>
                <a:gd name="T100" fmla="*/ 22 w 61"/>
                <a:gd name="T101" fmla="*/ 3 h 79"/>
                <a:gd name="T102" fmla="*/ 20 w 61"/>
                <a:gd name="T103" fmla="*/ 4 h 79"/>
                <a:gd name="T104" fmla="*/ 19 w 61"/>
                <a:gd name="T105" fmla="*/ 6 h 79"/>
                <a:gd name="T106" fmla="*/ 28 w 61"/>
                <a:gd name="T107" fmla="*/ 19 h 79"/>
                <a:gd name="T108" fmla="*/ 28 w 61"/>
                <a:gd name="T109" fmla="*/ 70 h 79"/>
                <a:gd name="T110" fmla="*/ 32 w 61"/>
                <a:gd name="T111" fmla="*/ 70 h 79"/>
                <a:gd name="T112" fmla="*/ 32 w 61"/>
                <a:gd name="T113" fmla="*/ 19 h 79"/>
                <a:gd name="T114" fmla="*/ 28 w 61"/>
                <a:gd name="T115" fmla="*/ 19 h 79"/>
                <a:gd name="T116" fmla="*/ 41 w 61"/>
                <a:gd name="T117" fmla="*/ 70 h 79"/>
                <a:gd name="T118" fmla="*/ 38 w 61"/>
                <a:gd name="T119" fmla="*/ 70 h 79"/>
                <a:gd name="T120" fmla="*/ 41 w 61"/>
                <a:gd name="T121" fmla="*/ 19 h 79"/>
                <a:gd name="T122" fmla="*/ 45 w 61"/>
                <a:gd name="T123" fmla="*/ 19 h 79"/>
                <a:gd name="T124" fmla="*/ 41 w 61"/>
                <a:gd name="T125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79">
                  <a:moveTo>
                    <a:pt x="61" y="9"/>
                  </a:moveTo>
                  <a:cubicBezTo>
                    <a:pt x="61" y="12"/>
                    <a:pt x="61" y="12"/>
                    <a:pt x="61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4"/>
                    <a:pt x="54" y="75"/>
                    <a:pt x="54" y="76"/>
                  </a:cubicBezTo>
                  <a:cubicBezTo>
                    <a:pt x="53" y="76"/>
                    <a:pt x="53" y="77"/>
                    <a:pt x="52" y="78"/>
                  </a:cubicBezTo>
                  <a:cubicBezTo>
                    <a:pt x="52" y="78"/>
                    <a:pt x="51" y="79"/>
                    <a:pt x="50" y="79"/>
                  </a:cubicBezTo>
                  <a:cubicBezTo>
                    <a:pt x="49" y="79"/>
                    <a:pt x="49" y="79"/>
                    <a:pt x="48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9"/>
                    <a:pt x="11" y="79"/>
                    <a:pt x="10" y="79"/>
                  </a:cubicBezTo>
                  <a:cubicBezTo>
                    <a:pt x="9" y="79"/>
                    <a:pt x="9" y="78"/>
                    <a:pt x="8" y="78"/>
                  </a:cubicBezTo>
                  <a:cubicBezTo>
                    <a:pt x="8" y="77"/>
                    <a:pt x="7" y="76"/>
                    <a:pt x="7" y="76"/>
                  </a:cubicBezTo>
                  <a:cubicBezTo>
                    <a:pt x="6" y="75"/>
                    <a:pt x="6" y="74"/>
                    <a:pt x="6" y="7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4"/>
                    <a:pt x="16" y="3"/>
                  </a:cubicBezTo>
                  <a:cubicBezTo>
                    <a:pt x="17" y="3"/>
                    <a:pt x="17" y="2"/>
                    <a:pt x="18" y="1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0"/>
                    <a:pt x="41" y="0"/>
                  </a:cubicBezTo>
                  <a:cubicBezTo>
                    <a:pt x="41" y="0"/>
                    <a:pt x="42" y="1"/>
                    <a:pt x="43" y="1"/>
                  </a:cubicBezTo>
                  <a:cubicBezTo>
                    <a:pt x="43" y="2"/>
                    <a:pt x="44" y="3"/>
                    <a:pt x="44" y="3"/>
                  </a:cubicBezTo>
                  <a:cubicBezTo>
                    <a:pt x="44" y="4"/>
                    <a:pt x="45" y="5"/>
                    <a:pt x="45" y="6"/>
                  </a:cubicBezTo>
                  <a:cubicBezTo>
                    <a:pt x="45" y="9"/>
                    <a:pt x="45" y="9"/>
                    <a:pt x="45" y="9"/>
                  </a:cubicBezTo>
                  <a:lnTo>
                    <a:pt x="61" y="9"/>
                  </a:lnTo>
                  <a:close/>
                  <a:moveTo>
                    <a:pt x="51" y="73"/>
                  </a:moveTo>
                  <a:cubicBezTo>
                    <a:pt x="54" y="12"/>
                    <a:pt x="54" y="12"/>
                    <a:pt x="5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4"/>
                    <a:pt x="10" y="75"/>
                    <a:pt x="10" y="75"/>
                  </a:cubicBezTo>
                  <a:cubicBezTo>
                    <a:pt x="11" y="76"/>
                    <a:pt x="12" y="76"/>
                    <a:pt x="13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9" y="76"/>
                    <a:pt x="49" y="76"/>
                    <a:pt x="50" y="75"/>
                  </a:cubicBezTo>
                  <a:cubicBezTo>
                    <a:pt x="51" y="75"/>
                    <a:pt x="51" y="74"/>
                    <a:pt x="51" y="73"/>
                  </a:cubicBezTo>
                  <a:close/>
                  <a:moveTo>
                    <a:pt x="19" y="70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2" y="70"/>
                    <a:pt x="22" y="70"/>
                    <a:pt x="22" y="70"/>
                  </a:cubicBezTo>
                  <a:lnTo>
                    <a:pt x="19" y="70"/>
                  </a:lnTo>
                  <a:close/>
                  <a:moveTo>
                    <a:pt x="19" y="6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5"/>
                    <a:pt x="41" y="4"/>
                    <a:pt x="40" y="4"/>
                  </a:cubicBezTo>
                  <a:cubicBezTo>
                    <a:pt x="40" y="3"/>
                    <a:pt x="39" y="3"/>
                    <a:pt x="38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0" y="3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lose/>
                  <a:moveTo>
                    <a:pt x="28" y="19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19"/>
                    <a:pt x="32" y="19"/>
                    <a:pt x="32" y="19"/>
                  </a:cubicBezTo>
                  <a:lnTo>
                    <a:pt x="28" y="19"/>
                  </a:lnTo>
                  <a:close/>
                  <a:moveTo>
                    <a:pt x="41" y="70"/>
                  </a:moveTo>
                  <a:cubicBezTo>
                    <a:pt x="38" y="70"/>
                    <a:pt x="38" y="70"/>
                    <a:pt x="38" y="7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5" y="19"/>
                    <a:pt x="45" y="19"/>
                    <a:pt x="45" y="19"/>
                  </a:cubicBezTo>
                  <a:lnTo>
                    <a:pt x="41" y="7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5698083" y="1666071"/>
              <a:ext cx="322263" cy="319088"/>
            </a:xfrm>
            <a:custGeom>
              <a:avLst/>
              <a:gdLst>
                <a:gd name="T0" fmla="*/ 86 w 86"/>
                <a:gd name="T1" fmla="*/ 77 h 85"/>
                <a:gd name="T2" fmla="*/ 83 w 86"/>
                <a:gd name="T3" fmla="*/ 84 h 85"/>
                <a:gd name="T4" fmla="*/ 78 w 86"/>
                <a:gd name="T5" fmla="*/ 85 h 85"/>
                <a:gd name="T6" fmla="*/ 74 w 86"/>
                <a:gd name="T7" fmla="*/ 84 h 85"/>
                <a:gd name="T8" fmla="*/ 53 w 86"/>
                <a:gd name="T9" fmla="*/ 68 h 85"/>
                <a:gd name="T10" fmla="*/ 46 w 86"/>
                <a:gd name="T11" fmla="*/ 48 h 85"/>
                <a:gd name="T12" fmla="*/ 33 w 86"/>
                <a:gd name="T13" fmla="*/ 71 h 85"/>
                <a:gd name="T14" fmla="*/ 26 w 86"/>
                <a:gd name="T15" fmla="*/ 81 h 85"/>
                <a:gd name="T16" fmla="*/ 17 w 86"/>
                <a:gd name="T17" fmla="*/ 84 h 85"/>
                <a:gd name="T18" fmla="*/ 12 w 86"/>
                <a:gd name="T19" fmla="*/ 83 h 85"/>
                <a:gd name="T20" fmla="*/ 16 w 86"/>
                <a:gd name="T21" fmla="*/ 74 h 85"/>
                <a:gd name="T22" fmla="*/ 2 w 86"/>
                <a:gd name="T23" fmla="*/ 76 h 85"/>
                <a:gd name="T24" fmla="*/ 1 w 86"/>
                <a:gd name="T25" fmla="*/ 64 h 85"/>
                <a:gd name="T26" fmla="*/ 8 w 86"/>
                <a:gd name="T27" fmla="*/ 53 h 85"/>
                <a:gd name="T28" fmla="*/ 17 w 86"/>
                <a:gd name="T29" fmla="*/ 50 h 85"/>
                <a:gd name="T30" fmla="*/ 36 w 86"/>
                <a:gd name="T31" fmla="*/ 38 h 85"/>
                <a:gd name="T32" fmla="*/ 2 w 86"/>
                <a:gd name="T33" fmla="*/ 8 h 85"/>
                <a:gd name="T34" fmla="*/ 19 w 86"/>
                <a:gd name="T35" fmla="*/ 16 h 85"/>
                <a:gd name="T36" fmla="*/ 51 w 86"/>
                <a:gd name="T37" fmla="*/ 17 h 85"/>
                <a:gd name="T38" fmla="*/ 56 w 86"/>
                <a:gd name="T39" fmla="*/ 4 h 85"/>
                <a:gd name="T40" fmla="*/ 65 w 86"/>
                <a:gd name="T41" fmla="*/ 0 h 85"/>
                <a:gd name="T42" fmla="*/ 71 w 86"/>
                <a:gd name="T43" fmla="*/ 0 h 85"/>
                <a:gd name="T44" fmla="*/ 77 w 86"/>
                <a:gd name="T45" fmla="*/ 2 h 85"/>
                <a:gd name="T46" fmla="*/ 75 w 86"/>
                <a:gd name="T47" fmla="*/ 15 h 85"/>
                <a:gd name="T48" fmla="*/ 85 w 86"/>
                <a:gd name="T49" fmla="*/ 15 h 85"/>
                <a:gd name="T50" fmla="*/ 80 w 86"/>
                <a:gd name="T51" fmla="*/ 28 h 85"/>
                <a:gd name="T52" fmla="*/ 71 w 86"/>
                <a:gd name="T53" fmla="*/ 33 h 85"/>
                <a:gd name="T54" fmla="*/ 62 w 86"/>
                <a:gd name="T55" fmla="*/ 32 h 85"/>
                <a:gd name="T56" fmla="*/ 67 w 86"/>
                <a:gd name="T57" fmla="*/ 50 h 85"/>
                <a:gd name="T58" fmla="*/ 84 w 86"/>
                <a:gd name="T59" fmla="*/ 72 h 85"/>
                <a:gd name="T60" fmla="*/ 62 w 86"/>
                <a:gd name="T61" fmla="*/ 28 h 85"/>
                <a:gd name="T62" fmla="*/ 68 w 86"/>
                <a:gd name="T63" fmla="*/ 30 h 85"/>
                <a:gd name="T64" fmla="*/ 75 w 86"/>
                <a:gd name="T65" fmla="*/ 28 h 85"/>
                <a:gd name="T66" fmla="*/ 81 w 86"/>
                <a:gd name="T67" fmla="*/ 20 h 85"/>
                <a:gd name="T68" fmla="*/ 77 w 86"/>
                <a:gd name="T69" fmla="*/ 18 h 85"/>
                <a:gd name="T70" fmla="*/ 71 w 86"/>
                <a:gd name="T71" fmla="*/ 3 h 85"/>
                <a:gd name="T72" fmla="*/ 65 w 86"/>
                <a:gd name="T73" fmla="*/ 3 h 85"/>
                <a:gd name="T74" fmla="*/ 58 w 86"/>
                <a:gd name="T75" fmla="*/ 7 h 85"/>
                <a:gd name="T76" fmla="*/ 54 w 86"/>
                <a:gd name="T77" fmla="*/ 18 h 85"/>
                <a:gd name="T78" fmla="*/ 23 w 86"/>
                <a:gd name="T79" fmla="*/ 55 h 85"/>
                <a:gd name="T80" fmla="*/ 17 w 86"/>
                <a:gd name="T81" fmla="*/ 54 h 85"/>
                <a:gd name="T82" fmla="*/ 9 w 86"/>
                <a:gd name="T83" fmla="*/ 56 h 85"/>
                <a:gd name="T84" fmla="*/ 4 w 86"/>
                <a:gd name="T85" fmla="*/ 63 h 85"/>
                <a:gd name="T86" fmla="*/ 9 w 86"/>
                <a:gd name="T87" fmla="*/ 65 h 85"/>
                <a:gd name="T88" fmla="*/ 14 w 86"/>
                <a:gd name="T89" fmla="*/ 81 h 85"/>
                <a:gd name="T90" fmla="*/ 20 w 86"/>
                <a:gd name="T91" fmla="*/ 81 h 85"/>
                <a:gd name="T92" fmla="*/ 27 w 86"/>
                <a:gd name="T93" fmla="*/ 77 h 85"/>
                <a:gd name="T94" fmla="*/ 31 w 86"/>
                <a:gd name="T95" fmla="*/ 66 h 85"/>
                <a:gd name="T96" fmla="*/ 15 w 86"/>
                <a:gd name="T97" fmla="*/ 16 h 85"/>
                <a:gd name="T98" fmla="*/ 7 w 86"/>
                <a:gd name="T99" fmla="*/ 8 h 85"/>
                <a:gd name="T100" fmla="*/ 83 w 86"/>
                <a:gd name="T101" fmla="*/ 77 h 85"/>
                <a:gd name="T102" fmla="*/ 65 w 86"/>
                <a:gd name="T103" fmla="*/ 57 h 85"/>
                <a:gd name="T104" fmla="*/ 76 w 86"/>
                <a:gd name="T105" fmla="*/ 82 h 85"/>
                <a:gd name="T106" fmla="*/ 81 w 86"/>
                <a:gd name="T107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85">
                  <a:moveTo>
                    <a:pt x="84" y="72"/>
                  </a:moveTo>
                  <a:cubicBezTo>
                    <a:pt x="85" y="72"/>
                    <a:pt x="85" y="73"/>
                    <a:pt x="86" y="74"/>
                  </a:cubicBezTo>
                  <a:cubicBezTo>
                    <a:pt x="86" y="75"/>
                    <a:pt x="86" y="76"/>
                    <a:pt x="86" y="77"/>
                  </a:cubicBezTo>
                  <a:cubicBezTo>
                    <a:pt x="86" y="78"/>
                    <a:pt x="86" y="80"/>
                    <a:pt x="86" y="80"/>
                  </a:cubicBezTo>
                  <a:cubicBezTo>
                    <a:pt x="85" y="81"/>
                    <a:pt x="85" y="82"/>
                    <a:pt x="84" y="83"/>
                  </a:cubicBezTo>
                  <a:cubicBezTo>
                    <a:pt x="83" y="83"/>
                    <a:pt x="83" y="84"/>
                    <a:pt x="83" y="84"/>
                  </a:cubicBezTo>
                  <a:cubicBezTo>
                    <a:pt x="82" y="84"/>
                    <a:pt x="82" y="85"/>
                    <a:pt x="81" y="85"/>
                  </a:cubicBezTo>
                  <a:cubicBezTo>
                    <a:pt x="81" y="85"/>
                    <a:pt x="80" y="85"/>
                    <a:pt x="80" y="85"/>
                  </a:cubicBezTo>
                  <a:cubicBezTo>
                    <a:pt x="79" y="85"/>
                    <a:pt x="79" y="85"/>
                    <a:pt x="78" y="85"/>
                  </a:cubicBezTo>
                  <a:cubicBezTo>
                    <a:pt x="78" y="85"/>
                    <a:pt x="77" y="85"/>
                    <a:pt x="77" y="85"/>
                  </a:cubicBezTo>
                  <a:cubicBezTo>
                    <a:pt x="76" y="85"/>
                    <a:pt x="76" y="85"/>
                    <a:pt x="75" y="85"/>
                  </a:cubicBezTo>
                  <a:cubicBezTo>
                    <a:pt x="75" y="85"/>
                    <a:pt x="74" y="84"/>
                    <a:pt x="74" y="84"/>
                  </a:cubicBezTo>
                  <a:cubicBezTo>
                    <a:pt x="73" y="84"/>
                    <a:pt x="73" y="83"/>
                    <a:pt x="72" y="83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3"/>
                    <a:pt x="34" y="65"/>
                    <a:pt x="34" y="66"/>
                  </a:cubicBezTo>
                  <a:cubicBezTo>
                    <a:pt x="34" y="68"/>
                    <a:pt x="34" y="69"/>
                    <a:pt x="33" y="71"/>
                  </a:cubicBezTo>
                  <a:cubicBezTo>
                    <a:pt x="33" y="72"/>
                    <a:pt x="32" y="74"/>
                    <a:pt x="32" y="75"/>
                  </a:cubicBezTo>
                  <a:cubicBezTo>
                    <a:pt x="31" y="77"/>
                    <a:pt x="30" y="78"/>
                    <a:pt x="29" y="79"/>
                  </a:cubicBezTo>
                  <a:cubicBezTo>
                    <a:pt x="28" y="80"/>
                    <a:pt x="27" y="81"/>
                    <a:pt x="26" y="81"/>
                  </a:cubicBezTo>
                  <a:cubicBezTo>
                    <a:pt x="25" y="82"/>
                    <a:pt x="24" y="82"/>
                    <a:pt x="23" y="83"/>
                  </a:cubicBezTo>
                  <a:cubicBezTo>
                    <a:pt x="22" y="83"/>
                    <a:pt x="21" y="83"/>
                    <a:pt x="20" y="84"/>
                  </a:cubicBezTo>
                  <a:cubicBezTo>
                    <a:pt x="19" y="84"/>
                    <a:pt x="18" y="84"/>
                    <a:pt x="17" y="84"/>
                  </a:cubicBezTo>
                  <a:cubicBezTo>
                    <a:pt x="16" y="84"/>
                    <a:pt x="16" y="84"/>
                    <a:pt x="15" y="84"/>
                  </a:cubicBezTo>
                  <a:cubicBezTo>
                    <a:pt x="15" y="84"/>
                    <a:pt x="14" y="84"/>
                    <a:pt x="14" y="84"/>
                  </a:cubicBezTo>
                  <a:cubicBezTo>
                    <a:pt x="13" y="84"/>
                    <a:pt x="12" y="83"/>
                    <a:pt x="12" y="83"/>
                  </a:cubicBezTo>
                  <a:cubicBezTo>
                    <a:pt x="11" y="83"/>
                    <a:pt x="11" y="83"/>
                    <a:pt x="10" y="83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2"/>
                    <a:pt x="0" y="71"/>
                    <a:pt x="0" y="69"/>
                  </a:cubicBezTo>
                  <a:cubicBezTo>
                    <a:pt x="0" y="67"/>
                    <a:pt x="0" y="66"/>
                    <a:pt x="1" y="64"/>
                  </a:cubicBezTo>
                  <a:cubicBezTo>
                    <a:pt x="1" y="62"/>
                    <a:pt x="1" y="61"/>
                    <a:pt x="2" y="59"/>
                  </a:cubicBezTo>
                  <a:cubicBezTo>
                    <a:pt x="3" y="58"/>
                    <a:pt x="4" y="57"/>
                    <a:pt x="5" y="55"/>
                  </a:cubicBezTo>
                  <a:cubicBezTo>
                    <a:pt x="6" y="55"/>
                    <a:pt x="7" y="54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2" y="51"/>
                    <a:pt x="13" y="51"/>
                    <a:pt x="14" y="51"/>
                  </a:cubicBezTo>
                  <a:cubicBezTo>
                    <a:pt x="15" y="50"/>
                    <a:pt x="16" y="50"/>
                    <a:pt x="17" y="50"/>
                  </a:cubicBezTo>
                  <a:cubicBezTo>
                    <a:pt x="18" y="50"/>
                    <a:pt x="19" y="50"/>
                    <a:pt x="20" y="51"/>
                  </a:cubicBezTo>
                  <a:cubicBezTo>
                    <a:pt x="21" y="51"/>
                    <a:pt x="22" y="51"/>
                    <a:pt x="23" y="51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0"/>
                    <a:pt x="51" y="19"/>
                    <a:pt x="51" y="17"/>
                  </a:cubicBezTo>
                  <a:cubicBezTo>
                    <a:pt x="51" y="16"/>
                    <a:pt x="51" y="14"/>
                    <a:pt x="52" y="13"/>
                  </a:cubicBezTo>
                  <a:cubicBezTo>
                    <a:pt x="52" y="11"/>
                    <a:pt x="52" y="10"/>
                    <a:pt x="53" y="8"/>
                  </a:cubicBezTo>
                  <a:cubicBezTo>
                    <a:pt x="54" y="7"/>
                    <a:pt x="55" y="6"/>
                    <a:pt x="56" y="4"/>
                  </a:cubicBezTo>
                  <a:cubicBezTo>
                    <a:pt x="57" y="4"/>
                    <a:pt x="58" y="3"/>
                    <a:pt x="59" y="2"/>
                  </a:cubicBezTo>
                  <a:cubicBezTo>
                    <a:pt x="60" y="2"/>
                    <a:pt x="61" y="1"/>
                    <a:pt x="62" y="1"/>
                  </a:cubicBezTo>
                  <a:cubicBezTo>
                    <a:pt x="63" y="0"/>
                    <a:pt x="64" y="0"/>
                    <a:pt x="65" y="0"/>
                  </a:cubicBezTo>
                  <a:cubicBezTo>
                    <a:pt x="66" y="0"/>
                    <a:pt x="67" y="0"/>
                    <a:pt x="68" y="0"/>
                  </a:cubicBezTo>
                  <a:cubicBezTo>
                    <a:pt x="69" y="0"/>
                    <a:pt x="69" y="0"/>
                    <a:pt x="70" y="0"/>
                  </a:cubicBezTo>
                  <a:cubicBezTo>
                    <a:pt x="70" y="0"/>
                    <a:pt x="71" y="0"/>
                    <a:pt x="71" y="0"/>
                  </a:cubicBezTo>
                  <a:cubicBezTo>
                    <a:pt x="72" y="0"/>
                    <a:pt x="72" y="0"/>
                    <a:pt x="73" y="0"/>
                  </a:cubicBezTo>
                  <a:cubicBezTo>
                    <a:pt x="73" y="1"/>
                    <a:pt x="74" y="1"/>
                    <a:pt x="75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4" y="11"/>
                    <a:pt x="84" y="13"/>
                    <a:pt x="85" y="15"/>
                  </a:cubicBezTo>
                  <a:cubicBezTo>
                    <a:pt x="85" y="16"/>
                    <a:pt x="85" y="18"/>
                    <a:pt x="84" y="19"/>
                  </a:cubicBezTo>
                  <a:cubicBezTo>
                    <a:pt x="84" y="21"/>
                    <a:pt x="84" y="23"/>
                    <a:pt x="83" y="24"/>
                  </a:cubicBezTo>
                  <a:cubicBezTo>
                    <a:pt x="82" y="26"/>
                    <a:pt x="81" y="27"/>
                    <a:pt x="80" y="28"/>
                  </a:cubicBezTo>
                  <a:cubicBezTo>
                    <a:pt x="79" y="29"/>
                    <a:pt x="78" y="30"/>
                    <a:pt x="77" y="30"/>
                  </a:cubicBezTo>
                  <a:cubicBezTo>
                    <a:pt x="76" y="31"/>
                    <a:pt x="75" y="31"/>
                    <a:pt x="74" y="32"/>
                  </a:cubicBezTo>
                  <a:cubicBezTo>
                    <a:pt x="73" y="32"/>
                    <a:pt x="72" y="33"/>
                    <a:pt x="71" y="33"/>
                  </a:cubicBezTo>
                  <a:cubicBezTo>
                    <a:pt x="70" y="33"/>
                    <a:pt x="69" y="33"/>
                    <a:pt x="68" y="33"/>
                  </a:cubicBezTo>
                  <a:cubicBezTo>
                    <a:pt x="67" y="33"/>
                    <a:pt x="66" y="33"/>
                    <a:pt x="65" y="33"/>
                  </a:cubicBezTo>
                  <a:cubicBezTo>
                    <a:pt x="64" y="33"/>
                    <a:pt x="63" y="32"/>
                    <a:pt x="62" y="32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7" y="55"/>
                    <a:pt x="67" y="55"/>
                    <a:pt x="67" y="55"/>
                  </a:cubicBezTo>
                  <a:lnTo>
                    <a:pt x="84" y="72"/>
                  </a:lnTo>
                  <a:close/>
                  <a:moveTo>
                    <a:pt x="29" y="62"/>
                  </a:moveTo>
                  <a:cubicBezTo>
                    <a:pt x="29" y="61"/>
                    <a:pt x="29" y="61"/>
                    <a:pt x="29" y="61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3" y="29"/>
                    <a:pt x="64" y="29"/>
                    <a:pt x="65" y="30"/>
                  </a:cubicBezTo>
                  <a:cubicBezTo>
                    <a:pt x="66" y="30"/>
                    <a:pt x="67" y="30"/>
                    <a:pt x="68" y="30"/>
                  </a:cubicBezTo>
                  <a:cubicBezTo>
                    <a:pt x="69" y="30"/>
                    <a:pt x="70" y="30"/>
                    <a:pt x="71" y="30"/>
                  </a:cubicBezTo>
                  <a:cubicBezTo>
                    <a:pt x="71" y="29"/>
                    <a:pt x="72" y="29"/>
                    <a:pt x="73" y="29"/>
                  </a:cubicBezTo>
                  <a:cubicBezTo>
                    <a:pt x="74" y="29"/>
                    <a:pt x="75" y="28"/>
                    <a:pt x="75" y="28"/>
                  </a:cubicBezTo>
                  <a:cubicBezTo>
                    <a:pt x="76" y="27"/>
                    <a:pt x="77" y="27"/>
                    <a:pt x="77" y="26"/>
                  </a:cubicBezTo>
                  <a:cubicBezTo>
                    <a:pt x="78" y="25"/>
                    <a:pt x="79" y="24"/>
                    <a:pt x="80" y="23"/>
                  </a:cubicBezTo>
                  <a:cubicBezTo>
                    <a:pt x="80" y="22"/>
                    <a:pt x="81" y="21"/>
                    <a:pt x="81" y="20"/>
                  </a:cubicBezTo>
                  <a:cubicBezTo>
                    <a:pt x="81" y="19"/>
                    <a:pt x="81" y="18"/>
                    <a:pt x="81" y="17"/>
                  </a:cubicBezTo>
                  <a:cubicBezTo>
                    <a:pt x="82" y="16"/>
                    <a:pt x="81" y="14"/>
                    <a:pt x="81" y="13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3"/>
                    <a:pt x="70" y="3"/>
                    <a:pt x="69" y="3"/>
                  </a:cubicBezTo>
                  <a:cubicBezTo>
                    <a:pt x="69" y="3"/>
                    <a:pt x="68" y="3"/>
                    <a:pt x="68" y="3"/>
                  </a:cubicBezTo>
                  <a:cubicBezTo>
                    <a:pt x="67" y="3"/>
                    <a:pt x="66" y="3"/>
                    <a:pt x="65" y="3"/>
                  </a:cubicBezTo>
                  <a:cubicBezTo>
                    <a:pt x="64" y="3"/>
                    <a:pt x="64" y="3"/>
                    <a:pt x="63" y="4"/>
                  </a:cubicBezTo>
                  <a:cubicBezTo>
                    <a:pt x="62" y="4"/>
                    <a:pt x="61" y="4"/>
                    <a:pt x="60" y="5"/>
                  </a:cubicBezTo>
                  <a:cubicBezTo>
                    <a:pt x="60" y="5"/>
                    <a:pt x="59" y="6"/>
                    <a:pt x="58" y="7"/>
                  </a:cubicBezTo>
                  <a:cubicBezTo>
                    <a:pt x="57" y="8"/>
                    <a:pt x="57" y="9"/>
                    <a:pt x="56" y="10"/>
                  </a:cubicBezTo>
                  <a:cubicBezTo>
                    <a:pt x="55" y="11"/>
                    <a:pt x="55" y="12"/>
                    <a:pt x="55" y="14"/>
                  </a:cubicBezTo>
                  <a:cubicBezTo>
                    <a:pt x="54" y="15"/>
                    <a:pt x="54" y="16"/>
                    <a:pt x="54" y="18"/>
                  </a:cubicBezTo>
                  <a:cubicBezTo>
                    <a:pt x="55" y="19"/>
                    <a:pt x="55" y="20"/>
                    <a:pt x="56" y="22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4"/>
                    <a:pt x="21" y="54"/>
                    <a:pt x="20" y="54"/>
                  </a:cubicBezTo>
                  <a:cubicBezTo>
                    <a:pt x="19" y="54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3" y="54"/>
                    <a:pt x="13" y="54"/>
                    <a:pt x="12" y="55"/>
                  </a:cubicBezTo>
                  <a:cubicBezTo>
                    <a:pt x="11" y="55"/>
                    <a:pt x="10" y="55"/>
                    <a:pt x="9" y="56"/>
                  </a:cubicBezTo>
                  <a:cubicBezTo>
                    <a:pt x="9" y="56"/>
                    <a:pt x="8" y="57"/>
                    <a:pt x="7" y="58"/>
                  </a:cubicBezTo>
                  <a:cubicBezTo>
                    <a:pt x="7" y="58"/>
                    <a:pt x="6" y="59"/>
                    <a:pt x="5" y="60"/>
                  </a:cubicBezTo>
                  <a:cubicBezTo>
                    <a:pt x="5" y="61"/>
                    <a:pt x="4" y="62"/>
                    <a:pt x="4" y="63"/>
                  </a:cubicBezTo>
                  <a:cubicBezTo>
                    <a:pt x="4" y="65"/>
                    <a:pt x="3" y="66"/>
                    <a:pt x="3" y="67"/>
                  </a:cubicBezTo>
                  <a:cubicBezTo>
                    <a:pt x="3" y="68"/>
                    <a:pt x="4" y="69"/>
                    <a:pt x="4" y="70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5" y="81"/>
                    <a:pt x="15" y="81"/>
                  </a:cubicBezTo>
                  <a:cubicBezTo>
                    <a:pt x="16" y="81"/>
                    <a:pt x="17" y="81"/>
                    <a:pt x="17" y="81"/>
                  </a:cubicBezTo>
                  <a:cubicBezTo>
                    <a:pt x="18" y="81"/>
                    <a:pt x="19" y="81"/>
                    <a:pt x="20" y="81"/>
                  </a:cubicBezTo>
                  <a:cubicBezTo>
                    <a:pt x="21" y="80"/>
                    <a:pt x="21" y="80"/>
                    <a:pt x="22" y="80"/>
                  </a:cubicBezTo>
                  <a:cubicBezTo>
                    <a:pt x="23" y="79"/>
                    <a:pt x="24" y="79"/>
                    <a:pt x="25" y="78"/>
                  </a:cubicBezTo>
                  <a:cubicBezTo>
                    <a:pt x="25" y="78"/>
                    <a:pt x="26" y="77"/>
                    <a:pt x="27" y="77"/>
                  </a:cubicBezTo>
                  <a:cubicBezTo>
                    <a:pt x="28" y="76"/>
                    <a:pt x="28" y="75"/>
                    <a:pt x="29" y="74"/>
                  </a:cubicBezTo>
                  <a:cubicBezTo>
                    <a:pt x="30" y="72"/>
                    <a:pt x="30" y="71"/>
                    <a:pt x="30" y="70"/>
                  </a:cubicBezTo>
                  <a:cubicBezTo>
                    <a:pt x="31" y="68"/>
                    <a:pt x="31" y="67"/>
                    <a:pt x="31" y="66"/>
                  </a:cubicBezTo>
                  <a:cubicBezTo>
                    <a:pt x="30" y="65"/>
                    <a:pt x="30" y="63"/>
                    <a:pt x="29" y="62"/>
                  </a:cubicBezTo>
                  <a:close/>
                  <a:moveTo>
                    <a:pt x="7" y="8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7" y="8"/>
                  </a:lnTo>
                  <a:close/>
                  <a:moveTo>
                    <a:pt x="81" y="81"/>
                  </a:moveTo>
                  <a:cubicBezTo>
                    <a:pt x="82" y="80"/>
                    <a:pt x="82" y="80"/>
                    <a:pt x="83" y="79"/>
                  </a:cubicBezTo>
                  <a:cubicBezTo>
                    <a:pt x="83" y="79"/>
                    <a:pt x="83" y="78"/>
                    <a:pt x="83" y="77"/>
                  </a:cubicBezTo>
                  <a:cubicBezTo>
                    <a:pt x="83" y="77"/>
                    <a:pt x="83" y="76"/>
                    <a:pt x="83" y="76"/>
                  </a:cubicBezTo>
                  <a:cubicBezTo>
                    <a:pt x="82" y="75"/>
                    <a:pt x="82" y="74"/>
                    <a:pt x="81" y="7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1"/>
                    <a:pt x="76" y="82"/>
                    <a:pt x="76" y="82"/>
                  </a:cubicBezTo>
                  <a:cubicBezTo>
                    <a:pt x="77" y="82"/>
                    <a:pt x="77" y="82"/>
                    <a:pt x="78" y="82"/>
                  </a:cubicBezTo>
                  <a:cubicBezTo>
                    <a:pt x="79" y="82"/>
                    <a:pt x="79" y="82"/>
                    <a:pt x="80" y="82"/>
                  </a:cubicBezTo>
                  <a:cubicBezTo>
                    <a:pt x="81" y="82"/>
                    <a:pt x="81" y="81"/>
                    <a:pt x="81" y="81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6250533" y="1677183"/>
              <a:ext cx="300038" cy="296863"/>
            </a:xfrm>
            <a:custGeom>
              <a:avLst/>
              <a:gdLst>
                <a:gd name="T0" fmla="*/ 40 w 80"/>
                <a:gd name="T1" fmla="*/ 0 h 79"/>
                <a:gd name="T2" fmla="*/ 56 w 80"/>
                <a:gd name="T3" fmla="*/ 3 h 79"/>
                <a:gd name="T4" fmla="*/ 68 w 80"/>
                <a:gd name="T5" fmla="*/ 11 h 79"/>
                <a:gd name="T6" fmla="*/ 77 w 80"/>
                <a:gd name="T7" fmla="*/ 24 h 79"/>
                <a:gd name="T8" fmla="*/ 80 w 80"/>
                <a:gd name="T9" fmla="*/ 39 h 79"/>
                <a:gd name="T10" fmla="*/ 77 w 80"/>
                <a:gd name="T11" fmla="*/ 55 h 79"/>
                <a:gd name="T12" fmla="*/ 68 w 80"/>
                <a:gd name="T13" fmla="*/ 68 h 79"/>
                <a:gd name="T14" fmla="*/ 56 w 80"/>
                <a:gd name="T15" fmla="*/ 76 h 79"/>
                <a:gd name="T16" fmla="*/ 40 w 80"/>
                <a:gd name="T17" fmla="*/ 79 h 79"/>
                <a:gd name="T18" fmla="*/ 25 w 80"/>
                <a:gd name="T19" fmla="*/ 76 h 79"/>
                <a:gd name="T20" fmla="*/ 12 w 80"/>
                <a:gd name="T21" fmla="*/ 68 h 79"/>
                <a:gd name="T22" fmla="*/ 3 w 80"/>
                <a:gd name="T23" fmla="*/ 55 h 79"/>
                <a:gd name="T24" fmla="*/ 0 w 80"/>
                <a:gd name="T25" fmla="*/ 39 h 79"/>
                <a:gd name="T26" fmla="*/ 1 w 80"/>
                <a:gd name="T27" fmla="*/ 31 h 79"/>
                <a:gd name="T28" fmla="*/ 3 w 80"/>
                <a:gd name="T29" fmla="*/ 24 h 79"/>
                <a:gd name="T30" fmla="*/ 7 w 80"/>
                <a:gd name="T31" fmla="*/ 17 h 79"/>
                <a:gd name="T32" fmla="*/ 12 w 80"/>
                <a:gd name="T33" fmla="*/ 11 h 79"/>
                <a:gd name="T34" fmla="*/ 14 w 80"/>
                <a:gd name="T35" fmla="*/ 13 h 79"/>
                <a:gd name="T36" fmla="*/ 10 w 80"/>
                <a:gd name="T37" fmla="*/ 19 h 79"/>
                <a:gd name="T38" fmla="*/ 6 w 80"/>
                <a:gd name="T39" fmla="*/ 25 h 79"/>
                <a:gd name="T40" fmla="*/ 4 w 80"/>
                <a:gd name="T41" fmla="*/ 32 h 79"/>
                <a:gd name="T42" fmla="*/ 3 w 80"/>
                <a:gd name="T43" fmla="*/ 39 h 79"/>
                <a:gd name="T44" fmla="*/ 6 w 80"/>
                <a:gd name="T45" fmla="*/ 54 h 79"/>
                <a:gd name="T46" fmla="*/ 14 w 80"/>
                <a:gd name="T47" fmla="*/ 66 h 79"/>
                <a:gd name="T48" fmla="*/ 26 w 80"/>
                <a:gd name="T49" fmla="*/ 73 h 79"/>
                <a:gd name="T50" fmla="*/ 40 w 80"/>
                <a:gd name="T51" fmla="*/ 76 h 79"/>
                <a:gd name="T52" fmla="*/ 54 w 80"/>
                <a:gd name="T53" fmla="*/ 73 h 79"/>
                <a:gd name="T54" fmla="*/ 66 w 80"/>
                <a:gd name="T55" fmla="*/ 66 h 79"/>
                <a:gd name="T56" fmla="*/ 74 w 80"/>
                <a:gd name="T57" fmla="*/ 54 h 79"/>
                <a:gd name="T58" fmla="*/ 77 w 80"/>
                <a:gd name="T59" fmla="*/ 39 h 79"/>
                <a:gd name="T60" fmla="*/ 74 w 80"/>
                <a:gd name="T61" fmla="*/ 26 h 79"/>
                <a:gd name="T62" fmla="*/ 67 w 80"/>
                <a:gd name="T63" fmla="*/ 14 h 79"/>
                <a:gd name="T64" fmla="*/ 56 w 80"/>
                <a:gd name="T65" fmla="*/ 6 h 79"/>
                <a:gd name="T66" fmla="*/ 42 w 80"/>
                <a:gd name="T67" fmla="*/ 3 h 79"/>
                <a:gd name="T68" fmla="*/ 42 w 80"/>
                <a:gd name="T69" fmla="*/ 19 h 79"/>
                <a:gd name="T70" fmla="*/ 38 w 80"/>
                <a:gd name="T71" fmla="*/ 19 h 79"/>
                <a:gd name="T72" fmla="*/ 38 w 80"/>
                <a:gd name="T73" fmla="*/ 1 h 79"/>
                <a:gd name="T74" fmla="*/ 39 w 80"/>
                <a:gd name="T75" fmla="*/ 1 h 79"/>
                <a:gd name="T76" fmla="*/ 39 w 80"/>
                <a:gd name="T77" fmla="*/ 0 h 79"/>
                <a:gd name="T78" fmla="*/ 39 w 80"/>
                <a:gd name="T79" fmla="*/ 0 h 79"/>
                <a:gd name="T80" fmla="*/ 40 w 80"/>
                <a:gd name="T81" fmla="*/ 0 h 79"/>
                <a:gd name="T82" fmla="*/ 36 w 80"/>
                <a:gd name="T83" fmla="*/ 42 h 79"/>
                <a:gd name="T84" fmla="*/ 21 w 80"/>
                <a:gd name="T85" fmla="*/ 23 h 79"/>
                <a:gd name="T86" fmla="*/ 21 w 80"/>
                <a:gd name="T87" fmla="*/ 22 h 79"/>
                <a:gd name="T88" fmla="*/ 22 w 80"/>
                <a:gd name="T89" fmla="*/ 21 h 79"/>
                <a:gd name="T90" fmla="*/ 23 w 80"/>
                <a:gd name="T91" fmla="*/ 20 h 79"/>
                <a:gd name="T92" fmla="*/ 23 w 80"/>
                <a:gd name="T93" fmla="*/ 21 h 79"/>
                <a:gd name="T94" fmla="*/ 43 w 80"/>
                <a:gd name="T95" fmla="*/ 36 h 79"/>
                <a:gd name="T96" fmla="*/ 43 w 80"/>
                <a:gd name="T97" fmla="*/ 36 h 79"/>
                <a:gd name="T98" fmla="*/ 45 w 80"/>
                <a:gd name="T99" fmla="*/ 38 h 79"/>
                <a:gd name="T100" fmla="*/ 45 w 80"/>
                <a:gd name="T101" fmla="*/ 39 h 79"/>
                <a:gd name="T102" fmla="*/ 45 w 80"/>
                <a:gd name="T103" fmla="*/ 41 h 79"/>
                <a:gd name="T104" fmla="*/ 44 w 80"/>
                <a:gd name="T105" fmla="*/ 43 h 79"/>
                <a:gd name="T106" fmla="*/ 42 w 80"/>
                <a:gd name="T107" fmla="*/ 44 h 79"/>
                <a:gd name="T108" fmla="*/ 40 w 80"/>
                <a:gd name="T109" fmla="*/ 44 h 79"/>
                <a:gd name="T110" fmla="*/ 38 w 80"/>
                <a:gd name="T111" fmla="*/ 44 h 79"/>
                <a:gd name="T112" fmla="*/ 36 w 80"/>
                <a:gd name="T113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" h="79">
                  <a:moveTo>
                    <a:pt x="40" y="0"/>
                  </a:moveTo>
                  <a:cubicBezTo>
                    <a:pt x="46" y="0"/>
                    <a:pt x="51" y="1"/>
                    <a:pt x="56" y="3"/>
                  </a:cubicBezTo>
                  <a:cubicBezTo>
                    <a:pt x="61" y="5"/>
                    <a:pt x="65" y="8"/>
                    <a:pt x="68" y="11"/>
                  </a:cubicBezTo>
                  <a:cubicBezTo>
                    <a:pt x="72" y="15"/>
                    <a:pt x="75" y="19"/>
                    <a:pt x="77" y="24"/>
                  </a:cubicBezTo>
                  <a:cubicBezTo>
                    <a:pt x="79" y="29"/>
                    <a:pt x="80" y="34"/>
                    <a:pt x="80" y="39"/>
                  </a:cubicBezTo>
                  <a:cubicBezTo>
                    <a:pt x="80" y="45"/>
                    <a:pt x="79" y="50"/>
                    <a:pt x="77" y="55"/>
                  </a:cubicBezTo>
                  <a:cubicBezTo>
                    <a:pt x="75" y="60"/>
                    <a:pt x="72" y="64"/>
                    <a:pt x="68" y="68"/>
                  </a:cubicBezTo>
                  <a:cubicBezTo>
                    <a:pt x="65" y="71"/>
                    <a:pt x="61" y="74"/>
                    <a:pt x="56" y="76"/>
                  </a:cubicBezTo>
                  <a:cubicBezTo>
                    <a:pt x="51" y="78"/>
                    <a:pt x="46" y="79"/>
                    <a:pt x="40" y="79"/>
                  </a:cubicBezTo>
                  <a:cubicBezTo>
                    <a:pt x="35" y="79"/>
                    <a:pt x="29" y="78"/>
                    <a:pt x="25" y="76"/>
                  </a:cubicBezTo>
                  <a:cubicBezTo>
                    <a:pt x="20" y="74"/>
                    <a:pt x="15" y="71"/>
                    <a:pt x="12" y="68"/>
                  </a:cubicBezTo>
                  <a:cubicBezTo>
                    <a:pt x="8" y="64"/>
                    <a:pt x="5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7"/>
                    <a:pt x="0" y="34"/>
                    <a:pt x="1" y="31"/>
                  </a:cubicBezTo>
                  <a:cubicBezTo>
                    <a:pt x="1" y="29"/>
                    <a:pt x="2" y="26"/>
                    <a:pt x="3" y="24"/>
                  </a:cubicBezTo>
                  <a:cubicBezTo>
                    <a:pt x="4" y="22"/>
                    <a:pt x="6" y="19"/>
                    <a:pt x="7" y="17"/>
                  </a:cubicBezTo>
                  <a:cubicBezTo>
                    <a:pt x="8" y="15"/>
                    <a:pt x="10" y="13"/>
                    <a:pt x="12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5"/>
                    <a:pt x="11" y="17"/>
                    <a:pt x="10" y="19"/>
                  </a:cubicBezTo>
                  <a:cubicBezTo>
                    <a:pt x="8" y="21"/>
                    <a:pt x="7" y="23"/>
                    <a:pt x="6" y="25"/>
                  </a:cubicBezTo>
                  <a:cubicBezTo>
                    <a:pt x="5" y="27"/>
                    <a:pt x="5" y="30"/>
                    <a:pt x="4" y="32"/>
                  </a:cubicBezTo>
                  <a:cubicBezTo>
                    <a:pt x="4" y="35"/>
                    <a:pt x="3" y="37"/>
                    <a:pt x="3" y="39"/>
                  </a:cubicBezTo>
                  <a:cubicBezTo>
                    <a:pt x="3" y="45"/>
                    <a:pt x="4" y="49"/>
                    <a:pt x="6" y="54"/>
                  </a:cubicBezTo>
                  <a:cubicBezTo>
                    <a:pt x="8" y="58"/>
                    <a:pt x="11" y="62"/>
                    <a:pt x="14" y="66"/>
                  </a:cubicBezTo>
                  <a:cubicBezTo>
                    <a:pt x="17" y="69"/>
                    <a:pt x="21" y="71"/>
                    <a:pt x="26" y="73"/>
                  </a:cubicBezTo>
                  <a:cubicBezTo>
                    <a:pt x="30" y="75"/>
                    <a:pt x="35" y="76"/>
                    <a:pt x="40" y="76"/>
                  </a:cubicBezTo>
                  <a:cubicBezTo>
                    <a:pt x="45" y="76"/>
                    <a:pt x="50" y="75"/>
                    <a:pt x="54" y="73"/>
                  </a:cubicBezTo>
                  <a:cubicBezTo>
                    <a:pt x="59" y="71"/>
                    <a:pt x="63" y="69"/>
                    <a:pt x="66" y="66"/>
                  </a:cubicBezTo>
                  <a:cubicBezTo>
                    <a:pt x="69" y="62"/>
                    <a:pt x="72" y="58"/>
                    <a:pt x="74" y="54"/>
                  </a:cubicBezTo>
                  <a:cubicBezTo>
                    <a:pt x="76" y="49"/>
                    <a:pt x="77" y="45"/>
                    <a:pt x="77" y="39"/>
                  </a:cubicBezTo>
                  <a:cubicBezTo>
                    <a:pt x="77" y="35"/>
                    <a:pt x="76" y="30"/>
                    <a:pt x="74" y="26"/>
                  </a:cubicBezTo>
                  <a:cubicBezTo>
                    <a:pt x="72" y="21"/>
                    <a:pt x="70" y="17"/>
                    <a:pt x="67" y="14"/>
                  </a:cubicBezTo>
                  <a:cubicBezTo>
                    <a:pt x="63" y="11"/>
                    <a:pt x="60" y="8"/>
                    <a:pt x="56" y="6"/>
                  </a:cubicBezTo>
                  <a:cubicBezTo>
                    <a:pt x="51" y="4"/>
                    <a:pt x="47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lose/>
                  <a:moveTo>
                    <a:pt x="36" y="4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7"/>
                    <a:pt x="45" y="38"/>
                  </a:cubicBezTo>
                  <a:cubicBezTo>
                    <a:pt x="45" y="38"/>
                    <a:pt x="45" y="39"/>
                    <a:pt x="45" y="39"/>
                  </a:cubicBezTo>
                  <a:cubicBezTo>
                    <a:pt x="45" y="40"/>
                    <a:pt x="45" y="41"/>
                    <a:pt x="45" y="41"/>
                  </a:cubicBezTo>
                  <a:cubicBezTo>
                    <a:pt x="44" y="42"/>
                    <a:pt x="44" y="42"/>
                    <a:pt x="44" y="43"/>
                  </a:cubicBezTo>
                  <a:cubicBezTo>
                    <a:pt x="43" y="43"/>
                    <a:pt x="43" y="44"/>
                    <a:pt x="42" y="44"/>
                  </a:cubicBezTo>
                  <a:cubicBezTo>
                    <a:pt x="41" y="44"/>
                    <a:pt x="41" y="44"/>
                    <a:pt x="40" y="44"/>
                  </a:cubicBezTo>
                  <a:cubicBezTo>
                    <a:pt x="39" y="44"/>
                    <a:pt x="39" y="44"/>
                    <a:pt x="38" y="44"/>
                  </a:cubicBezTo>
                  <a:cubicBezTo>
                    <a:pt x="37" y="43"/>
                    <a:pt x="37" y="43"/>
                    <a:pt x="36" y="42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6779171" y="1662896"/>
              <a:ext cx="322263" cy="327025"/>
            </a:xfrm>
            <a:custGeom>
              <a:avLst/>
              <a:gdLst>
                <a:gd name="T0" fmla="*/ 70 w 86"/>
                <a:gd name="T1" fmla="*/ 0 h 87"/>
                <a:gd name="T2" fmla="*/ 86 w 86"/>
                <a:gd name="T3" fmla="*/ 17 h 87"/>
                <a:gd name="T4" fmla="*/ 86 w 86"/>
                <a:gd name="T5" fmla="*/ 38 h 87"/>
                <a:gd name="T6" fmla="*/ 38 w 86"/>
                <a:gd name="T7" fmla="*/ 87 h 87"/>
                <a:gd name="T8" fmla="*/ 0 w 86"/>
                <a:gd name="T9" fmla="*/ 49 h 87"/>
                <a:gd name="T10" fmla="*/ 48 w 86"/>
                <a:gd name="T11" fmla="*/ 0 h 87"/>
                <a:gd name="T12" fmla="*/ 70 w 86"/>
                <a:gd name="T13" fmla="*/ 0 h 87"/>
                <a:gd name="T14" fmla="*/ 83 w 86"/>
                <a:gd name="T15" fmla="*/ 37 h 87"/>
                <a:gd name="T16" fmla="*/ 83 w 86"/>
                <a:gd name="T17" fmla="*/ 18 h 87"/>
                <a:gd name="T18" fmla="*/ 68 w 86"/>
                <a:gd name="T19" fmla="*/ 4 h 87"/>
                <a:gd name="T20" fmla="*/ 50 w 86"/>
                <a:gd name="T21" fmla="*/ 4 h 87"/>
                <a:gd name="T22" fmla="*/ 5 w 86"/>
                <a:gd name="T23" fmla="*/ 49 h 87"/>
                <a:gd name="T24" fmla="*/ 38 w 86"/>
                <a:gd name="T25" fmla="*/ 82 h 87"/>
                <a:gd name="T26" fmla="*/ 83 w 86"/>
                <a:gd name="T27" fmla="*/ 37 h 87"/>
                <a:gd name="T28" fmla="*/ 61 w 86"/>
                <a:gd name="T29" fmla="*/ 19 h 87"/>
                <a:gd name="T30" fmla="*/ 61 w 86"/>
                <a:gd name="T31" fmla="*/ 17 h 87"/>
                <a:gd name="T32" fmla="*/ 63 w 86"/>
                <a:gd name="T33" fmla="*/ 15 h 87"/>
                <a:gd name="T34" fmla="*/ 65 w 86"/>
                <a:gd name="T35" fmla="*/ 14 h 87"/>
                <a:gd name="T36" fmla="*/ 67 w 86"/>
                <a:gd name="T37" fmla="*/ 13 h 87"/>
                <a:gd name="T38" fmla="*/ 70 w 86"/>
                <a:gd name="T39" fmla="*/ 14 h 87"/>
                <a:gd name="T40" fmla="*/ 72 w 86"/>
                <a:gd name="T41" fmla="*/ 15 h 87"/>
                <a:gd name="T42" fmla="*/ 73 w 86"/>
                <a:gd name="T43" fmla="*/ 17 h 87"/>
                <a:gd name="T44" fmla="*/ 74 w 86"/>
                <a:gd name="T45" fmla="*/ 19 h 87"/>
                <a:gd name="T46" fmla="*/ 73 w 86"/>
                <a:gd name="T47" fmla="*/ 22 h 87"/>
                <a:gd name="T48" fmla="*/ 72 w 86"/>
                <a:gd name="T49" fmla="*/ 24 h 87"/>
                <a:gd name="T50" fmla="*/ 70 w 86"/>
                <a:gd name="T51" fmla="*/ 25 h 87"/>
                <a:gd name="T52" fmla="*/ 67 w 86"/>
                <a:gd name="T53" fmla="*/ 26 h 87"/>
                <a:gd name="T54" fmla="*/ 65 w 86"/>
                <a:gd name="T55" fmla="*/ 25 h 87"/>
                <a:gd name="T56" fmla="*/ 63 w 86"/>
                <a:gd name="T57" fmla="*/ 24 h 87"/>
                <a:gd name="T58" fmla="*/ 61 w 86"/>
                <a:gd name="T59" fmla="*/ 22 h 87"/>
                <a:gd name="T60" fmla="*/ 61 w 86"/>
                <a:gd name="T61" fmla="*/ 19 h 87"/>
                <a:gd name="T62" fmla="*/ 70 w 86"/>
                <a:gd name="T63" fmla="*/ 19 h 87"/>
                <a:gd name="T64" fmla="*/ 69 w 86"/>
                <a:gd name="T65" fmla="*/ 17 h 87"/>
                <a:gd name="T66" fmla="*/ 67 w 86"/>
                <a:gd name="T67" fmla="*/ 16 h 87"/>
                <a:gd name="T68" fmla="*/ 65 w 86"/>
                <a:gd name="T69" fmla="*/ 17 h 87"/>
                <a:gd name="T70" fmla="*/ 64 w 86"/>
                <a:gd name="T71" fmla="*/ 19 h 87"/>
                <a:gd name="T72" fmla="*/ 65 w 86"/>
                <a:gd name="T73" fmla="*/ 22 h 87"/>
                <a:gd name="T74" fmla="*/ 67 w 86"/>
                <a:gd name="T75" fmla="*/ 23 h 87"/>
                <a:gd name="T76" fmla="*/ 69 w 86"/>
                <a:gd name="T77" fmla="*/ 22 h 87"/>
                <a:gd name="T78" fmla="*/ 70 w 86"/>
                <a:gd name="T79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6" h="87">
                  <a:moveTo>
                    <a:pt x="70" y="0"/>
                  </a:moveTo>
                  <a:cubicBezTo>
                    <a:pt x="86" y="17"/>
                    <a:pt x="86" y="17"/>
                    <a:pt x="86" y="17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70" y="0"/>
                  </a:lnTo>
                  <a:close/>
                  <a:moveTo>
                    <a:pt x="83" y="37"/>
                  </a:moveTo>
                  <a:cubicBezTo>
                    <a:pt x="83" y="18"/>
                    <a:pt x="83" y="18"/>
                    <a:pt x="83" y="1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38" y="82"/>
                    <a:pt x="38" y="82"/>
                    <a:pt x="38" y="82"/>
                  </a:cubicBezTo>
                  <a:lnTo>
                    <a:pt x="83" y="37"/>
                  </a:lnTo>
                  <a:close/>
                  <a:moveTo>
                    <a:pt x="61" y="19"/>
                  </a:moveTo>
                  <a:cubicBezTo>
                    <a:pt x="61" y="19"/>
                    <a:pt x="61" y="18"/>
                    <a:pt x="61" y="17"/>
                  </a:cubicBezTo>
                  <a:cubicBezTo>
                    <a:pt x="62" y="16"/>
                    <a:pt x="62" y="16"/>
                    <a:pt x="63" y="15"/>
                  </a:cubicBezTo>
                  <a:cubicBezTo>
                    <a:pt x="63" y="14"/>
                    <a:pt x="64" y="14"/>
                    <a:pt x="65" y="14"/>
                  </a:cubicBezTo>
                  <a:cubicBezTo>
                    <a:pt x="65" y="13"/>
                    <a:pt x="66" y="13"/>
                    <a:pt x="67" y="13"/>
                  </a:cubicBezTo>
                  <a:cubicBezTo>
                    <a:pt x="68" y="13"/>
                    <a:pt x="69" y="13"/>
                    <a:pt x="70" y="14"/>
                  </a:cubicBezTo>
                  <a:cubicBezTo>
                    <a:pt x="70" y="14"/>
                    <a:pt x="71" y="14"/>
                    <a:pt x="72" y="15"/>
                  </a:cubicBezTo>
                  <a:cubicBezTo>
                    <a:pt x="72" y="16"/>
                    <a:pt x="73" y="16"/>
                    <a:pt x="73" y="17"/>
                  </a:cubicBezTo>
                  <a:cubicBezTo>
                    <a:pt x="73" y="18"/>
                    <a:pt x="74" y="19"/>
                    <a:pt x="74" y="19"/>
                  </a:cubicBezTo>
                  <a:cubicBezTo>
                    <a:pt x="74" y="20"/>
                    <a:pt x="73" y="21"/>
                    <a:pt x="73" y="22"/>
                  </a:cubicBezTo>
                  <a:cubicBezTo>
                    <a:pt x="73" y="23"/>
                    <a:pt x="72" y="23"/>
                    <a:pt x="72" y="24"/>
                  </a:cubicBezTo>
                  <a:cubicBezTo>
                    <a:pt x="71" y="25"/>
                    <a:pt x="70" y="25"/>
                    <a:pt x="70" y="25"/>
                  </a:cubicBezTo>
                  <a:cubicBezTo>
                    <a:pt x="69" y="26"/>
                    <a:pt x="68" y="26"/>
                    <a:pt x="67" y="26"/>
                  </a:cubicBezTo>
                  <a:cubicBezTo>
                    <a:pt x="66" y="26"/>
                    <a:pt x="65" y="26"/>
                    <a:pt x="65" y="25"/>
                  </a:cubicBezTo>
                  <a:cubicBezTo>
                    <a:pt x="64" y="25"/>
                    <a:pt x="63" y="25"/>
                    <a:pt x="63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1"/>
                    <a:pt x="61" y="20"/>
                    <a:pt x="61" y="19"/>
                  </a:cubicBezTo>
                  <a:close/>
                  <a:moveTo>
                    <a:pt x="70" y="19"/>
                  </a:moveTo>
                  <a:cubicBezTo>
                    <a:pt x="70" y="19"/>
                    <a:pt x="70" y="18"/>
                    <a:pt x="69" y="17"/>
                  </a:cubicBezTo>
                  <a:cubicBezTo>
                    <a:pt x="69" y="17"/>
                    <a:pt x="68" y="16"/>
                    <a:pt x="67" y="16"/>
                  </a:cubicBezTo>
                  <a:cubicBezTo>
                    <a:pt x="66" y="16"/>
                    <a:pt x="66" y="17"/>
                    <a:pt x="65" y="17"/>
                  </a:cubicBezTo>
                  <a:cubicBezTo>
                    <a:pt x="64" y="18"/>
                    <a:pt x="64" y="19"/>
                    <a:pt x="64" y="19"/>
                  </a:cubicBezTo>
                  <a:cubicBezTo>
                    <a:pt x="64" y="20"/>
                    <a:pt x="64" y="21"/>
                    <a:pt x="65" y="22"/>
                  </a:cubicBezTo>
                  <a:cubicBezTo>
                    <a:pt x="66" y="22"/>
                    <a:pt x="66" y="23"/>
                    <a:pt x="67" y="23"/>
                  </a:cubicBezTo>
                  <a:cubicBezTo>
                    <a:pt x="68" y="23"/>
                    <a:pt x="69" y="22"/>
                    <a:pt x="69" y="22"/>
                  </a:cubicBezTo>
                  <a:cubicBezTo>
                    <a:pt x="70" y="21"/>
                    <a:pt x="70" y="20"/>
                    <a:pt x="70" y="19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7337971" y="1681946"/>
              <a:ext cx="288925" cy="288925"/>
            </a:xfrm>
            <a:custGeom>
              <a:avLst/>
              <a:gdLst>
                <a:gd name="T0" fmla="*/ 76 w 77"/>
                <a:gd name="T1" fmla="*/ 47 h 77"/>
                <a:gd name="T2" fmla="*/ 69 w 77"/>
                <a:gd name="T3" fmla="*/ 61 h 77"/>
                <a:gd name="T4" fmla="*/ 69 w 77"/>
                <a:gd name="T5" fmla="*/ 75 h 77"/>
                <a:gd name="T6" fmla="*/ 60 w 77"/>
                <a:gd name="T7" fmla="*/ 69 h 77"/>
                <a:gd name="T8" fmla="*/ 50 w 77"/>
                <a:gd name="T9" fmla="*/ 74 h 77"/>
                <a:gd name="T10" fmla="*/ 38 w 77"/>
                <a:gd name="T11" fmla="*/ 76 h 77"/>
                <a:gd name="T12" fmla="*/ 26 w 77"/>
                <a:gd name="T13" fmla="*/ 74 h 77"/>
                <a:gd name="T14" fmla="*/ 16 w 77"/>
                <a:gd name="T15" fmla="*/ 69 h 77"/>
                <a:gd name="T16" fmla="*/ 7 w 77"/>
                <a:gd name="T17" fmla="*/ 75 h 77"/>
                <a:gd name="T18" fmla="*/ 8 w 77"/>
                <a:gd name="T19" fmla="*/ 61 h 77"/>
                <a:gd name="T20" fmla="*/ 1 w 77"/>
                <a:gd name="T21" fmla="*/ 47 h 77"/>
                <a:gd name="T22" fmla="*/ 3 w 77"/>
                <a:gd name="T23" fmla="*/ 23 h 77"/>
                <a:gd name="T24" fmla="*/ 23 w 77"/>
                <a:gd name="T25" fmla="*/ 3 h 77"/>
                <a:gd name="T26" fmla="*/ 53 w 77"/>
                <a:gd name="T27" fmla="*/ 3 h 77"/>
                <a:gd name="T28" fmla="*/ 74 w 77"/>
                <a:gd name="T29" fmla="*/ 23 h 77"/>
                <a:gd name="T30" fmla="*/ 3 w 77"/>
                <a:gd name="T31" fmla="*/ 38 h 77"/>
                <a:gd name="T32" fmla="*/ 13 w 77"/>
                <a:gd name="T33" fmla="*/ 63 h 77"/>
                <a:gd name="T34" fmla="*/ 38 w 77"/>
                <a:gd name="T35" fmla="*/ 73 h 77"/>
                <a:gd name="T36" fmla="*/ 63 w 77"/>
                <a:gd name="T37" fmla="*/ 63 h 77"/>
                <a:gd name="T38" fmla="*/ 73 w 77"/>
                <a:gd name="T39" fmla="*/ 38 h 77"/>
                <a:gd name="T40" fmla="*/ 63 w 77"/>
                <a:gd name="T41" fmla="*/ 13 h 77"/>
                <a:gd name="T42" fmla="*/ 38 w 77"/>
                <a:gd name="T43" fmla="*/ 3 h 77"/>
                <a:gd name="T44" fmla="*/ 13 w 77"/>
                <a:gd name="T45" fmla="*/ 13 h 77"/>
                <a:gd name="T46" fmla="*/ 3 w 77"/>
                <a:gd name="T47" fmla="*/ 38 h 77"/>
                <a:gd name="T48" fmla="*/ 48 w 77"/>
                <a:gd name="T49" fmla="*/ 14 h 77"/>
                <a:gd name="T50" fmla="*/ 62 w 77"/>
                <a:gd name="T51" fmla="*/ 28 h 77"/>
                <a:gd name="T52" fmla="*/ 62 w 77"/>
                <a:gd name="T53" fmla="*/ 48 h 77"/>
                <a:gd name="T54" fmla="*/ 48 w 77"/>
                <a:gd name="T55" fmla="*/ 62 h 77"/>
                <a:gd name="T56" fmla="*/ 28 w 77"/>
                <a:gd name="T57" fmla="*/ 62 h 77"/>
                <a:gd name="T58" fmla="*/ 15 w 77"/>
                <a:gd name="T59" fmla="*/ 48 h 77"/>
                <a:gd name="T60" fmla="*/ 15 w 77"/>
                <a:gd name="T61" fmla="*/ 28 h 77"/>
                <a:gd name="T62" fmla="*/ 28 w 77"/>
                <a:gd name="T63" fmla="*/ 14 h 77"/>
                <a:gd name="T64" fmla="*/ 38 w 77"/>
                <a:gd name="T65" fmla="*/ 60 h 77"/>
                <a:gd name="T66" fmla="*/ 54 w 77"/>
                <a:gd name="T67" fmla="*/ 54 h 77"/>
                <a:gd name="T68" fmla="*/ 61 w 77"/>
                <a:gd name="T69" fmla="*/ 38 h 77"/>
                <a:gd name="T70" fmla="*/ 54 w 77"/>
                <a:gd name="T71" fmla="*/ 22 h 77"/>
                <a:gd name="T72" fmla="*/ 38 w 77"/>
                <a:gd name="T73" fmla="*/ 16 h 77"/>
                <a:gd name="T74" fmla="*/ 22 w 77"/>
                <a:gd name="T75" fmla="*/ 22 h 77"/>
                <a:gd name="T76" fmla="*/ 16 w 77"/>
                <a:gd name="T77" fmla="*/ 38 h 77"/>
                <a:gd name="T78" fmla="*/ 22 w 77"/>
                <a:gd name="T79" fmla="*/ 54 h 77"/>
                <a:gd name="T80" fmla="*/ 38 w 77"/>
                <a:gd name="T81" fmla="*/ 60 h 77"/>
                <a:gd name="T82" fmla="*/ 43 w 77"/>
                <a:gd name="T83" fmla="*/ 26 h 77"/>
                <a:gd name="T84" fmla="*/ 50 w 77"/>
                <a:gd name="T85" fmla="*/ 33 h 77"/>
                <a:gd name="T86" fmla="*/ 50 w 77"/>
                <a:gd name="T87" fmla="*/ 43 h 77"/>
                <a:gd name="T88" fmla="*/ 43 w 77"/>
                <a:gd name="T89" fmla="*/ 50 h 77"/>
                <a:gd name="T90" fmla="*/ 33 w 77"/>
                <a:gd name="T91" fmla="*/ 50 h 77"/>
                <a:gd name="T92" fmla="*/ 27 w 77"/>
                <a:gd name="T93" fmla="*/ 43 h 77"/>
                <a:gd name="T94" fmla="*/ 27 w 77"/>
                <a:gd name="T95" fmla="*/ 33 h 77"/>
                <a:gd name="T96" fmla="*/ 33 w 77"/>
                <a:gd name="T97" fmla="*/ 26 h 77"/>
                <a:gd name="T98" fmla="*/ 38 w 77"/>
                <a:gd name="T99" fmla="*/ 48 h 77"/>
                <a:gd name="T100" fmla="*/ 45 w 77"/>
                <a:gd name="T101" fmla="*/ 45 h 77"/>
                <a:gd name="T102" fmla="*/ 48 w 77"/>
                <a:gd name="T103" fmla="*/ 38 h 77"/>
                <a:gd name="T104" fmla="*/ 45 w 77"/>
                <a:gd name="T105" fmla="*/ 31 h 77"/>
                <a:gd name="T106" fmla="*/ 38 w 77"/>
                <a:gd name="T107" fmla="*/ 28 h 77"/>
                <a:gd name="T108" fmla="*/ 32 w 77"/>
                <a:gd name="T109" fmla="*/ 31 h 77"/>
                <a:gd name="T110" fmla="*/ 29 w 77"/>
                <a:gd name="T111" fmla="*/ 38 h 77"/>
                <a:gd name="T112" fmla="*/ 32 w 77"/>
                <a:gd name="T113" fmla="*/ 45 h 77"/>
                <a:gd name="T114" fmla="*/ 38 w 77"/>
                <a:gd name="T115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7" y="41"/>
                    <a:pt x="76" y="44"/>
                    <a:pt x="76" y="47"/>
                  </a:cubicBezTo>
                  <a:cubicBezTo>
                    <a:pt x="75" y="49"/>
                    <a:pt x="74" y="52"/>
                    <a:pt x="73" y="54"/>
                  </a:cubicBezTo>
                  <a:cubicBezTo>
                    <a:pt x="72" y="57"/>
                    <a:pt x="70" y="59"/>
                    <a:pt x="69" y="61"/>
                  </a:cubicBezTo>
                  <a:cubicBezTo>
                    <a:pt x="67" y="63"/>
                    <a:pt x="65" y="65"/>
                    <a:pt x="63" y="67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59" y="70"/>
                    <a:pt x="57" y="71"/>
                    <a:pt x="55" y="72"/>
                  </a:cubicBezTo>
                  <a:cubicBezTo>
                    <a:pt x="54" y="73"/>
                    <a:pt x="52" y="74"/>
                    <a:pt x="50" y="74"/>
                  </a:cubicBezTo>
                  <a:cubicBezTo>
                    <a:pt x="48" y="75"/>
                    <a:pt x="46" y="76"/>
                    <a:pt x="44" y="76"/>
                  </a:cubicBezTo>
                  <a:cubicBezTo>
                    <a:pt x="42" y="76"/>
                    <a:pt x="40" y="76"/>
                    <a:pt x="38" y="76"/>
                  </a:cubicBezTo>
                  <a:cubicBezTo>
                    <a:pt x="36" y="76"/>
                    <a:pt x="34" y="76"/>
                    <a:pt x="32" y="76"/>
                  </a:cubicBezTo>
                  <a:cubicBezTo>
                    <a:pt x="30" y="76"/>
                    <a:pt x="28" y="75"/>
                    <a:pt x="26" y="74"/>
                  </a:cubicBezTo>
                  <a:cubicBezTo>
                    <a:pt x="24" y="74"/>
                    <a:pt x="22" y="73"/>
                    <a:pt x="21" y="72"/>
                  </a:cubicBezTo>
                  <a:cubicBezTo>
                    <a:pt x="19" y="71"/>
                    <a:pt x="17" y="70"/>
                    <a:pt x="16" y="69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1" y="65"/>
                    <a:pt x="9" y="63"/>
                    <a:pt x="8" y="61"/>
                  </a:cubicBezTo>
                  <a:cubicBezTo>
                    <a:pt x="6" y="59"/>
                    <a:pt x="5" y="57"/>
                    <a:pt x="3" y="54"/>
                  </a:cubicBezTo>
                  <a:cubicBezTo>
                    <a:pt x="2" y="52"/>
                    <a:pt x="1" y="49"/>
                    <a:pt x="1" y="47"/>
                  </a:cubicBezTo>
                  <a:cubicBezTo>
                    <a:pt x="0" y="44"/>
                    <a:pt x="0" y="41"/>
                    <a:pt x="0" y="38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8"/>
                    <a:pt x="7" y="14"/>
                    <a:pt x="11" y="11"/>
                  </a:cubicBezTo>
                  <a:cubicBezTo>
                    <a:pt x="14" y="7"/>
                    <a:pt x="19" y="5"/>
                    <a:pt x="23" y="3"/>
                  </a:cubicBezTo>
                  <a:cubicBezTo>
                    <a:pt x="28" y="1"/>
                    <a:pt x="33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8" y="5"/>
                    <a:pt x="62" y="7"/>
                    <a:pt x="65" y="11"/>
                  </a:cubicBezTo>
                  <a:cubicBezTo>
                    <a:pt x="69" y="14"/>
                    <a:pt x="72" y="18"/>
                    <a:pt x="74" y="23"/>
                  </a:cubicBezTo>
                  <a:cubicBezTo>
                    <a:pt x="76" y="28"/>
                    <a:pt x="77" y="33"/>
                    <a:pt x="77" y="38"/>
                  </a:cubicBezTo>
                  <a:close/>
                  <a:moveTo>
                    <a:pt x="3" y="38"/>
                  </a:moveTo>
                  <a:cubicBezTo>
                    <a:pt x="3" y="43"/>
                    <a:pt x="4" y="47"/>
                    <a:pt x="6" y="52"/>
                  </a:cubicBezTo>
                  <a:cubicBezTo>
                    <a:pt x="8" y="56"/>
                    <a:pt x="10" y="60"/>
                    <a:pt x="13" y="63"/>
                  </a:cubicBezTo>
                  <a:cubicBezTo>
                    <a:pt x="16" y="66"/>
                    <a:pt x="20" y="68"/>
                    <a:pt x="24" y="70"/>
                  </a:cubicBezTo>
                  <a:cubicBezTo>
                    <a:pt x="29" y="72"/>
                    <a:pt x="33" y="73"/>
                    <a:pt x="38" y="73"/>
                  </a:cubicBezTo>
                  <a:cubicBezTo>
                    <a:pt x="43" y="73"/>
                    <a:pt x="48" y="72"/>
                    <a:pt x="52" y="70"/>
                  </a:cubicBezTo>
                  <a:cubicBezTo>
                    <a:pt x="56" y="68"/>
                    <a:pt x="60" y="66"/>
                    <a:pt x="63" y="63"/>
                  </a:cubicBezTo>
                  <a:cubicBezTo>
                    <a:pt x="66" y="60"/>
                    <a:pt x="69" y="56"/>
                    <a:pt x="71" y="52"/>
                  </a:cubicBezTo>
                  <a:cubicBezTo>
                    <a:pt x="72" y="47"/>
                    <a:pt x="73" y="43"/>
                    <a:pt x="73" y="38"/>
                  </a:cubicBezTo>
                  <a:cubicBezTo>
                    <a:pt x="73" y="33"/>
                    <a:pt x="72" y="29"/>
                    <a:pt x="71" y="24"/>
                  </a:cubicBezTo>
                  <a:cubicBezTo>
                    <a:pt x="69" y="20"/>
                    <a:pt x="66" y="16"/>
                    <a:pt x="63" y="13"/>
                  </a:cubicBezTo>
                  <a:cubicBezTo>
                    <a:pt x="60" y="10"/>
                    <a:pt x="56" y="7"/>
                    <a:pt x="52" y="6"/>
                  </a:cubicBezTo>
                  <a:cubicBezTo>
                    <a:pt x="48" y="4"/>
                    <a:pt x="43" y="3"/>
                    <a:pt x="38" y="3"/>
                  </a:cubicBezTo>
                  <a:cubicBezTo>
                    <a:pt x="33" y="3"/>
                    <a:pt x="29" y="4"/>
                    <a:pt x="24" y="6"/>
                  </a:cubicBezTo>
                  <a:cubicBezTo>
                    <a:pt x="20" y="7"/>
                    <a:pt x="16" y="10"/>
                    <a:pt x="13" y="13"/>
                  </a:cubicBezTo>
                  <a:cubicBezTo>
                    <a:pt x="10" y="16"/>
                    <a:pt x="8" y="20"/>
                    <a:pt x="6" y="24"/>
                  </a:cubicBezTo>
                  <a:cubicBezTo>
                    <a:pt x="4" y="29"/>
                    <a:pt x="3" y="33"/>
                    <a:pt x="3" y="38"/>
                  </a:cubicBezTo>
                  <a:close/>
                  <a:moveTo>
                    <a:pt x="38" y="12"/>
                  </a:moveTo>
                  <a:cubicBezTo>
                    <a:pt x="42" y="12"/>
                    <a:pt x="45" y="13"/>
                    <a:pt x="48" y="14"/>
                  </a:cubicBezTo>
                  <a:cubicBezTo>
                    <a:pt x="51" y="16"/>
                    <a:pt x="54" y="18"/>
                    <a:pt x="56" y="20"/>
                  </a:cubicBezTo>
                  <a:cubicBezTo>
                    <a:pt x="59" y="22"/>
                    <a:pt x="61" y="25"/>
                    <a:pt x="62" y="28"/>
                  </a:cubicBezTo>
                  <a:cubicBezTo>
                    <a:pt x="63" y="31"/>
                    <a:pt x="64" y="34"/>
                    <a:pt x="64" y="38"/>
                  </a:cubicBezTo>
                  <a:cubicBezTo>
                    <a:pt x="64" y="42"/>
                    <a:pt x="63" y="45"/>
                    <a:pt x="62" y="48"/>
                  </a:cubicBezTo>
                  <a:cubicBezTo>
                    <a:pt x="61" y="51"/>
                    <a:pt x="59" y="54"/>
                    <a:pt x="56" y="56"/>
                  </a:cubicBezTo>
                  <a:cubicBezTo>
                    <a:pt x="54" y="58"/>
                    <a:pt x="51" y="60"/>
                    <a:pt x="48" y="62"/>
                  </a:cubicBezTo>
                  <a:cubicBezTo>
                    <a:pt x="45" y="63"/>
                    <a:pt x="42" y="64"/>
                    <a:pt x="38" y="64"/>
                  </a:cubicBezTo>
                  <a:cubicBezTo>
                    <a:pt x="35" y="64"/>
                    <a:pt x="32" y="63"/>
                    <a:pt x="28" y="62"/>
                  </a:cubicBezTo>
                  <a:cubicBezTo>
                    <a:pt x="25" y="60"/>
                    <a:pt x="23" y="58"/>
                    <a:pt x="20" y="56"/>
                  </a:cubicBezTo>
                  <a:cubicBezTo>
                    <a:pt x="18" y="54"/>
                    <a:pt x="16" y="51"/>
                    <a:pt x="15" y="48"/>
                  </a:cubicBezTo>
                  <a:cubicBezTo>
                    <a:pt x="13" y="45"/>
                    <a:pt x="13" y="42"/>
                    <a:pt x="13" y="38"/>
                  </a:cubicBezTo>
                  <a:cubicBezTo>
                    <a:pt x="13" y="34"/>
                    <a:pt x="13" y="31"/>
                    <a:pt x="15" y="28"/>
                  </a:cubicBezTo>
                  <a:cubicBezTo>
                    <a:pt x="16" y="25"/>
                    <a:pt x="18" y="22"/>
                    <a:pt x="20" y="20"/>
                  </a:cubicBezTo>
                  <a:cubicBezTo>
                    <a:pt x="23" y="18"/>
                    <a:pt x="25" y="16"/>
                    <a:pt x="28" y="14"/>
                  </a:cubicBezTo>
                  <a:cubicBezTo>
                    <a:pt x="32" y="13"/>
                    <a:pt x="35" y="12"/>
                    <a:pt x="38" y="12"/>
                  </a:cubicBezTo>
                  <a:close/>
                  <a:moveTo>
                    <a:pt x="38" y="60"/>
                  </a:moveTo>
                  <a:cubicBezTo>
                    <a:pt x="41" y="60"/>
                    <a:pt x="44" y="60"/>
                    <a:pt x="47" y="59"/>
                  </a:cubicBezTo>
                  <a:cubicBezTo>
                    <a:pt x="50" y="57"/>
                    <a:pt x="52" y="56"/>
                    <a:pt x="54" y="54"/>
                  </a:cubicBezTo>
                  <a:cubicBezTo>
                    <a:pt x="56" y="52"/>
                    <a:pt x="58" y="49"/>
                    <a:pt x="59" y="47"/>
                  </a:cubicBezTo>
                  <a:cubicBezTo>
                    <a:pt x="60" y="44"/>
                    <a:pt x="61" y="41"/>
                    <a:pt x="61" y="38"/>
                  </a:cubicBezTo>
                  <a:cubicBezTo>
                    <a:pt x="61" y="35"/>
                    <a:pt x="60" y="32"/>
                    <a:pt x="59" y="29"/>
                  </a:cubicBezTo>
                  <a:cubicBezTo>
                    <a:pt x="58" y="27"/>
                    <a:pt x="56" y="24"/>
                    <a:pt x="54" y="22"/>
                  </a:cubicBezTo>
                  <a:cubicBezTo>
                    <a:pt x="52" y="20"/>
                    <a:pt x="50" y="19"/>
                    <a:pt x="47" y="17"/>
                  </a:cubicBezTo>
                  <a:cubicBezTo>
                    <a:pt x="44" y="16"/>
                    <a:pt x="41" y="16"/>
                    <a:pt x="38" y="16"/>
                  </a:cubicBezTo>
                  <a:cubicBezTo>
                    <a:pt x="35" y="16"/>
                    <a:pt x="32" y="16"/>
                    <a:pt x="30" y="17"/>
                  </a:cubicBezTo>
                  <a:cubicBezTo>
                    <a:pt x="27" y="19"/>
                    <a:pt x="25" y="20"/>
                    <a:pt x="22" y="22"/>
                  </a:cubicBezTo>
                  <a:cubicBezTo>
                    <a:pt x="20" y="24"/>
                    <a:pt x="19" y="27"/>
                    <a:pt x="18" y="29"/>
                  </a:cubicBezTo>
                  <a:cubicBezTo>
                    <a:pt x="16" y="32"/>
                    <a:pt x="16" y="35"/>
                    <a:pt x="16" y="38"/>
                  </a:cubicBezTo>
                  <a:cubicBezTo>
                    <a:pt x="16" y="41"/>
                    <a:pt x="16" y="44"/>
                    <a:pt x="18" y="47"/>
                  </a:cubicBezTo>
                  <a:cubicBezTo>
                    <a:pt x="19" y="49"/>
                    <a:pt x="20" y="52"/>
                    <a:pt x="22" y="54"/>
                  </a:cubicBezTo>
                  <a:cubicBezTo>
                    <a:pt x="25" y="56"/>
                    <a:pt x="27" y="57"/>
                    <a:pt x="30" y="59"/>
                  </a:cubicBezTo>
                  <a:cubicBezTo>
                    <a:pt x="32" y="60"/>
                    <a:pt x="35" y="60"/>
                    <a:pt x="38" y="60"/>
                  </a:cubicBezTo>
                  <a:close/>
                  <a:moveTo>
                    <a:pt x="38" y="25"/>
                  </a:moveTo>
                  <a:cubicBezTo>
                    <a:pt x="40" y="25"/>
                    <a:pt x="42" y="26"/>
                    <a:pt x="43" y="26"/>
                  </a:cubicBezTo>
                  <a:cubicBezTo>
                    <a:pt x="45" y="27"/>
                    <a:pt x="46" y="28"/>
                    <a:pt x="47" y="29"/>
                  </a:cubicBezTo>
                  <a:cubicBezTo>
                    <a:pt x="48" y="30"/>
                    <a:pt x="49" y="31"/>
                    <a:pt x="50" y="33"/>
                  </a:cubicBezTo>
                  <a:cubicBezTo>
                    <a:pt x="51" y="35"/>
                    <a:pt x="51" y="36"/>
                    <a:pt x="51" y="38"/>
                  </a:cubicBezTo>
                  <a:cubicBezTo>
                    <a:pt x="51" y="40"/>
                    <a:pt x="51" y="41"/>
                    <a:pt x="50" y="43"/>
                  </a:cubicBezTo>
                  <a:cubicBezTo>
                    <a:pt x="49" y="44"/>
                    <a:pt x="48" y="46"/>
                    <a:pt x="47" y="47"/>
                  </a:cubicBezTo>
                  <a:cubicBezTo>
                    <a:pt x="46" y="48"/>
                    <a:pt x="45" y="49"/>
                    <a:pt x="43" y="50"/>
                  </a:cubicBezTo>
                  <a:cubicBezTo>
                    <a:pt x="42" y="51"/>
                    <a:pt x="40" y="51"/>
                    <a:pt x="38" y="51"/>
                  </a:cubicBezTo>
                  <a:cubicBezTo>
                    <a:pt x="37" y="51"/>
                    <a:pt x="35" y="51"/>
                    <a:pt x="33" y="50"/>
                  </a:cubicBezTo>
                  <a:cubicBezTo>
                    <a:pt x="32" y="49"/>
                    <a:pt x="30" y="48"/>
                    <a:pt x="29" y="47"/>
                  </a:cubicBezTo>
                  <a:cubicBezTo>
                    <a:pt x="28" y="46"/>
                    <a:pt x="27" y="44"/>
                    <a:pt x="27" y="43"/>
                  </a:cubicBezTo>
                  <a:cubicBezTo>
                    <a:pt x="26" y="41"/>
                    <a:pt x="26" y="40"/>
                    <a:pt x="26" y="38"/>
                  </a:cubicBezTo>
                  <a:cubicBezTo>
                    <a:pt x="26" y="36"/>
                    <a:pt x="26" y="35"/>
                    <a:pt x="27" y="33"/>
                  </a:cubicBezTo>
                  <a:cubicBezTo>
                    <a:pt x="27" y="31"/>
                    <a:pt x="28" y="30"/>
                    <a:pt x="29" y="29"/>
                  </a:cubicBezTo>
                  <a:cubicBezTo>
                    <a:pt x="30" y="28"/>
                    <a:pt x="32" y="27"/>
                    <a:pt x="33" y="26"/>
                  </a:cubicBezTo>
                  <a:cubicBezTo>
                    <a:pt x="35" y="26"/>
                    <a:pt x="37" y="25"/>
                    <a:pt x="38" y="25"/>
                  </a:cubicBezTo>
                  <a:close/>
                  <a:moveTo>
                    <a:pt x="38" y="48"/>
                  </a:moveTo>
                  <a:cubicBezTo>
                    <a:pt x="40" y="48"/>
                    <a:pt x="41" y="47"/>
                    <a:pt x="42" y="47"/>
                  </a:cubicBezTo>
                  <a:cubicBezTo>
                    <a:pt x="43" y="46"/>
                    <a:pt x="44" y="46"/>
                    <a:pt x="45" y="45"/>
                  </a:cubicBezTo>
                  <a:cubicBezTo>
                    <a:pt x="46" y="44"/>
                    <a:pt x="47" y="43"/>
                    <a:pt x="47" y="42"/>
                  </a:cubicBezTo>
                  <a:cubicBezTo>
                    <a:pt x="48" y="41"/>
                    <a:pt x="48" y="39"/>
                    <a:pt x="48" y="38"/>
                  </a:cubicBezTo>
                  <a:cubicBezTo>
                    <a:pt x="48" y="37"/>
                    <a:pt x="48" y="35"/>
                    <a:pt x="47" y="34"/>
                  </a:cubicBezTo>
                  <a:cubicBezTo>
                    <a:pt x="47" y="33"/>
                    <a:pt x="46" y="32"/>
                    <a:pt x="45" y="31"/>
                  </a:cubicBezTo>
                  <a:cubicBezTo>
                    <a:pt x="44" y="30"/>
                    <a:pt x="43" y="30"/>
                    <a:pt x="42" y="29"/>
                  </a:cubicBezTo>
                  <a:cubicBezTo>
                    <a:pt x="41" y="29"/>
                    <a:pt x="40" y="28"/>
                    <a:pt x="38" y="28"/>
                  </a:cubicBezTo>
                  <a:cubicBezTo>
                    <a:pt x="37" y="28"/>
                    <a:pt x="36" y="29"/>
                    <a:pt x="35" y="29"/>
                  </a:cubicBezTo>
                  <a:cubicBezTo>
                    <a:pt x="33" y="30"/>
                    <a:pt x="32" y="30"/>
                    <a:pt x="32" y="31"/>
                  </a:cubicBezTo>
                  <a:cubicBezTo>
                    <a:pt x="31" y="32"/>
                    <a:pt x="30" y="33"/>
                    <a:pt x="30" y="34"/>
                  </a:cubicBezTo>
                  <a:cubicBezTo>
                    <a:pt x="29" y="35"/>
                    <a:pt x="29" y="37"/>
                    <a:pt x="29" y="38"/>
                  </a:cubicBezTo>
                  <a:cubicBezTo>
                    <a:pt x="29" y="39"/>
                    <a:pt x="29" y="41"/>
                    <a:pt x="30" y="42"/>
                  </a:cubicBezTo>
                  <a:cubicBezTo>
                    <a:pt x="30" y="43"/>
                    <a:pt x="31" y="44"/>
                    <a:pt x="32" y="45"/>
                  </a:cubicBezTo>
                  <a:cubicBezTo>
                    <a:pt x="32" y="46"/>
                    <a:pt x="33" y="46"/>
                    <a:pt x="35" y="47"/>
                  </a:cubicBezTo>
                  <a:cubicBezTo>
                    <a:pt x="36" y="47"/>
                    <a:pt x="37" y="48"/>
                    <a:pt x="38" y="48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7871371" y="1688296"/>
              <a:ext cx="300038" cy="274638"/>
            </a:xfrm>
            <a:custGeom>
              <a:avLst/>
              <a:gdLst>
                <a:gd name="T0" fmla="*/ 80 w 80"/>
                <a:gd name="T1" fmla="*/ 20 h 73"/>
                <a:gd name="T2" fmla="*/ 76 w 80"/>
                <a:gd name="T3" fmla="*/ 73 h 73"/>
                <a:gd name="T4" fmla="*/ 0 w 80"/>
                <a:gd name="T5" fmla="*/ 69 h 73"/>
                <a:gd name="T6" fmla="*/ 5 w 80"/>
                <a:gd name="T7" fmla="*/ 16 h 73"/>
                <a:gd name="T8" fmla="*/ 7 w 80"/>
                <a:gd name="T9" fmla="*/ 0 h 73"/>
                <a:gd name="T10" fmla="*/ 77 w 80"/>
                <a:gd name="T11" fmla="*/ 20 h 73"/>
                <a:gd name="T12" fmla="*/ 3 w 80"/>
                <a:gd name="T13" fmla="*/ 20 h 73"/>
                <a:gd name="T14" fmla="*/ 77 w 80"/>
                <a:gd name="T15" fmla="*/ 70 h 73"/>
                <a:gd name="T16" fmla="*/ 7 w 80"/>
                <a:gd name="T17" fmla="*/ 45 h 73"/>
                <a:gd name="T18" fmla="*/ 11 w 80"/>
                <a:gd name="T19" fmla="*/ 44 h 73"/>
                <a:gd name="T20" fmla="*/ 12 w 80"/>
                <a:gd name="T21" fmla="*/ 36 h 73"/>
                <a:gd name="T22" fmla="*/ 12 w 80"/>
                <a:gd name="T23" fmla="*/ 51 h 73"/>
                <a:gd name="T24" fmla="*/ 10 w 80"/>
                <a:gd name="T25" fmla="*/ 55 h 73"/>
                <a:gd name="T26" fmla="*/ 20 w 80"/>
                <a:gd name="T27" fmla="*/ 58 h 73"/>
                <a:gd name="T28" fmla="*/ 16 w 80"/>
                <a:gd name="T29" fmla="*/ 60 h 73"/>
                <a:gd name="T30" fmla="*/ 16 w 80"/>
                <a:gd name="T31" fmla="*/ 28 h 73"/>
                <a:gd name="T32" fmla="*/ 20 w 80"/>
                <a:gd name="T33" fmla="*/ 29 h 73"/>
                <a:gd name="T34" fmla="*/ 22 w 80"/>
                <a:gd name="T35" fmla="*/ 41 h 73"/>
                <a:gd name="T36" fmla="*/ 20 w 80"/>
                <a:gd name="T37" fmla="*/ 36 h 73"/>
                <a:gd name="T38" fmla="*/ 20 w 80"/>
                <a:gd name="T39" fmla="*/ 51 h 73"/>
                <a:gd name="T40" fmla="*/ 29 w 80"/>
                <a:gd name="T41" fmla="*/ 22 h 73"/>
                <a:gd name="T42" fmla="*/ 27 w 80"/>
                <a:gd name="T43" fmla="*/ 26 h 73"/>
                <a:gd name="T44" fmla="*/ 31 w 80"/>
                <a:gd name="T45" fmla="*/ 32 h 73"/>
                <a:gd name="T46" fmla="*/ 26 w 80"/>
                <a:gd name="T47" fmla="*/ 34 h 73"/>
                <a:gd name="T48" fmla="*/ 31 w 80"/>
                <a:gd name="T49" fmla="*/ 44 h 73"/>
                <a:gd name="T50" fmla="*/ 27 w 80"/>
                <a:gd name="T51" fmla="*/ 42 h 73"/>
                <a:gd name="T52" fmla="*/ 31 w 80"/>
                <a:gd name="T53" fmla="*/ 55 h 73"/>
                <a:gd name="T54" fmla="*/ 29 w 80"/>
                <a:gd name="T55" fmla="*/ 51 h 73"/>
                <a:gd name="T56" fmla="*/ 29 w 80"/>
                <a:gd name="T57" fmla="*/ 65 h 73"/>
                <a:gd name="T58" fmla="*/ 38 w 80"/>
                <a:gd name="T59" fmla="*/ 41 h 73"/>
                <a:gd name="T60" fmla="*/ 39 w 80"/>
                <a:gd name="T61" fmla="*/ 37 h 73"/>
                <a:gd name="T62" fmla="*/ 39 w 80"/>
                <a:gd name="T63" fmla="*/ 50 h 73"/>
                <a:gd name="T64" fmla="*/ 38 w 80"/>
                <a:gd name="T65" fmla="*/ 46 h 73"/>
                <a:gd name="T66" fmla="*/ 42 w 80"/>
                <a:gd name="T67" fmla="*/ 28 h 73"/>
                <a:gd name="T68" fmla="*/ 38 w 80"/>
                <a:gd name="T69" fmla="*/ 26 h 73"/>
                <a:gd name="T70" fmla="*/ 41 w 80"/>
                <a:gd name="T71" fmla="*/ 61 h 73"/>
                <a:gd name="T72" fmla="*/ 39 w 80"/>
                <a:gd name="T73" fmla="*/ 57 h 73"/>
                <a:gd name="T74" fmla="*/ 46 w 80"/>
                <a:gd name="T75" fmla="*/ 32 h 73"/>
                <a:gd name="T76" fmla="*/ 46 w 80"/>
                <a:gd name="T77" fmla="*/ 51 h 73"/>
                <a:gd name="T78" fmla="*/ 44 w 80"/>
                <a:gd name="T79" fmla="*/ 55 h 73"/>
                <a:gd name="T80" fmla="*/ 51 w 80"/>
                <a:gd name="T81" fmla="*/ 42 h 73"/>
                <a:gd name="T82" fmla="*/ 47 w 80"/>
                <a:gd name="T83" fmla="*/ 44 h 73"/>
                <a:gd name="T84" fmla="*/ 69 w 80"/>
                <a:gd name="T85" fmla="*/ 27 h 73"/>
                <a:gd name="T86" fmla="*/ 68 w 80"/>
                <a:gd name="T87" fmla="*/ 34 h 73"/>
                <a:gd name="T88" fmla="*/ 61 w 80"/>
                <a:gd name="T89" fmla="*/ 30 h 73"/>
                <a:gd name="T90" fmla="*/ 66 w 80"/>
                <a:gd name="T91" fmla="*/ 38 h 73"/>
                <a:gd name="T92" fmla="*/ 70 w 80"/>
                <a:gd name="T93" fmla="*/ 45 h 73"/>
                <a:gd name="T94" fmla="*/ 62 w 80"/>
                <a:gd name="T95" fmla="*/ 46 h 73"/>
                <a:gd name="T96" fmla="*/ 64 w 80"/>
                <a:gd name="T97" fmla="*/ 39 h 73"/>
                <a:gd name="T98" fmla="*/ 67 w 80"/>
                <a:gd name="T99" fmla="*/ 29 h 73"/>
                <a:gd name="T100" fmla="*/ 66 w 80"/>
                <a:gd name="T101" fmla="*/ 32 h 73"/>
                <a:gd name="T102" fmla="*/ 66 w 80"/>
                <a:gd name="T103" fmla="*/ 4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" h="73">
                  <a:moveTo>
                    <a:pt x="77" y="16"/>
                  </a:moveTo>
                  <a:cubicBezTo>
                    <a:pt x="77" y="16"/>
                    <a:pt x="77" y="16"/>
                    <a:pt x="78" y="16"/>
                  </a:cubicBezTo>
                  <a:cubicBezTo>
                    <a:pt x="78" y="17"/>
                    <a:pt x="79" y="17"/>
                    <a:pt x="79" y="17"/>
                  </a:cubicBezTo>
                  <a:cubicBezTo>
                    <a:pt x="79" y="18"/>
                    <a:pt x="80" y="18"/>
                    <a:pt x="80" y="19"/>
                  </a:cubicBezTo>
                  <a:cubicBezTo>
                    <a:pt x="80" y="19"/>
                    <a:pt x="80" y="20"/>
                    <a:pt x="80" y="20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69"/>
                    <a:pt x="80" y="70"/>
                    <a:pt x="80" y="71"/>
                  </a:cubicBezTo>
                  <a:cubicBezTo>
                    <a:pt x="79" y="71"/>
                    <a:pt x="79" y="72"/>
                    <a:pt x="79" y="72"/>
                  </a:cubicBezTo>
                  <a:cubicBezTo>
                    <a:pt x="78" y="72"/>
                    <a:pt x="78" y="73"/>
                    <a:pt x="77" y="73"/>
                  </a:cubicBezTo>
                  <a:cubicBezTo>
                    <a:pt x="77" y="73"/>
                    <a:pt x="76" y="73"/>
                    <a:pt x="76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3"/>
                    <a:pt x="3" y="73"/>
                    <a:pt x="3" y="73"/>
                  </a:cubicBezTo>
                  <a:cubicBezTo>
                    <a:pt x="2" y="73"/>
                    <a:pt x="2" y="72"/>
                    <a:pt x="2" y="72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0" y="70"/>
                    <a:pt x="0" y="69"/>
                    <a:pt x="0" y="6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19"/>
                    <a:pt x="1" y="18"/>
                  </a:cubicBezTo>
                  <a:cubicBezTo>
                    <a:pt x="1" y="18"/>
                    <a:pt x="1" y="17"/>
                    <a:pt x="2" y="17"/>
                  </a:cubicBezTo>
                  <a:cubicBezTo>
                    <a:pt x="2" y="17"/>
                    <a:pt x="2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6" y="16"/>
                    <a:pt x="76" y="16"/>
                    <a:pt x="76" y="16"/>
                  </a:cubicBezTo>
                  <a:lnTo>
                    <a:pt x="77" y="16"/>
                  </a:lnTo>
                  <a:close/>
                  <a:moveTo>
                    <a:pt x="77" y="69"/>
                  </a:move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3" y="20"/>
                    <a:pt x="3" y="2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4" y="69"/>
                    <a:pt x="4" y="70"/>
                  </a:cubicBezTo>
                  <a:cubicBezTo>
                    <a:pt x="4" y="70"/>
                    <a:pt x="4" y="70"/>
                    <a:pt x="5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70"/>
                    <a:pt x="76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lose/>
                  <a:moveTo>
                    <a:pt x="11" y="44"/>
                  </a:moveTo>
                  <a:cubicBezTo>
                    <a:pt x="11" y="44"/>
                    <a:pt x="11" y="45"/>
                    <a:pt x="11" y="45"/>
                  </a:cubicBezTo>
                  <a:cubicBezTo>
                    <a:pt x="10" y="46"/>
                    <a:pt x="10" y="46"/>
                    <a:pt x="9" y="46"/>
                  </a:cubicBezTo>
                  <a:cubicBezTo>
                    <a:pt x="8" y="46"/>
                    <a:pt x="8" y="46"/>
                    <a:pt x="7" y="45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8" y="42"/>
                    <a:pt x="8" y="41"/>
                    <a:pt x="9" y="41"/>
                  </a:cubicBezTo>
                  <a:cubicBezTo>
                    <a:pt x="10" y="41"/>
                    <a:pt x="10" y="42"/>
                    <a:pt x="11" y="42"/>
                  </a:cubicBezTo>
                  <a:cubicBezTo>
                    <a:pt x="11" y="42"/>
                    <a:pt x="11" y="43"/>
                    <a:pt x="11" y="44"/>
                  </a:cubicBezTo>
                  <a:close/>
                  <a:moveTo>
                    <a:pt x="12" y="32"/>
                  </a:moveTo>
                  <a:cubicBezTo>
                    <a:pt x="13" y="32"/>
                    <a:pt x="13" y="32"/>
                    <a:pt x="14" y="32"/>
                  </a:cubicBezTo>
                  <a:cubicBezTo>
                    <a:pt x="14" y="33"/>
                    <a:pt x="15" y="33"/>
                    <a:pt x="15" y="34"/>
                  </a:cubicBezTo>
                  <a:cubicBezTo>
                    <a:pt x="15" y="35"/>
                    <a:pt x="14" y="35"/>
                    <a:pt x="14" y="36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5"/>
                    <a:pt x="10" y="35"/>
                    <a:pt x="10" y="34"/>
                  </a:cubicBezTo>
                  <a:cubicBezTo>
                    <a:pt x="10" y="33"/>
                    <a:pt x="10" y="33"/>
                    <a:pt x="10" y="32"/>
                  </a:cubicBezTo>
                  <a:cubicBezTo>
                    <a:pt x="11" y="32"/>
                    <a:pt x="11" y="32"/>
                    <a:pt x="12" y="32"/>
                  </a:cubicBezTo>
                  <a:close/>
                  <a:moveTo>
                    <a:pt x="12" y="51"/>
                  </a:moveTo>
                  <a:cubicBezTo>
                    <a:pt x="13" y="51"/>
                    <a:pt x="13" y="51"/>
                    <a:pt x="14" y="52"/>
                  </a:cubicBezTo>
                  <a:cubicBezTo>
                    <a:pt x="14" y="52"/>
                    <a:pt x="15" y="53"/>
                    <a:pt x="15" y="53"/>
                  </a:cubicBezTo>
                  <a:cubicBezTo>
                    <a:pt x="15" y="54"/>
                    <a:pt x="14" y="55"/>
                    <a:pt x="14" y="55"/>
                  </a:cubicBezTo>
                  <a:cubicBezTo>
                    <a:pt x="13" y="56"/>
                    <a:pt x="13" y="56"/>
                    <a:pt x="12" y="56"/>
                  </a:cubicBezTo>
                  <a:cubicBezTo>
                    <a:pt x="11" y="56"/>
                    <a:pt x="11" y="56"/>
                    <a:pt x="10" y="55"/>
                  </a:cubicBezTo>
                  <a:cubicBezTo>
                    <a:pt x="10" y="55"/>
                    <a:pt x="10" y="54"/>
                    <a:pt x="10" y="53"/>
                  </a:cubicBezTo>
                  <a:cubicBezTo>
                    <a:pt x="10" y="53"/>
                    <a:pt x="10" y="52"/>
                    <a:pt x="10" y="52"/>
                  </a:cubicBezTo>
                  <a:cubicBezTo>
                    <a:pt x="11" y="51"/>
                    <a:pt x="11" y="51"/>
                    <a:pt x="12" y="51"/>
                  </a:cubicBezTo>
                  <a:close/>
                  <a:moveTo>
                    <a:pt x="18" y="57"/>
                  </a:moveTo>
                  <a:cubicBezTo>
                    <a:pt x="19" y="57"/>
                    <a:pt x="20" y="58"/>
                    <a:pt x="20" y="58"/>
                  </a:cubicBezTo>
                  <a:cubicBezTo>
                    <a:pt x="21" y="58"/>
                    <a:pt x="21" y="59"/>
                    <a:pt x="21" y="60"/>
                  </a:cubicBezTo>
                  <a:cubicBezTo>
                    <a:pt x="21" y="60"/>
                    <a:pt x="21" y="61"/>
                    <a:pt x="20" y="61"/>
                  </a:cubicBezTo>
                  <a:cubicBezTo>
                    <a:pt x="20" y="62"/>
                    <a:pt x="19" y="62"/>
                    <a:pt x="18" y="62"/>
                  </a:cubicBezTo>
                  <a:cubicBezTo>
                    <a:pt x="18" y="62"/>
                    <a:pt x="17" y="62"/>
                    <a:pt x="17" y="61"/>
                  </a:cubicBezTo>
                  <a:cubicBezTo>
                    <a:pt x="16" y="61"/>
                    <a:pt x="16" y="60"/>
                    <a:pt x="16" y="60"/>
                  </a:cubicBezTo>
                  <a:cubicBezTo>
                    <a:pt x="16" y="59"/>
                    <a:pt x="16" y="58"/>
                    <a:pt x="17" y="58"/>
                  </a:cubicBezTo>
                  <a:cubicBezTo>
                    <a:pt x="17" y="58"/>
                    <a:pt x="18" y="57"/>
                    <a:pt x="18" y="57"/>
                  </a:cubicBezTo>
                  <a:close/>
                  <a:moveTo>
                    <a:pt x="19" y="30"/>
                  </a:moveTo>
                  <a:cubicBezTo>
                    <a:pt x="18" y="30"/>
                    <a:pt x="17" y="30"/>
                    <a:pt x="17" y="29"/>
                  </a:cubicBezTo>
                  <a:cubicBezTo>
                    <a:pt x="16" y="29"/>
                    <a:pt x="16" y="28"/>
                    <a:pt x="16" y="28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17" y="25"/>
                    <a:pt x="18" y="25"/>
                    <a:pt x="19" y="25"/>
                  </a:cubicBezTo>
                  <a:cubicBezTo>
                    <a:pt x="19" y="25"/>
                    <a:pt x="20" y="25"/>
                    <a:pt x="20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1" y="28"/>
                    <a:pt x="21" y="29"/>
                    <a:pt x="20" y="29"/>
                  </a:cubicBezTo>
                  <a:cubicBezTo>
                    <a:pt x="20" y="30"/>
                    <a:pt x="19" y="30"/>
                    <a:pt x="19" y="30"/>
                  </a:cubicBezTo>
                  <a:close/>
                  <a:moveTo>
                    <a:pt x="20" y="36"/>
                  </a:moveTo>
                  <a:cubicBezTo>
                    <a:pt x="21" y="36"/>
                    <a:pt x="21" y="37"/>
                    <a:pt x="22" y="37"/>
                  </a:cubicBezTo>
                  <a:cubicBezTo>
                    <a:pt x="22" y="38"/>
                    <a:pt x="23" y="38"/>
                    <a:pt x="23" y="39"/>
                  </a:cubicBezTo>
                  <a:cubicBezTo>
                    <a:pt x="23" y="40"/>
                    <a:pt x="22" y="40"/>
                    <a:pt x="22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8" y="40"/>
                    <a:pt x="18" y="40"/>
                    <a:pt x="18" y="39"/>
                  </a:cubicBezTo>
                  <a:cubicBezTo>
                    <a:pt x="18" y="38"/>
                    <a:pt x="18" y="38"/>
                    <a:pt x="18" y="37"/>
                  </a:cubicBezTo>
                  <a:cubicBezTo>
                    <a:pt x="19" y="37"/>
                    <a:pt x="19" y="36"/>
                    <a:pt x="20" y="36"/>
                  </a:cubicBezTo>
                  <a:close/>
                  <a:moveTo>
                    <a:pt x="20" y="46"/>
                  </a:moveTo>
                  <a:cubicBezTo>
                    <a:pt x="21" y="46"/>
                    <a:pt x="21" y="46"/>
                    <a:pt x="22" y="47"/>
                  </a:cubicBezTo>
                  <a:cubicBezTo>
                    <a:pt x="22" y="47"/>
                    <a:pt x="23" y="48"/>
                    <a:pt x="23" y="48"/>
                  </a:cubicBezTo>
                  <a:cubicBezTo>
                    <a:pt x="23" y="49"/>
                    <a:pt x="22" y="50"/>
                    <a:pt x="22" y="50"/>
                  </a:cubicBezTo>
                  <a:cubicBezTo>
                    <a:pt x="21" y="51"/>
                    <a:pt x="21" y="51"/>
                    <a:pt x="20" y="51"/>
                  </a:cubicBezTo>
                  <a:cubicBezTo>
                    <a:pt x="19" y="51"/>
                    <a:pt x="19" y="51"/>
                    <a:pt x="18" y="50"/>
                  </a:cubicBezTo>
                  <a:cubicBezTo>
                    <a:pt x="18" y="50"/>
                    <a:pt x="18" y="49"/>
                    <a:pt x="18" y="48"/>
                  </a:cubicBezTo>
                  <a:cubicBezTo>
                    <a:pt x="18" y="48"/>
                    <a:pt x="18" y="47"/>
                    <a:pt x="18" y="47"/>
                  </a:cubicBezTo>
                  <a:cubicBezTo>
                    <a:pt x="19" y="46"/>
                    <a:pt x="19" y="46"/>
                    <a:pt x="20" y="46"/>
                  </a:cubicBezTo>
                  <a:close/>
                  <a:moveTo>
                    <a:pt x="29" y="22"/>
                  </a:moveTo>
                  <a:cubicBezTo>
                    <a:pt x="30" y="22"/>
                    <a:pt x="30" y="22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30" y="27"/>
                    <a:pt x="30" y="27"/>
                    <a:pt x="29" y="27"/>
                  </a:cubicBezTo>
                  <a:cubicBezTo>
                    <a:pt x="28" y="27"/>
                    <a:pt x="28" y="27"/>
                    <a:pt x="27" y="26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6" y="24"/>
                    <a:pt x="27" y="23"/>
                    <a:pt x="27" y="23"/>
                  </a:cubicBezTo>
                  <a:cubicBezTo>
                    <a:pt x="28" y="22"/>
                    <a:pt x="28" y="22"/>
                    <a:pt x="29" y="22"/>
                  </a:cubicBezTo>
                  <a:close/>
                  <a:moveTo>
                    <a:pt x="29" y="32"/>
                  </a:moveTo>
                  <a:cubicBezTo>
                    <a:pt x="30" y="32"/>
                    <a:pt x="30" y="32"/>
                    <a:pt x="31" y="32"/>
                  </a:cubicBezTo>
                  <a:cubicBezTo>
                    <a:pt x="31" y="33"/>
                    <a:pt x="31" y="33"/>
                    <a:pt x="31" y="34"/>
                  </a:cubicBezTo>
                  <a:cubicBezTo>
                    <a:pt x="31" y="35"/>
                    <a:pt x="31" y="35"/>
                    <a:pt x="31" y="36"/>
                  </a:cubicBezTo>
                  <a:cubicBezTo>
                    <a:pt x="30" y="36"/>
                    <a:pt x="30" y="36"/>
                    <a:pt x="29" y="36"/>
                  </a:cubicBezTo>
                  <a:cubicBezTo>
                    <a:pt x="28" y="36"/>
                    <a:pt x="28" y="36"/>
                    <a:pt x="27" y="36"/>
                  </a:cubicBezTo>
                  <a:cubicBezTo>
                    <a:pt x="27" y="35"/>
                    <a:pt x="26" y="35"/>
                    <a:pt x="26" y="34"/>
                  </a:cubicBezTo>
                  <a:cubicBezTo>
                    <a:pt x="26" y="33"/>
                    <a:pt x="27" y="33"/>
                    <a:pt x="27" y="32"/>
                  </a:cubicBezTo>
                  <a:cubicBezTo>
                    <a:pt x="28" y="32"/>
                    <a:pt x="28" y="32"/>
                    <a:pt x="29" y="32"/>
                  </a:cubicBezTo>
                  <a:close/>
                  <a:moveTo>
                    <a:pt x="29" y="41"/>
                  </a:moveTo>
                  <a:cubicBezTo>
                    <a:pt x="30" y="41"/>
                    <a:pt x="30" y="42"/>
                    <a:pt x="31" y="42"/>
                  </a:cubicBezTo>
                  <a:cubicBezTo>
                    <a:pt x="31" y="42"/>
                    <a:pt x="31" y="43"/>
                    <a:pt x="31" y="44"/>
                  </a:cubicBezTo>
                  <a:cubicBezTo>
                    <a:pt x="31" y="44"/>
                    <a:pt x="31" y="45"/>
                    <a:pt x="31" y="45"/>
                  </a:cubicBezTo>
                  <a:cubicBezTo>
                    <a:pt x="30" y="46"/>
                    <a:pt x="30" y="46"/>
                    <a:pt x="29" y="46"/>
                  </a:cubicBezTo>
                  <a:cubicBezTo>
                    <a:pt x="28" y="46"/>
                    <a:pt x="28" y="46"/>
                    <a:pt x="27" y="45"/>
                  </a:cubicBezTo>
                  <a:cubicBezTo>
                    <a:pt x="27" y="45"/>
                    <a:pt x="26" y="44"/>
                    <a:pt x="26" y="44"/>
                  </a:cubicBezTo>
                  <a:cubicBezTo>
                    <a:pt x="26" y="43"/>
                    <a:pt x="27" y="42"/>
                    <a:pt x="27" y="42"/>
                  </a:cubicBezTo>
                  <a:cubicBezTo>
                    <a:pt x="28" y="42"/>
                    <a:pt x="28" y="41"/>
                    <a:pt x="29" y="41"/>
                  </a:cubicBezTo>
                  <a:close/>
                  <a:moveTo>
                    <a:pt x="29" y="51"/>
                  </a:moveTo>
                  <a:cubicBezTo>
                    <a:pt x="30" y="51"/>
                    <a:pt x="30" y="51"/>
                    <a:pt x="31" y="52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4"/>
                    <a:pt x="31" y="55"/>
                    <a:pt x="31" y="55"/>
                  </a:cubicBezTo>
                  <a:cubicBezTo>
                    <a:pt x="30" y="56"/>
                    <a:pt x="30" y="56"/>
                    <a:pt x="29" y="56"/>
                  </a:cubicBezTo>
                  <a:cubicBezTo>
                    <a:pt x="28" y="56"/>
                    <a:pt x="28" y="56"/>
                    <a:pt x="27" y="55"/>
                  </a:cubicBezTo>
                  <a:cubicBezTo>
                    <a:pt x="27" y="55"/>
                    <a:pt x="26" y="54"/>
                    <a:pt x="26" y="53"/>
                  </a:cubicBezTo>
                  <a:cubicBezTo>
                    <a:pt x="26" y="53"/>
                    <a:pt x="27" y="52"/>
                    <a:pt x="27" y="52"/>
                  </a:cubicBezTo>
                  <a:cubicBezTo>
                    <a:pt x="28" y="51"/>
                    <a:pt x="28" y="51"/>
                    <a:pt x="29" y="51"/>
                  </a:cubicBezTo>
                  <a:close/>
                  <a:moveTo>
                    <a:pt x="29" y="60"/>
                  </a:moveTo>
                  <a:cubicBezTo>
                    <a:pt x="30" y="60"/>
                    <a:pt x="30" y="61"/>
                    <a:pt x="31" y="61"/>
                  </a:cubicBezTo>
                  <a:cubicBezTo>
                    <a:pt x="31" y="62"/>
                    <a:pt x="31" y="62"/>
                    <a:pt x="31" y="63"/>
                  </a:cubicBezTo>
                  <a:cubicBezTo>
                    <a:pt x="31" y="64"/>
                    <a:pt x="31" y="64"/>
                    <a:pt x="31" y="65"/>
                  </a:cubicBezTo>
                  <a:cubicBezTo>
                    <a:pt x="30" y="65"/>
                    <a:pt x="30" y="65"/>
                    <a:pt x="29" y="65"/>
                  </a:cubicBezTo>
                  <a:cubicBezTo>
                    <a:pt x="28" y="65"/>
                    <a:pt x="28" y="65"/>
                    <a:pt x="27" y="65"/>
                  </a:cubicBezTo>
                  <a:cubicBezTo>
                    <a:pt x="27" y="64"/>
                    <a:pt x="26" y="64"/>
                    <a:pt x="26" y="63"/>
                  </a:cubicBezTo>
                  <a:cubicBezTo>
                    <a:pt x="26" y="62"/>
                    <a:pt x="27" y="62"/>
                    <a:pt x="27" y="61"/>
                  </a:cubicBezTo>
                  <a:cubicBezTo>
                    <a:pt x="28" y="61"/>
                    <a:pt x="28" y="60"/>
                    <a:pt x="29" y="60"/>
                  </a:cubicBezTo>
                  <a:close/>
                  <a:moveTo>
                    <a:pt x="38" y="41"/>
                  </a:moveTo>
                  <a:cubicBezTo>
                    <a:pt x="37" y="41"/>
                    <a:pt x="37" y="41"/>
                    <a:pt x="36" y="41"/>
                  </a:cubicBezTo>
                  <a:cubicBezTo>
                    <a:pt x="36" y="40"/>
                    <a:pt x="35" y="40"/>
                    <a:pt x="35" y="39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9" y="37"/>
                    <a:pt x="39" y="37"/>
                  </a:cubicBezTo>
                  <a:cubicBezTo>
                    <a:pt x="40" y="38"/>
                    <a:pt x="40" y="38"/>
                    <a:pt x="40" y="39"/>
                  </a:cubicBezTo>
                  <a:cubicBezTo>
                    <a:pt x="40" y="40"/>
                    <a:pt x="40" y="40"/>
                    <a:pt x="39" y="41"/>
                  </a:cubicBezTo>
                  <a:cubicBezTo>
                    <a:pt x="39" y="41"/>
                    <a:pt x="38" y="41"/>
                    <a:pt x="38" y="41"/>
                  </a:cubicBezTo>
                  <a:close/>
                  <a:moveTo>
                    <a:pt x="40" y="48"/>
                  </a:moveTo>
                  <a:cubicBezTo>
                    <a:pt x="40" y="49"/>
                    <a:pt x="40" y="50"/>
                    <a:pt x="39" y="50"/>
                  </a:cubicBezTo>
                  <a:cubicBezTo>
                    <a:pt x="39" y="51"/>
                    <a:pt x="38" y="51"/>
                    <a:pt x="38" y="51"/>
                  </a:cubicBezTo>
                  <a:cubicBezTo>
                    <a:pt x="37" y="51"/>
                    <a:pt x="37" y="51"/>
                    <a:pt x="36" y="50"/>
                  </a:cubicBezTo>
                  <a:cubicBezTo>
                    <a:pt x="36" y="50"/>
                    <a:pt x="35" y="49"/>
                    <a:pt x="35" y="48"/>
                  </a:cubicBezTo>
                  <a:cubicBezTo>
                    <a:pt x="35" y="48"/>
                    <a:pt x="36" y="47"/>
                    <a:pt x="36" y="47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38" y="46"/>
                    <a:pt x="39" y="46"/>
                    <a:pt x="39" y="47"/>
                  </a:cubicBezTo>
                  <a:cubicBezTo>
                    <a:pt x="40" y="47"/>
                    <a:pt x="40" y="48"/>
                    <a:pt x="40" y="48"/>
                  </a:cubicBezTo>
                  <a:close/>
                  <a:moveTo>
                    <a:pt x="39" y="25"/>
                  </a:moveTo>
                  <a:cubicBezTo>
                    <a:pt x="40" y="25"/>
                    <a:pt x="41" y="25"/>
                    <a:pt x="41" y="26"/>
                  </a:cubicBezTo>
                  <a:cubicBezTo>
                    <a:pt x="41" y="26"/>
                    <a:pt x="42" y="27"/>
                    <a:pt x="42" y="28"/>
                  </a:cubicBezTo>
                  <a:cubicBezTo>
                    <a:pt x="42" y="28"/>
                    <a:pt x="41" y="29"/>
                    <a:pt x="41" y="29"/>
                  </a:cubicBezTo>
                  <a:cubicBezTo>
                    <a:pt x="41" y="30"/>
                    <a:pt x="40" y="30"/>
                    <a:pt x="39" y="30"/>
                  </a:cubicBezTo>
                  <a:cubicBezTo>
                    <a:pt x="39" y="30"/>
                    <a:pt x="38" y="30"/>
                    <a:pt x="38" y="29"/>
                  </a:cubicBezTo>
                  <a:cubicBezTo>
                    <a:pt x="37" y="29"/>
                    <a:pt x="37" y="28"/>
                    <a:pt x="37" y="28"/>
                  </a:cubicBezTo>
                  <a:cubicBezTo>
                    <a:pt x="37" y="27"/>
                    <a:pt x="37" y="26"/>
                    <a:pt x="38" y="26"/>
                  </a:cubicBezTo>
                  <a:cubicBezTo>
                    <a:pt x="38" y="25"/>
                    <a:pt x="39" y="25"/>
                    <a:pt x="39" y="25"/>
                  </a:cubicBezTo>
                  <a:close/>
                  <a:moveTo>
                    <a:pt x="39" y="57"/>
                  </a:moveTo>
                  <a:cubicBezTo>
                    <a:pt x="40" y="57"/>
                    <a:pt x="41" y="58"/>
                    <a:pt x="41" y="58"/>
                  </a:cubicBezTo>
                  <a:cubicBezTo>
                    <a:pt x="41" y="58"/>
                    <a:pt x="42" y="59"/>
                    <a:pt x="42" y="60"/>
                  </a:cubicBezTo>
                  <a:cubicBezTo>
                    <a:pt x="42" y="60"/>
                    <a:pt x="41" y="61"/>
                    <a:pt x="41" y="61"/>
                  </a:cubicBezTo>
                  <a:cubicBezTo>
                    <a:pt x="41" y="62"/>
                    <a:pt x="40" y="62"/>
                    <a:pt x="39" y="62"/>
                  </a:cubicBezTo>
                  <a:cubicBezTo>
                    <a:pt x="39" y="62"/>
                    <a:pt x="38" y="62"/>
                    <a:pt x="38" y="61"/>
                  </a:cubicBezTo>
                  <a:cubicBezTo>
                    <a:pt x="37" y="61"/>
                    <a:pt x="37" y="60"/>
                    <a:pt x="37" y="60"/>
                  </a:cubicBezTo>
                  <a:cubicBezTo>
                    <a:pt x="37" y="59"/>
                    <a:pt x="37" y="58"/>
                    <a:pt x="38" y="58"/>
                  </a:cubicBezTo>
                  <a:cubicBezTo>
                    <a:pt x="38" y="58"/>
                    <a:pt x="39" y="57"/>
                    <a:pt x="39" y="57"/>
                  </a:cubicBezTo>
                  <a:close/>
                  <a:moveTo>
                    <a:pt x="46" y="36"/>
                  </a:moveTo>
                  <a:cubicBezTo>
                    <a:pt x="45" y="36"/>
                    <a:pt x="45" y="36"/>
                    <a:pt x="44" y="36"/>
                  </a:cubicBezTo>
                  <a:cubicBezTo>
                    <a:pt x="44" y="35"/>
                    <a:pt x="43" y="35"/>
                    <a:pt x="43" y="34"/>
                  </a:cubicBezTo>
                  <a:cubicBezTo>
                    <a:pt x="43" y="33"/>
                    <a:pt x="44" y="33"/>
                    <a:pt x="44" y="32"/>
                  </a:cubicBezTo>
                  <a:cubicBezTo>
                    <a:pt x="45" y="32"/>
                    <a:pt x="45" y="32"/>
                    <a:pt x="46" y="32"/>
                  </a:cubicBezTo>
                  <a:cubicBezTo>
                    <a:pt x="46" y="32"/>
                    <a:pt x="47" y="32"/>
                    <a:pt x="47" y="32"/>
                  </a:cubicBezTo>
                  <a:cubicBezTo>
                    <a:pt x="48" y="33"/>
                    <a:pt x="48" y="33"/>
                    <a:pt x="48" y="34"/>
                  </a:cubicBezTo>
                  <a:cubicBezTo>
                    <a:pt x="48" y="35"/>
                    <a:pt x="48" y="35"/>
                    <a:pt x="47" y="36"/>
                  </a:cubicBezTo>
                  <a:cubicBezTo>
                    <a:pt x="47" y="36"/>
                    <a:pt x="46" y="36"/>
                    <a:pt x="46" y="36"/>
                  </a:cubicBezTo>
                  <a:close/>
                  <a:moveTo>
                    <a:pt x="46" y="51"/>
                  </a:moveTo>
                  <a:cubicBezTo>
                    <a:pt x="46" y="51"/>
                    <a:pt x="47" y="51"/>
                    <a:pt x="47" y="52"/>
                  </a:cubicBezTo>
                  <a:cubicBezTo>
                    <a:pt x="48" y="52"/>
                    <a:pt x="48" y="53"/>
                    <a:pt x="48" y="53"/>
                  </a:cubicBezTo>
                  <a:cubicBezTo>
                    <a:pt x="48" y="54"/>
                    <a:pt x="48" y="55"/>
                    <a:pt x="47" y="55"/>
                  </a:cubicBezTo>
                  <a:cubicBezTo>
                    <a:pt x="47" y="56"/>
                    <a:pt x="46" y="56"/>
                    <a:pt x="46" y="56"/>
                  </a:cubicBezTo>
                  <a:cubicBezTo>
                    <a:pt x="45" y="56"/>
                    <a:pt x="45" y="56"/>
                    <a:pt x="44" y="55"/>
                  </a:cubicBezTo>
                  <a:cubicBezTo>
                    <a:pt x="44" y="55"/>
                    <a:pt x="43" y="54"/>
                    <a:pt x="43" y="53"/>
                  </a:cubicBezTo>
                  <a:cubicBezTo>
                    <a:pt x="43" y="53"/>
                    <a:pt x="44" y="52"/>
                    <a:pt x="44" y="52"/>
                  </a:cubicBezTo>
                  <a:cubicBezTo>
                    <a:pt x="45" y="51"/>
                    <a:pt x="45" y="51"/>
                    <a:pt x="46" y="51"/>
                  </a:cubicBezTo>
                  <a:close/>
                  <a:moveTo>
                    <a:pt x="49" y="41"/>
                  </a:moveTo>
                  <a:cubicBezTo>
                    <a:pt x="50" y="41"/>
                    <a:pt x="50" y="42"/>
                    <a:pt x="51" y="42"/>
                  </a:cubicBezTo>
                  <a:cubicBezTo>
                    <a:pt x="51" y="42"/>
                    <a:pt x="51" y="43"/>
                    <a:pt x="51" y="44"/>
                  </a:cubicBezTo>
                  <a:cubicBezTo>
                    <a:pt x="51" y="44"/>
                    <a:pt x="51" y="45"/>
                    <a:pt x="51" y="45"/>
                  </a:cubicBezTo>
                  <a:cubicBezTo>
                    <a:pt x="50" y="46"/>
                    <a:pt x="50" y="46"/>
                    <a:pt x="49" y="46"/>
                  </a:cubicBezTo>
                  <a:cubicBezTo>
                    <a:pt x="48" y="46"/>
                    <a:pt x="48" y="46"/>
                    <a:pt x="47" y="45"/>
                  </a:cubicBezTo>
                  <a:cubicBezTo>
                    <a:pt x="47" y="45"/>
                    <a:pt x="47" y="44"/>
                    <a:pt x="47" y="44"/>
                  </a:cubicBezTo>
                  <a:cubicBezTo>
                    <a:pt x="47" y="43"/>
                    <a:pt x="47" y="42"/>
                    <a:pt x="47" y="42"/>
                  </a:cubicBezTo>
                  <a:cubicBezTo>
                    <a:pt x="48" y="42"/>
                    <a:pt x="48" y="41"/>
                    <a:pt x="49" y="41"/>
                  </a:cubicBezTo>
                  <a:close/>
                  <a:moveTo>
                    <a:pt x="66" y="25"/>
                  </a:moveTo>
                  <a:cubicBezTo>
                    <a:pt x="66" y="25"/>
                    <a:pt x="67" y="25"/>
                    <a:pt x="68" y="26"/>
                  </a:cubicBezTo>
                  <a:cubicBezTo>
                    <a:pt x="68" y="26"/>
                    <a:pt x="69" y="26"/>
                    <a:pt x="69" y="27"/>
                  </a:cubicBezTo>
                  <a:cubicBezTo>
                    <a:pt x="70" y="27"/>
                    <a:pt x="70" y="28"/>
                    <a:pt x="70" y="28"/>
                  </a:cubicBezTo>
                  <a:cubicBezTo>
                    <a:pt x="70" y="29"/>
                    <a:pt x="71" y="29"/>
                    <a:pt x="71" y="30"/>
                  </a:cubicBezTo>
                  <a:cubicBezTo>
                    <a:pt x="71" y="31"/>
                    <a:pt x="70" y="31"/>
                    <a:pt x="70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9" y="34"/>
                    <a:pt x="68" y="34"/>
                    <a:pt x="68" y="34"/>
                  </a:cubicBezTo>
                  <a:cubicBezTo>
                    <a:pt x="67" y="35"/>
                    <a:pt x="66" y="35"/>
                    <a:pt x="66" y="35"/>
                  </a:cubicBezTo>
                  <a:cubicBezTo>
                    <a:pt x="65" y="35"/>
                    <a:pt x="64" y="35"/>
                    <a:pt x="64" y="34"/>
                  </a:cubicBezTo>
                  <a:cubicBezTo>
                    <a:pt x="63" y="34"/>
                    <a:pt x="63" y="34"/>
                    <a:pt x="62" y="33"/>
                  </a:cubicBezTo>
                  <a:cubicBezTo>
                    <a:pt x="62" y="33"/>
                    <a:pt x="62" y="32"/>
                    <a:pt x="61" y="32"/>
                  </a:cubicBezTo>
                  <a:cubicBezTo>
                    <a:pt x="61" y="31"/>
                    <a:pt x="61" y="31"/>
                    <a:pt x="61" y="30"/>
                  </a:cubicBezTo>
                  <a:cubicBezTo>
                    <a:pt x="61" y="29"/>
                    <a:pt x="61" y="29"/>
                    <a:pt x="61" y="28"/>
                  </a:cubicBezTo>
                  <a:cubicBezTo>
                    <a:pt x="62" y="28"/>
                    <a:pt x="62" y="27"/>
                    <a:pt x="62" y="27"/>
                  </a:cubicBezTo>
                  <a:cubicBezTo>
                    <a:pt x="63" y="26"/>
                    <a:pt x="63" y="26"/>
                    <a:pt x="64" y="26"/>
                  </a:cubicBezTo>
                  <a:cubicBezTo>
                    <a:pt x="64" y="25"/>
                    <a:pt x="65" y="25"/>
                    <a:pt x="66" y="25"/>
                  </a:cubicBezTo>
                  <a:close/>
                  <a:moveTo>
                    <a:pt x="66" y="38"/>
                  </a:moveTo>
                  <a:cubicBezTo>
                    <a:pt x="66" y="38"/>
                    <a:pt x="67" y="38"/>
                    <a:pt x="68" y="39"/>
                  </a:cubicBezTo>
                  <a:cubicBezTo>
                    <a:pt x="68" y="39"/>
                    <a:pt x="69" y="39"/>
                    <a:pt x="69" y="39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2"/>
                    <a:pt x="71" y="42"/>
                    <a:pt x="71" y="43"/>
                  </a:cubicBezTo>
                  <a:cubicBezTo>
                    <a:pt x="71" y="43"/>
                    <a:pt x="70" y="44"/>
                    <a:pt x="70" y="45"/>
                  </a:cubicBezTo>
                  <a:cubicBezTo>
                    <a:pt x="70" y="45"/>
                    <a:pt x="70" y="46"/>
                    <a:pt x="69" y="46"/>
                  </a:cubicBezTo>
                  <a:cubicBezTo>
                    <a:pt x="69" y="47"/>
                    <a:pt x="68" y="47"/>
                    <a:pt x="68" y="47"/>
                  </a:cubicBezTo>
                  <a:cubicBezTo>
                    <a:pt x="67" y="48"/>
                    <a:pt x="66" y="48"/>
                    <a:pt x="66" y="48"/>
                  </a:cubicBezTo>
                  <a:cubicBezTo>
                    <a:pt x="65" y="48"/>
                    <a:pt x="64" y="48"/>
                    <a:pt x="64" y="47"/>
                  </a:cubicBezTo>
                  <a:cubicBezTo>
                    <a:pt x="63" y="47"/>
                    <a:pt x="63" y="47"/>
                    <a:pt x="62" y="46"/>
                  </a:cubicBezTo>
                  <a:cubicBezTo>
                    <a:pt x="62" y="46"/>
                    <a:pt x="62" y="45"/>
                    <a:pt x="61" y="45"/>
                  </a:cubicBezTo>
                  <a:cubicBezTo>
                    <a:pt x="61" y="44"/>
                    <a:pt x="61" y="43"/>
                    <a:pt x="61" y="43"/>
                  </a:cubicBezTo>
                  <a:cubicBezTo>
                    <a:pt x="61" y="42"/>
                    <a:pt x="61" y="42"/>
                    <a:pt x="61" y="41"/>
                  </a:cubicBezTo>
                  <a:cubicBezTo>
                    <a:pt x="62" y="40"/>
                    <a:pt x="62" y="40"/>
                    <a:pt x="62" y="39"/>
                  </a:cubicBezTo>
                  <a:cubicBezTo>
                    <a:pt x="63" y="39"/>
                    <a:pt x="63" y="39"/>
                    <a:pt x="64" y="39"/>
                  </a:cubicBezTo>
                  <a:cubicBezTo>
                    <a:pt x="64" y="38"/>
                    <a:pt x="65" y="38"/>
                    <a:pt x="66" y="38"/>
                  </a:cubicBezTo>
                  <a:close/>
                  <a:moveTo>
                    <a:pt x="66" y="32"/>
                  </a:moveTo>
                  <a:cubicBezTo>
                    <a:pt x="66" y="32"/>
                    <a:pt x="67" y="31"/>
                    <a:pt x="67" y="31"/>
                  </a:cubicBezTo>
                  <a:cubicBezTo>
                    <a:pt x="67" y="31"/>
                    <a:pt x="67" y="30"/>
                    <a:pt x="67" y="30"/>
                  </a:cubicBezTo>
                  <a:cubicBezTo>
                    <a:pt x="67" y="30"/>
                    <a:pt x="67" y="29"/>
                    <a:pt x="67" y="29"/>
                  </a:cubicBezTo>
                  <a:cubicBezTo>
                    <a:pt x="67" y="29"/>
                    <a:pt x="66" y="28"/>
                    <a:pt x="66" y="28"/>
                  </a:cubicBezTo>
                  <a:cubicBezTo>
                    <a:pt x="65" y="28"/>
                    <a:pt x="65" y="29"/>
                    <a:pt x="65" y="29"/>
                  </a:cubicBezTo>
                  <a:cubicBezTo>
                    <a:pt x="64" y="29"/>
                    <a:pt x="64" y="30"/>
                    <a:pt x="64" y="30"/>
                  </a:cubicBezTo>
                  <a:cubicBezTo>
                    <a:pt x="64" y="30"/>
                    <a:pt x="64" y="31"/>
                    <a:pt x="65" y="31"/>
                  </a:cubicBezTo>
                  <a:cubicBezTo>
                    <a:pt x="65" y="31"/>
                    <a:pt x="65" y="32"/>
                    <a:pt x="66" y="32"/>
                  </a:cubicBezTo>
                  <a:close/>
                  <a:moveTo>
                    <a:pt x="66" y="45"/>
                  </a:moveTo>
                  <a:cubicBezTo>
                    <a:pt x="66" y="45"/>
                    <a:pt x="67" y="44"/>
                    <a:pt x="67" y="44"/>
                  </a:cubicBezTo>
                  <a:cubicBezTo>
                    <a:pt x="67" y="44"/>
                    <a:pt x="67" y="43"/>
                    <a:pt x="67" y="43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6" y="41"/>
                    <a:pt x="66" y="41"/>
                  </a:cubicBezTo>
                  <a:cubicBezTo>
                    <a:pt x="65" y="41"/>
                    <a:pt x="65" y="42"/>
                    <a:pt x="65" y="42"/>
                  </a:cubicBezTo>
                  <a:cubicBezTo>
                    <a:pt x="64" y="42"/>
                    <a:pt x="64" y="42"/>
                    <a:pt x="64" y="43"/>
                  </a:cubicBezTo>
                  <a:cubicBezTo>
                    <a:pt x="64" y="43"/>
                    <a:pt x="64" y="44"/>
                    <a:pt x="65" y="44"/>
                  </a:cubicBezTo>
                  <a:cubicBezTo>
                    <a:pt x="65" y="44"/>
                    <a:pt x="65" y="45"/>
                    <a:pt x="66" y="4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8382546" y="1710521"/>
              <a:ext cx="360363" cy="230188"/>
            </a:xfrm>
            <a:custGeom>
              <a:avLst/>
              <a:gdLst>
                <a:gd name="T0" fmla="*/ 85 w 96"/>
                <a:gd name="T1" fmla="*/ 27 h 61"/>
                <a:gd name="T2" fmla="*/ 95 w 96"/>
                <a:gd name="T3" fmla="*/ 36 h 61"/>
                <a:gd name="T4" fmla="*/ 95 w 96"/>
                <a:gd name="T5" fmla="*/ 50 h 61"/>
                <a:gd name="T6" fmla="*/ 85 w 96"/>
                <a:gd name="T7" fmla="*/ 59 h 61"/>
                <a:gd name="T8" fmla="*/ 19 w 96"/>
                <a:gd name="T9" fmla="*/ 61 h 61"/>
                <a:gd name="T10" fmla="*/ 6 w 96"/>
                <a:gd name="T11" fmla="*/ 55 h 61"/>
                <a:gd name="T12" fmla="*/ 0 w 96"/>
                <a:gd name="T13" fmla="*/ 42 h 61"/>
                <a:gd name="T14" fmla="*/ 4 w 96"/>
                <a:gd name="T15" fmla="*/ 30 h 61"/>
                <a:gd name="T16" fmla="*/ 13 w 96"/>
                <a:gd name="T17" fmla="*/ 24 h 61"/>
                <a:gd name="T18" fmla="*/ 17 w 96"/>
                <a:gd name="T19" fmla="*/ 16 h 61"/>
                <a:gd name="T20" fmla="*/ 26 w 96"/>
                <a:gd name="T21" fmla="*/ 13 h 61"/>
                <a:gd name="T22" fmla="*/ 31 w 96"/>
                <a:gd name="T23" fmla="*/ 14 h 61"/>
                <a:gd name="T24" fmla="*/ 40 w 96"/>
                <a:gd name="T25" fmla="*/ 4 h 61"/>
                <a:gd name="T26" fmla="*/ 54 w 96"/>
                <a:gd name="T27" fmla="*/ 0 h 61"/>
                <a:gd name="T28" fmla="*/ 71 w 96"/>
                <a:gd name="T29" fmla="*/ 7 h 61"/>
                <a:gd name="T30" fmla="*/ 79 w 96"/>
                <a:gd name="T31" fmla="*/ 25 h 61"/>
                <a:gd name="T32" fmla="*/ 79 w 96"/>
                <a:gd name="T33" fmla="*/ 26 h 61"/>
                <a:gd name="T34" fmla="*/ 84 w 96"/>
                <a:gd name="T35" fmla="*/ 57 h 61"/>
                <a:gd name="T36" fmla="*/ 92 w 96"/>
                <a:gd name="T37" fmla="*/ 49 h 61"/>
                <a:gd name="T38" fmla="*/ 92 w 96"/>
                <a:gd name="T39" fmla="*/ 38 h 61"/>
                <a:gd name="T40" fmla="*/ 84 w 96"/>
                <a:gd name="T41" fmla="*/ 30 h 61"/>
                <a:gd name="T42" fmla="*/ 75 w 96"/>
                <a:gd name="T43" fmla="*/ 29 h 61"/>
                <a:gd name="T44" fmla="*/ 75 w 96"/>
                <a:gd name="T45" fmla="*/ 25 h 61"/>
                <a:gd name="T46" fmla="*/ 75 w 96"/>
                <a:gd name="T47" fmla="*/ 25 h 61"/>
                <a:gd name="T48" fmla="*/ 69 w 96"/>
                <a:gd name="T49" fmla="*/ 10 h 61"/>
                <a:gd name="T50" fmla="*/ 54 w 96"/>
                <a:gd name="T51" fmla="*/ 3 h 61"/>
                <a:gd name="T52" fmla="*/ 42 w 96"/>
                <a:gd name="T53" fmla="*/ 7 h 61"/>
                <a:gd name="T54" fmla="*/ 34 w 96"/>
                <a:gd name="T55" fmla="*/ 16 h 61"/>
                <a:gd name="T56" fmla="*/ 30 w 96"/>
                <a:gd name="T57" fmla="*/ 17 h 61"/>
                <a:gd name="T58" fmla="*/ 26 w 96"/>
                <a:gd name="T59" fmla="*/ 16 h 61"/>
                <a:gd name="T60" fmla="*/ 20 w 96"/>
                <a:gd name="T61" fmla="*/ 18 h 61"/>
                <a:gd name="T62" fmla="*/ 16 w 96"/>
                <a:gd name="T63" fmla="*/ 24 h 61"/>
                <a:gd name="T64" fmla="*/ 14 w 96"/>
                <a:gd name="T65" fmla="*/ 27 h 61"/>
                <a:gd name="T66" fmla="*/ 6 w 96"/>
                <a:gd name="T67" fmla="*/ 32 h 61"/>
                <a:gd name="T68" fmla="*/ 3 w 96"/>
                <a:gd name="T69" fmla="*/ 42 h 61"/>
                <a:gd name="T70" fmla="*/ 8 w 96"/>
                <a:gd name="T71" fmla="*/ 53 h 61"/>
                <a:gd name="T72" fmla="*/ 19 w 96"/>
                <a:gd name="T73" fmla="*/ 58 h 61"/>
                <a:gd name="T74" fmla="*/ 79 w 96"/>
                <a:gd name="T75" fmla="*/ 58 h 61"/>
                <a:gd name="T76" fmla="*/ 52 w 96"/>
                <a:gd name="T77" fmla="*/ 46 h 61"/>
                <a:gd name="T78" fmla="*/ 58 w 96"/>
                <a:gd name="T79" fmla="*/ 40 h 61"/>
                <a:gd name="T80" fmla="*/ 63 w 96"/>
                <a:gd name="T81" fmla="*/ 35 h 61"/>
                <a:gd name="T82" fmla="*/ 58 w 96"/>
                <a:gd name="T83" fmla="*/ 45 h 61"/>
                <a:gd name="T84" fmla="*/ 48 w 96"/>
                <a:gd name="T85" fmla="*/ 50 h 61"/>
                <a:gd name="T86" fmla="*/ 38 w 96"/>
                <a:gd name="T87" fmla="*/ 45 h 61"/>
                <a:gd name="T88" fmla="*/ 34 w 96"/>
                <a:gd name="T89" fmla="*/ 35 h 61"/>
                <a:gd name="T90" fmla="*/ 38 w 96"/>
                <a:gd name="T91" fmla="*/ 25 h 61"/>
                <a:gd name="T92" fmla="*/ 48 w 96"/>
                <a:gd name="T93" fmla="*/ 21 h 61"/>
                <a:gd name="T94" fmla="*/ 60 w 96"/>
                <a:gd name="T95" fmla="*/ 23 h 61"/>
                <a:gd name="T96" fmla="*/ 48 w 96"/>
                <a:gd name="T97" fmla="*/ 24 h 61"/>
                <a:gd name="T98" fmla="*/ 40 w 96"/>
                <a:gd name="T99" fmla="*/ 27 h 61"/>
                <a:gd name="T100" fmla="*/ 37 w 96"/>
                <a:gd name="T101" fmla="*/ 35 h 61"/>
                <a:gd name="T102" fmla="*/ 40 w 96"/>
                <a:gd name="T103" fmla="*/ 43 h 61"/>
                <a:gd name="T104" fmla="*/ 48 w 96"/>
                <a:gd name="T105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61">
                  <a:moveTo>
                    <a:pt x="79" y="26"/>
                  </a:moveTo>
                  <a:cubicBezTo>
                    <a:pt x="81" y="26"/>
                    <a:pt x="83" y="26"/>
                    <a:pt x="85" y="27"/>
                  </a:cubicBezTo>
                  <a:cubicBezTo>
                    <a:pt x="88" y="28"/>
                    <a:pt x="89" y="29"/>
                    <a:pt x="91" y="31"/>
                  </a:cubicBezTo>
                  <a:cubicBezTo>
                    <a:pt x="93" y="32"/>
                    <a:pt x="94" y="34"/>
                    <a:pt x="95" y="36"/>
                  </a:cubicBezTo>
                  <a:cubicBezTo>
                    <a:pt x="96" y="39"/>
                    <a:pt x="96" y="41"/>
                    <a:pt x="96" y="43"/>
                  </a:cubicBezTo>
                  <a:cubicBezTo>
                    <a:pt x="96" y="46"/>
                    <a:pt x="96" y="48"/>
                    <a:pt x="95" y="50"/>
                  </a:cubicBezTo>
                  <a:cubicBezTo>
                    <a:pt x="94" y="52"/>
                    <a:pt x="93" y="54"/>
                    <a:pt x="91" y="56"/>
                  </a:cubicBezTo>
                  <a:cubicBezTo>
                    <a:pt x="89" y="57"/>
                    <a:pt x="88" y="59"/>
                    <a:pt x="85" y="59"/>
                  </a:cubicBezTo>
                  <a:cubicBezTo>
                    <a:pt x="83" y="60"/>
                    <a:pt x="81" y="61"/>
                    <a:pt x="7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7" y="61"/>
                    <a:pt x="14" y="60"/>
                    <a:pt x="12" y="59"/>
                  </a:cubicBezTo>
                  <a:cubicBezTo>
                    <a:pt x="10" y="58"/>
                    <a:pt x="8" y="57"/>
                    <a:pt x="6" y="55"/>
                  </a:cubicBezTo>
                  <a:cubicBezTo>
                    <a:pt x="4" y="53"/>
                    <a:pt x="3" y="51"/>
                    <a:pt x="2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40"/>
                    <a:pt x="0" y="38"/>
                    <a:pt x="1" y="36"/>
                  </a:cubicBezTo>
                  <a:cubicBezTo>
                    <a:pt x="2" y="34"/>
                    <a:pt x="3" y="32"/>
                    <a:pt x="4" y="30"/>
                  </a:cubicBezTo>
                  <a:cubicBezTo>
                    <a:pt x="5" y="29"/>
                    <a:pt x="6" y="27"/>
                    <a:pt x="8" y="26"/>
                  </a:cubicBezTo>
                  <a:cubicBezTo>
                    <a:pt x="9" y="25"/>
                    <a:pt x="11" y="24"/>
                    <a:pt x="13" y="24"/>
                  </a:cubicBezTo>
                  <a:cubicBezTo>
                    <a:pt x="13" y="22"/>
                    <a:pt x="14" y="21"/>
                    <a:pt x="15" y="19"/>
                  </a:cubicBezTo>
                  <a:cubicBezTo>
                    <a:pt x="15" y="18"/>
                    <a:pt x="16" y="17"/>
                    <a:pt x="17" y="16"/>
                  </a:cubicBezTo>
                  <a:cubicBezTo>
                    <a:pt x="19" y="15"/>
                    <a:pt x="20" y="14"/>
                    <a:pt x="21" y="14"/>
                  </a:cubicBezTo>
                  <a:cubicBezTo>
                    <a:pt x="23" y="13"/>
                    <a:pt x="24" y="13"/>
                    <a:pt x="26" y="13"/>
                  </a:cubicBezTo>
                  <a:cubicBezTo>
                    <a:pt x="27" y="13"/>
                    <a:pt x="28" y="13"/>
                    <a:pt x="29" y="13"/>
                  </a:cubicBezTo>
                  <a:cubicBezTo>
                    <a:pt x="30" y="13"/>
                    <a:pt x="31" y="14"/>
                    <a:pt x="31" y="14"/>
                  </a:cubicBezTo>
                  <a:cubicBezTo>
                    <a:pt x="32" y="12"/>
                    <a:pt x="34" y="10"/>
                    <a:pt x="35" y="9"/>
                  </a:cubicBezTo>
                  <a:cubicBezTo>
                    <a:pt x="37" y="7"/>
                    <a:pt x="39" y="5"/>
                    <a:pt x="40" y="4"/>
                  </a:cubicBezTo>
                  <a:cubicBezTo>
                    <a:pt x="42" y="3"/>
                    <a:pt x="44" y="2"/>
                    <a:pt x="47" y="1"/>
                  </a:cubicBezTo>
                  <a:cubicBezTo>
                    <a:pt x="49" y="0"/>
                    <a:pt x="51" y="0"/>
                    <a:pt x="54" y="0"/>
                  </a:cubicBezTo>
                  <a:cubicBezTo>
                    <a:pt x="57" y="0"/>
                    <a:pt x="61" y="1"/>
                    <a:pt x="64" y="2"/>
                  </a:cubicBezTo>
                  <a:cubicBezTo>
                    <a:pt x="67" y="3"/>
                    <a:pt x="69" y="5"/>
                    <a:pt x="71" y="7"/>
                  </a:cubicBezTo>
                  <a:cubicBezTo>
                    <a:pt x="74" y="10"/>
                    <a:pt x="75" y="12"/>
                    <a:pt x="77" y="15"/>
                  </a:cubicBezTo>
                  <a:cubicBezTo>
                    <a:pt x="78" y="18"/>
                    <a:pt x="79" y="21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6"/>
                  </a:cubicBezTo>
                  <a:close/>
                  <a:moveTo>
                    <a:pt x="79" y="58"/>
                  </a:moveTo>
                  <a:cubicBezTo>
                    <a:pt x="81" y="58"/>
                    <a:pt x="82" y="57"/>
                    <a:pt x="84" y="57"/>
                  </a:cubicBezTo>
                  <a:cubicBezTo>
                    <a:pt x="86" y="56"/>
                    <a:pt x="87" y="55"/>
                    <a:pt x="89" y="53"/>
                  </a:cubicBezTo>
                  <a:cubicBezTo>
                    <a:pt x="90" y="52"/>
                    <a:pt x="91" y="51"/>
                    <a:pt x="92" y="49"/>
                  </a:cubicBezTo>
                  <a:cubicBezTo>
                    <a:pt x="93" y="47"/>
                    <a:pt x="93" y="45"/>
                    <a:pt x="93" y="43"/>
                  </a:cubicBezTo>
                  <a:cubicBezTo>
                    <a:pt x="93" y="41"/>
                    <a:pt x="93" y="39"/>
                    <a:pt x="92" y="38"/>
                  </a:cubicBezTo>
                  <a:cubicBezTo>
                    <a:pt x="91" y="36"/>
                    <a:pt x="90" y="34"/>
                    <a:pt x="89" y="33"/>
                  </a:cubicBezTo>
                  <a:cubicBezTo>
                    <a:pt x="87" y="32"/>
                    <a:pt x="86" y="31"/>
                    <a:pt x="84" y="30"/>
                  </a:cubicBezTo>
                  <a:cubicBezTo>
                    <a:pt x="82" y="29"/>
                    <a:pt x="81" y="29"/>
                    <a:pt x="79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2"/>
                    <a:pt x="75" y="19"/>
                    <a:pt x="74" y="17"/>
                  </a:cubicBezTo>
                  <a:cubicBezTo>
                    <a:pt x="73" y="14"/>
                    <a:pt x="71" y="12"/>
                    <a:pt x="69" y="10"/>
                  </a:cubicBezTo>
                  <a:cubicBezTo>
                    <a:pt x="67" y="8"/>
                    <a:pt x="65" y="6"/>
                    <a:pt x="62" y="5"/>
                  </a:cubicBezTo>
                  <a:cubicBezTo>
                    <a:pt x="60" y="4"/>
                    <a:pt x="57" y="3"/>
                    <a:pt x="54" y="3"/>
                  </a:cubicBezTo>
                  <a:cubicBezTo>
                    <a:pt x="52" y="3"/>
                    <a:pt x="50" y="4"/>
                    <a:pt x="48" y="4"/>
                  </a:cubicBezTo>
                  <a:cubicBezTo>
                    <a:pt x="46" y="5"/>
                    <a:pt x="44" y="6"/>
                    <a:pt x="42" y="7"/>
                  </a:cubicBezTo>
                  <a:cubicBezTo>
                    <a:pt x="41" y="8"/>
                    <a:pt x="39" y="9"/>
                    <a:pt x="38" y="11"/>
                  </a:cubicBezTo>
                  <a:cubicBezTo>
                    <a:pt x="36" y="12"/>
                    <a:pt x="35" y="14"/>
                    <a:pt x="34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8" y="16"/>
                  </a:cubicBezTo>
                  <a:cubicBezTo>
                    <a:pt x="27" y="16"/>
                    <a:pt x="27" y="16"/>
                    <a:pt x="26" y="16"/>
                  </a:cubicBezTo>
                  <a:cubicBezTo>
                    <a:pt x="25" y="16"/>
                    <a:pt x="23" y="16"/>
                    <a:pt x="22" y="17"/>
                  </a:cubicBezTo>
                  <a:cubicBezTo>
                    <a:pt x="21" y="17"/>
                    <a:pt x="20" y="18"/>
                    <a:pt x="20" y="18"/>
                  </a:cubicBezTo>
                  <a:cubicBezTo>
                    <a:pt x="19" y="19"/>
                    <a:pt x="18" y="20"/>
                    <a:pt x="17" y="21"/>
                  </a:cubicBezTo>
                  <a:cubicBezTo>
                    <a:pt x="17" y="22"/>
                    <a:pt x="17" y="23"/>
                    <a:pt x="16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7"/>
                    <a:pt x="11" y="28"/>
                    <a:pt x="10" y="29"/>
                  </a:cubicBezTo>
                  <a:cubicBezTo>
                    <a:pt x="8" y="30"/>
                    <a:pt x="7" y="31"/>
                    <a:pt x="6" y="32"/>
                  </a:cubicBezTo>
                  <a:cubicBezTo>
                    <a:pt x="5" y="34"/>
                    <a:pt x="5" y="35"/>
                    <a:pt x="4" y="37"/>
                  </a:cubicBezTo>
                  <a:cubicBezTo>
                    <a:pt x="4" y="38"/>
                    <a:pt x="3" y="40"/>
                    <a:pt x="3" y="42"/>
                  </a:cubicBezTo>
                  <a:cubicBezTo>
                    <a:pt x="3" y="44"/>
                    <a:pt x="4" y="46"/>
                    <a:pt x="5" y="48"/>
                  </a:cubicBezTo>
                  <a:cubicBezTo>
                    <a:pt x="6" y="50"/>
                    <a:pt x="7" y="51"/>
                    <a:pt x="8" y="53"/>
                  </a:cubicBezTo>
                  <a:cubicBezTo>
                    <a:pt x="10" y="54"/>
                    <a:pt x="11" y="55"/>
                    <a:pt x="13" y="56"/>
                  </a:cubicBezTo>
                  <a:cubicBezTo>
                    <a:pt x="15" y="57"/>
                    <a:pt x="17" y="58"/>
                    <a:pt x="19" y="58"/>
                  </a:cubicBezTo>
                  <a:cubicBezTo>
                    <a:pt x="78" y="58"/>
                    <a:pt x="78" y="58"/>
                    <a:pt x="78" y="58"/>
                  </a:cubicBezTo>
                  <a:lnTo>
                    <a:pt x="79" y="58"/>
                  </a:lnTo>
                  <a:close/>
                  <a:moveTo>
                    <a:pt x="48" y="46"/>
                  </a:moveTo>
                  <a:cubicBezTo>
                    <a:pt x="50" y="46"/>
                    <a:pt x="51" y="46"/>
                    <a:pt x="52" y="46"/>
                  </a:cubicBezTo>
                  <a:cubicBezTo>
                    <a:pt x="54" y="45"/>
                    <a:pt x="55" y="44"/>
                    <a:pt x="56" y="43"/>
                  </a:cubicBezTo>
                  <a:cubicBezTo>
                    <a:pt x="57" y="42"/>
                    <a:pt x="58" y="41"/>
                    <a:pt x="58" y="40"/>
                  </a:cubicBezTo>
                  <a:cubicBezTo>
                    <a:pt x="59" y="38"/>
                    <a:pt x="59" y="37"/>
                    <a:pt x="59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7"/>
                    <a:pt x="62" y="39"/>
                    <a:pt x="61" y="41"/>
                  </a:cubicBezTo>
                  <a:cubicBezTo>
                    <a:pt x="61" y="43"/>
                    <a:pt x="60" y="44"/>
                    <a:pt x="58" y="45"/>
                  </a:cubicBezTo>
                  <a:cubicBezTo>
                    <a:pt x="57" y="47"/>
                    <a:pt x="56" y="48"/>
                    <a:pt x="54" y="48"/>
                  </a:cubicBezTo>
                  <a:cubicBezTo>
                    <a:pt x="52" y="49"/>
                    <a:pt x="50" y="50"/>
                    <a:pt x="48" y="50"/>
                  </a:cubicBezTo>
                  <a:cubicBezTo>
                    <a:pt x="46" y="50"/>
                    <a:pt x="44" y="49"/>
                    <a:pt x="43" y="48"/>
                  </a:cubicBezTo>
                  <a:cubicBezTo>
                    <a:pt x="41" y="48"/>
                    <a:pt x="39" y="47"/>
                    <a:pt x="38" y="45"/>
                  </a:cubicBezTo>
                  <a:cubicBezTo>
                    <a:pt x="37" y="44"/>
                    <a:pt x="36" y="43"/>
                    <a:pt x="35" y="41"/>
                  </a:cubicBezTo>
                  <a:cubicBezTo>
                    <a:pt x="34" y="39"/>
                    <a:pt x="34" y="37"/>
                    <a:pt x="34" y="35"/>
                  </a:cubicBezTo>
                  <a:cubicBezTo>
                    <a:pt x="34" y="33"/>
                    <a:pt x="34" y="31"/>
                    <a:pt x="35" y="30"/>
                  </a:cubicBezTo>
                  <a:cubicBezTo>
                    <a:pt x="36" y="28"/>
                    <a:pt x="37" y="26"/>
                    <a:pt x="38" y="25"/>
                  </a:cubicBezTo>
                  <a:cubicBezTo>
                    <a:pt x="39" y="24"/>
                    <a:pt x="41" y="23"/>
                    <a:pt x="43" y="22"/>
                  </a:cubicBezTo>
                  <a:cubicBezTo>
                    <a:pt x="44" y="21"/>
                    <a:pt x="46" y="21"/>
                    <a:pt x="48" y="2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5" y="24"/>
                    <a:pt x="44" y="25"/>
                  </a:cubicBezTo>
                  <a:cubicBezTo>
                    <a:pt x="42" y="26"/>
                    <a:pt x="41" y="26"/>
                    <a:pt x="40" y="27"/>
                  </a:cubicBezTo>
                  <a:cubicBezTo>
                    <a:pt x="39" y="28"/>
                    <a:pt x="38" y="29"/>
                    <a:pt x="38" y="31"/>
                  </a:cubicBezTo>
                  <a:cubicBezTo>
                    <a:pt x="37" y="32"/>
                    <a:pt x="37" y="34"/>
                    <a:pt x="37" y="35"/>
                  </a:cubicBezTo>
                  <a:cubicBezTo>
                    <a:pt x="37" y="37"/>
                    <a:pt x="37" y="38"/>
                    <a:pt x="38" y="40"/>
                  </a:cubicBezTo>
                  <a:cubicBezTo>
                    <a:pt x="38" y="41"/>
                    <a:pt x="39" y="42"/>
                    <a:pt x="40" y="43"/>
                  </a:cubicBezTo>
                  <a:cubicBezTo>
                    <a:pt x="41" y="44"/>
                    <a:pt x="42" y="45"/>
                    <a:pt x="44" y="46"/>
                  </a:cubicBezTo>
                  <a:cubicBezTo>
                    <a:pt x="45" y="46"/>
                    <a:pt x="47" y="46"/>
                    <a:pt x="48" y="46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8952458" y="1677183"/>
              <a:ext cx="300038" cy="296863"/>
            </a:xfrm>
            <a:custGeom>
              <a:avLst/>
              <a:gdLst>
                <a:gd name="T0" fmla="*/ 175 w 189"/>
                <a:gd name="T1" fmla="*/ 83 h 187"/>
                <a:gd name="T2" fmla="*/ 182 w 189"/>
                <a:gd name="T3" fmla="*/ 83 h 187"/>
                <a:gd name="T4" fmla="*/ 182 w 189"/>
                <a:gd name="T5" fmla="*/ 149 h 187"/>
                <a:gd name="T6" fmla="*/ 14 w 189"/>
                <a:gd name="T7" fmla="*/ 149 h 187"/>
                <a:gd name="T8" fmla="*/ 47 w 189"/>
                <a:gd name="T9" fmla="*/ 183 h 187"/>
                <a:gd name="T10" fmla="*/ 40 w 189"/>
                <a:gd name="T11" fmla="*/ 187 h 187"/>
                <a:gd name="T12" fmla="*/ 0 w 189"/>
                <a:gd name="T13" fmla="*/ 147 h 187"/>
                <a:gd name="T14" fmla="*/ 40 w 189"/>
                <a:gd name="T15" fmla="*/ 107 h 187"/>
                <a:gd name="T16" fmla="*/ 47 w 189"/>
                <a:gd name="T17" fmla="*/ 112 h 187"/>
                <a:gd name="T18" fmla="*/ 14 w 189"/>
                <a:gd name="T19" fmla="*/ 142 h 187"/>
                <a:gd name="T20" fmla="*/ 175 w 189"/>
                <a:gd name="T21" fmla="*/ 142 h 187"/>
                <a:gd name="T22" fmla="*/ 175 w 189"/>
                <a:gd name="T23" fmla="*/ 83 h 187"/>
                <a:gd name="T24" fmla="*/ 17 w 189"/>
                <a:gd name="T25" fmla="*/ 104 h 187"/>
                <a:gd name="T26" fmla="*/ 7 w 189"/>
                <a:gd name="T27" fmla="*/ 104 h 187"/>
                <a:gd name="T28" fmla="*/ 7 w 189"/>
                <a:gd name="T29" fmla="*/ 36 h 187"/>
                <a:gd name="T30" fmla="*/ 175 w 189"/>
                <a:gd name="T31" fmla="*/ 36 h 187"/>
                <a:gd name="T32" fmla="*/ 144 w 189"/>
                <a:gd name="T33" fmla="*/ 5 h 187"/>
                <a:gd name="T34" fmla="*/ 149 w 189"/>
                <a:gd name="T35" fmla="*/ 0 h 187"/>
                <a:gd name="T36" fmla="*/ 189 w 189"/>
                <a:gd name="T37" fmla="*/ 40 h 187"/>
                <a:gd name="T38" fmla="*/ 149 w 189"/>
                <a:gd name="T39" fmla="*/ 81 h 187"/>
                <a:gd name="T40" fmla="*/ 144 w 189"/>
                <a:gd name="T41" fmla="*/ 76 h 187"/>
                <a:gd name="T42" fmla="*/ 175 w 189"/>
                <a:gd name="T43" fmla="*/ 45 h 187"/>
                <a:gd name="T44" fmla="*/ 17 w 189"/>
                <a:gd name="T45" fmla="*/ 45 h 187"/>
                <a:gd name="T46" fmla="*/ 17 w 189"/>
                <a:gd name="T47" fmla="*/ 10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187">
                  <a:moveTo>
                    <a:pt x="175" y="83"/>
                  </a:moveTo>
                  <a:lnTo>
                    <a:pt x="182" y="83"/>
                  </a:lnTo>
                  <a:lnTo>
                    <a:pt x="182" y="149"/>
                  </a:lnTo>
                  <a:lnTo>
                    <a:pt x="14" y="149"/>
                  </a:lnTo>
                  <a:lnTo>
                    <a:pt x="47" y="183"/>
                  </a:lnTo>
                  <a:lnTo>
                    <a:pt x="40" y="187"/>
                  </a:lnTo>
                  <a:lnTo>
                    <a:pt x="0" y="147"/>
                  </a:lnTo>
                  <a:lnTo>
                    <a:pt x="40" y="107"/>
                  </a:lnTo>
                  <a:lnTo>
                    <a:pt x="47" y="112"/>
                  </a:lnTo>
                  <a:lnTo>
                    <a:pt x="14" y="142"/>
                  </a:lnTo>
                  <a:lnTo>
                    <a:pt x="175" y="142"/>
                  </a:lnTo>
                  <a:lnTo>
                    <a:pt x="175" y="83"/>
                  </a:lnTo>
                  <a:close/>
                  <a:moveTo>
                    <a:pt x="17" y="104"/>
                  </a:moveTo>
                  <a:lnTo>
                    <a:pt x="7" y="104"/>
                  </a:lnTo>
                  <a:lnTo>
                    <a:pt x="7" y="36"/>
                  </a:lnTo>
                  <a:lnTo>
                    <a:pt x="175" y="36"/>
                  </a:lnTo>
                  <a:lnTo>
                    <a:pt x="144" y="5"/>
                  </a:lnTo>
                  <a:lnTo>
                    <a:pt x="149" y="0"/>
                  </a:lnTo>
                  <a:lnTo>
                    <a:pt x="189" y="40"/>
                  </a:lnTo>
                  <a:lnTo>
                    <a:pt x="149" y="81"/>
                  </a:lnTo>
                  <a:lnTo>
                    <a:pt x="144" y="76"/>
                  </a:lnTo>
                  <a:lnTo>
                    <a:pt x="175" y="45"/>
                  </a:lnTo>
                  <a:lnTo>
                    <a:pt x="17" y="45"/>
                  </a:lnTo>
                  <a:lnTo>
                    <a:pt x="17" y="10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9530308" y="1681946"/>
              <a:ext cx="228600" cy="288925"/>
            </a:xfrm>
            <a:custGeom>
              <a:avLst/>
              <a:gdLst>
                <a:gd name="T0" fmla="*/ 0 w 144"/>
                <a:gd name="T1" fmla="*/ 0 h 182"/>
                <a:gd name="T2" fmla="*/ 144 w 144"/>
                <a:gd name="T3" fmla="*/ 0 h 182"/>
                <a:gd name="T4" fmla="*/ 144 w 144"/>
                <a:gd name="T5" fmla="*/ 182 h 182"/>
                <a:gd name="T6" fmla="*/ 71 w 144"/>
                <a:gd name="T7" fmla="*/ 127 h 182"/>
                <a:gd name="T8" fmla="*/ 0 w 144"/>
                <a:gd name="T9" fmla="*/ 182 h 182"/>
                <a:gd name="T10" fmla="*/ 0 w 144"/>
                <a:gd name="T11" fmla="*/ 0 h 182"/>
                <a:gd name="T12" fmla="*/ 135 w 144"/>
                <a:gd name="T13" fmla="*/ 168 h 182"/>
                <a:gd name="T14" fmla="*/ 135 w 144"/>
                <a:gd name="T15" fmla="*/ 7 h 182"/>
                <a:gd name="T16" fmla="*/ 7 w 144"/>
                <a:gd name="T17" fmla="*/ 7 h 182"/>
                <a:gd name="T18" fmla="*/ 7 w 144"/>
                <a:gd name="T19" fmla="*/ 168 h 182"/>
                <a:gd name="T20" fmla="*/ 71 w 144"/>
                <a:gd name="T21" fmla="*/ 118 h 182"/>
                <a:gd name="T22" fmla="*/ 135 w 144"/>
                <a:gd name="T23" fmla="*/ 168 h 182"/>
                <a:gd name="T24" fmla="*/ 33 w 144"/>
                <a:gd name="T25" fmla="*/ 45 h 182"/>
                <a:gd name="T26" fmla="*/ 33 w 144"/>
                <a:gd name="T27" fmla="*/ 54 h 182"/>
                <a:gd name="T28" fmla="*/ 109 w 144"/>
                <a:gd name="T29" fmla="*/ 54 h 182"/>
                <a:gd name="T30" fmla="*/ 109 w 144"/>
                <a:gd name="T31" fmla="*/ 45 h 182"/>
                <a:gd name="T32" fmla="*/ 33 w 144"/>
                <a:gd name="T33" fmla="*/ 45 h 182"/>
                <a:gd name="T34" fmla="*/ 33 w 144"/>
                <a:gd name="T35" fmla="*/ 75 h 182"/>
                <a:gd name="T36" fmla="*/ 33 w 144"/>
                <a:gd name="T37" fmla="*/ 82 h 182"/>
                <a:gd name="T38" fmla="*/ 109 w 144"/>
                <a:gd name="T39" fmla="*/ 82 h 182"/>
                <a:gd name="T40" fmla="*/ 109 w 144"/>
                <a:gd name="T41" fmla="*/ 75 h 182"/>
                <a:gd name="T42" fmla="*/ 33 w 144"/>
                <a:gd name="T43" fmla="*/ 7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82">
                  <a:moveTo>
                    <a:pt x="0" y="0"/>
                  </a:moveTo>
                  <a:lnTo>
                    <a:pt x="144" y="0"/>
                  </a:lnTo>
                  <a:lnTo>
                    <a:pt x="144" y="182"/>
                  </a:lnTo>
                  <a:lnTo>
                    <a:pt x="71" y="127"/>
                  </a:lnTo>
                  <a:lnTo>
                    <a:pt x="0" y="182"/>
                  </a:lnTo>
                  <a:lnTo>
                    <a:pt x="0" y="0"/>
                  </a:lnTo>
                  <a:close/>
                  <a:moveTo>
                    <a:pt x="135" y="168"/>
                  </a:moveTo>
                  <a:lnTo>
                    <a:pt x="135" y="7"/>
                  </a:lnTo>
                  <a:lnTo>
                    <a:pt x="7" y="7"/>
                  </a:lnTo>
                  <a:lnTo>
                    <a:pt x="7" y="168"/>
                  </a:lnTo>
                  <a:lnTo>
                    <a:pt x="71" y="118"/>
                  </a:lnTo>
                  <a:lnTo>
                    <a:pt x="135" y="168"/>
                  </a:lnTo>
                  <a:close/>
                  <a:moveTo>
                    <a:pt x="33" y="45"/>
                  </a:moveTo>
                  <a:lnTo>
                    <a:pt x="33" y="54"/>
                  </a:lnTo>
                  <a:lnTo>
                    <a:pt x="109" y="54"/>
                  </a:lnTo>
                  <a:lnTo>
                    <a:pt x="109" y="45"/>
                  </a:lnTo>
                  <a:lnTo>
                    <a:pt x="33" y="45"/>
                  </a:lnTo>
                  <a:close/>
                  <a:moveTo>
                    <a:pt x="33" y="75"/>
                  </a:moveTo>
                  <a:lnTo>
                    <a:pt x="33" y="82"/>
                  </a:lnTo>
                  <a:lnTo>
                    <a:pt x="109" y="82"/>
                  </a:lnTo>
                  <a:lnTo>
                    <a:pt x="109" y="75"/>
                  </a:lnTo>
                  <a:lnTo>
                    <a:pt x="33" y="75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10052596" y="1677183"/>
              <a:ext cx="261938" cy="296863"/>
            </a:xfrm>
            <a:custGeom>
              <a:avLst/>
              <a:gdLst>
                <a:gd name="T0" fmla="*/ 69 w 70"/>
                <a:gd name="T1" fmla="*/ 60 h 79"/>
                <a:gd name="T2" fmla="*/ 57 w 70"/>
                <a:gd name="T3" fmla="*/ 64 h 79"/>
                <a:gd name="T4" fmla="*/ 42 w 70"/>
                <a:gd name="T5" fmla="*/ 75 h 79"/>
                <a:gd name="T6" fmla="*/ 24 w 70"/>
                <a:gd name="T7" fmla="*/ 70 h 79"/>
                <a:gd name="T8" fmla="*/ 11 w 70"/>
                <a:gd name="T9" fmla="*/ 64 h 79"/>
                <a:gd name="T10" fmla="*/ 0 w 70"/>
                <a:gd name="T11" fmla="*/ 56 h 79"/>
                <a:gd name="T12" fmla="*/ 6 w 70"/>
                <a:gd name="T13" fmla="*/ 35 h 79"/>
                <a:gd name="T14" fmla="*/ 2 w 70"/>
                <a:gd name="T15" fmla="*/ 17 h 79"/>
                <a:gd name="T16" fmla="*/ 16 w 70"/>
                <a:gd name="T17" fmla="*/ 15 h 79"/>
                <a:gd name="T18" fmla="*/ 30 w 70"/>
                <a:gd name="T19" fmla="*/ 1 h 79"/>
                <a:gd name="T20" fmla="*/ 48 w 70"/>
                <a:gd name="T21" fmla="*/ 16 h 79"/>
                <a:gd name="T22" fmla="*/ 63 w 70"/>
                <a:gd name="T23" fmla="*/ 15 h 79"/>
                <a:gd name="T24" fmla="*/ 69 w 70"/>
                <a:gd name="T25" fmla="*/ 28 h 79"/>
                <a:gd name="T26" fmla="*/ 4 w 70"/>
                <a:gd name="T27" fmla="*/ 26 h 79"/>
                <a:gd name="T28" fmla="*/ 13 w 70"/>
                <a:gd name="T29" fmla="*/ 36 h 79"/>
                <a:gd name="T30" fmla="*/ 20 w 70"/>
                <a:gd name="T31" fmla="*/ 25 h 79"/>
                <a:gd name="T32" fmla="*/ 13 w 70"/>
                <a:gd name="T33" fmla="*/ 18 h 79"/>
                <a:gd name="T34" fmla="*/ 4 w 70"/>
                <a:gd name="T35" fmla="*/ 20 h 79"/>
                <a:gd name="T36" fmla="*/ 21 w 70"/>
                <a:gd name="T37" fmla="*/ 60 h 79"/>
                <a:gd name="T38" fmla="*/ 17 w 70"/>
                <a:gd name="T39" fmla="*/ 46 h 79"/>
                <a:gd name="T40" fmla="*/ 4 w 70"/>
                <a:gd name="T41" fmla="*/ 52 h 79"/>
                <a:gd name="T42" fmla="*/ 9 w 70"/>
                <a:gd name="T43" fmla="*/ 61 h 79"/>
                <a:gd name="T44" fmla="*/ 19 w 70"/>
                <a:gd name="T45" fmla="*/ 38 h 79"/>
                <a:gd name="T46" fmla="*/ 19 w 70"/>
                <a:gd name="T47" fmla="*/ 43 h 79"/>
                <a:gd name="T48" fmla="*/ 47 w 70"/>
                <a:gd name="T49" fmla="*/ 43 h 79"/>
                <a:gd name="T50" fmla="*/ 47 w 70"/>
                <a:gd name="T51" fmla="*/ 34 h 79"/>
                <a:gd name="T52" fmla="*/ 39 w 70"/>
                <a:gd name="T53" fmla="*/ 27 h 79"/>
                <a:gd name="T54" fmla="*/ 30 w 70"/>
                <a:gd name="T55" fmla="*/ 28 h 79"/>
                <a:gd name="T56" fmla="*/ 22 w 70"/>
                <a:gd name="T57" fmla="*/ 33 h 79"/>
                <a:gd name="T58" fmla="*/ 22 w 70"/>
                <a:gd name="T59" fmla="*/ 41 h 79"/>
                <a:gd name="T60" fmla="*/ 25 w 70"/>
                <a:gd name="T61" fmla="*/ 48 h 79"/>
                <a:gd name="T62" fmla="*/ 34 w 70"/>
                <a:gd name="T63" fmla="*/ 53 h 79"/>
                <a:gd name="T64" fmla="*/ 42 w 70"/>
                <a:gd name="T65" fmla="*/ 50 h 79"/>
                <a:gd name="T66" fmla="*/ 32 w 70"/>
                <a:gd name="T67" fmla="*/ 23 h 79"/>
                <a:gd name="T68" fmla="*/ 23 w 70"/>
                <a:gd name="T69" fmla="*/ 22 h 79"/>
                <a:gd name="T70" fmla="*/ 29 w 70"/>
                <a:gd name="T71" fmla="*/ 54 h 79"/>
                <a:gd name="T72" fmla="*/ 23 w 70"/>
                <a:gd name="T73" fmla="*/ 55 h 79"/>
                <a:gd name="T74" fmla="*/ 30 w 70"/>
                <a:gd name="T75" fmla="*/ 57 h 79"/>
                <a:gd name="T76" fmla="*/ 27 w 70"/>
                <a:gd name="T77" fmla="*/ 11 h 79"/>
                <a:gd name="T78" fmla="*/ 35 w 70"/>
                <a:gd name="T79" fmla="*/ 21 h 79"/>
                <a:gd name="T80" fmla="*/ 42 w 70"/>
                <a:gd name="T81" fmla="*/ 11 h 79"/>
                <a:gd name="T82" fmla="*/ 37 w 70"/>
                <a:gd name="T83" fmla="*/ 75 h 79"/>
                <a:gd name="T84" fmla="*/ 40 w 70"/>
                <a:gd name="T85" fmla="*/ 60 h 79"/>
                <a:gd name="T86" fmla="*/ 27 w 70"/>
                <a:gd name="T87" fmla="*/ 61 h 79"/>
                <a:gd name="T88" fmla="*/ 34 w 70"/>
                <a:gd name="T89" fmla="*/ 76 h 79"/>
                <a:gd name="T90" fmla="*/ 47 w 70"/>
                <a:gd name="T91" fmla="*/ 28 h 79"/>
                <a:gd name="T92" fmla="*/ 44 w 70"/>
                <a:gd name="T93" fmla="*/ 21 h 79"/>
                <a:gd name="T94" fmla="*/ 45 w 70"/>
                <a:gd name="T95" fmla="*/ 52 h 79"/>
                <a:gd name="T96" fmla="*/ 42 w 70"/>
                <a:gd name="T97" fmla="*/ 57 h 79"/>
                <a:gd name="T98" fmla="*/ 46 w 70"/>
                <a:gd name="T99" fmla="*/ 53 h 79"/>
                <a:gd name="T100" fmla="*/ 51 w 70"/>
                <a:gd name="T101" fmla="*/ 19 h 79"/>
                <a:gd name="T102" fmla="*/ 50 w 70"/>
                <a:gd name="T103" fmla="*/ 30 h 79"/>
                <a:gd name="T104" fmla="*/ 63 w 70"/>
                <a:gd name="T105" fmla="*/ 32 h 79"/>
                <a:gd name="T106" fmla="*/ 63 w 70"/>
                <a:gd name="T107" fmla="*/ 18 h 79"/>
                <a:gd name="T108" fmla="*/ 66 w 70"/>
                <a:gd name="T109" fmla="*/ 52 h 79"/>
                <a:gd name="T110" fmla="*/ 52 w 70"/>
                <a:gd name="T111" fmla="*/ 47 h 79"/>
                <a:gd name="T112" fmla="*/ 48 w 70"/>
                <a:gd name="T113" fmla="*/ 59 h 79"/>
                <a:gd name="T114" fmla="*/ 61 w 70"/>
                <a:gd name="T115" fmla="*/ 61 h 79"/>
                <a:gd name="T116" fmla="*/ 50 w 70"/>
                <a:gd name="T117" fmla="*/ 37 h 79"/>
                <a:gd name="T118" fmla="*/ 54 w 70"/>
                <a:gd name="T119" fmla="*/ 42 h 79"/>
                <a:gd name="T120" fmla="*/ 52 w 70"/>
                <a:gd name="T121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" h="79">
                  <a:moveTo>
                    <a:pt x="61" y="39"/>
                  </a:moveTo>
                  <a:cubicBezTo>
                    <a:pt x="63" y="41"/>
                    <a:pt x="65" y="43"/>
                    <a:pt x="66" y="45"/>
                  </a:cubicBezTo>
                  <a:cubicBezTo>
                    <a:pt x="67" y="47"/>
                    <a:pt x="68" y="49"/>
                    <a:pt x="69" y="51"/>
                  </a:cubicBezTo>
                  <a:cubicBezTo>
                    <a:pt x="70" y="53"/>
                    <a:pt x="70" y="55"/>
                    <a:pt x="70" y="56"/>
                  </a:cubicBezTo>
                  <a:cubicBezTo>
                    <a:pt x="70" y="58"/>
                    <a:pt x="70" y="59"/>
                    <a:pt x="69" y="60"/>
                  </a:cubicBezTo>
                  <a:cubicBezTo>
                    <a:pt x="69" y="61"/>
                    <a:pt x="69" y="61"/>
                    <a:pt x="68" y="62"/>
                  </a:cubicBezTo>
                  <a:cubicBezTo>
                    <a:pt x="68" y="62"/>
                    <a:pt x="67" y="63"/>
                    <a:pt x="66" y="63"/>
                  </a:cubicBezTo>
                  <a:cubicBezTo>
                    <a:pt x="65" y="63"/>
                    <a:pt x="64" y="64"/>
                    <a:pt x="63" y="64"/>
                  </a:cubicBezTo>
                  <a:cubicBezTo>
                    <a:pt x="62" y="64"/>
                    <a:pt x="61" y="64"/>
                    <a:pt x="59" y="64"/>
                  </a:cubicBezTo>
                  <a:cubicBezTo>
                    <a:pt x="58" y="64"/>
                    <a:pt x="58" y="64"/>
                    <a:pt x="57" y="64"/>
                  </a:cubicBezTo>
                  <a:cubicBezTo>
                    <a:pt x="56" y="64"/>
                    <a:pt x="55" y="64"/>
                    <a:pt x="54" y="64"/>
                  </a:cubicBezTo>
                  <a:cubicBezTo>
                    <a:pt x="53" y="64"/>
                    <a:pt x="52" y="64"/>
                    <a:pt x="51" y="63"/>
                  </a:cubicBezTo>
                  <a:cubicBezTo>
                    <a:pt x="50" y="63"/>
                    <a:pt x="49" y="63"/>
                    <a:pt x="48" y="63"/>
                  </a:cubicBezTo>
                  <a:cubicBezTo>
                    <a:pt x="47" y="65"/>
                    <a:pt x="46" y="67"/>
                    <a:pt x="45" y="69"/>
                  </a:cubicBezTo>
                  <a:cubicBezTo>
                    <a:pt x="44" y="72"/>
                    <a:pt x="43" y="73"/>
                    <a:pt x="42" y="75"/>
                  </a:cubicBezTo>
                  <a:cubicBezTo>
                    <a:pt x="41" y="76"/>
                    <a:pt x="40" y="77"/>
                    <a:pt x="38" y="78"/>
                  </a:cubicBezTo>
                  <a:cubicBezTo>
                    <a:pt x="37" y="79"/>
                    <a:pt x="36" y="79"/>
                    <a:pt x="34" y="79"/>
                  </a:cubicBezTo>
                  <a:cubicBezTo>
                    <a:pt x="33" y="79"/>
                    <a:pt x="32" y="79"/>
                    <a:pt x="30" y="78"/>
                  </a:cubicBezTo>
                  <a:cubicBezTo>
                    <a:pt x="29" y="78"/>
                    <a:pt x="28" y="76"/>
                    <a:pt x="27" y="75"/>
                  </a:cubicBezTo>
                  <a:cubicBezTo>
                    <a:pt x="26" y="74"/>
                    <a:pt x="25" y="72"/>
                    <a:pt x="24" y="70"/>
                  </a:cubicBezTo>
                  <a:cubicBezTo>
                    <a:pt x="23" y="68"/>
                    <a:pt x="22" y="65"/>
                    <a:pt x="21" y="63"/>
                  </a:cubicBezTo>
                  <a:cubicBezTo>
                    <a:pt x="20" y="63"/>
                    <a:pt x="20" y="63"/>
                    <a:pt x="19" y="64"/>
                  </a:cubicBezTo>
                  <a:cubicBezTo>
                    <a:pt x="18" y="64"/>
                    <a:pt x="17" y="64"/>
                    <a:pt x="16" y="64"/>
                  </a:cubicBezTo>
                  <a:cubicBezTo>
                    <a:pt x="15" y="64"/>
                    <a:pt x="14" y="64"/>
                    <a:pt x="13" y="64"/>
                  </a:cubicBezTo>
                  <a:cubicBezTo>
                    <a:pt x="13" y="64"/>
                    <a:pt x="12" y="64"/>
                    <a:pt x="11" y="64"/>
                  </a:cubicBezTo>
                  <a:cubicBezTo>
                    <a:pt x="10" y="64"/>
                    <a:pt x="8" y="64"/>
                    <a:pt x="7" y="64"/>
                  </a:cubicBezTo>
                  <a:cubicBezTo>
                    <a:pt x="6" y="64"/>
                    <a:pt x="5" y="63"/>
                    <a:pt x="4" y="63"/>
                  </a:cubicBezTo>
                  <a:cubicBezTo>
                    <a:pt x="3" y="63"/>
                    <a:pt x="3" y="62"/>
                    <a:pt x="2" y="62"/>
                  </a:cubicBezTo>
                  <a:cubicBezTo>
                    <a:pt x="2" y="61"/>
                    <a:pt x="1" y="61"/>
                    <a:pt x="1" y="60"/>
                  </a:cubicBezTo>
                  <a:cubicBezTo>
                    <a:pt x="0" y="59"/>
                    <a:pt x="0" y="58"/>
                    <a:pt x="0" y="56"/>
                  </a:cubicBezTo>
                  <a:cubicBezTo>
                    <a:pt x="0" y="55"/>
                    <a:pt x="0" y="53"/>
                    <a:pt x="1" y="51"/>
                  </a:cubicBezTo>
                  <a:cubicBezTo>
                    <a:pt x="2" y="49"/>
                    <a:pt x="3" y="47"/>
                    <a:pt x="4" y="45"/>
                  </a:cubicBezTo>
                  <a:cubicBezTo>
                    <a:pt x="6" y="43"/>
                    <a:pt x="7" y="41"/>
                    <a:pt x="9" y="39"/>
                  </a:cubicBezTo>
                  <a:cubicBezTo>
                    <a:pt x="9" y="39"/>
                    <a:pt x="8" y="38"/>
                    <a:pt x="7" y="37"/>
                  </a:cubicBezTo>
                  <a:cubicBezTo>
                    <a:pt x="7" y="36"/>
                    <a:pt x="6" y="36"/>
                    <a:pt x="6" y="35"/>
                  </a:cubicBezTo>
                  <a:cubicBezTo>
                    <a:pt x="4" y="33"/>
                    <a:pt x="3" y="32"/>
                    <a:pt x="2" y="30"/>
                  </a:cubicBezTo>
                  <a:cubicBezTo>
                    <a:pt x="1" y="29"/>
                    <a:pt x="1" y="27"/>
                    <a:pt x="0" y="26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21"/>
                    <a:pt x="0" y="20"/>
                    <a:pt x="1" y="19"/>
                  </a:cubicBezTo>
                  <a:cubicBezTo>
                    <a:pt x="1" y="18"/>
                    <a:pt x="2" y="18"/>
                    <a:pt x="2" y="17"/>
                  </a:cubicBezTo>
                  <a:cubicBezTo>
                    <a:pt x="3" y="17"/>
                    <a:pt x="3" y="16"/>
                    <a:pt x="4" y="16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8" y="15"/>
                    <a:pt x="10" y="15"/>
                    <a:pt x="11" y="15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4" y="15"/>
                    <a:pt x="15" y="15"/>
                    <a:pt x="16" y="15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20" y="16"/>
                    <a:pt x="20" y="16"/>
                    <a:pt x="21" y="16"/>
                  </a:cubicBezTo>
                  <a:cubicBezTo>
                    <a:pt x="22" y="14"/>
                    <a:pt x="23" y="11"/>
                    <a:pt x="24" y="9"/>
                  </a:cubicBezTo>
                  <a:cubicBezTo>
                    <a:pt x="25" y="7"/>
                    <a:pt x="26" y="5"/>
                    <a:pt x="27" y="4"/>
                  </a:cubicBezTo>
                  <a:cubicBezTo>
                    <a:pt x="28" y="3"/>
                    <a:pt x="29" y="1"/>
                    <a:pt x="30" y="1"/>
                  </a:cubicBezTo>
                  <a:cubicBezTo>
                    <a:pt x="32" y="0"/>
                    <a:pt x="33" y="0"/>
                    <a:pt x="34" y="0"/>
                  </a:cubicBezTo>
                  <a:cubicBezTo>
                    <a:pt x="36" y="0"/>
                    <a:pt x="37" y="0"/>
                    <a:pt x="38" y="1"/>
                  </a:cubicBezTo>
                  <a:cubicBezTo>
                    <a:pt x="40" y="2"/>
                    <a:pt x="41" y="3"/>
                    <a:pt x="42" y="4"/>
                  </a:cubicBezTo>
                  <a:cubicBezTo>
                    <a:pt x="43" y="6"/>
                    <a:pt x="44" y="7"/>
                    <a:pt x="45" y="9"/>
                  </a:cubicBezTo>
                  <a:cubicBezTo>
                    <a:pt x="46" y="12"/>
                    <a:pt x="47" y="14"/>
                    <a:pt x="48" y="16"/>
                  </a:cubicBezTo>
                  <a:cubicBezTo>
                    <a:pt x="49" y="16"/>
                    <a:pt x="50" y="16"/>
                    <a:pt x="51" y="16"/>
                  </a:cubicBezTo>
                  <a:cubicBezTo>
                    <a:pt x="52" y="15"/>
                    <a:pt x="53" y="15"/>
                    <a:pt x="54" y="15"/>
                  </a:cubicBezTo>
                  <a:cubicBezTo>
                    <a:pt x="55" y="15"/>
                    <a:pt x="56" y="15"/>
                    <a:pt x="57" y="15"/>
                  </a:cubicBezTo>
                  <a:cubicBezTo>
                    <a:pt x="58" y="15"/>
                    <a:pt x="58" y="15"/>
                    <a:pt x="59" y="15"/>
                  </a:cubicBezTo>
                  <a:cubicBezTo>
                    <a:pt x="61" y="15"/>
                    <a:pt x="62" y="15"/>
                    <a:pt x="63" y="15"/>
                  </a:cubicBezTo>
                  <a:cubicBezTo>
                    <a:pt x="64" y="15"/>
                    <a:pt x="65" y="15"/>
                    <a:pt x="66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8"/>
                    <a:pt x="69" y="18"/>
                    <a:pt x="69" y="19"/>
                  </a:cubicBezTo>
                  <a:cubicBezTo>
                    <a:pt x="70" y="20"/>
                    <a:pt x="70" y="21"/>
                    <a:pt x="70" y="23"/>
                  </a:cubicBezTo>
                  <a:cubicBezTo>
                    <a:pt x="70" y="24"/>
                    <a:pt x="70" y="26"/>
                    <a:pt x="69" y="28"/>
                  </a:cubicBezTo>
                  <a:cubicBezTo>
                    <a:pt x="68" y="30"/>
                    <a:pt x="67" y="31"/>
                    <a:pt x="66" y="33"/>
                  </a:cubicBezTo>
                  <a:cubicBezTo>
                    <a:pt x="65" y="35"/>
                    <a:pt x="63" y="37"/>
                    <a:pt x="61" y="39"/>
                  </a:cubicBezTo>
                  <a:close/>
                  <a:moveTo>
                    <a:pt x="4" y="20"/>
                  </a:moveTo>
                  <a:cubicBezTo>
                    <a:pt x="3" y="21"/>
                    <a:pt x="3" y="22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4" y="27"/>
                    <a:pt x="5" y="28"/>
                    <a:pt x="5" y="29"/>
                  </a:cubicBezTo>
                  <a:cubicBezTo>
                    <a:pt x="6" y="30"/>
                    <a:pt x="7" y="32"/>
                    <a:pt x="8" y="33"/>
                  </a:cubicBezTo>
                  <a:cubicBezTo>
                    <a:pt x="8" y="34"/>
                    <a:pt x="9" y="34"/>
                    <a:pt x="10" y="35"/>
                  </a:cubicBezTo>
                  <a:cubicBezTo>
                    <a:pt x="10" y="36"/>
                    <a:pt x="11" y="37"/>
                    <a:pt x="12" y="37"/>
                  </a:cubicBezTo>
                  <a:cubicBezTo>
                    <a:pt x="12" y="37"/>
                    <a:pt x="13" y="36"/>
                    <a:pt x="13" y="36"/>
                  </a:cubicBezTo>
                  <a:cubicBezTo>
                    <a:pt x="14" y="35"/>
                    <a:pt x="14" y="35"/>
                    <a:pt x="15" y="34"/>
                  </a:cubicBezTo>
                  <a:cubicBezTo>
                    <a:pt x="16" y="34"/>
                    <a:pt x="16" y="33"/>
                    <a:pt x="17" y="33"/>
                  </a:cubicBezTo>
                  <a:cubicBezTo>
                    <a:pt x="18" y="32"/>
                    <a:pt x="18" y="32"/>
                    <a:pt x="19" y="31"/>
                  </a:cubicBezTo>
                  <a:cubicBezTo>
                    <a:pt x="19" y="30"/>
                    <a:pt x="19" y="29"/>
                    <a:pt x="19" y="28"/>
                  </a:cubicBezTo>
                  <a:cubicBezTo>
                    <a:pt x="19" y="27"/>
                    <a:pt x="19" y="26"/>
                    <a:pt x="20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1"/>
                    <a:pt x="20" y="20"/>
                    <a:pt x="21" y="19"/>
                  </a:cubicBezTo>
                  <a:cubicBezTo>
                    <a:pt x="20" y="19"/>
                    <a:pt x="19" y="19"/>
                    <a:pt x="18" y="19"/>
                  </a:cubicBezTo>
                  <a:cubicBezTo>
                    <a:pt x="17" y="18"/>
                    <a:pt x="16" y="18"/>
                    <a:pt x="16" y="18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10" y="18"/>
                    <a:pt x="10" y="18"/>
                    <a:pt x="9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6" y="18"/>
                    <a:pt x="6" y="19"/>
                    <a:pt x="5" y="19"/>
                  </a:cubicBezTo>
                  <a:cubicBezTo>
                    <a:pt x="4" y="19"/>
                    <a:pt x="4" y="20"/>
                    <a:pt x="4" y="20"/>
                  </a:cubicBezTo>
                  <a:close/>
                  <a:moveTo>
                    <a:pt x="11" y="61"/>
                  </a:moveTo>
                  <a:cubicBezTo>
                    <a:pt x="12" y="61"/>
                    <a:pt x="12" y="61"/>
                    <a:pt x="13" y="61"/>
                  </a:cubicBezTo>
                  <a:cubicBezTo>
                    <a:pt x="14" y="61"/>
                    <a:pt x="15" y="61"/>
                    <a:pt x="16" y="61"/>
                  </a:cubicBezTo>
                  <a:cubicBezTo>
                    <a:pt x="16" y="61"/>
                    <a:pt x="17" y="61"/>
                    <a:pt x="18" y="60"/>
                  </a:cubicBezTo>
                  <a:cubicBezTo>
                    <a:pt x="19" y="60"/>
                    <a:pt x="20" y="60"/>
                    <a:pt x="21" y="60"/>
                  </a:cubicBezTo>
                  <a:cubicBezTo>
                    <a:pt x="20" y="59"/>
                    <a:pt x="20" y="58"/>
                    <a:pt x="20" y="57"/>
                  </a:cubicBezTo>
                  <a:cubicBezTo>
                    <a:pt x="20" y="56"/>
                    <a:pt x="20" y="55"/>
                    <a:pt x="20" y="54"/>
                  </a:cubicBezTo>
                  <a:cubicBezTo>
                    <a:pt x="19" y="53"/>
                    <a:pt x="19" y="52"/>
                    <a:pt x="19" y="51"/>
                  </a:cubicBezTo>
                  <a:cubicBezTo>
                    <a:pt x="19" y="50"/>
                    <a:pt x="19" y="49"/>
                    <a:pt x="19" y="48"/>
                  </a:cubicBezTo>
                  <a:cubicBezTo>
                    <a:pt x="18" y="47"/>
                    <a:pt x="18" y="47"/>
                    <a:pt x="17" y="46"/>
                  </a:cubicBezTo>
                  <a:cubicBezTo>
                    <a:pt x="16" y="46"/>
                    <a:pt x="16" y="45"/>
                    <a:pt x="15" y="45"/>
                  </a:cubicBezTo>
                  <a:cubicBezTo>
                    <a:pt x="14" y="44"/>
                    <a:pt x="14" y="44"/>
                    <a:pt x="13" y="43"/>
                  </a:cubicBezTo>
                  <a:cubicBezTo>
                    <a:pt x="13" y="43"/>
                    <a:pt x="12" y="42"/>
                    <a:pt x="12" y="42"/>
                  </a:cubicBezTo>
                  <a:cubicBezTo>
                    <a:pt x="10" y="43"/>
                    <a:pt x="8" y="45"/>
                    <a:pt x="7" y="47"/>
                  </a:cubicBezTo>
                  <a:cubicBezTo>
                    <a:pt x="6" y="49"/>
                    <a:pt x="5" y="50"/>
                    <a:pt x="4" y="52"/>
                  </a:cubicBezTo>
                  <a:cubicBezTo>
                    <a:pt x="4" y="53"/>
                    <a:pt x="3" y="54"/>
                    <a:pt x="3" y="56"/>
                  </a:cubicBezTo>
                  <a:cubicBezTo>
                    <a:pt x="3" y="57"/>
                    <a:pt x="3" y="58"/>
                    <a:pt x="4" y="59"/>
                  </a:cubicBezTo>
                  <a:cubicBezTo>
                    <a:pt x="4" y="59"/>
                    <a:pt x="4" y="60"/>
                    <a:pt x="5" y="60"/>
                  </a:cubicBezTo>
                  <a:cubicBezTo>
                    <a:pt x="6" y="60"/>
                    <a:pt x="6" y="61"/>
                    <a:pt x="7" y="61"/>
                  </a:cubicBezTo>
                  <a:cubicBezTo>
                    <a:pt x="8" y="61"/>
                    <a:pt x="8" y="61"/>
                    <a:pt x="9" y="61"/>
                  </a:cubicBezTo>
                  <a:cubicBezTo>
                    <a:pt x="10" y="61"/>
                    <a:pt x="10" y="61"/>
                    <a:pt x="11" y="61"/>
                  </a:cubicBezTo>
                  <a:close/>
                  <a:moveTo>
                    <a:pt x="19" y="43"/>
                  </a:moveTo>
                  <a:cubicBezTo>
                    <a:pt x="19" y="43"/>
                    <a:pt x="19" y="42"/>
                    <a:pt x="19" y="41"/>
                  </a:cubicBezTo>
                  <a:cubicBezTo>
                    <a:pt x="18" y="41"/>
                    <a:pt x="18" y="40"/>
                    <a:pt x="18" y="39"/>
                  </a:cubicBezTo>
                  <a:cubicBezTo>
                    <a:pt x="18" y="39"/>
                    <a:pt x="18" y="38"/>
                    <a:pt x="19" y="38"/>
                  </a:cubicBezTo>
                  <a:cubicBezTo>
                    <a:pt x="19" y="37"/>
                    <a:pt x="19" y="36"/>
                    <a:pt x="19" y="36"/>
                  </a:cubicBezTo>
                  <a:cubicBezTo>
                    <a:pt x="18" y="36"/>
                    <a:pt x="17" y="37"/>
                    <a:pt x="16" y="38"/>
                  </a:cubicBezTo>
                  <a:cubicBezTo>
                    <a:pt x="15" y="38"/>
                    <a:pt x="15" y="39"/>
                    <a:pt x="14" y="39"/>
                  </a:cubicBezTo>
                  <a:cubicBezTo>
                    <a:pt x="15" y="40"/>
                    <a:pt x="15" y="41"/>
                    <a:pt x="16" y="41"/>
                  </a:cubicBezTo>
                  <a:cubicBezTo>
                    <a:pt x="17" y="42"/>
                    <a:pt x="18" y="43"/>
                    <a:pt x="19" y="43"/>
                  </a:cubicBezTo>
                  <a:close/>
                  <a:moveTo>
                    <a:pt x="42" y="50"/>
                  </a:moveTo>
                  <a:cubicBezTo>
                    <a:pt x="43" y="50"/>
                    <a:pt x="44" y="49"/>
                    <a:pt x="44" y="49"/>
                  </a:cubicBezTo>
                  <a:cubicBezTo>
                    <a:pt x="45" y="48"/>
                    <a:pt x="46" y="48"/>
                    <a:pt x="47" y="47"/>
                  </a:cubicBezTo>
                  <a:cubicBezTo>
                    <a:pt x="47" y="46"/>
                    <a:pt x="47" y="46"/>
                    <a:pt x="47" y="45"/>
                  </a:cubicBezTo>
                  <a:cubicBezTo>
                    <a:pt x="47" y="44"/>
                    <a:pt x="47" y="44"/>
                    <a:pt x="47" y="43"/>
                  </a:cubicBezTo>
                  <a:cubicBezTo>
                    <a:pt x="47" y="43"/>
                    <a:pt x="47" y="42"/>
                    <a:pt x="47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7" y="38"/>
                    <a:pt x="47" y="38"/>
                  </a:cubicBezTo>
                  <a:cubicBezTo>
                    <a:pt x="47" y="37"/>
                    <a:pt x="47" y="36"/>
                    <a:pt x="47" y="36"/>
                  </a:cubicBezTo>
                  <a:cubicBezTo>
                    <a:pt x="47" y="35"/>
                    <a:pt x="47" y="34"/>
                    <a:pt x="47" y="34"/>
                  </a:cubicBezTo>
                  <a:cubicBezTo>
                    <a:pt x="47" y="33"/>
                    <a:pt x="47" y="33"/>
                    <a:pt x="47" y="32"/>
                  </a:cubicBezTo>
                  <a:cubicBezTo>
                    <a:pt x="46" y="31"/>
                    <a:pt x="45" y="31"/>
                    <a:pt x="44" y="30"/>
                  </a:cubicBezTo>
                  <a:cubicBezTo>
                    <a:pt x="44" y="30"/>
                    <a:pt x="43" y="29"/>
                    <a:pt x="42" y="29"/>
                  </a:cubicBezTo>
                  <a:cubicBezTo>
                    <a:pt x="41" y="28"/>
                    <a:pt x="41" y="28"/>
                    <a:pt x="40" y="28"/>
                  </a:cubicBezTo>
                  <a:cubicBezTo>
                    <a:pt x="40" y="27"/>
                    <a:pt x="39" y="27"/>
                    <a:pt x="39" y="27"/>
                  </a:cubicBezTo>
                  <a:cubicBezTo>
                    <a:pt x="38" y="26"/>
                    <a:pt x="37" y="26"/>
                    <a:pt x="37" y="26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5"/>
                    <a:pt x="34" y="26"/>
                    <a:pt x="34" y="26"/>
                  </a:cubicBezTo>
                  <a:cubicBezTo>
                    <a:pt x="33" y="26"/>
                    <a:pt x="32" y="26"/>
                    <a:pt x="32" y="27"/>
                  </a:cubicBezTo>
                  <a:cubicBezTo>
                    <a:pt x="31" y="27"/>
                    <a:pt x="31" y="27"/>
                    <a:pt x="30" y="28"/>
                  </a:cubicBezTo>
                  <a:cubicBezTo>
                    <a:pt x="30" y="28"/>
                    <a:pt x="29" y="28"/>
                    <a:pt x="29" y="29"/>
                  </a:cubicBezTo>
                  <a:cubicBezTo>
                    <a:pt x="28" y="29"/>
                    <a:pt x="27" y="29"/>
                    <a:pt x="27" y="30"/>
                  </a:cubicBezTo>
                  <a:cubicBezTo>
                    <a:pt x="26" y="30"/>
                    <a:pt x="26" y="30"/>
                    <a:pt x="25" y="31"/>
                  </a:cubicBezTo>
                  <a:cubicBezTo>
                    <a:pt x="25" y="31"/>
                    <a:pt x="24" y="31"/>
                    <a:pt x="24" y="32"/>
                  </a:cubicBezTo>
                  <a:cubicBezTo>
                    <a:pt x="23" y="32"/>
                    <a:pt x="23" y="33"/>
                    <a:pt x="22" y="33"/>
                  </a:cubicBezTo>
                  <a:cubicBezTo>
                    <a:pt x="22" y="33"/>
                    <a:pt x="22" y="34"/>
                    <a:pt x="22" y="35"/>
                  </a:cubicBezTo>
                  <a:cubicBezTo>
                    <a:pt x="22" y="35"/>
                    <a:pt x="22" y="36"/>
                    <a:pt x="22" y="36"/>
                  </a:cubicBezTo>
                  <a:cubicBezTo>
                    <a:pt x="22" y="37"/>
                    <a:pt x="22" y="37"/>
                    <a:pt x="22" y="38"/>
                  </a:cubicBezTo>
                  <a:cubicBezTo>
                    <a:pt x="22" y="38"/>
                    <a:pt x="22" y="39"/>
                    <a:pt x="22" y="39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2" y="42"/>
                    <a:pt x="22" y="42"/>
                    <a:pt x="22" y="43"/>
                  </a:cubicBezTo>
                  <a:cubicBezTo>
                    <a:pt x="22" y="43"/>
                    <a:pt x="22" y="44"/>
                    <a:pt x="22" y="44"/>
                  </a:cubicBezTo>
                  <a:cubicBezTo>
                    <a:pt x="22" y="45"/>
                    <a:pt x="22" y="45"/>
                    <a:pt x="22" y="46"/>
                  </a:cubicBezTo>
                  <a:cubicBezTo>
                    <a:pt x="23" y="46"/>
                    <a:pt x="23" y="47"/>
                    <a:pt x="24" y="47"/>
                  </a:cubicBezTo>
                  <a:cubicBezTo>
                    <a:pt x="24" y="48"/>
                    <a:pt x="25" y="48"/>
                    <a:pt x="25" y="48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27" y="50"/>
                    <a:pt x="28" y="50"/>
                    <a:pt x="29" y="50"/>
                  </a:cubicBezTo>
                  <a:cubicBezTo>
                    <a:pt x="29" y="51"/>
                    <a:pt x="30" y="51"/>
                    <a:pt x="30" y="51"/>
                  </a:cubicBezTo>
                  <a:cubicBezTo>
                    <a:pt x="31" y="52"/>
                    <a:pt x="31" y="52"/>
                    <a:pt x="32" y="52"/>
                  </a:cubicBezTo>
                  <a:cubicBezTo>
                    <a:pt x="32" y="53"/>
                    <a:pt x="33" y="53"/>
                    <a:pt x="34" y="53"/>
                  </a:cubicBezTo>
                  <a:cubicBezTo>
                    <a:pt x="34" y="53"/>
                    <a:pt x="35" y="54"/>
                    <a:pt x="35" y="54"/>
                  </a:cubicBezTo>
                  <a:cubicBezTo>
                    <a:pt x="36" y="54"/>
                    <a:pt x="36" y="53"/>
                    <a:pt x="37" y="53"/>
                  </a:cubicBezTo>
                  <a:cubicBezTo>
                    <a:pt x="37" y="53"/>
                    <a:pt x="38" y="53"/>
                    <a:pt x="39" y="52"/>
                  </a:cubicBezTo>
                  <a:cubicBezTo>
                    <a:pt x="39" y="52"/>
                    <a:pt x="40" y="52"/>
                    <a:pt x="40" y="51"/>
                  </a:cubicBezTo>
                  <a:cubicBezTo>
                    <a:pt x="41" y="51"/>
                    <a:pt x="41" y="51"/>
                    <a:pt x="42" y="50"/>
                  </a:cubicBezTo>
                  <a:close/>
                  <a:moveTo>
                    <a:pt x="22" y="29"/>
                  </a:moveTo>
                  <a:cubicBezTo>
                    <a:pt x="23" y="28"/>
                    <a:pt x="24" y="28"/>
                    <a:pt x="25" y="27"/>
                  </a:cubicBezTo>
                  <a:cubicBezTo>
                    <a:pt x="25" y="27"/>
                    <a:pt x="26" y="26"/>
                    <a:pt x="27" y="26"/>
                  </a:cubicBezTo>
                  <a:cubicBezTo>
                    <a:pt x="28" y="25"/>
                    <a:pt x="28" y="25"/>
                    <a:pt x="29" y="24"/>
                  </a:cubicBezTo>
                  <a:cubicBezTo>
                    <a:pt x="30" y="24"/>
                    <a:pt x="31" y="24"/>
                    <a:pt x="32" y="23"/>
                  </a:cubicBezTo>
                  <a:cubicBezTo>
                    <a:pt x="31" y="23"/>
                    <a:pt x="30" y="23"/>
                    <a:pt x="30" y="22"/>
                  </a:cubicBezTo>
                  <a:cubicBezTo>
                    <a:pt x="29" y="22"/>
                    <a:pt x="28" y="22"/>
                    <a:pt x="28" y="21"/>
                  </a:cubicBezTo>
                  <a:cubicBezTo>
                    <a:pt x="27" y="21"/>
                    <a:pt x="26" y="21"/>
                    <a:pt x="26" y="21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4" y="21"/>
                    <a:pt x="23" y="21"/>
                    <a:pt x="23" y="22"/>
                  </a:cubicBezTo>
                  <a:cubicBezTo>
                    <a:pt x="23" y="23"/>
                    <a:pt x="23" y="24"/>
                    <a:pt x="23" y="24"/>
                  </a:cubicBezTo>
                  <a:cubicBezTo>
                    <a:pt x="23" y="25"/>
                    <a:pt x="23" y="26"/>
                    <a:pt x="23" y="27"/>
                  </a:cubicBezTo>
                  <a:cubicBezTo>
                    <a:pt x="22" y="27"/>
                    <a:pt x="22" y="28"/>
                    <a:pt x="22" y="29"/>
                  </a:cubicBezTo>
                  <a:close/>
                  <a:moveTo>
                    <a:pt x="32" y="56"/>
                  </a:moveTo>
                  <a:cubicBezTo>
                    <a:pt x="31" y="55"/>
                    <a:pt x="30" y="55"/>
                    <a:pt x="29" y="54"/>
                  </a:cubicBezTo>
                  <a:cubicBezTo>
                    <a:pt x="28" y="54"/>
                    <a:pt x="28" y="54"/>
                    <a:pt x="27" y="53"/>
                  </a:cubicBezTo>
                  <a:cubicBezTo>
                    <a:pt x="26" y="53"/>
                    <a:pt x="25" y="52"/>
                    <a:pt x="25" y="52"/>
                  </a:cubicBezTo>
                  <a:cubicBezTo>
                    <a:pt x="24" y="51"/>
                    <a:pt x="23" y="51"/>
                    <a:pt x="22" y="50"/>
                  </a:cubicBezTo>
                  <a:cubicBezTo>
                    <a:pt x="22" y="51"/>
                    <a:pt x="22" y="52"/>
                    <a:pt x="23" y="52"/>
                  </a:cubicBezTo>
                  <a:cubicBezTo>
                    <a:pt x="23" y="53"/>
                    <a:pt x="23" y="54"/>
                    <a:pt x="23" y="55"/>
                  </a:cubicBezTo>
                  <a:cubicBezTo>
                    <a:pt x="23" y="55"/>
                    <a:pt x="23" y="56"/>
                    <a:pt x="23" y="57"/>
                  </a:cubicBezTo>
                  <a:cubicBezTo>
                    <a:pt x="23" y="58"/>
                    <a:pt x="24" y="58"/>
                    <a:pt x="24" y="59"/>
                  </a:cubicBezTo>
                  <a:cubicBezTo>
                    <a:pt x="24" y="59"/>
                    <a:pt x="25" y="58"/>
                    <a:pt x="26" y="58"/>
                  </a:cubicBezTo>
                  <a:cubicBezTo>
                    <a:pt x="26" y="58"/>
                    <a:pt x="27" y="58"/>
                    <a:pt x="28" y="57"/>
                  </a:cubicBezTo>
                  <a:cubicBezTo>
                    <a:pt x="28" y="57"/>
                    <a:pt x="29" y="57"/>
                    <a:pt x="30" y="57"/>
                  </a:cubicBezTo>
                  <a:cubicBezTo>
                    <a:pt x="30" y="56"/>
                    <a:pt x="31" y="56"/>
                    <a:pt x="32" y="56"/>
                  </a:cubicBezTo>
                  <a:close/>
                  <a:moveTo>
                    <a:pt x="34" y="3"/>
                  </a:moveTo>
                  <a:cubicBezTo>
                    <a:pt x="34" y="3"/>
                    <a:pt x="33" y="3"/>
                    <a:pt x="32" y="4"/>
                  </a:cubicBezTo>
                  <a:cubicBezTo>
                    <a:pt x="31" y="4"/>
                    <a:pt x="30" y="5"/>
                    <a:pt x="29" y="6"/>
                  </a:cubicBezTo>
                  <a:cubicBezTo>
                    <a:pt x="28" y="8"/>
                    <a:pt x="27" y="9"/>
                    <a:pt x="27" y="11"/>
                  </a:cubicBezTo>
                  <a:cubicBezTo>
                    <a:pt x="26" y="13"/>
                    <a:pt x="25" y="15"/>
                    <a:pt x="24" y="17"/>
                  </a:cubicBezTo>
                  <a:cubicBezTo>
                    <a:pt x="25" y="17"/>
                    <a:pt x="26" y="18"/>
                    <a:pt x="27" y="18"/>
                  </a:cubicBezTo>
                  <a:cubicBezTo>
                    <a:pt x="28" y="18"/>
                    <a:pt x="29" y="18"/>
                    <a:pt x="30" y="19"/>
                  </a:cubicBezTo>
                  <a:cubicBezTo>
                    <a:pt x="31" y="19"/>
                    <a:pt x="31" y="20"/>
                    <a:pt x="32" y="20"/>
                  </a:cubicBezTo>
                  <a:cubicBezTo>
                    <a:pt x="33" y="21"/>
                    <a:pt x="34" y="21"/>
                    <a:pt x="35" y="21"/>
                  </a:cubicBezTo>
                  <a:cubicBezTo>
                    <a:pt x="36" y="21"/>
                    <a:pt x="37" y="21"/>
                    <a:pt x="37" y="20"/>
                  </a:cubicBezTo>
                  <a:cubicBezTo>
                    <a:pt x="38" y="20"/>
                    <a:pt x="39" y="19"/>
                    <a:pt x="40" y="19"/>
                  </a:cubicBezTo>
                  <a:cubicBezTo>
                    <a:pt x="41" y="19"/>
                    <a:pt x="42" y="19"/>
                    <a:pt x="42" y="18"/>
                  </a:cubicBezTo>
                  <a:cubicBezTo>
                    <a:pt x="43" y="18"/>
                    <a:pt x="44" y="18"/>
                    <a:pt x="45" y="17"/>
                  </a:cubicBezTo>
                  <a:cubicBezTo>
                    <a:pt x="44" y="15"/>
                    <a:pt x="43" y="13"/>
                    <a:pt x="42" y="11"/>
                  </a:cubicBezTo>
                  <a:cubicBezTo>
                    <a:pt x="42" y="9"/>
                    <a:pt x="41" y="8"/>
                    <a:pt x="40" y="7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36" y="3"/>
                    <a:pt x="35" y="3"/>
                    <a:pt x="34" y="3"/>
                  </a:cubicBezTo>
                  <a:close/>
                  <a:moveTo>
                    <a:pt x="34" y="76"/>
                  </a:moveTo>
                  <a:cubicBezTo>
                    <a:pt x="35" y="76"/>
                    <a:pt x="36" y="76"/>
                    <a:pt x="37" y="75"/>
                  </a:cubicBezTo>
                  <a:cubicBezTo>
                    <a:pt x="38" y="75"/>
                    <a:pt x="39" y="74"/>
                    <a:pt x="40" y="72"/>
                  </a:cubicBezTo>
                  <a:cubicBezTo>
                    <a:pt x="41" y="71"/>
                    <a:pt x="42" y="70"/>
                    <a:pt x="42" y="68"/>
                  </a:cubicBezTo>
                  <a:cubicBezTo>
                    <a:pt x="43" y="66"/>
                    <a:pt x="44" y="64"/>
                    <a:pt x="45" y="62"/>
                  </a:cubicBezTo>
                  <a:cubicBezTo>
                    <a:pt x="44" y="61"/>
                    <a:pt x="43" y="61"/>
                    <a:pt x="42" y="61"/>
                  </a:cubicBezTo>
                  <a:cubicBezTo>
                    <a:pt x="42" y="60"/>
                    <a:pt x="41" y="60"/>
                    <a:pt x="40" y="60"/>
                  </a:cubicBezTo>
                  <a:cubicBezTo>
                    <a:pt x="39" y="59"/>
                    <a:pt x="38" y="59"/>
                    <a:pt x="37" y="59"/>
                  </a:cubicBezTo>
                  <a:cubicBezTo>
                    <a:pt x="37" y="58"/>
                    <a:pt x="36" y="58"/>
                    <a:pt x="35" y="58"/>
                  </a:cubicBezTo>
                  <a:cubicBezTo>
                    <a:pt x="34" y="58"/>
                    <a:pt x="33" y="58"/>
                    <a:pt x="32" y="59"/>
                  </a:cubicBezTo>
                  <a:cubicBezTo>
                    <a:pt x="31" y="59"/>
                    <a:pt x="31" y="60"/>
                    <a:pt x="30" y="60"/>
                  </a:cubicBezTo>
                  <a:cubicBezTo>
                    <a:pt x="29" y="60"/>
                    <a:pt x="28" y="61"/>
                    <a:pt x="27" y="61"/>
                  </a:cubicBezTo>
                  <a:cubicBezTo>
                    <a:pt x="26" y="61"/>
                    <a:pt x="25" y="62"/>
                    <a:pt x="24" y="62"/>
                  </a:cubicBezTo>
                  <a:cubicBezTo>
                    <a:pt x="25" y="64"/>
                    <a:pt x="26" y="66"/>
                    <a:pt x="27" y="68"/>
                  </a:cubicBezTo>
                  <a:cubicBezTo>
                    <a:pt x="27" y="70"/>
                    <a:pt x="28" y="71"/>
                    <a:pt x="29" y="72"/>
                  </a:cubicBezTo>
                  <a:cubicBezTo>
                    <a:pt x="30" y="74"/>
                    <a:pt x="31" y="75"/>
                    <a:pt x="32" y="75"/>
                  </a:cubicBezTo>
                  <a:cubicBezTo>
                    <a:pt x="33" y="76"/>
                    <a:pt x="34" y="76"/>
                    <a:pt x="34" y="76"/>
                  </a:cubicBezTo>
                  <a:close/>
                  <a:moveTo>
                    <a:pt x="39" y="23"/>
                  </a:moveTo>
                  <a:cubicBezTo>
                    <a:pt x="40" y="24"/>
                    <a:pt x="40" y="24"/>
                    <a:pt x="41" y="24"/>
                  </a:cubicBezTo>
                  <a:cubicBezTo>
                    <a:pt x="42" y="25"/>
                    <a:pt x="43" y="25"/>
                    <a:pt x="43" y="26"/>
                  </a:cubicBezTo>
                  <a:cubicBezTo>
                    <a:pt x="44" y="26"/>
                    <a:pt x="44" y="27"/>
                    <a:pt x="45" y="27"/>
                  </a:cubicBezTo>
                  <a:cubicBezTo>
                    <a:pt x="46" y="27"/>
                    <a:pt x="46" y="27"/>
                    <a:pt x="47" y="28"/>
                  </a:cubicBezTo>
                  <a:cubicBezTo>
                    <a:pt x="46" y="27"/>
                    <a:pt x="46" y="27"/>
                    <a:pt x="46" y="26"/>
                  </a:cubicBezTo>
                  <a:cubicBezTo>
                    <a:pt x="46" y="25"/>
                    <a:pt x="46" y="25"/>
                    <a:pt x="46" y="24"/>
                  </a:cubicBezTo>
                  <a:cubicBezTo>
                    <a:pt x="46" y="23"/>
                    <a:pt x="46" y="23"/>
                    <a:pt x="46" y="22"/>
                  </a:cubicBezTo>
                  <a:cubicBezTo>
                    <a:pt x="46" y="22"/>
                    <a:pt x="45" y="21"/>
                    <a:pt x="45" y="21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2"/>
                    <a:pt x="42" y="22"/>
                  </a:cubicBezTo>
                  <a:cubicBezTo>
                    <a:pt x="42" y="22"/>
                    <a:pt x="41" y="22"/>
                    <a:pt x="40" y="22"/>
                  </a:cubicBezTo>
                  <a:cubicBezTo>
                    <a:pt x="40" y="23"/>
                    <a:pt x="39" y="23"/>
                    <a:pt x="39" y="23"/>
                  </a:cubicBezTo>
                  <a:close/>
                  <a:moveTo>
                    <a:pt x="47" y="51"/>
                  </a:moveTo>
                  <a:cubicBezTo>
                    <a:pt x="46" y="51"/>
                    <a:pt x="46" y="52"/>
                    <a:pt x="45" y="52"/>
                  </a:cubicBezTo>
                  <a:cubicBezTo>
                    <a:pt x="44" y="52"/>
                    <a:pt x="44" y="53"/>
                    <a:pt x="43" y="53"/>
                  </a:cubicBezTo>
                  <a:cubicBezTo>
                    <a:pt x="43" y="54"/>
                    <a:pt x="42" y="54"/>
                    <a:pt x="41" y="54"/>
                  </a:cubicBezTo>
                  <a:cubicBezTo>
                    <a:pt x="40" y="55"/>
                    <a:pt x="40" y="55"/>
                    <a:pt x="39" y="56"/>
                  </a:cubicBezTo>
                  <a:cubicBezTo>
                    <a:pt x="39" y="56"/>
                    <a:pt x="40" y="56"/>
                    <a:pt x="40" y="57"/>
                  </a:cubicBezTo>
                  <a:cubicBezTo>
                    <a:pt x="41" y="57"/>
                    <a:pt x="42" y="57"/>
                    <a:pt x="42" y="57"/>
                  </a:cubicBezTo>
                  <a:cubicBezTo>
                    <a:pt x="43" y="57"/>
                    <a:pt x="43" y="58"/>
                    <a:pt x="44" y="58"/>
                  </a:cubicBezTo>
                  <a:cubicBezTo>
                    <a:pt x="44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6" y="55"/>
                    <a:pt x="46" y="55"/>
                  </a:cubicBezTo>
                  <a:cubicBezTo>
                    <a:pt x="46" y="54"/>
                    <a:pt x="46" y="54"/>
                    <a:pt x="46" y="53"/>
                  </a:cubicBezTo>
                  <a:cubicBezTo>
                    <a:pt x="46" y="52"/>
                    <a:pt x="46" y="52"/>
                    <a:pt x="47" y="51"/>
                  </a:cubicBezTo>
                  <a:close/>
                  <a:moveTo>
                    <a:pt x="59" y="18"/>
                  </a:moveTo>
                  <a:cubicBezTo>
                    <a:pt x="58" y="18"/>
                    <a:pt x="58" y="18"/>
                    <a:pt x="57" y="18"/>
                  </a:cubicBezTo>
                  <a:cubicBezTo>
                    <a:pt x="56" y="18"/>
                    <a:pt x="55" y="18"/>
                    <a:pt x="54" y="18"/>
                  </a:cubicBezTo>
                  <a:cubicBezTo>
                    <a:pt x="53" y="18"/>
                    <a:pt x="52" y="19"/>
                    <a:pt x="51" y="19"/>
                  </a:cubicBezTo>
                  <a:cubicBezTo>
                    <a:pt x="50" y="19"/>
                    <a:pt x="49" y="19"/>
                    <a:pt x="48" y="20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3"/>
                    <a:pt x="49" y="24"/>
                    <a:pt x="49" y="25"/>
                  </a:cubicBezTo>
                  <a:cubicBezTo>
                    <a:pt x="49" y="26"/>
                    <a:pt x="50" y="26"/>
                    <a:pt x="50" y="27"/>
                  </a:cubicBezTo>
                  <a:cubicBezTo>
                    <a:pt x="50" y="28"/>
                    <a:pt x="50" y="29"/>
                    <a:pt x="50" y="30"/>
                  </a:cubicBezTo>
                  <a:cubicBezTo>
                    <a:pt x="51" y="31"/>
                    <a:pt x="51" y="31"/>
                    <a:pt x="52" y="32"/>
                  </a:cubicBezTo>
                  <a:cubicBezTo>
                    <a:pt x="53" y="32"/>
                    <a:pt x="54" y="33"/>
                    <a:pt x="54" y="34"/>
                  </a:cubicBezTo>
                  <a:cubicBezTo>
                    <a:pt x="55" y="34"/>
                    <a:pt x="56" y="35"/>
                    <a:pt x="57" y="35"/>
                  </a:cubicBezTo>
                  <a:cubicBezTo>
                    <a:pt x="57" y="36"/>
                    <a:pt x="58" y="37"/>
                    <a:pt x="59" y="37"/>
                  </a:cubicBezTo>
                  <a:cubicBezTo>
                    <a:pt x="60" y="35"/>
                    <a:pt x="62" y="34"/>
                    <a:pt x="63" y="32"/>
                  </a:cubicBezTo>
                  <a:cubicBezTo>
                    <a:pt x="64" y="30"/>
                    <a:pt x="65" y="29"/>
                    <a:pt x="66" y="27"/>
                  </a:cubicBezTo>
                  <a:cubicBezTo>
                    <a:pt x="67" y="26"/>
                    <a:pt x="67" y="25"/>
                    <a:pt x="67" y="23"/>
                  </a:cubicBezTo>
                  <a:cubicBezTo>
                    <a:pt x="67" y="22"/>
                    <a:pt x="67" y="21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9"/>
                    <a:pt x="64" y="18"/>
                    <a:pt x="63" y="18"/>
                  </a:cubicBezTo>
                  <a:cubicBezTo>
                    <a:pt x="63" y="18"/>
                    <a:pt x="62" y="18"/>
                    <a:pt x="61" y="18"/>
                  </a:cubicBezTo>
                  <a:cubicBezTo>
                    <a:pt x="61" y="18"/>
                    <a:pt x="60" y="18"/>
                    <a:pt x="59" y="18"/>
                  </a:cubicBezTo>
                  <a:close/>
                  <a:moveTo>
                    <a:pt x="67" y="59"/>
                  </a:moveTo>
                  <a:cubicBezTo>
                    <a:pt x="67" y="58"/>
                    <a:pt x="67" y="57"/>
                    <a:pt x="67" y="56"/>
                  </a:cubicBezTo>
                  <a:cubicBezTo>
                    <a:pt x="67" y="54"/>
                    <a:pt x="67" y="53"/>
                    <a:pt x="66" y="52"/>
                  </a:cubicBezTo>
                  <a:cubicBezTo>
                    <a:pt x="65" y="50"/>
                    <a:pt x="64" y="49"/>
                    <a:pt x="63" y="47"/>
                  </a:cubicBezTo>
                  <a:cubicBezTo>
                    <a:pt x="62" y="45"/>
                    <a:pt x="60" y="43"/>
                    <a:pt x="59" y="42"/>
                  </a:cubicBezTo>
                  <a:cubicBezTo>
                    <a:pt x="58" y="42"/>
                    <a:pt x="57" y="43"/>
                    <a:pt x="57" y="44"/>
                  </a:cubicBezTo>
                  <a:cubicBezTo>
                    <a:pt x="56" y="44"/>
                    <a:pt x="55" y="45"/>
                    <a:pt x="54" y="45"/>
                  </a:cubicBezTo>
                  <a:cubicBezTo>
                    <a:pt x="54" y="46"/>
                    <a:pt x="53" y="47"/>
                    <a:pt x="52" y="47"/>
                  </a:cubicBezTo>
                  <a:cubicBezTo>
                    <a:pt x="51" y="48"/>
                    <a:pt x="51" y="48"/>
                    <a:pt x="50" y="49"/>
                  </a:cubicBezTo>
                  <a:cubicBezTo>
                    <a:pt x="50" y="50"/>
                    <a:pt x="50" y="51"/>
                    <a:pt x="50" y="52"/>
                  </a:cubicBezTo>
                  <a:cubicBezTo>
                    <a:pt x="50" y="53"/>
                    <a:pt x="49" y="53"/>
                    <a:pt x="49" y="54"/>
                  </a:cubicBezTo>
                  <a:cubicBezTo>
                    <a:pt x="49" y="55"/>
                    <a:pt x="49" y="56"/>
                    <a:pt x="49" y="57"/>
                  </a:cubicBezTo>
                  <a:cubicBezTo>
                    <a:pt x="49" y="58"/>
                    <a:pt x="49" y="59"/>
                    <a:pt x="48" y="59"/>
                  </a:cubicBezTo>
                  <a:cubicBezTo>
                    <a:pt x="49" y="60"/>
                    <a:pt x="50" y="60"/>
                    <a:pt x="51" y="60"/>
                  </a:cubicBezTo>
                  <a:cubicBezTo>
                    <a:pt x="52" y="60"/>
                    <a:pt x="53" y="61"/>
                    <a:pt x="54" y="61"/>
                  </a:cubicBezTo>
                  <a:cubicBezTo>
                    <a:pt x="55" y="61"/>
                    <a:pt x="56" y="61"/>
                    <a:pt x="57" y="61"/>
                  </a:cubicBezTo>
                  <a:cubicBezTo>
                    <a:pt x="58" y="61"/>
                    <a:pt x="58" y="61"/>
                    <a:pt x="59" y="61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2" y="61"/>
                    <a:pt x="63" y="61"/>
                    <a:pt x="63" y="61"/>
                  </a:cubicBezTo>
                  <a:cubicBezTo>
                    <a:pt x="64" y="61"/>
                    <a:pt x="65" y="60"/>
                    <a:pt x="65" y="60"/>
                  </a:cubicBezTo>
                  <a:cubicBezTo>
                    <a:pt x="66" y="60"/>
                    <a:pt x="66" y="59"/>
                    <a:pt x="67" y="59"/>
                  </a:cubicBezTo>
                  <a:close/>
                  <a:moveTo>
                    <a:pt x="50" y="34"/>
                  </a:moveTo>
                  <a:cubicBezTo>
                    <a:pt x="50" y="35"/>
                    <a:pt x="50" y="36"/>
                    <a:pt x="50" y="37"/>
                  </a:cubicBezTo>
                  <a:cubicBezTo>
                    <a:pt x="50" y="38"/>
                    <a:pt x="50" y="39"/>
                    <a:pt x="50" y="39"/>
                  </a:cubicBezTo>
                  <a:cubicBezTo>
                    <a:pt x="50" y="40"/>
                    <a:pt x="50" y="41"/>
                    <a:pt x="50" y="42"/>
                  </a:cubicBezTo>
                  <a:cubicBezTo>
                    <a:pt x="50" y="43"/>
                    <a:pt x="50" y="44"/>
                    <a:pt x="50" y="45"/>
                  </a:cubicBezTo>
                  <a:cubicBezTo>
                    <a:pt x="51" y="44"/>
                    <a:pt x="51" y="44"/>
                    <a:pt x="52" y="43"/>
                  </a:cubicBezTo>
                  <a:cubicBezTo>
                    <a:pt x="52" y="43"/>
                    <a:pt x="53" y="42"/>
                    <a:pt x="54" y="42"/>
                  </a:cubicBezTo>
                  <a:cubicBezTo>
                    <a:pt x="54" y="42"/>
                    <a:pt x="54" y="41"/>
                    <a:pt x="55" y="41"/>
                  </a:cubicBezTo>
                  <a:cubicBezTo>
                    <a:pt x="55" y="40"/>
                    <a:pt x="56" y="40"/>
                    <a:pt x="56" y="39"/>
                  </a:cubicBezTo>
                  <a:cubicBezTo>
                    <a:pt x="56" y="39"/>
                    <a:pt x="55" y="39"/>
                    <a:pt x="55" y="38"/>
                  </a:cubicBezTo>
                  <a:cubicBezTo>
                    <a:pt x="54" y="38"/>
                    <a:pt x="54" y="37"/>
                    <a:pt x="54" y="37"/>
                  </a:cubicBezTo>
                  <a:cubicBezTo>
                    <a:pt x="53" y="36"/>
                    <a:pt x="52" y="36"/>
                    <a:pt x="52" y="36"/>
                  </a:cubicBezTo>
                  <a:cubicBezTo>
                    <a:pt x="51" y="35"/>
                    <a:pt x="51" y="35"/>
                    <a:pt x="50" y="3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10581233" y="1685121"/>
              <a:ext cx="285750" cy="282575"/>
            </a:xfrm>
            <a:custGeom>
              <a:avLst/>
              <a:gdLst>
                <a:gd name="T0" fmla="*/ 76 w 76"/>
                <a:gd name="T1" fmla="*/ 71 h 75"/>
                <a:gd name="T2" fmla="*/ 72 w 76"/>
                <a:gd name="T3" fmla="*/ 75 h 75"/>
                <a:gd name="T4" fmla="*/ 50 w 76"/>
                <a:gd name="T5" fmla="*/ 53 h 75"/>
                <a:gd name="T6" fmla="*/ 46 w 76"/>
                <a:gd name="T7" fmla="*/ 56 h 75"/>
                <a:gd name="T8" fmla="*/ 41 w 76"/>
                <a:gd name="T9" fmla="*/ 59 h 75"/>
                <a:gd name="T10" fmla="*/ 36 w 76"/>
                <a:gd name="T11" fmla="*/ 60 h 75"/>
                <a:gd name="T12" fmla="*/ 31 w 76"/>
                <a:gd name="T13" fmla="*/ 61 h 75"/>
                <a:gd name="T14" fmla="*/ 19 w 76"/>
                <a:gd name="T15" fmla="*/ 58 h 75"/>
                <a:gd name="T16" fmla="*/ 9 w 76"/>
                <a:gd name="T17" fmla="*/ 52 h 75"/>
                <a:gd name="T18" fmla="*/ 3 w 76"/>
                <a:gd name="T19" fmla="*/ 42 h 75"/>
                <a:gd name="T20" fmla="*/ 0 w 76"/>
                <a:gd name="T21" fmla="*/ 30 h 75"/>
                <a:gd name="T22" fmla="*/ 3 w 76"/>
                <a:gd name="T23" fmla="*/ 18 h 75"/>
                <a:gd name="T24" fmla="*/ 9 w 76"/>
                <a:gd name="T25" fmla="*/ 9 h 75"/>
                <a:gd name="T26" fmla="*/ 19 w 76"/>
                <a:gd name="T27" fmla="*/ 2 h 75"/>
                <a:gd name="T28" fmla="*/ 31 w 76"/>
                <a:gd name="T29" fmla="*/ 0 h 75"/>
                <a:gd name="T30" fmla="*/ 43 w 76"/>
                <a:gd name="T31" fmla="*/ 2 h 75"/>
                <a:gd name="T32" fmla="*/ 52 w 76"/>
                <a:gd name="T33" fmla="*/ 9 h 75"/>
                <a:gd name="T34" fmla="*/ 59 w 76"/>
                <a:gd name="T35" fmla="*/ 18 h 75"/>
                <a:gd name="T36" fmla="*/ 61 w 76"/>
                <a:gd name="T37" fmla="*/ 30 h 75"/>
                <a:gd name="T38" fmla="*/ 61 w 76"/>
                <a:gd name="T39" fmla="*/ 36 h 75"/>
                <a:gd name="T40" fmla="*/ 59 w 76"/>
                <a:gd name="T41" fmla="*/ 41 h 75"/>
                <a:gd name="T42" fmla="*/ 57 w 76"/>
                <a:gd name="T43" fmla="*/ 45 h 75"/>
                <a:gd name="T44" fmla="*/ 54 w 76"/>
                <a:gd name="T45" fmla="*/ 49 h 75"/>
                <a:gd name="T46" fmla="*/ 76 w 76"/>
                <a:gd name="T47" fmla="*/ 71 h 75"/>
                <a:gd name="T48" fmla="*/ 4 w 76"/>
                <a:gd name="T49" fmla="*/ 30 h 75"/>
                <a:gd name="T50" fmla="*/ 6 w 76"/>
                <a:gd name="T51" fmla="*/ 41 h 75"/>
                <a:gd name="T52" fmla="*/ 12 w 76"/>
                <a:gd name="T53" fmla="*/ 49 h 75"/>
                <a:gd name="T54" fmla="*/ 20 w 76"/>
                <a:gd name="T55" fmla="*/ 55 h 75"/>
                <a:gd name="T56" fmla="*/ 31 w 76"/>
                <a:gd name="T57" fmla="*/ 57 h 75"/>
                <a:gd name="T58" fmla="*/ 41 w 76"/>
                <a:gd name="T59" fmla="*/ 55 h 75"/>
                <a:gd name="T60" fmla="*/ 50 w 76"/>
                <a:gd name="T61" fmla="*/ 49 h 75"/>
                <a:gd name="T62" fmla="*/ 56 w 76"/>
                <a:gd name="T63" fmla="*/ 41 h 75"/>
                <a:gd name="T64" fmla="*/ 58 w 76"/>
                <a:gd name="T65" fmla="*/ 30 h 75"/>
                <a:gd name="T66" fmla="*/ 56 w 76"/>
                <a:gd name="T67" fmla="*/ 20 h 75"/>
                <a:gd name="T68" fmla="*/ 50 w 76"/>
                <a:gd name="T69" fmla="*/ 11 h 75"/>
                <a:gd name="T70" fmla="*/ 41 w 76"/>
                <a:gd name="T71" fmla="*/ 5 h 75"/>
                <a:gd name="T72" fmla="*/ 31 w 76"/>
                <a:gd name="T73" fmla="*/ 3 h 75"/>
                <a:gd name="T74" fmla="*/ 20 w 76"/>
                <a:gd name="T75" fmla="*/ 5 h 75"/>
                <a:gd name="T76" fmla="*/ 12 w 76"/>
                <a:gd name="T77" fmla="*/ 11 h 75"/>
                <a:gd name="T78" fmla="*/ 6 w 76"/>
                <a:gd name="T79" fmla="*/ 20 h 75"/>
                <a:gd name="T80" fmla="*/ 4 w 76"/>
                <a:gd name="T81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" h="75">
                  <a:moveTo>
                    <a:pt x="76" y="71"/>
                  </a:moveTo>
                  <a:cubicBezTo>
                    <a:pt x="72" y="75"/>
                    <a:pt x="72" y="75"/>
                    <a:pt x="72" y="75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9" y="55"/>
                    <a:pt x="48" y="56"/>
                    <a:pt x="46" y="56"/>
                  </a:cubicBezTo>
                  <a:cubicBezTo>
                    <a:pt x="45" y="57"/>
                    <a:pt x="43" y="58"/>
                    <a:pt x="41" y="59"/>
                  </a:cubicBezTo>
                  <a:cubicBezTo>
                    <a:pt x="40" y="59"/>
                    <a:pt x="38" y="60"/>
                    <a:pt x="36" y="60"/>
                  </a:cubicBezTo>
                  <a:cubicBezTo>
                    <a:pt x="34" y="60"/>
                    <a:pt x="33" y="61"/>
                    <a:pt x="31" y="61"/>
                  </a:cubicBezTo>
                  <a:cubicBezTo>
                    <a:pt x="27" y="61"/>
                    <a:pt x="23" y="60"/>
                    <a:pt x="19" y="58"/>
                  </a:cubicBezTo>
                  <a:cubicBezTo>
                    <a:pt x="15" y="56"/>
                    <a:pt x="12" y="54"/>
                    <a:pt x="9" y="52"/>
                  </a:cubicBezTo>
                  <a:cubicBezTo>
                    <a:pt x="7" y="49"/>
                    <a:pt x="4" y="46"/>
                    <a:pt x="3" y="42"/>
                  </a:cubicBezTo>
                  <a:cubicBezTo>
                    <a:pt x="1" y="38"/>
                    <a:pt x="0" y="34"/>
                    <a:pt x="0" y="30"/>
                  </a:cubicBezTo>
                  <a:cubicBezTo>
                    <a:pt x="0" y="26"/>
                    <a:pt x="1" y="22"/>
                    <a:pt x="3" y="18"/>
                  </a:cubicBezTo>
                  <a:cubicBezTo>
                    <a:pt x="4" y="15"/>
                    <a:pt x="7" y="11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9"/>
                  </a:cubicBezTo>
                  <a:cubicBezTo>
                    <a:pt x="55" y="11"/>
                    <a:pt x="57" y="15"/>
                    <a:pt x="59" y="18"/>
                  </a:cubicBezTo>
                  <a:cubicBezTo>
                    <a:pt x="60" y="22"/>
                    <a:pt x="61" y="26"/>
                    <a:pt x="61" y="30"/>
                  </a:cubicBezTo>
                  <a:cubicBezTo>
                    <a:pt x="61" y="32"/>
                    <a:pt x="61" y="34"/>
                    <a:pt x="61" y="36"/>
                  </a:cubicBezTo>
                  <a:cubicBezTo>
                    <a:pt x="60" y="37"/>
                    <a:pt x="60" y="39"/>
                    <a:pt x="59" y="41"/>
                  </a:cubicBezTo>
                  <a:cubicBezTo>
                    <a:pt x="59" y="42"/>
                    <a:pt x="58" y="44"/>
                    <a:pt x="57" y="45"/>
                  </a:cubicBezTo>
                  <a:cubicBezTo>
                    <a:pt x="56" y="47"/>
                    <a:pt x="55" y="48"/>
                    <a:pt x="54" y="49"/>
                  </a:cubicBezTo>
                  <a:lnTo>
                    <a:pt x="76" y="71"/>
                  </a:lnTo>
                  <a:close/>
                  <a:moveTo>
                    <a:pt x="4" y="30"/>
                  </a:moveTo>
                  <a:cubicBezTo>
                    <a:pt x="4" y="34"/>
                    <a:pt x="4" y="37"/>
                    <a:pt x="6" y="41"/>
                  </a:cubicBezTo>
                  <a:cubicBezTo>
                    <a:pt x="7" y="44"/>
                    <a:pt x="9" y="47"/>
                    <a:pt x="12" y="49"/>
                  </a:cubicBezTo>
                  <a:cubicBezTo>
                    <a:pt x="14" y="52"/>
                    <a:pt x="17" y="54"/>
                    <a:pt x="20" y="55"/>
                  </a:cubicBezTo>
                  <a:cubicBezTo>
                    <a:pt x="24" y="57"/>
                    <a:pt x="27" y="57"/>
                    <a:pt x="31" y="57"/>
                  </a:cubicBezTo>
                  <a:cubicBezTo>
                    <a:pt x="35" y="57"/>
                    <a:pt x="38" y="57"/>
                    <a:pt x="41" y="55"/>
                  </a:cubicBezTo>
                  <a:cubicBezTo>
                    <a:pt x="45" y="54"/>
                    <a:pt x="47" y="52"/>
                    <a:pt x="50" y="49"/>
                  </a:cubicBezTo>
                  <a:cubicBezTo>
                    <a:pt x="52" y="47"/>
                    <a:pt x="54" y="44"/>
                    <a:pt x="56" y="41"/>
                  </a:cubicBezTo>
                  <a:cubicBezTo>
                    <a:pt x="57" y="37"/>
                    <a:pt x="58" y="34"/>
                    <a:pt x="58" y="30"/>
                  </a:cubicBezTo>
                  <a:cubicBezTo>
                    <a:pt x="58" y="26"/>
                    <a:pt x="57" y="23"/>
                    <a:pt x="56" y="20"/>
                  </a:cubicBezTo>
                  <a:cubicBezTo>
                    <a:pt x="54" y="16"/>
                    <a:pt x="52" y="13"/>
                    <a:pt x="50" y="11"/>
                  </a:cubicBezTo>
                  <a:cubicBezTo>
                    <a:pt x="47" y="8"/>
                    <a:pt x="45" y="6"/>
                    <a:pt x="41" y="5"/>
                  </a:cubicBezTo>
                  <a:cubicBezTo>
                    <a:pt x="38" y="4"/>
                    <a:pt x="35" y="3"/>
                    <a:pt x="31" y="3"/>
                  </a:cubicBezTo>
                  <a:cubicBezTo>
                    <a:pt x="27" y="3"/>
                    <a:pt x="24" y="4"/>
                    <a:pt x="20" y="5"/>
                  </a:cubicBezTo>
                  <a:cubicBezTo>
                    <a:pt x="17" y="6"/>
                    <a:pt x="14" y="8"/>
                    <a:pt x="12" y="11"/>
                  </a:cubicBezTo>
                  <a:cubicBezTo>
                    <a:pt x="9" y="13"/>
                    <a:pt x="7" y="16"/>
                    <a:pt x="6" y="20"/>
                  </a:cubicBezTo>
                  <a:cubicBezTo>
                    <a:pt x="4" y="23"/>
                    <a:pt x="4" y="26"/>
                    <a:pt x="4" y="3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25"/>
            <p:cNvSpPr>
              <a:spLocks noEditPoints="1"/>
            </p:cNvSpPr>
            <p:nvPr/>
          </p:nvSpPr>
          <p:spPr bwMode="auto">
            <a:xfrm>
              <a:off x="11103521" y="1669246"/>
              <a:ext cx="322263" cy="312738"/>
            </a:xfrm>
            <a:custGeom>
              <a:avLst/>
              <a:gdLst>
                <a:gd name="T0" fmla="*/ 78 w 86"/>
                <a:gd name="T1" fmla="*/ 1 h 83"/>
                <a:gd name="T2" fmla="*/ 85 w 86"/>
                <a:gd name="T3" fmla="*/ 8 h 83"/>
                <a:gd name="T4" fmla="*/ 85 w 86"/>
                <a:gd name="T5" fmla="*/ 18 h 83"/>
                <a:gd name="T6" fmla="*/ 78 w 86"/>
                <a:gd name="T7" fmla="*/ 25 h 83"/>
                <a:gd name="T8" fmla="*/ 70 w 86"/>
                <a:gd name="T9" fmla="*/ 25 h 83"/>
                <a:gd name="T10" fmla="*/ 65 w 86"/>
                <a:gd name="T11" fmla="*/ 22 h 83"/>
                <a:gd name="T12" fmla="*/ 25 w 86"/>
                <a:gd name="T13" fmla="*/ 35 h 83"/>
                <a:gd name="T14" fmla="*/ 26 w 86"/>
                <a:gd name="T15" fmla="*/ 38 h 83"/>
                <a:gd name="T16" fmla="*/ 25 w 86"/>
                <a:gd name="T17" fmla="*/ 41 h 83"/>
                <a:gd name="T18" fmla="*/ 24 w 86"/>
                <a:gd name="T19" fmla="*/ 44 h 83"/>
                <a:gd name="T20" fmla="*/ 50 w 86"/>
                <a:gd name="T21" fmla="*/ 60 h 83"/>
                <a:gd name="T22" fmla="*/ 55 w 86"/>
                <a:gd name="T23" fmla="*/ 58 h 83"/>
                <a:gd name="T24" fmla="*/ 63 w 86"/>
                <a:gd name="T25" fmla="*/ 58 h 83"/>
                <a:gd name="T26" fmla="*/ 69 w 86"/>
                <a:gd name="T27" fmla="*/ 65 h 83"/>
                <a:gd name="T28" fmla="*/ 69 w 86"/>
                <a:gd name="T29" fmla="*/ 75 h 83"/>
                <a:gd name="T30" fmla="*/ 63 w 86"/>
                <a:gd name="T31" fmla="*/ 82 h 83"/>
                <a:gd name="T32" fmla="*/ 53 w 86"/>
                <a:gd name="T33" fmla="*/ 82 h 83"/>
                <a:gd name="T34" fmla="*/ 46 w 86"/>
                <a:gd name="T35" fmla="*/ 75 h 83"/>
                <a:gd name="T36" fmla="*/ 45 w 86"/>
                <a:gd name="T37" fmla="*/ 69 h 83"/>
                <a:gd name="T38" fmla="*/ 46 w 86"/>
                <a:gd name="T39" fmla="*/ 66 h 83"/>
                <a:gd name="T40" fmla="*/ 22 w 86"/>
                <a:gd name="T41" fmla="*/ 47 h 83"/>
                <a:gd name="T42" fmla="*/ 18 w 86"/>
                <a:gd name="T43" fmla="*/ 50 h 83"/>
                <a:gd name="T44" fmla="*/ 13 w 86"/>
                <a:gd name="T45" fmla="*/ 51 h 83"/>
                <a:gd name="T46" fmla="*/ 4 w 86"/>
                <a:gd name="T47" fmla="*/ 47 h 83"/>
                <a:gd name="T48" fmla="*/ 0 w 86"/>
                <a:gd name="T49" fmla="*/ 38 h 83"/>
                <a:gd name="T50" fmla="*/ 4 w 86"/>
                <a:gd name="T51" fmla="*/ 29 h 83"/>
                <a:gd name="T52" fmla="*/ 13 w 86"/>
                <a:gd name="T53" fmla="*/ 26 h 83"/>
                <a:gd name="T54" fmla="*/ 19 w 86"/>
                <a:gd name="T55" fmla="*/ 27 h 83"/>
                <a:gd name="T56" fmla="*/ 24 w 86"/>
                <a:gd name="T57" fmla="*/ 32 h 83"/>
                <a:gd name="T58" fmla="*/ 61 w 86"/>
                <a:gd name="T59" fmla="*/ 14 h 83"/>
                <a:gd name="T60" fmla="*/ 62 w 86"/>
                <a:gd name="T61" fmla="*/ 8 h 83"/>
                <a:gd name="T62" fmla="*/ 69 w 86"/>
                <a:gd name="T63" fmla="*/ 1 h 83"/>
                <a:gd name="T64" fmla="*/ 13 w 86"/>
                <a:gd name="T65" fmla="*/ 48 h 83"/>
                <a:gd name="T66" fmla="*/ 20 w 86"/>
                <a:gd name="T67" fmla="*/ 45 h 83"/>
                <a:gd name="T68" fmla="*/ 22 w 86"/>
                <a:gd name="T69" fmla="*/ 38 h 83"/>
                <a:gd name="T70" fmla="*/ 20 w 86"/>
                <a:gd name="T71" fmla="*/ 32 h 83"/>
                <a:gd name="T72" fmla="*/ 13 w 86"/>
                <a:gd name="T73" fmla="*/ 29 h 83"/>
                <a:gd name="T74" fmla="*/ 6 w 86"/>
                <a:gd name="T75" fmla="*/ 32 h 83"/>
                <a:gd name="T76" fmla="*/ 3 w 86"/>
                <a:gd name="T77" fmla="*/ 38 h 83"/>
                <a:gd name="T78" fmla="*/ 6 w 86"/>
                <a:gd name="T79" fmla="*/ 45 h 83"/>
                <a:gd name="T80" fmla="*/ 13 w 86"/>
                <a:gd name="T81" fmla="*/ 48 h 83"/>
                <a:gd name="T82" fmla="*/ 54 w 86"/>
                <a:gd name="T83" fmla="*/ 61 h 83"/>
                <a:gd name="T84" fmla="*/ 49 w 86"/>
                <a:gd name="T85" fmla="*/ 67 h 83"/>
                <a:gd name="T86" fmla="*/ 49 w 86"/>
                <a:gd name="T87" fmla="*/ 74 h 83"/>
                <a:gd name="T88" fmla="*/ 54 w 86"/>
                <a:gd name="T89" fmla="*/ 79 h 83"/>
                <a:gd name="T90" fmla="*/ 61 w 86"/>
                <a:gd name="T91" fmla="*/ 79 h 83"/>
                <a:gd name="T92" fmla="*/ 66 w 86"/>
                <a:gd name="T93" fmla="*/ 74 h 83"/>
                <a:gd name="T94" fmla="*/ 66 w 86"/>
                <a:gd name="T95" fmla="*/ 67 h 83"/>
                <a:gd name="T96" fmla="*/ 61 w 86"/>
                <a:gd name="T97" fmla="*/ 61 h 83"/>
                <a:gd name="T98" fmla="*/ 74 w 86"/>
                <a:gd name="T99" fmla="*/ 22 h 83"/>
                <a:gd name="T100" fmla="*/ 80 w 86"/>
                <a:gd name="T101" fmla="*/ 20 h 83"/>
                <a:gd name="T102" fmla="*/ 83 w 86"/>
                <a:gd name="T103" fmla="*/ 13 h 83"/>
                <a:gd name="T104" fmla="*/ 80 w 86"/>
                <a:gd name="T105" fmla="*/ 6 h 83"/>
                <a:gd name="T106" fmla="*/ 74 w 86"/>
                <a:gd name="T107" fmla="*/ 3 h 83"/>
                <a:gd name="T108" fmla="*/ 67 w 86"/>
                <a:gd name="T109" fmla="*/ 6 h 83"/>
                <a:gd name="T110" fmla="*/ 64 w 86"/>
                <a:gd name="T111" fmla="*/ 13 h 83"/>
                <a:gd name="T112" fmla="*/ 67 w 86"/>
                <a:gd name="T113" fmla="*/ 20 h 83"/>
                <a:gd name="T114" fmla="*/ 74 w 86"/>
                <a:gd name="T115" fmla="*/ 2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83">
                  <a:moveTo>
                    <a:pt x="74" y="0"/>
                  </a:moveTo>
                  <a:cubicBezTo>
                    <a:pt x="75" y="0"/>
                    <a:pt x="77" y="0"/>
                    <a:pt x="78" y="1"/>
                  </a:cubicBezTo>
                  <a:cubicBezTo>
                    <a:pt x="80" y="2"/>
                    <a:pt x="81" y="2"/>
                    <a:pt x="83" y="4"/>
                  </a:cubicBezTo>
                  <a:cubicBezTo>
                    <a:pt x="84" y="5"/>
                    <a:pt x="85" y="6"/>
                    <a:pt x="85" y="8"/>
                  </a:cubicBezTo>
                  <a:cubicBezTo>
                    <a:pt x="86" y="9"/>
                    <a:pt x="86" y="11"/>
                    <a:pt x="86" y="13"/>
                  </a:cubicBezTo>
                  <a:cubicBezTo>
                    <a:pt x="86" y="14"/>
                    <a:pt x="86" y="16"/>
                    <a:pt x="85" y="18"/>
                  </a:cubicBezTo>
                  <a:cubicBezTo>
                    <a:pt x="85" y="19"/>
                    <a:pt x="84" y="21"/>
                    <a:pt x="83" y="22"/>
                  </a:cubicBezTo>
                  <a:cubicBezTo>
                    <a:pt x="81" y="23"/>
                    <a:pt x="80" y="24"/>
                    <a:pt x="78" y="25"/>
                  </a:cubicBezTo>
                  <a:cubicBezTo>
                    <a:pt x="77" y="25"/>
                    <a:pt x="75" y="26"/>
                    <a:pt x="74" y="26"/>
                  </a:cubicBezTo>
                  <a:cubicBezTo>
                    <a:pt x="72" y="26"/>
                    <a:pt x="71" y="25"/>
                    <a:pt x="70" y="25"/>
                  </a:cubicBezTo>
                  <a:cubicBezTo>
                    <a:pt x="69" y="25"/>
                    <a:pt x="68" y="24"/>
                    <a:pt x="67" y="24"/>
                  </a:cubicBezTo>
                  <a:cubicBezTo>
                    <a:pt x="66" y="23"/>
                    <a:pt x="65" y="23"/>
                    <a:pt x="65" y="22"/>
                  </a:cubicBezTo>
                  <a:cubicBezTo>
                    <a:pt x="64" y="21"/>
                    <a:pt x="63" y="20"/>
                    <a:pt x="62" y="19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6"/>
                    <a:pt x="25" y="37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6" y="39"/>
                    <a:pt x="25" y="39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5" y="42"/>
                    <a:pt x="25" y="42"/>
                    <a:pt x="25" y="43"/>
                  </a:cubicBezTo>
                  <a:cubicBezTo>
                    <a:pt x="24" y="43"/>
                    <a:pt x="24" y="44"/>
                    <a:pt x="24" y="44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1"/>
                    <a:pt x="49" y="61"/>
                    <a:pt x="50" y="60"/>
                  </a:cubicBezTo>
                  <a:cubicBezTo>
                    <a:pt x="51" y="59"/>
                    <a:pt x="51" y="59"/>
                    <a:pt x="52" y="59"/>
                  </a:cubicBezTo>
                  <a:cubicBezTo>
                    <a:pt x="53" y="58"/>
                    <a:pt x="54" y="58"/>
                    <a:pt x="55" y="58"/>
                  </a:cubicBezTo>
                  <a:cubicBezTo>
                    <a:pt x="56" y="58"/>
                    <a:pt x="57" y="57"/>
                    <a:pt x="58" y="57"/>
                  </a:cubicBezTo>
                  <a:cubicBezTo>
                    <a:pt x="59" y="57"/>
                    <a:pt x="61" y="58"/>
                    <a:pt x="63" y="58"/>
                  </a:cubicBezTo>
                  <a:cubicBezTo>
                    <a:pt x="64" y="59"/>
                    <a:pt x="65" y="60"/>
                    <a:pt x="67" y="61"/>
                  </a:cubicBezTo>
                  <a:cubicBezTo>
                    <a:pt x="68" y="62"/>
                    <a:pt x="69" y="64"/>
                    <a:pt x="69" y="65"/>
                  </a:cubicBezTo>
                  <a:cubicBezTo>
                    <a:pt x="70" y="67"/>
                    <a:pt x="70" y="68"/>
                    <a:pt x="70" y="70"/>
                  </a:cubicBezTo>
                  <a:cubicBezTo>
                    <a:pt x="70" y="72"/>
                    <a:pt x="70" y="74"/>
                    <a:pt x="69" y="75"/>
                  </a:cubicBezTo>
                  <a:cubicBezTo>
                    <a:pt x="69" y="77"/>
                    <a:pt x="68" y="78"/>
                    <a:pt x="67" y="79"/>
                  </a:cubicBezTo>
                  <a:cubicBezTo>
                    <a:pt x="65" y="80"/>
                    <a:pt x="64" y="81"/>
                    <a:pt x="63" y="82"/>
                  </a:cubicBezTo>
                  <a:cubicBezTo>
                    <a:pt x="61" y="83"/>
                    <a:pt x="59" y="83"/>
                    <a:pt x="58" y="83"/>
                  </a:cubicBezTo>
                  <a:cubicBezTo>
                    <a:pt x="56" y="83"/>
                    <a:pt x="54" y="83"/>
                    <a:pt x="53" y="82"/>
                  </a:cubicBezTo>
                  <a:cubicBezTo>
                    <a:pt x="51" y="81"/>
                    <a:pt x="50" y="80"/>
                    <a:pt x="49" y="79"/>
                  </a:cubicBezTo>
                  <a:cubicBezTo>
                    <a:pt x="47" y="78"/>
                    <a:pt x="46" y="77"/>
                    <a:pt x="46" y="75"/>
                  </a:cubicBezTo>
                  <a:cubicBezTo>
                    <a:pt x="45" y="74"/>
                    <a:pt x="45" y="72"/>
                    <a:pt x="45" y="70"/>
                  </a:cubicBezTo>
                  <a:cubicBezTo>
                    <a:pt x="45" y="70"/>
                    <a:pt x="45" y="69"/>
                    <a:pt x="45" y="69"/>
                  </a:cubicBezTo>
                  <a:cubicBezTo>
                    <a:pt x="45" y="68"/>
                    <a:pt x="45" y="68"/>
                    <a:pt x="45" y="67"/>
                  </a:cubicBezTo>
                  <a:cubicBezTo>
                    <a:pt x="45" y="67"/>
                    <a:pt x="45" y="66"/>
                    <a:pt x="46" y="66"/>
                  </a:cubicBezTo>
                  <a:cubicBezTo>
                    <a:pt x="46" y="65"/>
                    <a:pt x="46" y="65"/>
                    <a:pt x="46" y="64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1" y="48"/>
                    <a:pt x="20" y="49"/>
                  </a:cubicBezTo>
                  <a:cubicBezTo>
                    <a:pt x="19" y="49"/>
                    <a:pt x="19" y="50"/>
                    <a:pt x="18" y="50"/>
                  </a:cubicBezTo>
                  <a:cubicBezTo>
                    <a:pt x="17" y="50"/>
                    <a:pt x="16" y="51"/>
                    <a:pt x="15" y="51"/>
                  </a:cubicBezTo>
                  <a:cubicBezTo>
                    <a:pt x="15" y="51"/>
                    <a:pt x="14" y="51"/>
                    <a:pt x="13" y="51"/>
                  </a:cubicBezTo>
                  <a:cubicBezTo>
                    <a:pt x="11" y="51"/>
                    <a:pt x="9" y="51"/>
                    <a:pt x="8" y="50"/>
                  </a:cubicBezTo>
                  <a:cubicBezTo>
                    <a:pt x="6" y="49"/>
                    <a:pt x="5" y="48"/>
                    <a:pt x="4" y="47"/>
                  </a:cubicBezTo>
                  <a:cubicBezTo>
                    <a:pt x="3" y="46"/>
                    <a:pt x="2" y="45"/>
                    <a:pt x="1" y="43"/>
                  </a:cubicBezTo>
                  <a:cubicBezTo>
                    <a:pt x="0" y="42"/>
                    <a:pt x="0" y="40"/>
                    <a:pt x="0" y="38"/>
                  </a:cubicBezTo>
                  <a:cubicBezTo>
                    <a:pt x="0" y="37"/>
                    <a:pt x="0" y="35"/>
                    <a:pt x="1" y="33"/>
                  </a:cubicBezTo>
                  <a:cubicBezTo>
                    <a:pt x="2" y="32"/>
                    <a:pt x="3" y="30"/>
                    <a:pt x="4" y="29"/>
                  </a:cubicBezTo>
                  <a:cubicBezTo>
                    <a:pt x="5" y="28"/>
                    <a:pt x="6" y="27"/>
                    <a:pt x="8" y="26"/>
                  </a:cubicBezTo>
                  <a:cubicBezTo>
                    <a:pt x="9" y="26"/>
                    <a:pt x="11" y="26"/>
                    <a:pt x="13" y="26"/>
                  </a:cubicBezTo>
                  <a:cubicBezTo>
                    <a:pt x="14" y="26"/>
                    <a:pt x="15" y="26"/>
                    <a:pt x="16" y="26"/>
                  </a:cubicBezTo>
                  <a:cubicBezTo>
                    <a:pt x="17" y="26"/>
                    <a:pt x="18" y="27"/>
                    <a:pt x="19" y="27"/>
                  </a:cubicBezTo>
                  <a:cubicBezTo>
                    <a:pt x="20" y="28"/>
                    <a:pt x="21" y="29"/>
                    <a:pt x="22" y="29"/>
                  </a:cubicBezTo>
                  <a:cubicBezTo>
                    <a:pt x="23" y="30"/>
                    <a:pt x="23" y="31"/>
                    <a:pt x="24" y="3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5"/>
                    <a:pt x="61" y="14"/>
                  </a:cubicBezTo>
                  <a:cubicBezTo>
                    <a:pt x="61" y="14"/>
                    <a:pt x="61" y="13"/>
                    <a:pt x="61" y="13"/>
                  </a:cubicBezTo>
                  <a:cubicBezTo>
                    <a:pt x="61" y="11"/>
                    <a:pt x="61" y="9"/>
                    <a:pt x="62" y="8"/>
                  </a:cubicBezTo>
                  <a:cubicBezTo>
                    <a:pt x="62" y="6"/>
                    <a:pt x="63" y="5"/>
                    <a:pt x="65" y="4"/>
                  </a:cubicBezTo>
                  <a:cubicBezTo>
                    <a:pt x="66" y="2"/>
                    <a:pt x="67" y="2"/>
                    <a:pt x="69" y="1"/>
                  </a:cubicBezTo>
                  <a:cubicBezTo>
                    <a:pt x="70" y="0"/>
                    <a:pt x="72" y="0"/>
                    <a:pt x="74" y="0"/>
                  </a:cubicBezTo>
                  <a:close/>
                  <a:moveTo>
                    <a:pt x="13" y="48"/>
                  </a:moveTo>
                  <a:cubicBezTo>
                    <a:pt x="14" y="48"/>
                    <a:pt x="15" y="48"/>
                    <a:pt x="17" y="47"/>
                  </a:cubicBezTo>
                  <a:cubicBezTo>
                    <a:pt x="18" y="47"/>
                    <a:pt x="19" y="46"/>
                    <a:pt x="20" y="45"/>
                  </a:cubicBezTo>
                  <a:cubicBezTo>
                    <a:pt x="20" y="44"/>
                    <a:pt x="21" y="43"/>
                    <a:pt x="22" y="42"/>
                  </a:cubicBezTo>
                  <a:cubicBezTo>
                    <a:pt x="22" y="41"/>
                    <a:pt x="22" y="40"/>
                    <a:pt x="22" y="38"/>
                  </a:cubicBezTo>
                  <a:cubicBezTo>
                    <a:pt x="22" y="37"/>
                    <a:pt x="22" y="36"/>
                    <a:pt x="22" y="35"/>
                  </a:cubicBezTo>
                  <a:cubicBezTo>
                    <a:pt x="21" y="33"/>
                    <a:pt x="20" y="32"/>
                    <a:pt x="20" y="32"/>
                  </a:cubicBezTo>
                  <a:cubicBezTo>
                    <a:pt x="19" y="31"/>
                    <a:pt x="18" y="30"/>
                    <a:pt x="17" y="29"/>
                  </a:cubicBezTo>
                  <a:cubicBezTo>
                    <a:pt x="15" y="29"/>
                    <a:pt x="14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30"/>
                    <a:pt x="7" y="31"/>
                    <a:pt x="6" y="32"/>
                  </a:cubicBezTo>
                  <a:cubicBezTo>
                    <a:pt x="5" y="32"/>
                    <a:pt x="4" y="33"/>
                    <a:pt x="4" y="35"/>
                  </a:cubicBezTo>
                  <a:cubicBezTo>
                    <a:pt x="3" y="36"/>
                    <a:pt x="3" y="37"/>
                    <a:pt x="3" y="38"/>
                  </a:cubicBezTo>
                  <a:cubicBezTo>
                    <a:pt x="3" y="40"/>
                    <a:pt x="3" y="41"/>
                    <a:pt x="4" y="42"/>
                  </a:cubicBezTo>
                  <a:cubicBezTo>
                    <a:pt x="4" y="43"/>
                    <a:pt x="5" y="44"/>
                    <a:pt x="6" y="45"/>
                  </a:cubicBezTo>
                  <a:cubicBezTo>
                    <a:pt x="7" y="46"/>
                    <a:pt x="8" y="47"/>
                    <a:pt x="9" y="47"/>
                  </a:cubicBezTo>
                  <a:cubicBezTo>
                    <a:pt x="10" y="48"/>
                    <a:pt x="11" y="48"/>
                    <a:pt x="13" y="48"/>
                  </a:cubicBezTo>
                  <a:close/>
                  <a:moveTo>
                    <a:pt x="58" y="61"/>
                  </a:moveTo>
                  <a:cubicBezTo>
                    <a:pt x="56" y="61"/>
                    <a:pt x="55" y="61"/>
                    <a:pt x="54" y="61"/>
                  </a:cubicBezTo>
                  <a:cubicBezTo>
                    <a:pt x="53" y="62"/>
                    <a:pt x="52" y="63"/>
                    <a:pt x="51" y="63"/>
                  </a:cubicBezTo>
                  <a:cubicBezTo>
                    <a:pt x="50" y="64"/>
                    <a:pt x="49" y="65"/>
                    <a:pt x="49" y="67"/>
                  </a:cubicBezTo>
                  <a:cubicBezTo>
                    <a:pt x="48" y="68"/>
                    <a:pt x="48" y="69"/>
                    <a:pt x="48" y="70"/>
                  </a:cubicBezTo>
                  <a:cubicBezTo>
                    <a:pt x="48" y="72"/>
                    <a:pt x="48" y="73"/>
                    <a:pt x="49" y="74"/>
                  </a:cubicBezTo>
                  <a:cubicBezTo>
                    <a:pt x="49" y="75"/>
                    <a:pt x="50" y="76"/>
                    <a:pt x="51" y="77"/>
                  </a:cubicBezTo>
                  <a:cubicBezTo>
                    <a:pt x="52" y="78"/>
                    <a:pt x="53" y="79"/>
                    <a:pt x="54" y="79"/>
                  </a:cubicBezTo>
                  <a:cubicBezTo>
                    <a:pt x="55" y="80"/>
                    <a:pt x="56" y="80"/>
                    <a:pt x="58" y="80"/>
                  </a:cubicBezTo>
                  <a:cubicBezTo>
                    <a:pt x="59" y="80"/>
                    <a:pt x="60" y="80"/>
                    <a:pt x="61" y="79"/>
                  </a:cubicBezTo>
                  <a:cubicBezTo>
                    <a:pt x="62" y="79"/>
                    <a:pt x="63" y="78"/>
                    <a:pt x="64" y="77"/>
                  </a:cubicBezTo>
                  <a:cubicBezTo>
                    <a:pt x="65" y="76"/>
                    <a:pt x="66" y="75"/>
                    <a:pt x="66" y="74"/>
                  </a:cubicBezTo>
                  <a:cubicBezTo>
                    <a:pt x="67" y="73"/>
                    <a:pt x="67" y="72"/>
                    <a:pt x="67" y="70"/>
                  </a:cubicBezTo>
                  <a:cubicBezTo>
                    <a:pt x="67" y="69"/>
                    <a:pt x="67" y="68"/>
                    <a:pt x="66" y="67"/>
                  </a:cubicBezTo>
                  <a:cubicBezTo>
                    <a:pt x="66" y="65"/>
                    <a:pt x="65" y="64"/>
                    <a:pt x="64" y="63"/>
                  </a:cubicBezTo>
                  <a:cubicBezTo>
                    <a:pt x="63" y="63"/>
                    <a:pt x="62" y="62"/>
                    <a:pt x="61" y="61"/>
                  </a:cubicBezTo>
                  <a:cubicBezTo>
                    <a:pt x="60" y="61"/>
                    <a:pt x="59" y="61"/>
                    <a:pt x="58" y="61"/>
                  </a:cubicBezTo>
                  <a:close/>
                  <a:moveTo>
                    <a:pt x="74" y="22"/>
                  </a:moveTo>
                  <a:cubicBezTo>
                    <a:pt x="75" y="22"/>
                    <a:pt x="76" y="22"/>
                    <a:pt x="77" y="22"/>
                  </a:cubicBezTo>
                  <a:cubicBezTo>
                    <a:pt x="78" y="21"/>
                    <a:pt x="79" y="20"/>
                    <a:pt x="80" y="20"/>
                  </a:cubicBezTo>
                  <a:cubicBezTo>
                    <a:pt x="81" y="19"/>
                    <a:pt x="82" y="18"/>
                    <a:pt x="82" y="16"/>
                  </a:cubicBezTo>
                  <a:cubicBezTo>
                    <a:pt x="83" y="15"/>
                    <a:pt x="83" y="14"/>
                    <a:pt x="83" y="13"/>
                  </a:cubicBezTo>
                  <a:cubicBezTo>
                    <a:pt x="83" y="11"/>
                    <a:pt x="83" y="10"/>
                    <a:pt x="82" y="9"/>
                  </a:cubicBezTo>
                  <a:cubicBezTo>
                    <a:pt x="82" y="8"/>
                    <a:pt x="81" y="7"/>
                    <a:pt x="80" y="6"/>
                  </a:cubicBezTo>
                  <a:cubicBezTo>
                    <a:pt x="79" y="5"/>
                    <a:pt x="78" y="4"/>
                    <a:pt x="77" y="4"/>
                  </a:cubicBezTo>
                  <a:cubicBezTo>
                    <a:pt x="76" y="3"/>
                    <a:pt x="75" y="3"/>
                    <a:pt x="74" y="3"/>
                  </a:cubicBezTo>
                  <a:cubicBezTo>
                    <a:pt x="72" y="3"/>
                    <a:pt x="71" y="3"/>
                    <a:pt x="70" y="4"/>
                  </a:cubicBezTo>
                  <a:cubicBezTo>
                    <a:pt x="69" y="4"/>
                    <a:pt x="68" y="5"/>
                    <a:pt x="67" y="6"/>
                  </a:cubicBezTo>
                  <a:cubicBezTo>
                    <a:pt x="66" y="7"/>
                    <a:pt x="65" y="8"/>
                    <a:pt x="65" y="9"/>
                  </a:cubicBezTo>
                  <a:cubicBezTo>
                    <a:pt x="64" y="10"/>
                    <a:pt x="64" y="11"/>
                    <a:pt x="64" y="13"/>
                  </a:cubicBezTo>
                  <a:cubicBezTo>
                    <a:pt x="64" y="14"/>
                    <a:pt x="64" y="15"/>
                    <a:pt x="65" y="16"/>
                  </a:cubicBezTo>
                  <a:cubicBezTo>
                    <a:pt x="65" y="18"/>
                    <a:pt x="66" y="19"/>
                    <a:pt x="67" y="20"/>
                  </a:cubicBezTo>
                  <a:cubicBezTo>
                    <a:pt x="68" y="20"/>
                    <a:pt x="69" y="21"/>
                    <a:pt x="70" y="22"/>
                  </a:cubicBezTo>
                  <a:cubicBezTo>
                    <a:pt x="71" y="22"/>
                    <a:pt x="72" y="22"/>
                    <a:pt x="74" y="22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311696" y="2113746"/>
              <a:ext cx="288925" cy="288925"/>
            </a:xfrm>
            <a:custGeom>
              <a:avLst/>
              <a:gdLst>
                <a:gd name="T0" fmla="*/ 0 w 77"/>
                <a:gd name="T1" fmla="*/ 0 h 77"/>
                <a:gd name="T2" fmla="*/ 77 w 77"/>
                <a:gd name="T3" fmla="*/ 0 h 77"/>
                <a:gd name="T4" fmla="*/ 77 w 77"/>
                <a:gd name="T5" fmla="*/ 77 h 77"/>
                <a:gd name="T6" fmla="*/ 0 w 77"/>
                <a:gd name="T7" fmla="*/ 77 h 77"/>
                <a:gd name="T8" fmla="*/ 0 w 77"/>
                <a:gd name="T9" fmla="*/ 0 h 77"/>
                <a:gd name="T10" fmla="*/ 73 w 77"/>
                <a:gd name="T11" fmla="*/ 74 h 77"/>
                <a:gd name="T12" fmla="*/ 73 w 77"/>
                <a:gd name="T13" fmla="*/ 3 h 77"/>
                <a:gd name="T14" fmla="*/ 3 w 77"/>
                <a:gd name="T15" fmla="*/ 3 h 77"/>
                <a:gd name="T16" fmla="*/ 3 w 77"/>
                <a:gd name="T17" fmla="*/ 74 h 77"/>
                <a:gd name="T18" fmla="*/ 73 w 77"/>
                <a:gd name="T19" fmla="*/ 74 h 77"/>
                <a:gd name="T20" fmla="*/ 17 w 77"/>
                <a:gd name="T21" fmla="*/ 31 h 77"/>
                <a:gd name="T22" fmla="*/ 17 w 77"/>
                <a:gd name="T23" fmla="*/ 20 h 77"/>
                <a:gd name="T24" fmla="*/ 14 w 77"/>
                <a:gd name="T25" fmla="*/ 20 h 77"/>
                <a:gd name="T26" fmla="*/ 14 w 77"/>
                <a:gd name="T27" fmla="*/ 16 h 77"/>
                <a:gd name="T28" fmla="*/ 24 w 77"/>
                <a:gd name="T29" fmla="*/ 16 h 77"/>
                <a:gd name="T30" fmla="*/ 24 w 77"/>
                <a:gd name="T31" fmla="*/ 20 h 77"/>
                <a:gd name="T32" fmla="*/ 21 w 77"/>
                <a:gd name="T33" fmla="*/ 20 h 77"/>
                <a:gd name="T34" fmla="*/ 21 w 77"/>
                <a:gd name="T35" fmla="*/ 31 h 77"/>
                <a:gd name="T36" fmla="*/ 22 w 77"/>
                <a:gd name="T37" fmla="*/ 38 h 77"/>
                <a:gd name="T38" fmla="*/ 26 w 77"/>
                <a:gd name="T39" fmla="*/ 43 h 77"/>
                <a:gd name="T40" fmla="*/ 31 w 77"/>
                <a:gd name="T41" fmla="*/ 47 h 77"/>
                <a:gd name="T42" fmla="*/ 38 w 77"/>
                <a:gd name="T43" fmla="*/ 48 h 77"/>
                <a:gd name="T44" fmla="*/ 45 w 77"/>
                <a:gd name="T45" fmla="*/ 47 h 77"/>
                <a:gd name="T46" fmla="*/ 51 w 77"/>
                <a:gd name="T47" fmla="*/ 43 h 77"/>
                <a:gd name="T48" fmla="*/ 54 w 77"/>
                <a:gd name="T49" fmla="*/ 38 h 77"/>
                <a:gd name="T50" fmla="*/ 56 w 77"/>
                <a:gd name="T51" fmla="*/ 31 h 77"/>
                <a:gd name="T52" fmla="*/ 56 w 77"/>
                <a:gd name="T53" fmla="*/ 20 h 77"/>
                <a:gd name="T54" fmla="*/ 53 w 77"/>
                <a:gd name="T55" fmla="*/ 20 h 77"/>
                <a:gd name="T56" fmla="*/ 53 w 77"/>
                <a:gd name="T57" fmla="*/ 16 h 77"/>
                <a:gd name="T58" fmla="*/ 62 w 77"/>
                <a:gd name="T59" fmla="*/ 16 h 77"/>
                <a:gd name="T60" fmla="*/ 62 w 77"/>
                <a:gd name="T61" fmla="*/ 20 h 77"/>
                <a:gd name="T62" fmla="*/ 59 w 77"/>
                <a:gd name="T63" fmla="*/ 20 h 77"/>
                <a:gd name="T64" fmla="*/ 59 w 77"/>
                <a:gd name="T65" fmla="*/ 31 h 77"/>
                <a:gd name="T66" fmla="*/ 57 w 77"/>
                <a:gd name="T67" fmla="*/ 39 h 77"/>
                <a:gd name="T68" fmla="*/ 53 w 77"/>
                <a:gd name="T69" fmla="*/ 45 h 77"/>
                <a:gd name="T70" fmla="*/ 46 w 77"/>
                <a:gd name="T71" fmla="*/ 50 h 77"/>
                <a:gd name="T72" fmla="*/ 38 w 77"/>
                <a:gd name="T73" fmla="*/ 51 h 77"/>
                <a:gd name="T74" fmla="*/ 30 w 77"/>
                <a:gd name="T75" fmla="*/ 50 h 77"/>
                <a:gd name="T76" fmla="*/ 24 w 77"/>
                <a:gd name="T77" fmla="*/ 45 h 77"/>
                <a:gd name="T78" fmla="*/ 19 w 77"/>
                <a:gd name="T79" fmla="*/ 39 h 77"/>
                <a:gd name="T80" fmla="*/ 17 w 77"/>
                <a:gd name="T81" fmla="*/ 3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0"/>
                  </a:lnTo>
                  <a:close/>
                  <a:moveTo>
                    <a:pt x="73" y="74"/>
                  </a:moveTo>
                  <a:cubicBezTo>
                    <a:pt x="73" y="3"/>
                    <a:pt x="73" y="3"/>
                    <a:pt x="7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74"/>
                    <a:pt x="3" y="74"/>
                    <a:pt x="3" y="74"/>
                  </a:cubicBezTo>
                  <a:lnTo>
                    <a:pt x="73" y="74"/>
                  </a:lnTo>
                  <a:close/>
                  <a:moveTo>
                    <a:pt x="17" y="3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3"/>
                    <a:pt x="21" y="35"/>
                    <a:pt x="22" y="38"/>
                  </a:cubicBezTo>
                  <a:cubicBezTo>
                    <a:pt x="23" y="40"/>
                    <a:pt x="24" y="42"/>
                    <a:pt x="26" y="43"/>
                  </a:cubicBezTo>
                  <a:cubicBezTo>
                    <a:pt x="27" y="45"/>
                    <a:pt x="29" y="46"/>
                    <a:pt x="31" y="47"/>
                  </a:cubicBezTo>
                  <a:cubicBezTo>
                    <a:pt x="33" y="48"/>
                    <a:pt x="36" y="48"/>
                    <a:pt x="38" y="48"/>
                  </a:cubicBezTo>
                  <a:cubicBezTo>
                    <a:pt x="41" y="48"/>
                    <a:pt x="43" y="48"/>
                    <a:pt x="45" y="47"/>
                  </a:cubicBezTo>
                  <a:cubicBezTo>
                    <a:pt x="47" y="46"/>
                    <a:pt x="49" y="45"/>
                    <a:pt x="51" y="43"/>
                  </a:cubicBezTo>
                  <a:cubicBezTo>
                    <a:pt x="52" y="42"/>
                    <a:pt x="53" y="40"/>
                    <a:pt x="54" y="38"/>
                  </a:cubicBezTo>
                  <a:cubicBezTo>
                    <a:pt x="55" y="35"/>
                    <a:pt x="56" y="33"/>
                    <a:pt x="56" y="3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3"/>
                    <a:pt x="58" y="36"/>
                    <a:pt x="57" y="39"/>
                  </a:cubicBezTo>
                  <a:cubicBezTo>
                    <a:pt x="56" y="41"/>
                    <a:pt x="55" y="44"/>
                    <a:pt x="53" y="45"/>
                  </a:cubicBezTo>
                  <a:cubicBezTo>
                    <a:pt x="51" y="47"/>
                    <a:pt x="49" y="49"/>
                    <a:pt x="46" y="50"/>
                  </a:cubicBezTo>
                  <a:cubicBezTo>
                    <a:pt x="44" y="51"/>
                    <a:pt x="41" y="51"/>
                    <a:pt x="38" y="51"/>
                  </a:cubicBezTo>
                  <a:cubicBezTo>
                    <a:pt x="35" y="51"/>
                    <a:pt x="33" y="51"/>
                    <a:pt x="30" y="50"/>
                  </a:cubicBezTo>
                  <a:cubicBezTo>
                    <a:pt x="28" y="49"/>
                    <a:pt x="25" y="47"/>
                    <a:pt x="24" y="45"/>
                  </a:cubicBezTo>
                  <a:cubicBezTo>
                    <a:pt x="22" y="44"/>
                    <a:pt x="20" y="41"/>
                    <a:pt x="19" y="39"/>
                  </a:cubicBezTo>
                  <a:cubicBezTo>
                    <a:pt x="18" y="36"/>
                    <a:pt x="17" y="33"/>
                    <a:pt x="17" y="31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833983" y="2135971"/>
              <a:ext cx="322263" cy="244475"/>
            </a:xfrm>
            <a:custGeom>
              <a:avLst/>
              <a:gdLst>
                <a:gd name="T0" fmla="*/ 56 w 86"/>
                <a:gd name="T1" fmla="*/ 1 h 65"/>
                <a:gd name="T2" fmla="*/ 78 w 86"/>
                <a:gd name="T3" fmla="*/ 13 h 65"/>
                <a:gd name="T4" fmla="*/ 84 w 86"/>
                <a:gd name="T5" fmla="*/ 25 h 65"/>
                <a:gd name="T6" fmla="*/ 67 w 86"/>
                <a:gd name="T7" fmla="*/ 9 h 65"/>
                <a:gd name="T8" fmla="*/ 43 w 86"/>
                <a:gd name="T9" fmla="*/ 3 h 65"/>
                <a:gd name="T10" fmla="*/ 20 w 86"/>
                <a:gd name="T11" fmla="*/ 9 h 65"/>
                <a:gd name="T12" fmla="*/ 2 w 86"/>
                <a:gd name="T13" fmla="*/ 25 h 65"/>
                <a:gd name="T14" fmla="*/ 8 w 86"/>
                <a:gd name="T15" fmla="*/ 13 h 65"/>
                <a:gd name="T16" fmla="*/ 30 w 86"/>
                <a:gd name="T17" fmla="*/ 1 h 65"/>
                <a:gd name="T18" fmla="*/ 43 w 86"/>
                <a:gd name="T19" fmla="*/ 13 h 65"/>
                <a:gd name="T20" fmla="*/ 63 w 86"/>
                <a:gd name="T21" fmla="*/ 18 h 65"/>
                <a:gd name="T22" fmla="*/ 77 w 86"/>
                <a:gd name="T23" fmla="*/ 31 h 65"/>
                <a:gd name="T24" fmla="*/ 69 w 86"/>
                <a:gd name="T25" fmla="*/ 26 h 65"/>
                <a:gd name="T26" fmla="*/ 53 w 86"/>
                <a:gd name="T27" fmla="*/ 17 h 65"/>
                <a:gd name="T28" fmla="*/ 33 w 86"/>
                <a:gd name="T29" fmla="*/ 17 h 65"/>
                <a:gd name="T30" fmla="*/ 17 w 86"/>
                <a:gd name="T31" fmla="*/ 27 h 65"/>
                <a:gd name="T32" fmla="*/ 9 w 86"/>
                <a:gd name="T33" fmla="*/ 32 h 65"/>
                <a:gd name="T34" fmla="*/ 23 w 86"/>
                <a:gd name="T35" fmla="*/ 18 h 65"/>
                <a:gd name="T36" fmla="*/ 43 w 86"/>
                <a:gd name="T37" fmla="*/ 13 h 65"/>
                <a:gd name="T38" fmla="*/ 51 w 86"/>
                <a:gd name="T39" fmla="*/ 27 h 65"/>
                <a:gd name="T40" fmla="*/ 63 w 86"/>
                <a:gd name="T41" fmla="*/ 35 h 65"/>
                <a:gd name="T42" fmla="*/ 65 w 86"/>
                <a:gd name="T43" fmla="*/ 43 h 65"/>
                <a:gd name="T44" fmla="*/ 56 w 86"/>
                <a:gd name="T45" fmla="*/ 33 h 65"/>
                <a:gd name="T46" fmla="*/ 43 w 86"/>
                <a:gd name="T47" fmla="*/ 29 h 65"/>
                <a:gd name="T48" fmla="*/ 30 w 86"/>
                <a:gd name="T49" fmla="*/ 33 h 65"/>
                <a:gd name="T50" fmla="*/ 21 w 86"/>
                <a:gd name="T51" fmla="*/ 43 h 65"/>
                <a:gd name="T52" fmla="*/ 23 w 86"/>
                <a:gd name="T53" fmla="*/ 35 h 65"/>
                <a:gd name="T54" fmla="*/ 35 w 86"/>
                <a:gd name="T55" fmla="*/ 27 h 65"/>
                <a:gd name="T56" fmla="*/ 43 w 86"/>
                <a:gd name="T57" fmla="*/ 40 h 65"/>
                <a:gd name="T58" fmla="*/ 52 w 86"/>
                <a:gd name="T59" fmla="*/ 44 h 65"/>
                <a:gd name="T60" fmla="*/ 56 w 86"/>
                <a:gd name="T61" fmla="*/ 53 h 65"/>
                <a:gd name="T62" fmla="*/ 52 w 86"/>
                <a:gd name="T63" fmla="*/ 62 h 65"/>
                <a:gd name="T64" fmla="*/ 43 w 86"/>
                <a:gd name="T65" fmla="*/ 65 h 65"/>
                <a:gd name="T66" fmla="*/ 34 w 86"/>
                <a:gd name="T67" fmla="*/ 62 h 65"/>
                <a:gd name="T68" fmla="*/ 30 w 86"/>
                <a:gd name="T69" fmla="*/ 53 h 65"/>
                <a:gd name="T70" fmla="*/ 34 w 86"/>
                <a:gd name="T71" fmla="*/ 44 h 65"/>
                <a:gd name="T72" fmla="*/ 43 w 86"/>
                <a:gd name="T73" fmla="*/ 40 h 65"/>
                <a:gd name="T74" fmla="*/ 47 w 86"/>
                <a:gd name="T75" fmla="*/ 62 h 65"/>
                <a:gd name="T76" fmla="*/ 52 w 86"/>
                <a:gd name="T77" fmla="*/ 56 h 65"/>
                <a:gd name="T78" fmla="*/ 52 w 86"/>
                <a:gd name="T79" fmla="*/ 49 h 65"/>
                <a:gd name="T80" fmla="*/ 47 w 86"/>
                <a:gd name="T81" fmla="*/ 44 h 65"/>
                <a:gd name="T82" fmla="*/ 39 w 86"/>
                <a:gd name="T83" fmla="*/ 44 h 65"/>
                <a:gd name="T84" fmla="*/ 34 w 86"/>
                <a:gd name="T85" fmla="*/ 49 h 65"/>
                <a:gd name="T86" fmla="*/ 34 w 86"/>
                <a:gd name="T87" fmla="*/ 56 h 65"/>
                <a:gd name="T88" fmla="*/ 39 w 86"/>
                <a:gd name="T8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65">
                  <a:moveTo>
                    <a:pt x="43" y="0"/>
                  </a:moveTo>
                  <a:cubicBezTo>
                    <a:pt x="48" y="0"/>
                    <a:pt x="52" y="0"/>
                    <a:pt x="56" y="1"/>
                  </a:cubicBezTo>
                  <a:cubicBezTo>
                    <a:pt x="60" y="3"/>
                    <a:pt x="64" y="4"/>
                    <a:pt x="68" y="6"/>
                  </a:cubicBezTo>
                  <a:cubicBezTo>
                    <a:pt x="72" y="8"/>
                    <a:pt x="75" y="10"/>
                    <a:pt x="78" y="13"/>
                  </a:cubicBezTo>
                  <a:cubicBezTo>
                    <a:pt x="81" y="16"/>
                    <a:pt x="84" y="19"/>
                    <a:pt x="86" y="22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2" y="21"/>
                    <a:pt x="79" y="18"/>
                    <a:pt x="76" y="16"/>
                  </a:cubicBezTo>
                  <a:cubicBezTo>
                    <a:pt x="73" y="13"/>
                    <a:pt x="70" y="11"/>
                    <a:pt x="67" y="9"/>
                  </a:cubicBezTo>
                  <a:cubicBezTo>
                    <a:pt x="63" y="7"/>
                    <a:pt x="59" y="6"/>
                    <a:pt x="55" y="5"/>
                  </a:cubicBezTo>
                  <a:cubicBezTo>
                    <a:pt x="51" y="4"/>
                    <a:pt x="47" y="3"/>
                    <a:pt x="43" y="3"/>
                  </a:cubicBezTo>
                  <a:cubicBezTo>
                    <a:pt x="39" y="3"/>
                    <a:pt x="35" y="4"/>
                    <a:pt x="31" y="5"/>
                  </a:cubicBezTo>
                  <a:cubicBezTo>
                    <a:pt x="27" y="6"/>
                    <a:pt x="23" y="7"/>
                    <a:pt x="20" y="9"/>
                  </a:cubicBezTo>
                  <a:cubicBezTo>
                    <a:pt x="16" y="11"/>
                    <a:pt x="13" y="13"/>
                    <a:pt x="10" y="16"/>
                  </a:cubicBezTo>
                  <a:cubicBezTo>
                    <a:pt x="7" y="18"/>
                    <a:pt x="5" y="21"/>
                    <a:pt x="2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" y="19"/>
                    <a:pt x="5" y="16"/>
                    <a:pt x="8" y="13"/>
                  </a:cubicBezTo>
                  <a:cubicBezTo>
                    <a:pt x="11" y="10"/>
                    <a:pt x="15" y="8"/>
                    <a:pt x="19" y="6"/>
                  </a:cubicBezTo>
                  <a:cubicBezTo>
                    <a:pt x="22" y="4"/>
                    <a:pt x="26" y="3"/>
                    <a:pt x="30" y="1"/>
                  </a:cubicBezTo>
                  <a:cubicBezTo>
                    <a:pt x="34" y="0"/>
                    <a:pt x="39" y="0"/>
                    <a:pt x="43" y="0"/>
                  </a:cubicBezTo>
                  <a:close/>
                  <a:moveTo>
                    <a:pt x="43" y="13"/>
                  </a:moveTo>
                  <a:cubicBezTo>
                    <a:pt x="47" y="13"/>
                    <a:pt x="50" y="13"/>
                    <a:pt x="54" y="14"/>
                  </a:cubicBezTo>
                  <a:cubicBezTo>
                    <a:pt x="57" y="15"/>
                    <a:pt x="60" y="16"/>
                    <a:pt x="63" y="18"/>
                  </a:cubicBezTo>
                  <a:cubicBezTo>
                    <a:pt x="66" y="19"/>
                    <a:pt x="68" y="21"/>
                    <a:pt x="71" y="24"/>
                  </a:cubicBezTo>
                  <a:cubicBezTo>
                    <a:pt x="73" y="26"/>
                    <a:pt x="75" y="29"/>
                    <a:pt x="77" y="31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3" y="31"/>
                    <a:pt x="71" y="29"/>
                    <a:pt x="69" y="26"/>
                  </a:cubicBezTo>
                  <a:cubicBezTo>
                    <a:pt x="67" y="24"/>
                    <a:pt x="64" y="22"/>
                    <a:pt x="62" y="21"/>
                  </a:cubicBezTo>
                  <a:cubicBezTo>
                    <a:pt x="59" y="19"/>
                    <a:pt x="56" y="18"/>
                    <a:pt x="53" y="17"/>
                  </a:cubicBezTo>
                  <a:cubicBezTo>
                    <a:pt x="50" y="16"/>
                    <a:pt x="47" y="16"/>
                    <a:pt x="43" y="16"/>
                  </a:cubicBezTo>
                  <a:cubicBezTo>
                    <a:pt x="40" y="16"/>
                    <a:pt x="37" y="16"/>
                    <a:pt x="33" y="17"/>
                  </a:cubicBezTo>
                  <a:cubicBezTo>
                    <a:pt x="30" y="18"/>
                    <a:pt x="28" y="19"/>
                    <a:pt x="25" y="21"/>
                  </a:cubicBezTo>
                  <a:cubicBezTo>
                    <a:pt x="22" y="22"/>
                    <a:pt x="20" y="24"/>
                    <a:pt x="17" y="27"/>
                  </a:cubicBezTo>
                  <a:cubicBezTo>
                    <a:pt x="15" y="29"/>
                    <a:pt x="13" y="31"/>
                    <a:pt x="12" y="34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29"/>
                    <a:pt x="13" y="26"/>
                    <a:pt x="15" y="24"/>
                  </a:cubicBezTo>
                  <a:cubicBezTo>
                    <a:pt x="18" y="21"/>
                    <a:pt x="21" y="19"/>
                    <a:pt x="23" y="18"/>
                  </a:cubicBezTo>
                  <a:cubicBezTo>
                    <a:pt x="26" y="16"/>
                    <a:pt x="29" y="15"/>
                    <a:pt x="33" y="14"/>
                  </a:cubicBezTo>
                  <a:cubicBezTo>
                    <a:pt x="36" y="13"/>
                    <a:pt x="40" y="13"/>
                    <a:pt x="43" y="13"/>
                  </a:cubicBezTo>
                  <a:close/>
                  <a:moveTo>
                    <a:pt x="43" y="26"/>
                  </a:moveTo>
                  <a:cubicBezTo>
                    <a:pt x="46" y="26"/>
                    <a:pt x="48" y="26"/>
                    <a:pt x="51" y="27"/>
                  </a:cubicBezTo>
                  <a:cubicBezTo>
                    <a:pt x="53" y="27"/>
                    <a:pt x="56" y="28"/>
                    <a:pt x="58" y="30"/>
                  </a:cubicBezTo>
                  <a:cubicBezTo>
                    <a:pt x="60" y="31"/>
                    <a:pt x="62" y="33"/>
                    <a:pt x="63" y="35"/>
                  </a:cubicBezTo>
                  <a:cubicBezTo>
                    <a:pt x="65" y="37"/>
                    <a:pt x="66" y="39"/>
                    <a:pt x="68" y="41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4" y="41"/>
                    <a:pt x="63" y="39"/>
                    <a:pt x="62" y="37"/>
                  </a:cubicBezTo>
                  <a:cubicBezTo>
                    <a:pt x="60" y="36"/>
                    <a:pt x="58" y="34"/>
                    <a:pt x="56" y="33"/>
                  </a:cubicBezTo>
                  <a:cubicBezTo>
                    <a:pt x="55" y="31"/>
                    <a:pt x="52" y="30"/>
                    <a:pt x="50" y="30"/>
                  </a:cubicBezTo>
                  <a:cubicBezTo>
                    <a:pt x="48" y="29"/>
                    <a:pt x="46" y="29"/>
                    <a:pt x="43" y="29"/>
                  </a:cubicBezTo>
                  <a:cubicBezTo>
                    <a:pt x="41" y="29"/>
                    <a:pt x="38" y="29"/>
                    <a:pt x="36" y="30"/>
                  </a:cubicBezTo>
                  <a:cubicBezTo>
                    <a:pt x="34" y="30"/>
                    <a:pt x="32" y="31"/>
                    <a:pt x="30" y="33"/>
                  </a:cubicBezTo>
                  <a:cubicBezTo>
                    <a:pt x="28" y="34"/>
                    <a:pt x="26" y="36"/>
                    <a:pt x="25" y="37"/>
                  </a:cubicBezTo>
                  <a:cubicBezTo>
                    <a:pt x="23" y="39"/>
                    <a:pt x="22" y="41"/>
                    <a:pt x="21" y="43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0" y="39"/>
                    <a:pt x="21" y="37"/>
                    <a:pt x="23" y="35"/>
                  </a:cubicBezTo>
                  <a:cubicBezTo>
                    <a:pt x="24" y="33"/>
                    <a:pt x="26" y="31"/>
                    <a:pt x="28" y="30"/>
                  </a:cubicBezTo>
                  <a:cubicBezTo>
                    <a:pt x="30" y="28"/>
                    <a:pt x="33" y="27"/>
                    <a:pt x="35" y="27"/>
                  </a:cubicBezTo>
                  <a:cubicBezTo>
                    <a:pt x="38" y="26"/>
                    <a:pt x="40" y="26"/>
                    <a:pt x="43" y="26"/>
                  </a:cubicBezTo>
                  <a:close/>
                  <a:moveTo>
                    <a:pt x="43" y="40"/>
                  </a:moveTo>
                  <a:cubicBezTo>
                    <a:pt x="45" y="40"/>
                    <a:pt x="47" y="40"/>
                    <a:pt x="48" y="41"/>
                  </a:cubicBezTo>
                  <a:cubicBezTo>
                    <a:pt x="50" y="42"/>
                    <a:pt x="51" y="42"/>
                    <a:pt x="52" y="44"/>
                  </a:cubicBezTo>
                  <a:cubicBezTo>
                    <a:pt x="53" y="45"/>
                    <a:pt x="54" y="46"/>
                    <a:pt x="55" y="48"/>
                  </a:cubicBezTo>
                  <a:cubicBezTo>
                    <a:pt x="56" y="49"/>
                    <a:pt x="56" y="51"/>
                    <a:pt x="56" y="53"/>
                  </a:cubicBezTo>
                  <a:cubicBezTo>
                    <a:pt x="56" y="54"/>
                    <a:pt x="56" y="56"/>
                    <a:pt x="55" y="58"/>
                  </a:cubicBezTo>
                  <a:cubicBezTo>
                    <a:pt x="54" y="59"/>
                    <a:pt x="53" y="61"/>
                    <a:pt x="52" y="62"/>
                  </a:cubicBezTo>
                  <a:cubicBezTo>
                    <a:pt x="51" y="63"/>
                    <a:pt x="50" y="64"/>
                    <a:pt x="48" y="64"/>
                  </a:cubicBezTo>
                  <a:cubicBezTo>
                    <a:pt x="47" y="65"/>
                    <a:pt x="45" y="65"/>
                    <a:pt x="43" y="65"/>
                  </a:cubicBezTo>
                  <a:cubicBezTo>
                    <a:pt x="41" y="65"/>
                    <a:pt x="40" y="65"/>
                    <a:pt x="38" y="64"/>
                  </a:cubicBezTo>
                  <a:cubicBezTo>
                    <a:pt x="37" y="64"/>
                    <a:pt x="35" y="63"/>
                    <a:pt x="34" y="62"/>
                  </a:cubicBezTo>
                  <a:cubicBezTo>
                    <a:pt x="33" y="61"/>
                    <a:pt x="32" y="59"/>
                    <a:pt x="31" y="58"/>
                  </a:cubicBezTo>
                  <a:cubicBezTo>
                    <a:pt x="31" y="56"/>
                    <a:pt x="30" y="54"/>
                    <a:pt x="30" y="53"/>
                  </a:cubicBezTo>
                  <a:cubicBezTo>
                    <a:pt x="30" y="51"/>
                    <a:pt x="31" y="49"/>
                    <a:pt x="31" y="48"/>
                  </a:cubicBezTo>
                  <a:cubicBezTo>
                    <a:pt x="32" y="46"/>
                    <a:pt x="33" y="45"/>
                    <a:pt x="34" y="44"/>
                  </a:cubicBezTo>
                  <a:cubicBezTo>
                    <a:pt x="35" y="42"/>
                    <a:pt x="37" y="42"/>
                    <a:pt x="38" y="41"/>
                  </a:cubicBezTo>
                  <a:cubicBezTo>
                    <a:pt x="40" y="40"/>
                    <a:pt x="41" y="40"/>
                    <a:pt x="43" y="40"/>
                  </a:cubicBezTo>
                  <a:close/>
                  <a:moveTo>
                    <a:pt x="43" y="62"/>
                  </a:moveTo>
                  <a:cubicBezTo>
                    <a:pt x="44" y="62"/>
                    <a:pt x="46" y="62"/>
                    <a:pt x="47" y="62"/>
                  </a:cubicBezTo>
                  <a:cubicBezTo>
                    <a:pt x="48" y="61"/>
                    <a:pt x="49" y="60"/>
                    <a:pt x="50" y="59"/>
                  </a:cubicBezTo>
                  <a:cubicBezTo>
                    <a:pt x="51" y="59"/>
                    <a:pt x="51" y="58"/>
                    <a:pt x="52" y="56"/>
                  </a:cubicBezTo>
                  <a:cubicBezTo>
                    <a:pt x="52" y="55"/>
                    <a:pt x="53" y="54"/>
                    <a:pt x="53" y="53"/>
                  </a:cubicBezTo>
                  <a:cubicBezTo>
                    <a:pt x="53" y="51"/>
                    <a:pt x="52" y="50"/>
                    <a:pt x="52" y="49"/>
                  </a:cubicBezTo>
                  <a:cubicBezTo>
                    <a:pt x="51" y="48"/>
                    <a:pt x="51" y="47"/>
                    <a:pt x="50" y="46"/>
                  </a:cubicBezTo>
                  <a:cubicBezTo>
                    <a:pt x="49" y="45"/>
                    <a:pt x="48" y="44"/>
                    <a:pt x="47" y="44"/>
                  </a:cubicBezTo>
                  <a:cubicBezTo>
                    <a:pt x="46" y="43"/>
                    <a:pt x="44" y="43"/>
                    <a:pt x="43" y="43"/>
                  </a:cubicBezTo>
                  <a:cubicBezTo>
                    <a:pt x="42" y="43"/>
                    <a:pt x="40" y="43"/>
                    <a:pt x="39" y="44"/>
                  </a:cubicBezTo>
                  <a:cubicBezTo>
                    <a:pt x="38" y="44"/>
                    <a:pt x="37" y="45"/>
                    <a:pt x="36" y="46"/>
                  </a:cubicBezTo>
                  <a:cubicBezTo>
                    <a:pt x="35" y="47"/>
                    <a:pt x="35" y="48"/>
                    <a:pt x="34" y="49"/>
                  </a:cubicBezTo>
                  <a:cubicBezTo>
                    <a:pt x="34" y="50"/>
                    <a:pt x="33" y="51"/>
                    <a:pt x="33" y="53"/>
                  </a:cubicBezTo>
                  <a:cubicBezTo>
                    <a:pt x="33" y="54"/>
                    <a:pt x="34" y="55"/>
                    <a:pt x="34" y="56"/>
                  </a:cubicBezTo>
                  <a:cubicBezTo>
                    <a:pt x="35" y="58"/>
                    <a:pt x="35" y="59"/>
                    <a:pt x="36" y="59"/>
                  </a:cubicBezTo>
                  <a:cubicBezTo>
                    <a:pt x="37" y="60"/>
                    <a:pt x="38" y="61"/>
                    <a:pt x="39" y="62"/>
                  </a:cubicBezTo>
                  <a:cubicBezTo>
                    <a:pt x="40" y="62"/>
                    <a:pt x="42" y="62"/>
                    <a:pt x="43" y="62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1354683" y="2143908"/>
              <a:ext cx="360363" cy="228600"/>
            </a:xfrm>
            <a:custGeom>
              <a:avLst/>
              <a:gdLst>
                <a:gd name="T0" fmla="*/ 0 w 96"/>
                <a:gd name="T1" fmla="*/ 20 h 61"/>
                <a:gd name="T2" fmla="*/ 37 w 96"/>
                <a:gd name="T3" fmla="*/ 20 h 61"/>
                <a:gd name="T4" fmla="*/ 61 w 96"/>
                <a:gd name="T5" fmla="*/ 0 h 61"/>
                <a:gd name="T6" fmla="*/ 61 w 96"/>
                <a:gd name="T7" fmla="*/ 61 h 61"/>
                <a:gd name="T8" fmla="*/ 37 w 96"/>
                <a:gd name="T9" fmla="*/ 42 h 61"/>
                <a:gd name="T10" fmla="*/ 13 w 96"/>
                <a:gd name="T11" fmla="*/ 42 h 61"/>
                <a:gd name="T12" fmla="*/ 13 w 96"/>
                <a:gd name="T13" fmla="*/ 61 h 61"/>
                <a:gd name="T14" fmla="*/ 10 w 96"/>
                <a:gd name="T15" fmla="*/ 61 h 61"/>
                <a:gd name="T16" fmla="*/ 10 w 96"/>
                <a:gd name="T17" fmla="*/ 42 h 61"/>
                <a:gd name="T18" fmla="*/ 0 w 96"/>
                <a:gd name="T19" fmla="*/ 42 h 61"/>
                <a:gd name="T20" fmla="*/ 0 w 96"/>
                <a:gd name="T21" fmla="*/ 20 h 61"/>
                <a:gd name="T22" fmla="*/ 3 w 96"/>
                <a:gd name="T23" fmla="*/ 39 h 61"/>
                <a:gd name="T24" fmla="*/ 16 w 96"/>
                <a:gd name="T25" fmla="*/ 39 h 61"/>
                <a:gd name="T26" fmla="*/ 16 w 96"/>
                <a:gd name="T27" fmla="*/ 23 h 61"/>
                <a:gd name="T28" fmla="*/ 3 w 96"/>
                <a:gd name="T29" fmla="*/ 23 h 61"/>
                <a:gd name="T30" fmla="*/ 3 w 96"/>
                <a:gd name="T31" fmla="*/ 39 h 61"/>
                <a:gd name="T32" fmla="*/ 39 w 96"/>
                <a:gd name="T33" fmla="*/ 22 h 61"/>
                <a:gd name="T34" fmla="*/ 38 w 96"/>
                <a:gd name="T35" fmla="*/ 23 h 61"/>
                <a:gd name="T36" fmla="*/ 19 w 96"/>
                <a:gd name="T37" fmla="*/ 23 h 61"/>
                <a:gd name="T38" fmla="*/ 19 w 96"/>
                <a:gd name="T39" fmla="*/ 39 h 61"/>
                <a:gd name="T40" fmla="*/ 39 w 96"/>
                <a:gd name="T41" fmla="*/ 39 h 61"/>
                <a:gd name="T42" fmla="*/ 58 w 96"/>
                <a:gd name="T43" fmla="*/ 54 h 61"/>
                <a:gd name="T44" fmla="*/ 58 w 96"/>
                <a:gd name="T45" fmla="*/ 7 h 61"/>
                <a:gd name="T46" fmla="*/ 39 w 96"/>
                <a:gd name="T47" fmla="*/ 22 h 61"/>
                <a:gd name="T48" fmla="*/ 73 w 96"/>
                <a:gd name="T49" fmla="*/ 13 h 61"/>
                <a:gd name="T50" fmla="*/ 76 w 96"/>
                <a:gd name="T51" fmla="*/ 17 h 61"/>
                <a:gd name="T52" fmla="*/ 79 w 96"/>
                <a:gd name="T53" fmla="*/ 21 h 61"/>
                <a:gd name="T54" fmla="*/ 81 w 96"/>
                <a:gd name="T55" fmla="*/ 25 h 61"/>
                <a:gd name="T56" fmla="*/ 82 w 96"/>
                <a:gd name="T57" fmla="*/ 30 h 61"/>
                <a:gd name="T58" fmla="*/ 81 w 96"/>
                <a:gd name="T59" fmla="*/ 36 h 61"/>
                <a:gd name="T60" fmla="*/ 79 w 96"/>
                <a:gd name="T61" fmla="*/ 41 h 61"/>
                <a:gd name="T62" fmla="*/ 76 w 96"/>
                <a:gd name="T63" fmla="*/ 45 h 61"/>
                <a:gd name="T64" fmla="*/ 72 w 96"/>
                <a:gd name="T65" fmla="*/ 48 h 61"/>
                <a:gd name="T66" fmla="*/ 70 w 96"/>
                <a:gd name="T67" fmla="*/ 46 h 61"/>
                <a:gd name="T68" fmla="*/ 73 w 96"/>
                <a:gd name="T69" fmla="*/ 43 h 61"/>
                <a:gd name="T70" fmla="*/ 76 w 96"/>
                <a:gd name="T71" fmla="*/ 39 h 61"/>
                <a:gd name="T72" fmla="*/ 78 w 96"/>
                <a:gd name="T73" fmla="*/ 35 h 61"/>
                <a:gd name="T74" fmla="*/ 79 w 96"/>
                <a:gd name="T75" fmla="*/ 30 h 61"/>
                <a:gd name="T76" fmla="*/ 78 w 96"/>
                <a:gd name="T77" fmla="*/ 26 h 61"/>
                <a:gd name="T78" fmla="*/ 76 w 96"/>
                <a:gd name="T79" fmla="*/ 22 h 61"/>
                <a:gd name="T80" fmla="*/ 74 w 96"/>
                <a:gd name="T81" fmla="*/ 18 h 61"/>
                <a:gd name="T82" fmla="*/ 70 w 96"/>
                <a:gd name="T83" fmla="*/ 16 h 61"/>
                <a:gd name="T84" fmla="*/ 73 w 96"/>
                <a:gd name="T85" fmla="*/ 13 h 61"/>
                <a:gd name="T86" fmla="*/ 83 w 96"/>
                <a:gd name="T87" fmla="*/ 3 h 61"/>
                <a:gd name="T88" fmla="*/ 88 w 96"/>
                <a:gd name="T89" fmla="*/ 9 h 61"/>
                <a:gd name="T90" fmla="*/ 93 w 96"/>
                <a:gd name="T91" fmla="*/ 15 h 61"/>
                <a:gd name="T92" fmla="*/ 95 w 96"/>
                <a:gd name="T93" fmla="*/ 22 h 61"/>
                <a:gd name="T94" fmla="*/ 96 w 96"/>
                <a:gd name="T95" fmla="*/ 30 h 61"/>
                <a:gd name="T96" fmla="*/ 95 w 96"/>
                <a:gd name="T97" fmla="*/ 39 h 61"/>
                <a:gd name="T98" fmla="*/ 92 w 96"/>
                <a:gd name="T99" fmla="*/ 46 h 61"/>
                <a:gd name="T100" fmla="*/ 88 w 96"/>
                <a:gd name="T101" fmla="*/ 53 h 61"/>
                <a:gd name="T102" fmla="*/ 82 w 96"/>
                <a:gd name="T103" fmla="*/ 58 h 61"/>
                <a:gd name="T104" fmla="*/ 80 w 96"/>
                <a:gd name="T105" fmla="*/ 56 h 61"/>
                <a:gd name="T106" fmla="*/ 85 w 96"/>
                <a:gd name="T107" fmla="*/ 51 h 61"/>
                <a:gd name="T108" fmla="*/ 89 w 96"/>
                <a:gd name="T109" fmla="*/ 45 h 61"/>
                <a:gd name="T110" fmla="*/ 92 w 96"/>
                <a:gd name="T111" fmla="*/ 38 h 61"/>
                <a:gd name="T112" fmla="*/ 93 w 96"/>
                <a:gd name="T113" fmla="*/ 30 h 61"/>
                <a:gd name="T114" fmla="*/ 92 w 96"/>
                <a:gd name="T115" fmla="*/ 23 h 61"/>
                <a:gd name="T116" fmla="*/ 90 w 96"/>
                <a:gd name="T117" fmla="*/ 16 h 61"/>
                <a:gd name="T118" fmla="*/ 86 w 96"/>
                <a:gd name="T119" fmla="*/ 10 h 61"/>
                <a:gd name="T120" fmla="*/ 81 w 96"/>
                <a:gd name="T121" fmla="*/ 5 h 61"/>
                <a:gd name="T122" fmla="*/ 83 w 96"/>
                <a:gd name="T123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61">
                  <a:moveTo>
                    <a:pt x="0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20"/>
                  </a:lnTo>
                  <a:close/>
                  <a:moveTo>
                    <a:pt x="3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3" y="23"/>
                    <a:pt x="3" y="23"/>
                    <a:pt x="3" y="23"/>
                  </a:cubicBezTo>
                  <a:lnTo>
                    <a:pt x="3" y="39"/>
                  </a:lnTo>
                  <a:close/>
                  <a:moveTo>
                    <a:pt x="39" y="22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39" y="22"/>
                  </a:lnTo>
                  <a:close/>
                  <a:moveTo>
                    <a:pt x="73" y="13"/>
                  </a:moveTo>
                  <a:cubicBezTo>
                    <a:pt x="74" y="14"/>
                    <a:pt x="75" y="15"/>
                    <a:pt x="76" y="17"/>
                  </a:cubicBezTo>
                  <a:cubicBezTo>
                    <a:pt x="78" y="18"/>
                    <a:pt x="79" y="19"/>
                    <a:pt x="79" y="21"/>
                  </a:cubicBezTo>
                  <a:cubicBezTo>
                    <a:pt x="80" y="22"/>
                    <a:pt x="81" y="24"/>
                    <a:pt x="81" y="25"/>
                  </a:cubicBezTo>
                  <a:cubicBezTo>
                    <a:pt x="82" y="27"/>
                    <a:pt x="82" y="29"/>
                    <a:pt x="82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1" y="38"/>
                    <a:pt x="80" y="39"/>
                    <a:pt x="79" y="41"/>
                  </a:cubicBezTo>
                  <a:cubicBezTo>
                    <a:pt x="78" y="42"/>
                    <a:pt x="77" y="44"/>
                    <a:pt x="76" y="45"/>
                  </a:cubicBezTo>
                  <a:cubicBezTo>
                    <a:pt x="75" y="46"/>
                    <a:pt x="73" y="47"/>
                    <a:pt x="72" y="48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1" y="45"/>
                    <a:pt x="72" y="44"/>
                    <a:pt x="73" y="43"/>
                  </a:cubicBezTo>
                  <a:cubicBezTo>
                    <a:pt x="74" y="42"/>
                    <a:pt x="75" y="41"/>
                    <a:pt x="76" y="39"/>
                  </a:cubicBezTo>
                  <a:cubicBezTo>
                    <a:pt x="77" y="38"/>
                    <a:pt x="78" y="37"/>
                    <a:pt x="78" y="35"/>
                  </a:cubicBezTo>
                  <a:cubicBezTo>
                    <a:pt x="78" y="34"/>
                    <a:pt x="79" y="32"/>
                    <a:pt x="79" y="30"/>
                  </a:cubicBezTo>
                  <a:cubicBezTo>
                    <a:pt x="79" y="29"/>
                    <a:pt x="78" y="27"/>
                    <a:pt x="78" y="26"/>
                  </a:cubicBezTo>
                  <a:cubicBezTo>
                    <a:pt x="78" y="24"/>
                    <a:pt x="77" y="23"/>
                    <a:pt x="76" y="22"/>
                  </a:cubicBezTo>
                  <a:cubicBezTo>
                    <a:pt x="76" y="21"/>
                    <a:pt x="75" y="19"/>
                    <a:pt x="74" y="18"/>
                  </a:cubicBezTo>
                  <a:cubicBezTo>
                    <a:pt x="73" y="17"/>
                    <a:pt x="72" y="16"/>
                    <a:pt x="70" y="16"/>
                  </a:cubicBezTo>
                  <a:lnTo>
                    <a:pt x="73" y="13"/>
                  </a:lnTo>
                  <a:close/>
                  <a:moveTo>
                    <a:pt x="83" y="3"/>
                  </a:moveTo>
                  <a:cubicBezTo>
                    <a:pt x="85" y="5"/>
                    <a:pt x="87" y="7"/>
                    <a:pt x="88" y="9"/>
                  </a:cubicBezTo>
                  <a:cubicBezTo>
                    <a:pt x="90" y="11"/>
                    <a:pt x="91" y="13"/>
                    <a:pt x="93" y="15"/>
                  </a:cubicBezTo>
                  <a:cubicBezTo>
                    <a:pt x="94" y="17"/>
                    <a:pt x="95" y="20"/>
                    <a:pt x="95" y="22"/>
                  </a:cubicBezTo>
                  <a:cubicBezTo>
                    <a:pt x="96" y="25"/>
                    <a:pt x="96" y="28"/>
                    <a:pt x="96" y="30"/>
                  </a:cubicBezTo>
                  <a:cubicBezTo>
                    <a:pt x="96" y="33"/>
                    <a:pt x="96" y="36"/>
                    <a:pt x="95" y="39"/>
                  </a:cubicBezTo>
                  <a:cubicBezTo>
                    <a:pt x="95" y="42"/>
                    <a:pt x="94" y="44"/>
                    <a:pt x="92" y="46"/>
                  </a:cubicBezTo>
                  <a:cubicBezTo>
                    <a:pt x="91" y="49"/>
                    <a:pt x="90" y="51"/>
                    <a:pt x="88" y="53"/>
                  </a:cubicBezTo>
                  <a:cubicBezTo>
                    <a:pt x="86" y="55"/>
                    <a:pt x="84" y="57"/>
                    <a:pt x="82" y="58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2" y="55"/>
                    <a:pt x="84" y="53"/>
                    <a:pt x="85" y="51"/>
                  </a:cubicBezTo>
                  <a:cubicBezTo>
                    <a:pt x="87" y="49"/>
                    <a:pt x="88" y="47"/>
                    <a:pt x="89" y="45"/>
                  </a:cubicBezTo>
                  <a:cubicBezTo>
                    <a:pt x="91" y="43"/>
                    <a:pt x="91" y="41"/>
                    <a:pt x="92" y="38"/>
                  </a:cubicBezTo>
                  <a:cubicBezTo>
                    <a:pt x="93" y="36"/>
                    <a:pt x="93" y="33"/>
                    <a:pt x="93" y="30"/>
                  </a:cubicBezTo>
                  <a:cubicBezTo>
                    <a:pt x="93" y="28"/>
                    <a:pt x="93" y="26"/>
                    <a:pt x="92" y="23"/>
                  </a:cubicBezTo>
                  <a:cubicBezTo>
                    <a:pt x="92" y="21"/>
                    <a:pt x="91" y="18"/>
                    <a:pt x="90" y="16"/>
                  </a:cubicBezTo>
                  <a:cubicBezTo>
                    <a:pt x="89" y="14"/>
                    <a:pt x="87" y="12"/>
                    <a:pt x="86" y="10"/>
                  </a:cubicBezTo>
                  <a:cubicBezTo>
                    <a:pt x="84" y="9"/>
                    <a:pt x="83" y="7"/>
                    <a:pt x="81" y="5"/>
                  </a:cubicBezTo>
                  <a:lnTo>
                    <a:pt x="83" y="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1915071" y="2105808"/>
              <a:ext cx="322263" cy="307975"/>
            </a:xfrm>
            <a:custGeom>
              <a:avLst/>
              <a:gdLst>
                <a:gd name="T0" fmla="*/ 125 w 203"/>
                <a:gd name="T1" fmla="*/ 74 h 194"/>
                <a:gd name="T2" fmla="*/ 203 w 203"/>
                <a:gd name="T3" fmla="*/ 74 h 194"/>
                <a:gd name="T4" fmla="*/ 142 w 203"/>
                <a:gd name="T5" fmla="*/ 119 h 194"/>
                <a:gd name="T6" fmla="*/ 165 w 203"/>
                <a:gd name="T7" fmla="*/ 194 h 194"/>
                <a:gd name="T8" fmla="*/ 101 w 203"/>
                <a:gd name="T9" fmla="*/ 147 h 194"/>
                <a:gd name="T10" fmla="*/ 40 w 203"/>
                <a:gd name="T11" fmla="*/ 194 h 194"/>
                <a:gd name="T12" fmla="*/ 64 w 203"/>
                <a:gd name="T13" fmla="*/ 119 h 194"/>
                <a:gd name="T14" fmla="*/ 0 w 203"/>
                <a:gd name="T15" fmla="*/ 74 h 194"/>
                <a:gd name="T16" fmla="*/ 78 w 203"/>
                <a:gd name="T17" fmla="*/ 74 h 194"/>
                <a:gd name="T18" fmla="*/ 101 w 203"/>
                <a:gd name="T19" fmla="*/ 0 h 194"/>
                <a:gd name="T20" fmla="*/ 125 w 203"/>
                <a:gd name="T21" fmla="*/ 74 h 194"/>
                <a:gd name="T22" fmla="*/ 132 w 203"/>
                <a:gd name="T23" fmla="*/ 121 h 194"/>
                <a:gd name="T24" fmla="*/ 132 w 203"/>
                <a:gd name="T25" fmla="*/ 116 h 194"/>
                <a:gd name="T26" fmla="*/ 179 w 203"/>
                <a:gd name="T27" fmla="*/ 81 h 194"/>
                <a:gd name="T28" fmla="*/ 120 w 203"/>
                <a:gd name="T29" fmla="*/ 81 h 194"/>
                <a:gd name="T30" fmla="*/ 101 w 203"/>
                <a:gd name="T31" fmla="*/ 24 h 194"/>
                <a:gd name="T32" fmla="*/ 82 w 203"/>
                <a:gd name="T33" fmla="*/ 81 h 194"/>
                <a:gd name="T34" fmla="*/ 23 w 203"/>
                <a:gd name="T35" fmla="*/ 81 h 194"/>
                <a:gd name="T36" fmla="*/ 68 w 203"/>
                <a:gd name="T37" fmla="*/ 114 h 194"/>
                <a:gd name="T38" fmla="*/ 73 w 203"/>
                <a:gd name="T39" fmla="*/ 116 h 194"/>
                <a:gd name="T40" fmla="*/ 54 w 203"/>
                <a:gd name="T41" fmla="*/ 173 h 194"/>
                <a:gd name="T42" fmla="*/ 101 w 203"/>
                <a:gd name="T43" fmla="*/ 138 h 194"/>
                <a:gd name="T44" fmla="*/ 151 w 203"/>
                <a:gd name="T45" fmla="*/ 173 h 194"/>
                <a:gd name="T46" fmla="*/ 132 w 203"/>
                <a:gd name="T47" fmla="*/ 12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" h="194">
                  <a:moveTo>
                    <a:pt x="125" y="74"/>
                  </a:moveTo>
                  <a:lnTo>
                    <a:pt x="203" y="74"/>
                  </a:lnTo>
                  <a:lnTo>
                    <a:pt x="142" y="119"/>
                  </a:lnTo>
                  <a:lnTo>
                    <a:pt x="165" y="194"/>
                  </a:lnTo>
                  <a:lnTo>
                    <a:pt x="101" y="147"/>
                  </a:lnTo>
                  <a:lnTo>
                    <a:pt x="40" y="194"/>
                  </a:lnTo>
                  <a:lnTo>
                    <a:pt x="64" y="119"/>
                  </a:lnTo>
                  <a:lnTo>
                    <a:pt x="0" y="74"/>
                  </a:lnTo>
                  <a:lnTo>
                    <a:pt x="78" y="74"/>
                  </a:lnTo>
                  <a:lnTo>
                    <a:pt x="101" y="0"/>
                  </a:lnTo>
                  <a:lnTo>
                    <a:pt x="125" y="74"/>
                  </a:lnTo>
                  <a:close/>
                  <a:moveTo>
                    <a:pt x="132" y="121"/>
                  </a:moveTo>
                  <a:lnTo>
                    <a:pt x="132" y="116"/>
                  </a:lnTo>
                  <a:lnTo>
                    <a:pt x="179" y="81"/>
                  </a:lnTo>
                  <a:lnTo>
                    <a:pt x="120" y="81"/>
                  </a:lnTo>
                  <a:lnTo>
                    <a:pt x="101" y="24"/>
                  </a:lnTo>
                  <a:lnTo>
                    <a:pt x="82" y="81"/>
                  </a:lnTo>
                  <a:lnTo>
                    <a:pt x="23" y="81"/>
                  </a:lnTo>
                  <a:lnTo>
                    <a:pt x="68" y="114"/>
                  </a:lnTo>
                  <a:lnTo>
                    <a:pt x="73" y="116"/>
                  </a:lnTo>
                  <a:lnTo>
                    <a:pt x="54" y="173"/>
                  </a:lnTo>
                  <a:lnTo>
                    <a:pt x="101" y="138"/>
                  </a:lnTo>
                  <a:lnTo>
                    <a:pt x="151" y="173"/>
                  </a:lnTo>
                  <a:lnTo>
                    <a:pt x="132" y="12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2477046" y="2110571"/>
              <a:ext cx="277813" cy="300038"/>
            </a:xfrm>
            <a:custGeom>
              <a:avLst/>
              <a:gdLst>
                <a:gd name="T0" fmla="*/ 64 w 74"/>
                <a:gd name="T1" fmla="*/ 18 h 80"/>
                <a:gd name="T2" fmla="*/ 68 w 74"/>
                <a:gd name="T3" fmla="*/ 23 h 80"/>
                <a:gd name="T4" fmla="*/ 71 w 74"/>
                <a:gd name="T5" fmla="*/ 29 h 80"/>
                <a:gd name="T6" fmla="*/ 73 w 74"/>
                <a:gd name="T7" fmla="*/ 36 h 80"/>
                <a:gd name="T8" fmla="*/ 74 w 74"/>
                <a:gd name="T9" fmla="*/ 43 h 80"/>
                <a:gd name="T10" fmla="*/ 71 w 74"/>
                <a:gd name="T11" fmla="*/ 57 h 80"/>
                <a:gd name="T12" fmla="*/ 63 w 74"/>
                <a:gd name="T13" fmla="*/ 69 h 80"/>
                <a:gd name="T14" fmla="*/ 51 w 74"/>
                <a:gd name="T15" fmla="*/ 77 h 80"/>
                <a:gd name="T16" fmla="*/ 37 w 74"/>
                <a:gd name="T17" fmla="*/ 80 h 80"/>
                <a:gd name="T18" fmla="*/ 23 w 74"/>
                <a:gd name="T19" fmla="*/ 77 h 80"/>
                <a:gd name="T20" fmla="*/ 11 w 74"/>
                <a:gd name="T21" fmla="*/ 69 h 80"/>
                <a:gd name="T22" fmla="*/ 3 w 74"/>
                <a:gd name="T23" fmla="*/ 57 h 80"/>
                <a:gd name="T24" fmla="*/ 0 w 74"/>
                <a:gd name="T25" fmla="*/ 43 h 80"/>
                <a:gd name="T26" fmla="*/ 3 w 74"/>
                <a:gd name="T27" fmla="*/ 29 h 80"/>
                <a:gd name="T28" fmla="*/ 10 w 74"/>
                <a:gd name="T29" fmla="*/ 18 h 80"/>
                <a:gd name="T30" fmla="*/ 21 w 74"/>
                <a:gd name="T31" fmla="*/ 10 h 80"/>
                <a:gd name="T32" fmla="*/ 35 w 74"/>
                <a:gd name="T33" fmla="*/ 6 h 80"/>
                <a:gd name="T34" fmla="*/ 35 w 74"/>
                <a:gd name="T35" fmla="*/ 0 h 80"/>
                <a:gd name="T36" fmla="*/ 40 w 74"/>
                <a:gd name="T37" fmla="*/ 0 h 80"/>
                <a:gd name="T38" fmla="*/ 40 w 74"/>
                <a:gd name="T39" fmla="*/ 6 h 80"/>
                <a:gd name="T40" fmla="*/ 46 w 74"/>
                <a:gd name="T41" fmla="*/ 7 h 80"/>
                <a:gd name="T42" fmla="*/ 52 w 74"/>
                <a:gd name="T43" fmla="*/ 9 h 80"/>
                <a:gd name="T44" fmla="*/ 57 w 74"/>
                <a:gd name="T45" fmla="*/ 12 h 80"/>
                <a:gd name="T46" fmla="*/ 62 w 74"/>
                <a:gd name="T47" fmla="*/ 16 h 80"/>
                <a:gd name="T48" fmla="*/ 65 w 74"/>
                <a:gd name="T49" fmla="*/ 13 h 80"/>
                <a:gd name="T50" fmla="*/ 62 w 74"/>
                <a:gd name="T51" fmla="*/ 10 h 80"/>
                <a:gd name="T52" fmla="*/ 65 w 74"/>
                <a:gd name="T53" fmla="*/ 7 h 80"/>
                <a:gd name="T54" fmla="*/ 73 w 74"/>
                <a:gd name="T55" fmla="*/ 15 h 80"/>
                <a:gd name="T56" fmla="*/ 70 w 74"/>
                <a:gd name="T57" fmla="*/ 18 h 80"/>
                <a:gd name="T58" fmla="*/ 67 w 74"/>
                <a:gd name="T59" fmla="*/ 15 h 80"/>
                <a:gd name="T60" fmla="*/ 64 w 74"/>
                <a:gd name="T61" fmla="*/ 18 h 80"/>
                <a:gd name="T62" fmla="*/ 37 w 74"/>
                <a:gd name="T63" fmla="*/ 76 h 80"/>
                <a:gd name="T64" fmla="*/ 50 w 74"/>
                <a:gd name="T65" fmla="*/ 74 h 80"/>
                <a:gd name="T66" fmla="*/ 61 w 74"/>
                <a:gd name="T67" fmla="*/ 67 h 80"/>
                <a:gd name="T68" fmla="*/ 68 w 74"/>
                <a:gd name="T69" fmla="*/ 56 h 80"/>
                <a:gd name="T70" fmla="*/ 71 w 74"/>
                <a:gd name="T71" fmla="*/ 43 h 80"/>
                <a:gd name="T72" fmla="*/ 68 w 74"/>
                <a:gd name="T73" fmla="*/ 30 h 80"/>
                <a:gd name="T74" fmla="*/ 61 w 74"/>
                <a:gd name="T75" fmla="*/ 19 h 80"/>
                <a:gd name="T76" fmla="*/ 50 w 74"/>
                <a:gd name="T77" fmla="*/ 12 h 80"/>
                <a:gd name="T78" fmla="*/ 37 w 74"/>
                <a:gd name="T79" fmla="*/ 9 h 80"/>
                <a:gd name="T80" fmla="*/ 24 w 74"/>
                <a:gd name="T81" fmla="*/ 12 h 80"/>
                <a:gd name="T82" fmla="*/ 13 w 74"/>
                <a:gd name="T83" fmla="*/ 19 h 80"/>
                <a:gd name="T84" fmla="*/ 6 w 74"/>
                <a:gd name="T85" fmla="*/ 30 h 80"/>
                <a:gd name="T86" fmla="*/ 4 w 74"/>
                <a:gd name="T87" fmla="*/ 43 h 80"/>
                <a:gd name="T88" fmla="*/ 6 w 74"/>
                <a:gd name="T89" fmla="*/ 56 h 80"/>
                <a:gd name="T90" fmla="*/ 13 w 74"/>
                <a:gd name="T91" fmla="*/ 67 h 80"/>
                <a:gd name="T92" fmla="*/ 24 w 74"/>
                <a:gd name="T93" fmla="*/ 74 h 80"/>
                <a:gd name="T94" fmla="*/ 37 w 74"/>
                <a:gd name="T95" fmla="*/ 76 h 80"/>
                <a:gd name="T96" fmla="*/ 39 w 74"/>
                <a:gd name="T97" fmla="*/ 38 h 80"/>
                <a:gd name="T98" fmla="*/ 41 w 74"/>
                <a:gd name="T99" fmla="*/ 40 h 80"/>
                <a:gd name="T100" fmla="*/ 42 w 74"/>
                <a:gd name="T101" fmla="*/ 43 h 80"/>
                <a:gd name="T102" fmla="*/ 41 w 74"/>
                <a:gd name="T103" fmla="*/ 46 h 80"/>
                <a:gd name="T104" fmla="*/ 39 w 74"/>
                <a:gd name="T105" fmla="*/ 47 h 80"/>
                <a:gd name="T106" fmla="*/ 39 w 74"/>
                <a:gd name="T107" fmla="*/ 54 h 80"/>
                <a:gd name="T108" fmla="*/ 35 w 74"/>
                <a:gd name="T109" fmla="*/ 54 h 80"/>
                <a:gd name="T110" fmla="*/ 35 w 74"/>
                <a:gd name="T111" fmla="*/ 47 h 80"/>
                <a:gd name="T112" fmla="*/ 33 w 74"/>
                <a:gd name="T113" fmla="*/ 46 h 80"/>
                <a:gd name="T114" fmla="*/ 32 w 74"/>
                <a:gd name="T115" fmla="*/ 43 h 80"/>
                <a:gd name="T116" fmla="*/ 33 w 74"/>
                <a:gd name="T117" fmla="*/ 40 h 80"/>
                <a:gd name="T118" fmla="*/ 35 w 74"/>
                <a:gd name="T119" fmla="*/ 38 h 80"/>
                <a:gd name="T120" fmla="*/ 35 w 74"/>
                <a:gd name="T121" fmla="*/ 17 h 80"/>
                <a:gd name="T122" fmla="*/ 39 w 74"/>
                <a:gd name="T123" fmla="*/ 17 h 80"/>
                <a:gd name="T124" fmla="*/ 39 w 74"/>
                <a:gd name="T125" fmla="*/ 3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" h="80">
                  <a:moveTo>
                    <a:pt x="64" y="18"/>
                  </a:moveTo>
                  <a:cubicBezTo>
                    <a:pt x="66" y="20"/>
                    <a:pt x="67" y="21"/>
                    <a:pt x="68" y="23"/>
                  </a:cubicBezTo>
                  <a:cubicBezTo>
                    <a:pt x="70" y="25"/>
                    <a:pt x="71" y="27"/>
                    <a:pt x="71" y="29"/>
                  </a:cubicBezTo>
                  <a:cubicBezTo>
                    <a:pt x="72" y="31"/>
                    <a:pt x="73" y="34"/>
                    <a:pt x="73" y="36"/>
                  </a:cubicBezTo>
                  <a:cubicBezTo>
                    <a:pt x="74" y="38"/>
                    <a:pt x="74" y="40"/>
                    <a:pt x="74" y="43"/>
                  </a:cubicBezTo>
                  <a:cubicBezTo>
                    <a:pt x="74" y="48"/>
                    <a:pt x="73" y="53"/>
                    <a:pt x="71" y="57"/>
                  </a:cubicBezTo>
                  <a:cubicBezTo>
                    <a:pt x="69" y="62"/>
                    <a:pt x="66" y="66"/>
                    <a:pt x="63" y="69"/>
                  </a:cubicBezTo>
                  <a:cubicBezTo>
                    <a:pt x="60" y="72"/>
                    <a:pt x="56" y="75"/>
                    <a:pt x="51" y="77"/>
                  </a:cubicBezTo>
                  <a:cubicBezTo>
                    <a:pt x="47" y="79"/>
                    <a:pt x="42" y="80"/>
                    <a:pt x="37" y="80"/>
                  </a:cubicBezTo>
                  <a:cubicBezTo>
                    <a:pt x="32" y="80"/>
                    <a:pt x="27" y="79"/>
                    <a:pt x="23" y="77"/>
                  </a:cubicBezTo>
                  <a:cubicBezTo>
                    <a:pt x="18" y="75"/>
                    <a:pt x="14" y="72"/>
                    <a:pt x="11" y="69"/>
                  </a:cubicBezTo>
                  <a:cubicBezTo>
                    <a:pt x="8" y="66"/>
                    <a:pt x="5" y="62"/>
                    <a:pt x="3" y="57"/>
                  </a:cubicBezTo>
                  <a:cubicBezTo>
                    <a:pt x="1" y="53"/>
                    <a:pt x="0" y="48"/>
                    <a:pt x="0" y="43"/>
                  </a:cubicBezTo>
                  <a:cubicBezTo>
                    <a:pt x="0" y="38"/>
                    <a:pt x="1" y="33"/>
                    <a:pt x="3" y="29"/>
                  </a:cubicBezTo>
                  <a:cubicBezTo>
                    <a:pt x="5" y="25"/>
                    <a:pt x="7" y="21"/>
                    <a:pt x="10" y="18"/>
                  </a:cubicBezTo>
                  <a:cubicBezTo>
                    <a:pt x="13" y="14"/>
                    <a:pt x="17" y="12"/>
                    <a:pt x="21" y="10"/>
                  </a:cubicBezTo>
                  <a:cubicBezTo>
                    <a:pt x="25" y="8"/>
                    <a:pt x="30" y="6"/>
                    <a:pt x="35" y="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2" y="6"/>
                    <a:pt x="44" y="7"/>
                    <a:pt x="46" y="7"/>
                  </a:cubicBezTo>
                  <a:cubicBezTo>
                    <a:pt x="48" y="8"/>
                    <a:pt x="50" y="8"/>
                    <a:pt x="52" y="9"/>
                  </a:cubicBezTo>
                  <a:cubicBezTo>
                    <a:pt x="54" y="10"/>
                    <a:pt x="55" y="11"/>
                    <a:pt x="57" y="12"/>
                  </a:cubicBezTo>
                  <a:cubicBezTo>
                    <a:pt x="59" y="13"/>
                    <a:pt x="61" y="14"/>
                    <a:pt x="62" y="16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7" y="15"/>
                    <a:pt x="67" y="15"/>
                    <a:pt x="67" y="15"/>
                  </a:cubicBezTo>
                  <a:lnTo>
                    <a:pt x="64" y="18"/>
                  </a:lnTo>
                  <a:close/>
                  <a:moveTo>
                    <a:pt x="37" y="76"/>
                  </a:moveTo>
                  <a:cubicBezTo>
                    <a:pt x="42" y="76"/>
                    <a:pt x="46" y="76"/>
                    <a:pt x="50" y="74"/>
                  </a:cubicBezTo>
                  <a:cubicBezTo>
                    <a:pt x="54" y="72"/>
                    <a:pt x="58" y="70"/>
                    <a:pt x="61" y="67"/>
                  </a:cubicBezTo>
                  <a:cubicBezTo>
                    <a:pt x="64" y="64"/>
                    <a:pt x="66" y="60"/>
                    <a:pt x="68" y="56"/>
                  </a:cubicBezTo>
                  <a:cubicBezTo>
                    <a:pt x="70" y="52"/>
                    <a:pt x="71" y="47"/>
                    <a:pt x="71" y="43"/>
                  </a:cubicBezTo>
                  <a:cubicBezTo>
                    <a:pt x="71" y="38"/>
                    <a:pt x="70" y="34"/>
                    <a:pt x="68" y="30"/>
                  </a:cubicBezTo>
                  <a:cubicBezTo>
                    <a:pt x="66" y="26"/>
                    <a:pt x="64" y="22"/>
                    <a:pt x="61" y="19"/>
                  </a:cubicBezTo>
                  <a:cubicBezTo>
                    <a:pt x="58" y="16"/>
                    <a:pt x="54" y="14"/>
                    <a:pt x="50" y="12"/>
                  </a:cubicBezTo>
                  <a:cubicBezTo>
                    <a:pt x="46" y="10"/>
                    <a:pt x="42" y="9"/>
                    <a:pt x="37" y="9"/>
                  </a:cubicBezTo>
                  <a:cubicBezTo>
                    <a:pt x="33" y="9"/>
                    <a:pt x="28" y="10"/>
                    <a:pt x="24" y="12"/>
                  </a:cubicBezTo>
                  <a:cubicBezTo>
                    <a:pt x="20" y="14"/>
                    <a:pt x="16" y="16"/>
                    <a:pt x="13" y="19"/>
                  </a:cubicBezTo>
                  <a:cubicBezTo>
                    <a:pt x="10" y="22"/>
                    <a:pt x="8" y="26"/>
                    <a:pt x="6" y="30"/>
                  </a:cubicBezTo>
                  <a:cubicBezTo>
                    <a:pt x="4" y="34"/>
                    <a:pt x="4" y="38"/>
                    <a:pt x="4" y="43"/>
                  </a:cubicBezTo>
                  <a:cubicBezTo>
                    <a:pt x="4" y="47"/>
                    <a:pt x="4" y="52"/>
                    <a:pt x="6" y="56"/>
                  </a:cubicBezTo>
                  <a:cubicBezTo>
                    <a:pt x="8" y="60"/>
                    <a:pt x="10" y="64"/>
                    <a:pt x="13" y="67"/>
                  </a:cubicBezTo>
                  <a:cubicBezTo>
                    <a:pt x="16" y="70"/>
                    <a:pt x="20" y="72"/>
                    <a:pt x="24" y="74"/>
                  </a:cubicBezTo>
                  <a:cubicBezTo>
                    <a:pt x="28" y="76"/>
                    <a:pt x="33" y="76"/>
                    <a:pt x="37" y="76"/>
                  </a:cubicBezTo>
                  <a:close/>
                  <a:moveTo>
                    <a:pt x="39" y="38"/>
                  </a:moveTo>
                  <a:cubicBezTo>
                    <a:pt x="40" y="39"/>
                    <a:pt x="40" y="39"/>
                    <a:pt x="41" y="40"/>
                  </a:cubicBezTo>
                  <a:cubicBezTo>
                    <a:pt x="42" y="41"/>
                    <a:pt x="42" y="42"/>
                    <a:pt x="42" y="43"/>
                  </a:cubicBezTo>
                  <a:cubicBezTo>
                    <a:pt x="42" y="44"/>
                    <a:pt x="42" y="45"/>
                    <a:pt x="41" y="46"/>
                  </a:cubicBezTo>
                  <a:cubicBezTo>
                    <a:pt x="40" y="46"/>
                    <a:pt x="40" y="47"/>
                    <a:pt x="39" y="4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4" y="46"/>
                    <a:pt x="33" y="46"/>
                  </a:cubicBezTo>
                  <a:cubicBezTo>
                    <a:pt x="33" y="45"/>
                    <a:pt x="32" y="44"/>
                    <a:pt x="32" y="43"/>
                  </a:cubicBezTo>
                  <a:cubicBezTo>
                    <a:pt x="32" y="42"/>
                    <a:pt x="33" y="41"/>
                    <a:pt x="33" y="40"/>
                  </a:cubicBezTo>
                  <a:cubicBezTo>
                    <a:pt x="34" y="39"/>
                    <a:pt x="35" y="39"/>
                    <a:pt x="35" y="3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9" y="17"/>
                    <a:pt x="39" y="17"/>
                    <a:pt x="39" y="17"/>
                  </a:cubicBezTo>
                  <a:lnTo>
                    <a:pt x="39" y="3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2985046" y="2121683"/>
              <a:ext cx="347663" cy="277813"/>
            </a:xfrm>
            <a:custGeom>
              <a:avLst/>
              <a:gdLst>
                <a:gd name="T0" fmla="*/ 219 w 219"/>
                <a:gd name="T1" fmla="*/ 52 h 175"/>
                <a:gd name="T2" fmla="*/ 172 w 219"/>
                <a:gd name="T3" fmla="*/ 80 h 175"/>
                <a:gd name="T4" fmla="*/ 172 w 219"/>
                <a:gd name="T5" fmla="*/ 175 h 175"/>
                <a:gd name="T6" fmla="*/ 44 w 219"/>
                <a:gd name="T7" fmla="*/ 175 h 175"/>
                <a:gd name="T8" fmla="*/ 44 w 219"/>
                <a:gd name="T9" fmla="*/ 80 h 175"/>
                <a:gd name="T10" fmla="*/ 21 w 219"/>
                <a:gd name="T11" fmla="*/ 66 h 175"/>
                <a:gd name="T12" fmla="*/ 21 w 219"/>
                <a:gd name="T13" fmla="*/ 144 h 175"/>
                <a:gd name="T14" fmla="*/ 14 w 219"/>
                <a:gd name="T15" fmla="*/ 144 h 175"/>
                <a:gd name="T16" fmla="*/ 14 w 219"/>
                <a:gd name="T17" fmla="*/ 61 h 175"/>
                <a:gd name="T18" fmla="*/ 0 w 219"/>
                <a:gd name="T19" fmla="*/ 52 h 175"/>
                <a:gd name="T20" fmla="*/ 108 w 219"/>
                <a:gd name="T21" fmla="*/ 0 h 175"/>
                <a:gd name="T22" fmla="*/ 219 w 219"/>
                <a:gd name="T23" fmla="*/ 52 h 175"/>
                <a:gd name="T24" fmla="*/ 108 w 219"/>
                <a:gd name="T25" fmla="*/ 7 h 175"/>
                <a:gd name="T26" fmla="*/ 14 w 219"/>
                <a:gd name="T27" fmla="*/ 54 h 175"/>
                <a:gd name="T28" fmla="*/ 108 w 219"/>
                <a:gd name="T29" fmla="*/ 111 h 175"/>
                <a:gd name="T30" fmla="*/ 203 w 219"/>
                <a:gd name="T31" fmla="*/ 54 h 175"/>
                <a:gd name="T32" fmla="*/ 108 w 219"/>
                <a:gd name="T33" fmla="*/ 7 h 175"/>
                <a:gd name="T34" fmla="*/ 165 w 219"/>
                <a:gd name="T35" fmla="*/ 166 h 175"/>
                <a:gd name="T36" fmla="*/ 165 w 219"/>
                <a:gd name="T37" fmla="*/ 85 h 175"/>
                <a:gd name="T38" fmla="*/ 108 w 219"/>
                <a:gd name="T39" fmla="*/ 118 h 175"/>
                <a:gd name="T40" fmla="*/ 52 w 219"/>
                <a:gd name="T41" fmla="*/ 85 h 175"/>
                <a:gd name="T42" fmla="*/ 52 w 219"/>
                <a:gd name="T43" fmla="*/ 166 h 175"/>
                <a:gd name="T44" fmla="*/ 165 w 219"/>
                <a:gd name="T45" fmla="*/ 16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9" h="175">
                  <a:moveTo>
                    <a:pt x="219" y="52"/>
                  </a:moveTo>
                  <a:lnTo>
                    <a:pt x="172" y="80"/>
                  </a:lnTo>
                  <a:lnTo>
                    <a:pt x="172" y="175"/>
                  </a:lnTo>
                  <a:lnTo>
                    <a:pt x="44" y="175"/>
                  </a:lnTo>
                  <a:lnTo>
                    <a:pt x="44" y="80"/>
                  </a:lnTo>
                  <a:lnTo>
                    <a:pt x="21" y="66"/>
                  </a:lnTo>
                  <a:lnTo>
                    <a:pt x="21" y="144"/>
                  </a:lnTo>
                  <a:lnTo>
                    <a:pt x="14" y="144"/>
                  </a:lnTo>
                  <a:lnTo>
                    <a:pt x="14" y="61"/>
                  </a:lnTo>
                  <a:lnTo>
                    <a:pt x="0" y="52"/>
                  </a:lnTo>
                  <a:lnTo>
                    <a:pt x="108" y="0"/>
                  </a:lnTo>
                  <a:lnTo>
                    <a:pt x="219" y="52"/>
                  </a:lnTo>
                  <a:close/>
                  <a:moveTo>
                    <a:pt x="108" y="7"/>
                  </a:moveTo>
                  <a:lnTo>
                    <a:pt x="14" y="54"/>
                  </a:lnTo>
                  <a:lnTo>
                    <a:pt x="108" y="111"/>
                  </a:lnTo>
                  <a:lnTo>
                    <a:pt x="203" y="54"/>
                  </a:lnTo>
                  <a:lnTo>
                    <a:pt x="108" y="7"/>
                  </a:lnTo>
                  <a:close/>
                  <a:moveTo>
                    <a:pt x="165" y="166"/>
                  </a:moveTo>
                  <a:lnTo>
                    <a:pt x="165" y="85"/>
                  </a:lnTo>
                  <a:lnTo>
                    <a:pt x="108" y="118"/>
                  </a:lnTo>
                  <a:lnTo>
                    <a:pt x="52" y="85"/>
                  </a:lnTo>
                  <a:lnTo>
                    <a:pt x="52" y="166"/>
                  </a:lnTo>
                  <a:lnTo>
                    <a:pt x="165" y="16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Freeform 32"/>
            <p:cNvSpPr>
              <a:spLocks noEditPoints="1"/>
            </p:cNvSpPr>
            <p:nvPr/>
          </p:nvSpPr>
          <p:spPr bwMode="auto">
            <a:xfrm>
              <a:off x="3543846" y="2110571"/>
              <a:ext cx="311150" cy="300038"/>
            </a:xfrm>
            <a:custGeom>
              <a:avLst/>
              <a:gdLst>
                <a:gd name="T0" fmla="*/ 81 w 83"/>
                <a:gd name="T1" fmla="*/ 16 h 80"/>
                <a:gd name="T2" fmla="*/ 82 w 83"/>
                <a:gd name="T3" fmla="*/ 16 h 80"/>
                <a:gd name="T4" fmla="*/ 83 w 83"/>
                <a:gd name="T5" fmla="*/ 17 h 80"/>
                <a:gd name="T6" fmla="*/ 83 w 83"/>
                <a:gd name="T7" fmla="*/ 65 h 80"/>
                <a:gd name="T8" fmla="*/ 82 w 83"/>
                <a:gd name="T9" fmla="*/ 66 h 80"/>
                <a:gd name="T10" fmla="*/ 81 w 83"/>
                <a:gd name="T11" fmla="*/ 67 h 80"/>
                <a:gd name="T12" fmla="*/ 63 w 83"/>
                <a:gd name="T13" fmla="*/ 67 h 80"/>
                <a:gd name="T14" fmla="*/ 63 w 83"/>
                <a:gd name="T15" fmla="*/ 80 h 80"/>
                <a:gd name="T16" fmla="*/ 19 w 83"/>
                <a:gd name="T17" fmla="*/ 80 h 80"/>
                <a:gd name="T18" fmla="*/ 19 w 83"/>
                <a:gd name="T19" fmla="*/ 67 h 80"/>
                <a:gd name="T20" fmla="*/ 1 w 83"/>
                <a:gd name="T21" fmla="*/ 67 h 80"/>
                <a:gd name="T22" fmla="*/ 0 w 83"/>
                <a:gd name="T23" fmla="*/ 66 h 80"/>
                <a:gd name="T24" fmla="*/ 0 w 83"/>
                <a:gd name="T25" fmla="*/ 65 h 80"/>
                <a:gd name="T26" fmla="*/ 0 w 83"/>
                <a:gd name="T27" fmla="*/ 17 h 80"/>
                <a:gd name="T28" fmla="*/ 0 w 83"/>
                <a:gd name="T29" fmla="*/ 16 h 80"/>
                <a:gd name="T30" fmla="*/ 1 w 83"/>
                <a:gd name="T31" fmla="*/ 16 h 80"/>
                <a:gd name="T32" fmla="*/ 19 w 83"/>
                <a:gd name="T33" fmla="*/ 16 h 80"/>
                <a:gd name="T34" fmla="*/ 19 w 83"/>
                <a:gd name="T35" fmla="*/ 0 h 80"/>
                <a:gd name="T36" fmla="*/ 63 w 83"/>
                <a:gd name="T37" fmla="*/ 0 h 80"/>
                <a:gd name="T38" fmla="*/ 63 w 83"/>
                <a:gd name="T39" fmla="*/ 16 h 80"/>
                <a:gd name="T40" fmla="*/ 81 w 83"/>
                <a:gd name="T41" fmla="*/ 16 h 80"/>
                <a:gd name="T42" fmla="*/ 80 w 83"/>
                <a:gd name="T43" fmla="*/ 64 h 80"/>
                <a:gd name="T44" fmla="*/ 80 w 83"/>
                <a:gd name="T45" fmla="*/ 19 h 80"/>
                <a:gd name="T46" fmla="*/ 3 w 83"/>
                <a:gd name="T47" fmla="*/ 19 h 80"/>
                <a:gd name="T48" fmla="*/ 3 w 83"/>
                <a:gd name="T49" fmla="*/ 64 h 80"/>
                <a:gd name="T50" fmla="*/ 19 w 83"/>
                <a:gd name="T51" fmla="*/ 64 h 80"/>
                <a:gd name="T52" fmla="*/ 19 w 83"/>
                <a:gd name="T53" fmla="*/ 45 h 80"/>
                <a:gd name="T54" fmla="*/ 63 w 83"/>
                <a:gd name="T55" fmla="*/ 45 h 80"/>
                <a:gd name="T56" fmla="*/ 63 w 83"/>
                <a:gd name="T57" fmla="*/ 64 h 80"/>
                <a:gd name="T58" fmla="*/ 80 w 83"/>
                <a:gd name="T59" fmla="*/ 64 h 80"/>
                <a:gd name="T60" fmla="*/ 16 w 83"/>
                <a:gd name="T61" fmla="*/ 28 h 80"/>
                <a:gd name="T62" fmla="*/ 18 w 83"/>
                <a:gd name="T63" fmla="*/ 29 h 80"/>
                <a:gd name="T64" fmla="*/ 19 w 83"/>
                <a:gd name="T65" fmla="*/ 32 h 80"/>
                <a:gd name="T66" fmla="*/ 18 w 83"/>
                <a:gd name="T67" fmla="*/ 34 h 80"/>
                <a:gd name="T68" fmla="*/ 16 w 83"/>
                <a:gd name="T69" fmla="*/ 35 h 80"/>
                <a:gd name="T70" fmla="*/ 13 w 83"/>
                <a:gd name="T71" fmla="*/ 34 h 80"/>
                <a:gd name="T72" fmla="*/ 12 w 83"/>
                <a:gd name="T73" fmla="*/ 32 h 80"/>
                <a:gd name="T74" fmla="*/ 13 w 83"/>
                <a:gd name="T75" fmla="*/ 29 h 80"/>
                <a:gd name="T76" fmla="*/ 16 w 83"/>
                <a:gd name="T77" fmla="*/ 28 h 80"/>
                <a:gd name="T78" fmla="*/ 22 w 83"/>
                <a:gd name="T79" fmla="*/ 3 h 80"/>
                <a:gd name="T80" fmla="*/ 22 w 83"/>
                <a:gd name="T81" fmla="*/ 16 h 80"/>
                <a:gd name="T82" fmla="*/ 60 w 83"/>
                <a:gd name="T83" fmla="*/ 16 h 80"/>
                <a:gd name="T84" fmla="*/ 60 w 83"/>
                <a:gd name="T85" fmla="*/ 3 h 80"/>
                <a:gd name="T86" fmla="*/ 22 w 83"/>
                <a:gd name="T87" fmla="*/ 3 h 80"/>
                <a:gd name="T88" fmla="*/ 25 w 83"/>
                <a:gd name="T89" fmla="*/ 28 h 80"/>
                <a:gd name="T90" fmla="*/ 27 w 83"/>
                <a:gd name="T91" fmla="*/ 29 h 80"/>
                <a:gd name="T92" fmla="*/ 28 w 83"/>
                <a:gd name="T93" fmla="*/ 32 h 80"/>
                <a:gd name="T94" fmla="*/ 27 w 83"/>
                <a:gd name="T95" fmla="*/ 34 h 80"/>
                <a:gd name="T96" fmla="*/ 25 w 83"/>
                <a:gd name="T97" fmla="*/ 35 h 80"/>
                <a:gd name="T98" fmla="*/ 23 w 83"/>
                <a:gd name="T99" fmla="*/ 34 h 80"/>
                <a:gd name="T100" fmla="*/ 22 w 83"/>
                <a:gd name="T101" fmla="*/ 32 h 80"/>
                <a:gd name="T102" fmla="*/ 23 w 83"/>
                <a:gd name="T103" fmla="*/ 29 h 80"/>
                <a:gd name="T104" fmla="*/ 25 w 83"/>
                <a:gd name="T105" fmla="*/ 28 h 80"/>
                <a:gd name="T106" fmla="*/ 60 w 83"/>
                <a:gd name="T107" fmla="*/ 76 h 80"/>
                <a:gd name="T108" fmla="*/ 60 w 83"/>
                <a:gd name="T109" fmla="*/ 48 h 80"/>
                <a:gd name="T110" fmla="*/ 22 w 83"/>
                <a:gd name="T111" fmla="*/ 48 h 80"/>
                <a:gd name="T112" fmla="*/ 22 w 83"/>
                <a:gd name="T113" fmla="*/ 76 h 80"/>
                <a:gd name="T114" fmla="*/ 60 w 83"/>
                <a:gd name="T115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80">
                  <a:moveTo>
                    <a:pt x="81" y="16"/>
                  </a:moveTo>
                  <a:cubicBezTo>
                    <a:pt x="82" y="16"/>
                    <a:pt x="82" y="16"/>
                    <a:pt x="82" y="16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6"/>
                    <a:pt x="83" y="66"/>
                    <a:pt x="82" y="66"/>
                  </a:cubicBezTo>
                  <a:cubicBezTo>
                    <a:pt x="82" y="67"/>
                    <a:pt x="82" y="67"/>
                    <a:pt x="81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0" y="67"/>
                    <a:pt x="0" y="66"/>
                  </a:cubicBezTo>
                  <a:cubicBezTo>
                    <a:pt x="0" y="66"/>
                    <a:pt x="0" y="66"/>
                    <a:pt x="0" y="6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6"/>
                    <a:pt x="63" y="16"/>
                    <a:pt x="63" y="16"/>
                  </a:cubicBezTo>
                  <a:lnTo>
                    <a:pt x="81" y="16"/>
                  </a:lnTo>
                  <a:close/>
                  <a:moveTo>
                    <a:pt x="80" y="64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64"/>
                    <a:pt x="63" y="64"/>
                    <a:pt x="63" y="64"/>
                  </a:cubicBezTo>
                  <a:lnTo>
                    <a:pt x="80" y="64"/>
                  </a:lnTo>
                  <a:close/>
                  <a:moveTo>
                    <a:pt x="16" y="28"/>
                  </a:moveTo>
                  <a:cubicBezTo>
                    <a:pt x="17" y="28"/>
                    <a:pt x="17" y="29"/>
                    <a:pt x="18" y="29"/>
                  </a:cubicBezTo>
                  <a:cubicBezTo>
                    <a:pt x="19" y="30"/>
                    <a:pt x="19" y="31"/>
                    <a:pt x="19" y="32"/>
                  </a:cubicBezTo>
                  <a:cubicBezTo>
                    <a:pt x="19" y="32"/>
                    <a:pt x="19" y="33"/>
                    <a:pt x="18" y="34"/>
                  </a:cubicBezTo>
                  <a:cubicBezTo>
                    <a:pt x="17" y="34"/>
                    <a:pt x="17" y="35"/>
                    <a:pt x="16" y="35"/>
                  </a:cubicBezTo>
                  <a:cubicBezTo>
                    <a:pt x="15" y="35"/>
                    <a:pt x="14" y="34"/>
                    <a:pt x="13" y="34"/>
                  </a:cubicBezTo>
                  <a:cubicBezTo>
                    <a:pt x="13" y="33"/>
                    <a:pt x="12" y="32"/>
                    <a:pt x="12" y="32"/>
                  </a:cubicBezTo>
                  <a:cubicBezTo>
                    <a:pt x="12" y="31"/>
                    <a:pt x="13" y="30"/>
                    <a:pt x="13" y="29"/>
                  </a:cubicBezTo>
                  <a:cubicBezTo>
                    <a:pt x="14" y="29"/>
                    <a:pt x="15" y="28"/>
                    <a:pt x="16" y="28"/>
                  </a:cubicBezTo>
                  <a:close/>
                  <a:moveTo>
                    <a:pt x="22" y="3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3"/>
                    <a:pt x="60" y="3"/>
                    <a:pt x="60" y="3"/>
                  </a:cubicBezTo>
                  <a:lnTo>
                    <a:pt x="22" y="3"/>
                  </a:lnTo>
                  <a:close/>
                  <a:moveTo>
                    <a:pt x="25" y="28"/>
                  </a:moveTo>
                  <a:cubicBezTo>
                    <a:pt x="26" y="28"/>
                    <a:pt x="27" y="29"/>
                    <a:pt x="27" y="29"/>
                  </a:cubicBezTo>
                  <a:cubicBezTo>
                    <a:pt x="28" y="30"/>
                    <a:pt x="28" y="31"/>
                    <a:pt x="28" y="32"/>
                  </a:cubicBezTo>
                  <a:cubicBezTo>
                    <a:pt x="28" y="32"/>
                    <a:pt x="28" y="33"/>
                    <a:pt x="27" y="34"/>
                  </a:cubicBezTo>
                  <a:cubicBezTo>
                    <a:pt x="27" y="34"/>
                    <a:pt x="26" y="35"/>
                    <a:pt x="25" y="35"/>
                  </a:cubicBezTo>
                  <a:cubicBezTo>
                    <a:pt x="24" y="35"/>
                    <a:pt x="24" y="34"/>
                    <a:pt x="23" y="34"/>
                  </a:cubicBezTo>
                  <a:cubicBezTo>
                    <a:pt x="22" y="33"/>
                    <a:pt x="22" y="32"/>
                    <a:pt x="22" y="32"/>
                  </a:cubicBezTo>
                  <a:cubicBezTo>
                    <a:pt x="22" y="31"/>
                    <a:pt x="22" y="30"/>
                    <a:pt x="23" y="29"/>
                  </a:cubicBezTo>
                  <a:cubicBezTo>
                    <a:pt x="24" y="29"/>
                    <a:pt x="24" y="28"/>
                    <a:pt x="25" y="28"/>
                  </a:cubicBezTo>
                  <a:close/>
                  <a:moveTo>
                    <a:pt x="60" y="76"/>
                  </a:moveTo>
                  <a:cubicBezTo>
                    <a:pt x="60" y="48"/>
                    <a:pt x="60" y="48"/>
                    <a:pt x="60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60" y="7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4069308" y="2162958"/>
              <a:ext cx="338138" cy="192088"/>
            </a:xfrm>
            <a:custGeom>
              <a:avLst/>
              <a:gdLst>
                <a:gd name="T0" fmla="*/ 0 w 213"/>
                <a:gd name="T1" fmla="*/ 61 h 121"/>
                <a:gd name="T2" fmla="*/ 106 w 213"/>
                <a:gd name="T3" fmla="*/ 0 h 121"/>
                <a:gd name="T4" fmla="*/ 106 w 213"/>
                <a:gd name="T5" fmla="*/ 121 h 121"/>
                <a:gd name="T6" fmla="*/ 0 w 213"/>
                <a:gd name="T7" fmla="*/ 61 h 121"/>
                <a:gd name="T8" fmla="*/ 99 w 213"/>
                <a:gd name="T9" fmla="*/ 109 h 121"/>
                <a:gd name="T10" fmla="*/ 99 w 213"/>
                <a:gd name="T11" fmla="*/ 14 h 121"/>
                <a:gd name="T12" fmla="*/ 16 w 213"/>
                <a:gd name="T13" fmla="*/ 61 h 121"/>
                <a:gd name="T14" fmla="*/ 99 w 213"/>
                <a:gd name="T15" fmla="*/ 109 h 121"/>
                <a:gd name="T16" fmla="*/ 106 w 213"/>
                <a:gd name="T17" fmla="*/ 61 h 121"/>
                <a:gd name="T18" fmla="*/ 213 w 213"/>
                <a:gd name="T19" fmla="*/ 0 h 121"/>
                <a:gd name="T20" fmla="*/ 213 w 213"/>
                <a:gd name="T21" fmla="*/ 121 h 121"/>
                <a:gd name="T22" fmla="*/ 106 w 213"/>
                <a:gd name="T23" fmla="*/ 61 h 121"/>
                <a:gd name="T24" fmla="*/ 206 w 213"/>
                <a:gd name="T25" fmla="*/ 109 h 121"/>
                <a:gd name="T26" fmla="*/ 206 w 213"/>
                <a:gd name="T27" fmla="*/ 14 h 121"/>
                <a:gd name="T28" fmla="*/ 123 w 213"/>
                <a:gd name="T29" fmla="*/ 61 h 121"/>
                <a:gd name="T30" fmla="*/ 206 w 213"/>
                <a:gd name="T31" fmla="*/ 10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121">
                  <a:moveTo>
                    <a:pt x="0" y="61"/>
                  </a:moveTo>
                  <a:lnTo>
                    <a:pt x="106" y="0"/>
                  </a:lnTo>
                  <a:lnTo>
                    <a:pt x="106" y="121"/>
                  </a:lnTo>
                  <a:lnTo>
                    <a:pt x="0" y="61"/>
                  </a:lnTo>
                  <a:close/>
                  <a:moveTo>
                    <a:pt x="99" y="109"/>
                  </a:moveTo>
                  <a:lnTo>
                    <a:pt x="99" y="14"/>
                  </a:lnTo>
                  <a:lnTo>
                    <a:pt x="16" y="61"/>
                  </a:lnTo>
                  <a:lnTo>
                    <a:pt x="99" y="109"/>
                  </a:lnTo>
                  <a:close/>
                  <a:moveTo>
                    <a:pt x="106" y="61"/>
                  </a:moveTo>
                  <a:lnTo>
                    <a:pt x="213" y="0"/>
                  </a:lnTo>
                  <a:lnTo>
                    <a:pt x="213" y="121"/>
                  </a:lnTo>
                  <a:lnTo>
                    <a:pt x="106" y="61"/>
                  </a:lnTo>
                  <a:close/>
                  <a:moveTo>
                    <a:pt x="206" y="109"/>
                  </a:moveTo>
                  <a:lnTo>
                    <a:pt x="206" y="14"/>
                  </a:lnTo>
                  <a:lnTo>
                    <a:pt x="123" y="61"/>
                  </a:lnTo>
                  <a:lnTo>
                    <a:pt x="206" y="109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4636046" y="2110571"/>
              <a:ext cx="288925" cy="300038"/>
            </a:xfrm>
            <a:custGeom>
              <a:avLst/>
              <a:gdLst>
                <a:gd name="T0" fmla="*/ 54 w 77"/>
                <a:gd name="T1" fmla="*/ 6 h 80"/>
                <a:gd name="T2" fmla="*/ 63 w 77"/>
                <a:gd name="T3" fmla="*/ 12 h 80"/>
                <a:gd name="T4" fmla="*/ 70 w 77"/>
                <a:gd name="T5" fmla="*/ 20 h 80"/>
                <a:gd name="T6" fmla="*/ 75 w 77"/>
                <a:gd name="T7" fmla="*/ 30 h 80"/>
                <a:gd name="T8" fmla="*/ 77 w 77"/>
                <a:gd name="T9" fmla="*/ 41 h 80"/>
                <a:gd name="T10" fmla="*/ 74 w 77"/>
                <a:gd name="T11" fmla="*/ 56 h 80"/>
                <a:gd name="T12" fmla="*/ 65 w 77"/>
                <a:gd name="T13" fmla="*/ 68 h 80"/>
                <a:gd name="T14" fmla="*/ 53 w 77"/>
                <a:gd name="T15" fmla="*/ 77 h 80"/>
                <a:gd name="T16" fmla="*/ 38 w 77"/>
                <a:gd name="T17" fmla="*/ 80 h 80"/>
                <a:gd name="T18" fmla="*/ 23 w 77"/>
                <a:gd name="T19" fmla="*/ 77 h 80"/>
                <a:gd name="T20" fmla="*/ 11 w 77"/>
                <a:gd name="T21" fmla="*/ 68 h 80"/>
                <a:gd name="T22" fmla="*/ 3 w 77"/>
                <a:gd name="T23" fmla="*/ 56 h 80"/>
                <a:gd name="T24" fmla="*/ 0 w 77"/>
                <a:gd name="T25" fmla="*/ 41 h 80"/>
                <a:gd name="T26" fmla="*/ 1 w 77"/>
                <a:gd name="T27" fmla="*/ 30 h 80"/>
                <a:gd name="T28" fmla="*/ 6 w 77"/>
                <a:gd name="T29" fmla="*/ 21 h 80"/>
                <a:gd name="T30" fmla="*/ 13 w 77"/>
                <a:gd name="T31" fmla="*/ 12 h 80"/>
                <a:gd name="T32" fmla="*/ 22 w 77"/>
                <a:gd name="T33" fmla="*/ 7 h 80"/>
                <a:gd name="T34" fmla="*/ 22 w 77"/>
                <a:gd name="T35" fmla="*/ 10 h 80"/>
                <a:gd name="T36" fmla="*/ 14 w 77"/>
                <a:gd name="T37" fmla="*/ 16 h 80"/>
                <a:gd name="T38" fmla="*/ 8 w 77"/>
                <a:gd name="T39" fmla="*/ 23 h 80"/>
                <a:gd name="T40" fmla="*/ 4 w 77"/>
                <a:gd name="T41" fmla="*/ 32 h 80"/>
                <a:gd name="T42" fmla="*/ 3 w 77"/>
                <a:gd name="T43" fmla="*/ 41 h 80"/>
                <a:gd name="T44" fmla="*/ 6 w 77"/>
                <a:gd name="T45" fmla="*/ 55 h 80"/>
                <a:gd name="T46" fmla="*/ 13 w 77"/>
                <a:gd name="T47" fmla="*/ 66 h 80"/>
                <a:gd name="T48" fmla="*/ 24 w 77"/>
                <a:gd name="T49" fmla="*/ 74 h 80"/>
                <a:gd name="T50" fmla="*/ 38 w 77"/>
                <a:gd name="T51" fmla="*/ 76 h 80"/>
                <a:gd name="T52" fmla="*/ 52 w 77"/>
                <a:gd name="T53" fmla="*/ 74 h 80"/>
                <a:gd name="T54" fmla="*/ 63 w 77"/>
                <a:gd name="T55" fmla="*/ 66 h 80"/>
                <a:gd name="T56" fmla="*/ 71 w 77"/>
                <a:gd name="T57" fmla="*/ 55 h 80"/>
                <a:gd name="T58" fmla="*/ 73 w 77"/>
                <a:gd name="T59" fmla="*/ 41 h 80"/>
                <a:gd name="T60" fmla="*/ 72 w 77"/>
                <a:gd name="T61" fmla="*/ 31 h 80"/>
                <a:gd name="T62" fmla="*/ 68 w 77"/>
                <a:gd name="T63" fmla="*/ 22 h 80"/>
                <a:gd name="T64" fmla="*/ 62 w 77"/>
                <a:gd name="T65" fmla="*/ 15 h 80"/>
                <a:gd name="T66" fmla="*/ 54 w 77"/>
                <a:gd name="T67" fmla="*/ 10 h 80"/>
                <a:gd name="T68" fmla="*/ 54 w 77"/>
                <a:gd name="T69" fmla="*/ 6 h 80"/>
                <a:gd name="T70" fmla="*/ 36 w 77"/>
                <a:gd name="T71" fmla="*/ 0 h 80"/>
                <a:gd name="T72" fmla="*/ 36 w 77"/>
                <a:gd name="T73" fmla="*/ 38 h 80"/>
                <a:gd name="T74" fmla="*/ 39 w 77"/>
                <a:gd name="T75" fmla="*/ 38 h 80"/>
                <a:gd name="T76" fmla="*/ 39 w 77"/>
                <a:gd name="T77" fmla="*/ 0 h 80"/>
                <a:gd name="T78" fmla="*/ 36 w 77"/>
                <a:gd name="T7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80">
                  <a:moveTo>
                    <a:pt x="54" y="6"/>
                  </a:moveTo>
                  <a:cubicBezTo>
                    <a:pt x="57" y="8"/>
                    <a:pt x="60" y="10"/>
                    <a:pt x="63" y="12"/>
                  </a:cubicBezTo>
                  <a:cubicBezTo>
                    <a:pt x="66" y="14"/>
                    <a:pt x="68" y="17"/>
                    <a:pt x="70" y="20"/>
                  </a:cubicBezTo>
                  <a:cubicBezTo>
                    <a:pt x="72" y="23"/>
                    <a:pt x="74" y="26"/>
                    <a:pt x="75" y="30"/>
                  </a:cubicBezTo>
                  <a:cubicBezTo>
                    <a:pt x="76" y="34"/>
                    <a:pt x="77" y="37"/>
                    <a:pt x="77" y="41"/>
                  </a:cubicBezTo>
                  <a:cubicBezTo>
                    <a:pt x="77" y="47"/>
                    <a:pt x="76" y="52"/>
                    <a:pt x="74" y="56"/>
                  </a:cubicBezTo>
                  <a:cubicBezTo>
                    <a:pt x="72" y="61"/>
                    <a:pt x="69" y="65"/>
                    <a:pt x="65" y="68"/>
                  </a:cubicBezTo>
                  <a:cubicBezTo>
                    <a:pt x="62" y="72"/>
                    <a:pt x="58" y="75"/>
                    <a:pt x="53" y="77"/>
                  </a:cubicBezTo>
                  <a:cubicBezTo>
                    <a:pt x="48" y="79"/>
                    <a:pt x="43" y="80"/>
                    <a:pt x="38" y="80"/>
                  </a:cubicBezTo>
                  <a:cubicBezTo>
                    <a:pt x="33" y="80"/>
                    <a:pt x="28" y="79"/>
                    <a:pt x="23" y="77"/>
                  </a:cubicBezTo>
                  <a:cubicBezTo>
                    <a:pt x="19" y="75"/>
                    <a:pt x="14" y="72"/>
                    <a:pt x="11" y="68"/>
                  </a:cubicBezTo>
                  <a:cubicBezTo>
                    <a:pt x="7" y="65"/>
                    <a:pt x="5" y="61"/>
                    <a:pt x="3" y="56"/>
                  </a:cubicBezTo>
                  <a:cubicBezTo>
                    <a:pt x="1" y="52"/>
                    <a:pt x="0" y="47"/>
                    <a:pt x="0" y="41"/>
                  </a:cubicBezTo>
                  <a:cubicBezTo>
                    <a:pt x="0" y="37"/>
                    <a:pt x="0" y="34"/>
                    <a:pt x="1" y="30"/>
                  </a:cubicBezTo>
                  <a:cubicBezTo>
                    <a:pt x="2" y="27"/>
                    <a:pt x="4" y="24"/>
                    <a:pt x="6" y="21"/>
                  </a:cubicBezTo>
                  <a:cubicBezTo>
                    <a:pt x="8" y="18"/>
                    <a:pt x="10" y="15"/>
                    <a:pt x="13" y="12"/>
                  </a:cubicBezTo>
                  <a:cubicBezTo>
                    <a:pt x="15" y="10"/>
                    <a:pt x="18" y="8"/>
                    <a:pt x="22" y="7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9" y="12"/>
                    <a:pt x="16" y="14"/>
                    <a:pt x="14" y="16"/>
                  </a:cubicBezTo>
                  <a:cubicBezTo>
                    <a:pt x="12" y="18"/>
                    <a:pt x="10" y="20"/>
                    <a:pt x="8" y="23"/>
                  </a:cubicBezTo>
                  <a:cubicBezTo>
                    <a:pt x="7" y="26"/>
                    <a:pt x="5" y="28"/>
                    <a:pt x="4" y="32"/>
                  </a:cubicBezTo>
                  <a:cubicBezTo>
                    <a:pt x="3" y="35"/>
                    <a:pt x="3" y="38"/>
                    <a:pt x="3" y="41"/>
                  </a:cubicBezTo>
                  <a:cubicBezTo>
                    <a:pt x="3" y="46"/>
                    <a:pt x="4" y="51"/>
                    <a:pt x="6" y="55"/>
                  </a:cubicBezTo>
                  <a:cubicBezTo>
                    <a:pt x="8" y="59"/>
                    <a:pt x="10" y="63"/>
                    <a:pt x="13" y="66"/>
                  </a:cubicBezTo>
                  <a:cubicBezTo>
                    <a:pt x="16" y="69"/>
                    <a:pt x="20" y="72"/>
                    <a:pt x="24" y="74"/>
                  </a:cubicBezTo>
                  <a:cubicBezTo>
                    <a:pt x="29" y="76"/>
                    <a:pt x="33" y="76"/>
                    <a:pt x="38" y="76"/>
                  </a:cubicBezTo>
                  <a:cubicBezTo>
                    <a:pt x="43" y="76"/>
                    <a:pt x="48" y="76"/>
                    <a:pt x="52" y="74"/>
                  </a:cubicBezTo>
                  <a:cubicBezTo>
                    <a:pt x="56" y="72"/>
                    <a:pt x="60" y="69"/>
                    <a:pt x="63" y="66"/>
                  </a:cubicBezTo>
                  <a:cubicBezTo>
                    <a:pt x="66" y="63"/>
                    <a:pt x="69" y="59"/>
                    <a:pt x="71" y="55"/>
                  </a:cubicBezTo>
                  <a:cubicBezTo>
                    <a:pt x="72" y="51"/>
                    <a:pt x="73" y="46"/>
                    <a:pt x="73" y="41"/>
                  </a:cubicBezTo>
                  <a:cubicBezTo>
                    <a:pt x="73" y="38"/>
                    <a:pt x="73" y="35"/>
                    <a:pt x="72" y="31"/>
                  </a:cubicBezTo>
                  <a:cubicBezTo>
                    <a:pt x="71" y="28"/>
                    <a:pt x="70" y="25"/>
                    <a:pt x="68" y="22"/>
                  </a:cubicBezTo>
                  <a:cubicBezTo>
                    <a:pt x="66" y="20"/>
                    <a:pt x="64" y="17"/>
                    <a:pt x="62" y="15"/>
                  </a:cubicBezTo>
                  <a:cubicBezTo>
                    <a:pt x="59" y="13"/>
                    <a:pt x="57" y="11"/>
                    <a:pt x="54" y="10"/>
                  </a:cubicBezTo>
                  <a:lnTo>
                    <a:pt x="54" y="6"/>
                  </a:lnTo>
                  <a:close/>
                  <a:moveTo>
                    <a:pt x="36" y="0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36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5175796" y="2128033"/>
              <a:ext cx="288925" cy="260350"/>
            </a:xfrm>
            <a:custGeom>
              <a:avLst/>
              <a:gdLst>
                <a:gd name="T0" fmla="*/ 116 w 182"/>
                <a:gd name="T1" fmla="*/ 19 h 164"/>
                <a:gd name="T2" fmla="*/ 182 w 182"/>
                <a:gd name="T3" fmla="*/ 19 h 164"/>
                <a:gd name="T4" fmla="*/ 182 w 182"/>
                <a:gd name="T5" fmla="*/ 164 h 164"/>
                <a:gd name="T6" fmla="*/ 0 w 182"/>
                <a:gd name="T7" fmla="*/ 164 h 164"/>
                <a:gd name="T8" fmla="*/ 0 w 182"/>
                <a:gd name="T9" fmla="*/ 19 h 164"/>
                <a:gd name="T10" fmla="*/ 64 w 182"/>
                <a:gd name="T11" fmla="*/ 19 h 164"/>
                <a:gd name="T12" fmla="*/ 64 w 182"/>
                <a:gd name="T13" fmla="*/ 0 h 164"/>
                <a:gd name="T14" fmla="*/ 116 w 182"/>
                <a:gd name="T15" fmla="*/ 0 h 164"/>
                <a:gd name="T16" fmla="*/ 116 w 182"/>
                <a:gd name="T17" fmla="*/ 19 h 164"/>
                <a:gd name="T18" fmla="*/ 64 w 182"/>
                <a:gd name="T19" fmla="*/ 26 h 164"/>
                <a:gd name="T20" fmla="*/ 7 w 182"/>
                <a:gd name="T21" fmla="*/ 26 h 164"/>
                <a:gd name="T22" fmla="*/ 7 w 182"/>
                <a:gd name="T23" fmla="*/ 88 h 164"/>
                <a:gd name="T24" fmla="*/ 64 w 182"/>
                <a:gd name="T25" fmla="*/ 88 h 164"/>
                <a:gd name="T26" fmla="*/ 64 w 182"/>
                <a:gd name="T27" fmla="*/ 74 h 164"/>
                <a:gd name="T28" fmla="*/ 116 w 182"/>
                <a:gd name="T29" fmla="*/ 74 h 164"/>
                <a:gd name="T30" fmla="*/ 116 w 182"/>
                <a:gd name="T31" fmla="*/ 88 h 164"/>
                <a:gd name="T32" fmla="*/ 173 w 182"/>
                <a:gd name="T33" fmla="*/ 88 h 164"/>
                <a:gd name="T34" fmla="*/ 173 w 182"/>
                <a:gd name="T35" fmla="*/ 26 h 164"/>
                <a:gd name="T36" fmla="*/ 64 w 182"/>
                <a:gd name="T37" fmla="*/ 26 h 164"/>
                <a:gd name="T38" fmla="*/ 7 w 182"/>
                <a:gd name="T39" fmla="*/ 157 h 164"/>
                <a:gd name="T40" fmla="*/ 173 w 182"/>
                <a:gd name="T41" fmla="*/ 157 h 164"/>
                <a:gd name="T42" fmla="*/ 173 w 182"/>
                <a:gd name="T43" fmla="*/ 95 h 164"/>
                <a:gd name="T44" fmla="*/ 116 w 182"/>
                <a:gd name="T45" fmla="*/ 95 h 164"/>
                <a:gd name="T46" fmla="*/ 116 w 182"/>
                <a:gd name="T47" fmla="*/ 112 h 164"/>
                <a:gd name="T48" fmla="*/ 64 w 182"/>
                <a:gd name="T49" fmla="*/ 112 h 164"/>
                <a:gd name="T50" fmla="*/ 64 w 182"/>
                <a:gd name="T51" fmla="*/ 95 h 164"/>
                <a:gd name="T52" fmla="*/ 7 w 182"/>
                <a:gd name="T53" fmla="*/ 95 h 164"/>
                <a:gd name="T54" fmla="*/ 7 w 182"/>
                <a:gd name="T55" fmla="*/ 157 h 164"/>
                <a:gd name="T56" fmla="*/ 71 w 182"/>
                <a:gd name="T57" fmla="*/ 10 h 164"/>
                <a:gd name="T58" fmla="*/ 71 w 182"/>
                <a:gd name="T59" fmla="*/ 19 h 164"/>
                <a:gd name="T60" fmla="*/ 109 w 182"/>
                <a:gd name="T61" fmla="*/ 19 h 164"/>
                <a:gd name="T62" fmla="*/ 109 w 182"/>
                <a:gd name="T63" fmla="*/ 10 h 164"/>
                <a:gd name="T64" fmla="*/ 71 w 182"/>
                <a:gd name="T65" fmla="*/ 10 h 164"/>
                <a:gd name="T66" fmla="*/ 109 w 182"/>
                <a:gd name="T67" fmla="*/ 81 h 164"/>
                <a:gd name="T68" fmla="*/ 71 w 182"/>
                <a:gd name="T69" fmla="*/ 81 h 164"/>
                <a:gd name="T70" fmla="*/ 71 w 182"/>
                <a:gd name="T71" fmla="*/ 102 h 164"/>
                <a:gd name="T72" fmla="*/ 109 w 182"/>
                <a:gd name="T73" fmla="*/ 102 h 164"/>
                <a:gd name="T74" fmla="*/ 109 w 182"/>
                <a:gd name="T75" fmla="*/ 8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2" h="164">
                  <a:moveTo>
                    <a:pt x="116" y="19"/>
                  </a:moveTo>
                  <a:lnTo>
                    <a:pt x="182" y="19"/>
                  </a:lnTo>
                  <a:lnTo>
                    <a:pt x="182" y="164"/>
                  </a:lnTo>
                  <a:lnTo>
                    <a:pt x="0" y="164"/>
                  </a:lnTo>
                  <a:lnTo>
                    <a:pt x="0" y="19"/>
                  </a:lnTo>
                  <a:lnTo>
                    <a:pt x="64" y="19"/>
                  </a:lnTo>
                  <a:lnTo>
                    <a:pt x="64" y="0"/>
                  </a:lnTo>
                  <a:lnTo>
                    <a:pt x="116" y="0"/>
                  </a:lnTo>
                  <a:lnTo>
                    <a:pt x="116" y="19"/>
                  </a:lnTo>
                  <a:close/>
                  <a:moveTo>
                    <a:pt x="64" y="26"/>
                  </a:moveTo>
                  <a:lnTo>
                    <a:pt x="7" y="26"/>
                  </a:lnTo>
                  <a:lnTo>
                    <a:pt x="7" y="88"/>
                  </a:lnTo>
                  <a:lnTo>
                    <a:pt x="64" y="88"/>
                  </a:lnTo>
                  <a:lnTo>
                    <a:pt x="64" y="74"/>
                  </a:lnTo>
                  <a:lnTo>
                    <a:pt x="116" y="74"/>
                  </a:lnTo>
                  <a:lnTo>
                    <a:pt x="116" y="88"/>
                  </a:lnTo>
                  <a:lnTo>
                    <a:pt x="173" y="88"/>
                  </a:lnTo>
                  <a:lnTo>
                    <a:pt x="173" y="26"/>
                  </a:lnTo>
                  <a:lnTo>
                    <a:pt x="64" y="26"/>
                  </a:lnTo>
                  <a:close/>
                  <a:moveTo>
                    <a:pt x="7" y="157"/>
                  </a:moveTo>
                  <a:lnTo>
                    <a:pt x="173" y="157"/>
                  </a:lnTo>
                  <a:lnTo>
                    <a:pt x="173" y="95"/>
                  </a:lnTo>
                  <a:lnTo>
                    <a:pt x="116" y="95"/>
                  </a:lnTo>
                  <a:lnTo>
                    <a:pt x="116" y="112"/>
                  </a:lnTo>
                  <a:lnTo>
                    <a:pt x="64" y="112"/>
                  </a:lnTo>
                  <a:lnTo>
                    <a:pt x="64" y="95"/>
                  </a:lnTo>
                  <a:lnTo>
                    <a:pt x="7" y="95"/>
                  </a:lnTo>
                  <a:lnTo>
                    <a:pt x="7" y="157"/>
                  </a:lnTo>
                  <a:close/>
                  <a:moveTo>
                    <a:pt x="71" y="10"/>
                  </a:moveTo>
                  <a:lnTo>
                    <a:pt x="71" y="19"/>
                  </a:lnTo>
                  <a:lnTo>
                    <a:pt x="109" y="19"/>
                  </a:lnTo>
                  <a:lnTo>
                    <a:pt x="109" y="10"/>
                  </a:lnTo>
                  <a:lnTo>
                    <a:pt x="71" y="10"/>
                  </a:lnTo>
                  <a:close/>
                  <a:moveTo>
                    <a:pt x="109" y="81"/>
                  </a:moveTo>
                  <a:lnTo>
                    <a:pt x="71" y="81"/>
                  </a:lnTo>
                  <a:lnTo>
                    <a:pt x="71" y="102"/>
                  </a:lnTo>
                  <a:lnTo>
                    <a:pt x="109" y="102"/>
                  </a:lnTo>
                  <a:lnTo>
                    <a:pt x="109" y="8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Freeform 36"/>
            <p:cNvSpPr>
              <a:spLocks noEditPoints="1"/>
            </p:cNvSpPr>
            <p:nvPr/>
          </p:nvSpPr>
          <p:spPr bwMode="auto">
            <a:xfrm>
              <a:off x="5750471" y="2132796"/>
              <a:ext cx="217488" cy="252413"/>
            </a:xfrm>
            <a:custGeom>
              <a:avLst/>
              <a:gdLst>
                <a:gd name="T0" fmla="*/ 0 w 137"/>
                <a:gd name="T1" fmla="*/ 0 h 159"/>
                <a:gd name="T2" fmla="*/ 137 w 137"/>
                <a:gd name="T3" fmla="*/ 80 h 159"/>
                <a:gd name="T4" fmla="*/ 0 w 137"/>
                <a:gd name="T5" fmla="*/ 159 h 159"/>
                <a:gd name="T6" fmla="*/ 0 w 137"/>
                <a:gd name="T7" fmla="*/ 0 h 159"/>
                <a:gd name="T8" fmla="*/ 10 w 137"/>
                <a:gd name="T9" fmla="*/ 14 h 159"/>
                <a:gd name="T10" fmla="*/ 10 w 137"/>
                <a:gd name="T11" fmla="*/ 147 h 159"/>
                <a:gd name="T12" fmla="*/ 123 w 137"/>
                <a:gd name="T13" fmla="*/ 80 h 159"/>
                <a:gd name="T14" fmla="*/ 10 w 137"/>
                <a:gd name="T15" fmla="*/ 1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59">
                  <a:moveTo>
                    <a:pt x="0" y="0"/>
                  </a:moveTo>
                  <a:lnTo>
                    <a:pt x="137" y="80"/>
                  </a:lnTo>
                  <a:lnTo>
                    <a:pt x="0" y="159"/>
                  </a:lnTo>
                  <a:lnTo>
                    <a:pt x="0" y="0"/>
                  </a:lnTo>
                  <a:close/>
                  <a:moveTo>
                    <a:pt x="10" y="14"/>
                  </a:moveTo>
                  <a:lnTo>
                    <a:pt x="10" y="147"/>
                  </a:lnTo>
                  <a:lnTo>
                    <a:pt x="123" y="80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6239421" y="2094696"/>
              <a:ext cx="325438" cy="327025"/>
            </a:xfrm>
            <a:custGeom>
              <a:avLst/>
              <a:gdLst>
                <a:gd name="T0" fmla="*/ 19 w 87"/>
                <a:gd name="T1" fmla="*/ 68 h 87"/>
                <a:gd name="T2" fmla="*/ 0 w 87"/>
                <a:gd name="T3" fmla="*/ 64 h 87"/>
                <a:gd name="T4" fmla="*/ 3 w 87"/>
                <a:gd name="T5" fmla="*/ 57 h 87"/>
                <a:gd name="T6" fmla="*/ 21 w 87"/>
                <a:gd name="T7" fmla="*/ 56 h 87"/>
                <a:gd name="T8" fmla="*/ 23 w 87"/>
                <a:gd name="T9" fmla="*/ 53 h 87"/>
                <a:gd name="T10" fmla="*/ 25 w 87"/>
                <a:gd name="T11" fmla="*/ 51 h 87"/>
                <a:gd name="T12" fmla="*/ 41 w 87"/>
                <a:gd name="T13" fmla="*/ 35 h 87"/>
                <a:gd name="T14" fmla="*/ 8 w 87"/>
                <a:gd name="T15" fmla="*/ 19 h 87"/>
                <a:gd name="T16" fmla="*/ 16 w 87"/>
                <a:gd name="T17" fmla="*/ 10 h 87"/>
                <a:gd name="T18" fmla="*/ 58 w 87"/>
                <a:gd name="T19" fmla="*/ 18 h 87"/>
                <a:gd name="T20" fmla="*/ 73 w 87"/>
                <a:gd name="T21" fmla="*/ 3 h 87"/>
                <a:gd name="T22" fmla="*/ 74 w 87"/>
                <a:gd name="T23" fmla="*/ 2 h 87"/>
                <a:gd name="T24" fmla="*/ 76 w 87"/>
                <a:gd name="T25" fmla="*/ 1 h 87"/>
                <a:gd name="T26" fmla="*/ 78 w 87"/>
                <a:gd name="T27" fmla="*/ 0 h 87"/>
                <a:gd name="T28" fmla="*/ 81 w 87"/>
                <a:gd name="T29" fmla="*/ 0 h 87"/>
                <a:gd name="T30" fmla="*/ 84 w 87"/>
                <a:gd name="T31" fmla="*/ 1 h 87"/>
                <a:gd name="T32" fmla="*/ 85 w 87"/>
                <a:gd name="T33" fmla="*/ 1 h 87"/>
                <a:gd name="T34" fmla="*/ 86 w 87"/>
                <a:gd name="T35" fmla="*/ 1 h 87"/>
                <a:gd name="T36" fmla="*/ 86 w 87"/>
                <a:gd name="T37" fmla="*/ 2 h 87"/>
                <a:gd name="T38" fmla="*/ 87 w 87"/>
                <a:gd name="T39" fmla="*/ 5 h 87"/>
                <a:gd name="T40" fmla="*/ 86 w 87"/>
                <a:gd name="T41" fmla="*/ 9 h 87"/>
                <a:gd name="T42" fmla="*/ 86 w 87"/>
                <a:gd name="T43" fmla="*/ 12 h 87"/>
                <a:gd name="T44" fmla="*/ 84 w 87"/>
                <a:gd name="T45" fmla="*/ 14 h 87"/>
                <a:gd name="T46" fmla="*/ 69 w 87"/>
                <a:gd name="T47" fmla="*/ 29 h 87"/>
                <a:gd name="T48" fmla="*/ 77 w 87"/>
                <a:gd name="T49" fmla="*/ 71 h 87"/>
                <a:gd name="T50" fmla="*/ 68 w 87"/>
                <a:gd name="T51" fmla="*/ 79 h 87"/>
                <a:gd name="T52" fmla="*/ 52 w 87"/>
                <a:gd name="T53" fmla="*/ 46 h 87"/>
                <a:gd name="T54" fmla="*/ 37 w 87"/>
                <a:gd name="T55" fmla="*/ 61 h 87"/>
                <a:gd name="T56" fmla="*/ 34 w 87"/>
                <a:gd name="T57" fmla="*/ 64 h 87"/>
                <a:gd name="T58" fmla="*/ 31 w 87"/>
                <a:gd name="T59" fmla="*/ 67 h 87"/>
                <a:gd name="T60" fmla="*/ 30 w 87"/>
                <a:gd name="T61" fmla="*/ 83 h 87"/>
                <a:gd name="T62" fmla="*/ 23 w 87"/>
                <a:gd name="T63" fmla="*/ 87 h 87"/>
                <a:gd name="T64" fmla="*/ 19 w 87"/>
                <a:gd name="T65" fmla="*/ 68 h 87"/>
                <a:gd name="T66" fmla="*/ 21 w 87"/>
                <a:gd name="T67" fmla="*/ 66 h 87"/>
                <a:gd name="T68" fmla="*/ 25 w 87"/>
                <a:gd name="T69" fmla="*/ 82 h 87"/>
                <a:gd name="T70" fmla="*/ 27 w 87"/>
                <a:gd name="T71" fmla="*/ 81 h 87"/>
                <a:gd name="T72" fmla="*/ 28 w 87"/>
                <a:gd name="T73" fmla="*/ 65 h 87"/>
                <a:gd name="T74" fmla="*/ 29 w 87"/>
                <a:gd name="T75" fmla="*/ 65 h 87"/>
                <a:gd name="T76" fmla="*/ 35 w 87"/>
                <a:gd name="T77" fmla="*/ 59 h 87"/>
                <a:gd name="T78" fmla="*/ 53 w 87"/>
                <a:gd name="T79" fmla="*/ 41 h 87"/>
                <a:gd name="T80" fmla="*/ 69 w 87"/>
                <a:gd name="T81" fmla="*/ 74 h 87"/>
                <a:gd name="T82" fmla="*/ 73 w 87"/>
                <a:gd name="T83" fmla="*/ 70 h 87"/>
                <a:gd name="T84" fmla="*/ 66 w 87"/>
                <a:gd name="T85" fmla="*/ 28 h 87"/>
                <a:gd name="T86" fmla="*/ 82 w 87"/>
                <a:gd name="T87" fmla="*/ 12 h 87"/>
                <a:gd name="T88" fmla="*/ 83 w 87"/>
                <a:gd name="T89" fmla="*/ 9 h 87"/>
                <a:gd name="T90" fmla="*/ 83 w 87"/>
                <a:gd name="T91" fmla="*/ 4 h 87"/>
                <a:gd name="T92" fmla="*/ 82 w 87"/>
                <a:gd name="T93" fmla="*/ 4 h 87"/>
                <a:gd name="T94" fmla="*/ 81 w 87"/>
                <a:gd name="T95" fmla="*/ 4 h 87"/>
                <a:gd name="T96" fmla="*/ 78 w 87"/>
                <a:gd name="T97" fmla="*/ 4 h 87"/>
                <a:gd name="T98" fmla="*/ 75 w 87"/>
                <a:gd name="T99" fmla="*/ 5 h 87"/>
                <a:gd name="T100" fmla="*/ 59 w 87"/>
                <a:gd name="T101" fmla="*/ 21 h 87"/>
                <a:gd name="T102" fmla="*/ 17 w 87"/>
                <a:gd name="T103" fmla="*/ 14 h 87"/>
                <a:gd name="T104" fmla="*/ 13 w 87"/>
                <a:gd name="T105" fmla="*/ 18 h 87"/>
                <a:gd name="T106" fmla="*/ 46 w 87"/>
                <a:gd name="T107" fmla="*/ 34 h 87"/>
                <a:gd name="T108" fmla="*/ 27 w 87"/>
                <a:gd name="T109" fmla="*/ 53 h 87"/>
                <a:gd name="T110" fmla="*/ 24 w 87"/>
                <a:gd name="T111" fmla="*/ 56 h 87"/>
                <a:gd name="T112" fmla="*/ 23 w 87"/>
                <a:gd name="T113" fmla="*/ 58 h 87"/>
                <a:gd name="T114" fmla="*/ 23 w 87"/>
                <a:gd name="T115" fmla="*/ 59 h 87"/>
                <a:gd name="T116" fmla="*/ 5 w 87"/>
                <a:gd name="T117" fmla="*/ 60 h 87"/>
                <a:gd name="T118" fmla="*/ 4 w 87"/>
                <a:gd name="T119" fmla="*/ 62 h 87"/>
                <a:gd name="T120" fmla="*/ 21 w 87"/>
                <a:gd name="T121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" h="87">
                  <a:moveTo>
                    <a:pt x="19" y="68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2" y="54"/>
                    <a:pt x="23" y="53"/>
                  </a:cubicBezTo>
                  <a:cubicBezTo>
                    <a:pt x="24" y="52"/>
                    <a:pt x="24" y="51"/>
                    <a:pt x="25" y="51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2"/>
                    <a:pt x="74" y="2"/>
                    <a:pt x="74" y="2"/>
                  </a:cubicBezTo>
                  <a:cubicBezTo>
                    <a:pt x="75" y="1"/>
                    <a:pt x="75" y="1"/>
                    <a:pt x="76" y="1"/>
                  </a:cubicBezTo>
                  <a:cubicBezTo>
                    <a:pt x="77" y="1"/>
                    <a:pt x="77" y="1"/>
                    <a:pt x="78" y="0"/>
                  </a:cubicBezTo>
                  <a:cubicBezTo>
                    <a:pt x="79" y="0"/>
                    <a:pt x="80" y="0"/>
                    <a:pt x="81" y="0"/>
                  </a:cubicBezTo>
                  <a:cubicBezTo>
                    <a:pt x="82" y="0"/>
                    <a:pt x="83" y="0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6" y="3"/>
                    <a:pt x="87" y="4"/>
                    <a:pt x="87" y="5"/>
                  </a:cubicBezTo>
                  <a:cubicBezTo>
                    <a:pt x="87" y="7"/>
                    <a:pt x="87" y="8"/>
                    <a:pt x="86" y="9"/>
                  </a:cubicBezTo>
                  <a:cubicBezTo>
                    <a:pt x="86" y="10"/>
                    <a:pt x="86" y="11"/>
                    <a:pt x="86" y="12"/>
                  </a:cubicBezTo>
                  <a:cubicBezTo>
                    <a:pt x="85" y="13"/>
                    <a:pt x="85" y="14"/>
                    <a:pt x="84" y="14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6" y="62"/>
                    <a:pt x="35" y="63"/>
                    <a:pt x="34" y="64"/>
                  </a:cubicBezTo>
                  <a:cubicBezTo>
                    <a:pt x="33" y="65"/>
                    <a:pt x="32" y="66"/>
                    <a:pt x="31" y="67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7"/>
                    <a:pt x="23" y="87"/>
                    <a:pt x="23" y="87"/>
                  </a:cubicBezTo>
                  <a:lnTo>
                    <a:pt x="19" y="68"/>
                  </a:lnTo>
                  <a:close/>
                  <a:moveTo>
                    <a:pt x="21" y="66"/>
                  </a:moveTo>
                  <a:cubicBezTo>
                    <a:pt x="25" y="82"/>
                    <a:pt x="25" y="82"/>
                    <a:pt x="25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2" y="62"/>
                    <a:pt x="34" y="60"/>
                    <a:pt x="35" y="59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1"/>
                    <a:pt x="83" y="10"/>
                    <a:pt x="83" y="9"/>
                  </a:cubicBezTo>
                  <a:cubicBezTo>
                    <a:pt x="84" y="7"/>
                    <a:pt x="84" y="5"/>
                    <a:pt x="83" y="4"/>
                  </a:cubicBezTo>
                  <a:cubicBezTo>
                    <a:pt x="83" y="4"/>
                    <a:pt x="82" y="4"/>
                    <a:pt x="82" y="4"/>
                  </a:cubicBezTo>
                  <a:cubicBezTo>
                    <a:pt x="82" y="4"/>
                    <a:pt x="81" y="4"/>
                    <a:pt x="81" y="4"/>
                  </a:cubicBezTo>
                  <a:cubicBezTo>
                    <a:pt x="80" y="4"/>
                    <a:pt x="79" y="4"/>
                    <a:pt x="78" y="4"/>
                  </a:cubicBezTo>
                  <a:cubicBezTo>
                    <a:pt x="77" y="4"/>
                    <a:pt x="76" y="4"/>
                    <a:pt x="75" y="5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6" y="54"/>
                    <a:pt x="26" y="55"/>
                    <a:pt x="24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2"/>
                    <a:pt x="4" y="62"/>
                  </a:cubicBezTo>
                  <a:lnTo>
                    <a:pt x="21" y="6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6779171" y="2124858"/>
              <a:ext cx="322263" cy="266700"/>
            </a:xfrm>
            <a:custGeom>
              <a:avLst/>
              <a:gdLst>
                <a:gd name="T0" fmla="*/ 177 w 203"/>
                <a:gd name="T1" fmla="*/ 31 h 168"/>
                <a:gd name="T2" fmla="*/ 203 w 203"/>
                <a:gd name="T3" fmla="*/ 31 h 168"/>
                <a:gd name="T4" fmla="*/ 203 w 203"/>
                <a:gd name="T5" fmla="*/ 168 h 168"/>
                <a:gd name="T6" fmla="*/ 26 w 203"/>
                <a:gd name="T7" fmla="*/ 168 h 168"/>
                <a:gd name="T8" fmla="*/ 26 w 203"/>
                <a:gd name="T9" fmla="*/ 137 h 168"/>
                <a:gd name="T10" fmla="*/ 0 w 203"/>
                <a:gd name="T11" fmla="*/ 137 h 168"/>
                <a:gd name="T12" fmla="*/ 0 w 203"/>
                <a:gd name="T13" fmla="*/ 0 h 168"/>
                <a:gd name="T14" fmla="*/ 177 w 203"/>
                <a:gd name="T15" fmla="*/ 0 h 168"/>
                <a:gd name="T16" fmla="*/ 177 w 203"/>
                <a:gd name="T17" fmla="*/ 31 h 168"/>
                <a:gd name="T18" fmla="*/ 7 w 203"/>
                <a:gd name="T19" fmla="*/ 130 h 168"/>
                <a:gd name="T20" fmla="*/ 26 w 203"/>
                <a:gd name="T21" fmla="*/ 130 h 168"/>
                <a:gd name="T22" fmla="*/ 26 w 203"/>
                <a:gd name="T23" fmla="*/ 31 h 168"/>
                <a:gd name="T24" fmla="*/ 170 w 203"/>
                <a:gd name="T25" fmla="*/ 31 h 168"/>
                <a:gd name="T26" fmla="*/ 170 w 203"/>
                <a:gd name="T27" fmla="*/ 10 h 168"/>
                <a:gd name="T28" fmla="*/ 7 w 203"/>
                <a:gd name="T29" fmla="*/ 10 h 168"/>
                <a:gd name="T30" fmla="*/ 7 w 203"/>
                <a:gd name="T31" fmla="*/ 130 h 168"/>
                <a:gd name="T32" fmla="*/ 196 w 203"/>
                <a:gd name="T33" fmla="*/ 161 h 168"/>
                <a:gd name="T34" fmla="*/ 196 w 203"/>
                <a:gd name="T35" fmla="*/ 40 h 168"/>
                <a:gd name="T36" fmla="*/ 33 w 203"/>
                <a:gd name="T37" fmla="*/ 40 h 168"/>
                <a:gd name="T38" fmla="*/ 33 w 203"/>
                <a:gd name="T39" fmla="*/ 161 h 168"/>
                <a:gd name="T40" fmla="*/ 196 w 203"/>
                <a:gd name="T41" fmla="*/ 16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3" h="168">
                  <a:moveTo>
                    <a:pt x="177" y="31"/>
                  </a:moveTo>
                  <a:lnTo>
                    <a:pt x="203" y="31"/>
                  </a:lnTo>
                  <a:lnTo>
                    <a:pt x="203" y="168"/>
                  </a:lnTo>
                  <a:lnTo>
                    <a:pt x="26" y="168"/>
                  </a:lnTo>
                  <a:lnTo>
                    <a:pt x="26" y="137"/>
                  </a:lnTo>
                  <a:lnTo>
                    <a:pt x="0" y="13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177" y="31"/>
                  </a:lnTo>
                  <a:close/>
                  <a:moveTo>
                    <a:pt x="7" y="130"/>
                  </a:moveTo>
                  <a:lnTo>
                    <a:pt x="26" y="130"/>
                  </a:lnTo>
                  <a:lnTo>
                    <a:pt x="26" y="31"/>
                  </a:lnTo>
                  <a:lnTo>
                    <a:pt x="170" y="31"/>
                  </a:lnTo>
                  <a:lnTo>
                    <a:pt x="170" y="10"/>
                  </a:lnTo>
                  <a:lnTo>
                    <a:pt x="7" y="10"/>
                  </a:lnTo>
                  <a:lnTo>
                    <a:pt x="7" y="130"/>
                  </a:lnTo>
                  <a:close/>
                  <a:moveTo>
                    <a:pt x="196" y="161"/>
                  </a:moveTo>
                  <a:lnTo>
                    <a:pt x="196" y="40"/>
                  </a:lnTo>
                  <a:lnTo>
                    <a:pt x="33" y="40"/>
                  </a:lnTo>
                  <a:lnTo>
                    <a:pt x="33" y="161"/>
                  </a:lnTo>
                  <a:lnTo>
                    <a:pt x="196" y="16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7387183" y="2097871"/>
              <a:ext cx="192088" cy="323850"/>
            </a:xfrm>
            <a:custGeom>
              <a:avLst/>
              <a:gdLst>
                <a:gd name="T0" fmla="*/ 46 w 51"/>
                <a:gd name="T1" fmla="*/ 0 h 86"/>
                <a:gd name="T2" fmla="*/ 48 w 51"/>
                <a:gd name="T3" fmla="*/ 0 h 86"/>
                <a:gd name="T4" fmla="*/ 50 w 51"/>
                <a:gd name="T5" fmla="*/ 1 h 86"/>
                <a:gd name="T6" fmla="*/ 50 w 51"/>
                <a:gd name="T7" fmla="*/ 2 h 86"/>
                <a:gd name="T8" fmla="*/ 51 w 51"/>
                <a:gd name="T9" fmla="*/ 4 h 86"/>
                <a:gd name="T10" fmla="*/ 51 w 51"/>
                <a:gd name="T11" fmla="*/ 81 h 86"/>
                <a:gd name="T12" fmla="*/ 50 w 51"/>
                <a:gd name="T13" fmla="*/ 83 h 86"/>
                <a:gd name="T14" fmla="*/ 50 w 51"/>
                <a:gd name="T15" fmla="*/ 85 h 86"/>
                <a:gd name="T16" fmla="*/ 48 w 51"/>
                <a:gd name="T17" fmla="*/ 86 h 86"/>
                <a:gd name="T18" fmla="*/ 46 w 51"/>
                <a:gd name="T19" fmla="*/ 86 h 86"/>
                <a:gd name="T20" fmla="*/ 4 w 51"/>
                <a:gd name="T21" fmla="*/ 86 h 86"/>
                <a:gd name="T22" fmla="*/ 2 w 51"/>
                <a:gd name="T23" fmla="*/ 86 h 86"/>
                <a:gd name="T24" fmla="*/ 1 w 51"/>
                <a:gd name="T25" fmla="*/ 85 h 86"/>
                <a:gd name="T26" fmla="*/ 0 w 51"/>
                <a:gd name="T27" fmla="*/ 83 h 86"/>
                <a:gd name="T28" fmla="*/ 0 w 51"/>
                <a:gd name="T29" fmla="*/ 81 h 86"/>
                <a:gd name="T30" fmla="*/ 0 w 51"/>
                <a:gd name="T31" fmla="*/ 4 h 86"/>
                <a:gd name="T32" fmla="*/ 0 w 51"/>
                <a:gd name="T33" fmla="*/ 2 h 86"/>
                <a:gd name="T34" fmla="*/ 1 w 51"/>
                <a:gd name="T35" fmla="*/ 1 h 86"/>
                <a:gd name="T36" fmla="*/ 2 w 51"/>
                <a:gd name="T37" fmla="*/ 0 h 86"/>
                <a:gd name="T38" fmla="*/ 4 w 51"/>
                <a:gd name="T39" fmla="*/ 0 h 86"/>
                <a:gd name="T40" fmla="*/ 46 w 51"/>
                <a:gd name="T41" fmla="*/ 0 h 86"/>
                <a:gd name="T42" fmla="*/ 47 w 51"/>
                <a:gd name="T43" fmla="*/ 9 h 86"/>
                <a:gd name="T44" fmla="*/ 47 w 51"/>
                <a:gd name="T45" fmla="*/ 4 h 86"/>
                <a:gd name="T46" fmla="*/ 47 w 51"/>
                <a:gd name="T47" fmla="*/ 3 h 86"/>
                <a:gd name="T48" fmla="*/ 46 w 51"/>
                <a:gd name="T49" fmla="*/ 3 h 86"/>
                <a:gd name="T50" fmla="*/ 4 w 51"/>
                <a:gd name="T51" fmla="*/ 3 h 86"/>
                <a:gd name="T52" fmla="*/ 3 w 51"/>
                <a:gd name="T53" fmla="*/ 3 h 86"/>
                <a:gd name="T54" fmla="*/ 3 w 51"/>
                <a:gd name="T55" fmla="*/ 4 h 86"/>
                <a:gd name="T56" fmla="*/ 3 w 51"/>
                <a:gd name="T57" fmla="*/ 9 h 86"/>
                <a:gd name="T58" fmla="*/ 47 w 51"/>
                <a:gd name="T59" fmla="*/ 9 h 86"/>
                <a:gd name="T60" fmla="*/ 47 w 51"/>
                <a:gd name="T61" fmla="*/ 63 h 86"/>
                <a:gd name="T62" fmla="*/ 47 w 51"/>
                <a:gd name="T63" fmla="*/ 12 h 86"/>
                <a:gd name="T64" fmla="*/ 3 w 51"/>
                <a:gd name="T65" fmla="*/ 12 h 86"/>
                <a:gd name="T66" fmla="*/ 3 w 51"/>
                <a:gd name="T67" fmla="*/ 63 h 86"/>
                <a:gd name="T68" fmla="*/ 47 w 51"/>
                <a:gd name="T69" fmla="*/ 63 h 86"/>
                <a:gd name="T70" fmla="*/ 47 w 51"/>
                <a:gd name="T71" fmla="*/ 81 h 86"/>
                <a:gd name="T72" fmla="*/ 47 w 51"/>
                <a:gd name="T73" fmla="*/ 67 h 86"/>
                <a:gd name="T74" fmla="*/ 3 w 51"/>
                <a:gd name="T75" fmla="*/ 67 h 86"/>
                <a:gd name="T76" fmla="*/ 3 w 51"/>
                <a:gd name="T77" fmla="*/ 81 h 86"/>
                <a:gd name="T78" fmla="*/ 3 w 51"/>
                <a:gd name="T79" fmla="*/ 82 h 86"/>
                <a:gd name="T80" fmla="*/ 4 w 51"/>
                <a:gd name="T81" fmla="*/ 83 h 86"/>
                <a:gd name="T82" fmla="*/ 46 w 51"/>
                <a:gd name="T83" fmla="*/ 83 h 86"/>
                <a:gd name="T84" fmla="*/ 47 w 51"/>
                <a:gd name="T85" fmla="*/ 82 h 86"/>
                <a:gd name="T86" fmla="*/ 47 w 51"/>
                <a:gd name="T87" fmla="*/ 81 h 86"/>
                <a:gd name="T88" fmla="*/ 20 w 51"/>
                <a:gd name="T89" fmla="*/ 73 h 86"/>
                <a:gd name="T90" fmla="*/ 20 w 51"/>
                <a:gd name="T91" fmla="*/ 76 h 86"/>
                <a:gd name="T92" fmla="*/ 30 w 51"/>
                <a:gd name="T93" fmla="*/ 76 h 86"/>
                <a:gd name="T94" fmla="*/ 30 w 51"/>
                <a:gd name="T95" fmla="*/ 73 h 86"/>
                <a:gd name="T96" fmla="*/ 20 w 51"/>
                <a:gd name="T97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" h="86">
                  <a:moveTo>
                    <a:pt x="46" y="0"/>
                  </a:moveTo>
                  <a:cubicBezTo>
                    <a:pt x="47" y="0"/>
                    <a:pt x="48" y="0"/>
                    <a:pt x="48" y="0"/>
                  </a:cubicBezTo>
                  <a:cubicBezTo>
                    <a:pt x="49" y="0"/>
                    <a:pt x="49" y="0"/>
                    <a:pt x="50" y="1"/>
                  </a:cubicBezTo>
                  <a:cubicBezTo>
                    <a:pt x="50" y="1"/>
                    <a:pt x="50" y="2"/>
                    <a:pt x="50" y="2"/>
                  </a:cubicBezTo>
                  <a:cubicBezTo>
                    <a:pt x="51" y="3"/>
                    <a:pt x="51" y="3"/>
                    <a:pt x="51" y="4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2"/>
                    <a:pt x="51" y="83"/>
                    <a:pt x="50" y="83"/>
                  </a:cubicBezTo>
                  <a:cubicBezTo>
                    <a:pt x="50" y="84"/>
                    <a:pt x="50" y="84"/>
                    <a:pt x="50" y="85"/>
                  </a:cubicBezTo>
                  <a:cubicBezTo>
                    <a:pt x="49" y="85"/>
                    <a:pt x="49" y="85"/>
                    <a:pt x="48" y="86"/>
                  </a:cubicBezTo>
                  <a:cubicBezTo>
                    <a:pt x="48" y="86"/>
                    <a:pt x="47" y="86"/>
                    <a:pt x="46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3" y="86"/>
                    <a:pt x="3" y="86"/>
                    <a:pt x="2" y="86"/>
                  </a:cubicBezTo>
                  <a:cubicBezTo>
                    <a:pt x="2" y="85"/>
                    <a:pt x="1" y="85"/>
                    <a:pt x="1" y="85"/>
                  </a:cubicBezTo>
                  <a:cubicBezTo>
                    <a:pt x="0" y="84"/>
                    <a:pt x="0" y="84"/>
                    <a:pt x="0" y="83"/>
                  </a:cubicBezTo>
                  <a:cubicBezTo>
                    <a:pt x="0" y="83"/>
                    <a:pt x="0" y="82"/>
                    <a:pt x="0" y="8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lnTo>
                    <a:pt x="46" y="0"/>
                  </a:lnTo>
                  <a:close/>
                  <a:moveTo>
                    <a:pt x="47" y="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7" y="3"/>
                    <a:pt x="4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47" y="9"/>
                  </a:lnTo>
                  <a:close/>
                  <a:moveTo>
                    <a:pt x="47" y="63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63"/>
                    <a:pt x="3" y="63"/>
                    <a:pt x="3" y="63"/>
                  </a:cubicBezTo>
                  <a:lnTo>
                    <a:pt x="47" y="63"/>
                  </a:lnTo>
                  <a:close/>
                  <a:moveTo>
                    <a:pt x="47" y="81"/>
                  </a:moveTo>
                  <a:cubicBezTo>
                    <a:pt x="47" y="67"/>
                    <a:pt x="47" y="67"/>
                    <a:pt x="47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83"/>
                    <a:pt x="4" y="83"/>
                    <a:pt x="4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7" y="83"/>
                    <a:pt x="47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lose/>
                  <a:moveTo>
                    <a:pt x="20" y="73"/>
                  </a:moveTo>
                  <a:cubicBezTo>
                    <a:pt x="20" y="76"/>
                    <a:pt x="20" y="76"/>
                    <a:pt x="2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3"/>
                    <a:pt x="30" y="73"/>
                    <a:pt x="30" y="73"/>
                  </a:cubicBezTo>
                  <a:lnTo>
                    <a:pt x="20" y="7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7857083" y="2091521"/>
              <a:ext cx="330200" cy="338138"/>
            </a:xfrm>
            <a:custGeom>
              <a:avLst/>
              <a:gdLst>
                <a:gd name="T0" fmla="*/ 28 w 88"/>
                <a:gd name="T1" fmla="*/ 74 h 90"/>
                <a:gd name="T2" fmla="*/ 25 w 88"/>
                <a:gd name="T3" fmla="*/ 74 h 90"/>
                <a:gd name="T4" fmla="*/ 24 w 88"/>
                <a:gd name="T5" fmla="*/ 80 h 90"/>
                <a:gd name="T6" fmla="*/ 17 w 88"/>
                <a:gd name="T7" fmla="*/ 87 h 90"/>
                <a:gd name="T8" fmla="*/ 5 w 88"/>
                <a:gd name="T9" fmla="*/ 89 h 90"/>
                <a:gd name="T10" fmla="*/ 0 w 88"/>
                <a:gd name="T11" fmla="*/ 90 h 90"/>
                <a:gd name="T12" fmla="*/ 5 w 88"/>
                <a:gd name="T13" fmla="*/ 69 h 90"/>
                <a:gd name="T14" fmla="*/ 5 w 88"/>
                <a:gd name="T15" fmla="*/ 69 h 90"/>
                <a:gd name="T16" fmla="*/ 6 w 88"/>
                <a:gd name="T17" fmla="*/ 68 h 90"/>
                <a:gd name="T18" fmla="*/ 6 w 88"/>
                <a:gd name="T19" fmla="*/ 68 h 90"/>
                <a:gd name="T20" fmla="*/ 10 w 88"/>
                <a:gd name="T21" fmla="*/ 65 h 90"/>
                <a:gd name="T22" fmla="*/ 14 w 88"/>
                <a:gd name="T23" fmla="*/ 64 h 90"/>
                <a:gd name="T24" fmla="*/ 19 w 88"/>
                <a:gd name="T25" fmla="*/ 65 h 90"/>
                <a:gd name="T26" fmla="*/ 70 w 88"/>
                <a:gd name="T27" fmla="*/ 7 h 90"/>
                <a:gd name="T28" fmla="*/ 42 w 88"/>
                <a:gd name="T29" fmla="*/ 28 h 90"/>
                <a:gd name="T30" fmla="*/ 41 w 88"/>
                <a:gd name="T31" fmla="*/ 29 h 90"/>
                <a:gd name="T32" fmla="*/ 40 w 88"/>
                <a:gd name="T33" fmla="*/ 28 h 90"/>
                <a:gd name="T34" fmla="*/ 40 w 88"/>
                <a:gd name="T35" fmla="*/ 26 h 90"/>
                <a:gd name="T36" fmla="*/ 67 w 88"/>
                <a:gd name="T37" fmla="*/ 0 h 90"/>
                <a:gd name="T38" fmla="*/ 73 w 88"/>
                <a:gd name="T39" fmla="*/ 4 h 90"/>
                <a:gd name="T40" fmla="*/ 88 w 88"/>
                <a:gd name="T41" fmla="*/ 14 h 90"/>
                <a:gd name="T42" fmla="*/ 22 w 88"/>
                <a:gd name="T43" fmla="*/ 78 h 90"/>
                <a:gd name="T44" fmla="*/ 22 w 88"/>
                <a:gd name="T45" fmla="*/ 72 h 90"/>
                <a:gd name="T46" fmla="*/ 19 w 88"/>
                <a:gd name="T47" fmla="*/ 69 h 90"/>
                <a:gd name="T48" fmla="*/ 16 w 88"/>
                <a:gd name="T49" fmla="*/ 68 h 90"/>
                <a:gd name="T50" fmla="*/ 13 w 88"/>
                <a:gd name="T51" fmla="*/ 68 h 90"/>
                <a:gd name="T52" fmla="*/ 10 w 88"/>
                <a:gd name="T53" fmla="*/ 69 h 90"/>
                <a:gd name="T54" fmla="*/ 8 w 88"/>
                <a:gd name="T55" fmla="*/ 70 h 90"/>
                <a:gd name="T56" fmla="*/ 8 w 88"/>
                <a:gd name="T57" fmla="*/ 70 h 90"/>
                <a:gd name="T58" fmla="*/ 8 w 88"/>
                <a:gd name="T59" fmla="*/ 71 h 90"/>
                <a:gd name="T60" fmla="*/ 7 w 88"/>
                <a:gd name="T61" fmla="*/ 71 h 90"/>
                <a:gd name="T62" fmla="*/ 5 w 88"/>
                <a:gd name="T63" fmla="*/ 77 h 90"/>
                <a:gd name="T64" fmla="*/ 3 w 88"/>
                <a:gd name="T65" fmla="*/ 84 h 90"/>
                <a:gd name="T66" fmla="*/ 13 w 88"/>
                <a:gd name="T67" fmla="*/ 79 h 90"/>
                <a:gd name="T68" fmla="*/ 9 w 88"/>
                <a:gd name="T69" fmla="*/ 86 h 90"/>
                <a:gd name="T70" fmla="*/ 17 w 88"/>
                <a:gd name="T71" fmla="*/ 83 h 90"/>
                <a:gd name="T72" fmla="*/ 54 w 88"/>
                <a:gd name="T73" fmla="*/ 27 h 90"/>
                <a:gd name="T74" fmla="*/ 28 w 88"/>
                <a:gd name="T75" fmla="*/ 70 h 90"/>
                <a:gd name="T76" fmla="*/ 54 w 88"/>
                <a:gd name="T77" fmla="*/ 27 h 90"/>
                <a:gd name="T78" fmla="*/ 76 w 88"/>
                <a:gd name="T79" fmla="*/ 6 h 90"/>
                <a:gd name="T80" fmla="*/ 65 w 88"/>
                <a:gd name="T81" fmla="*/ 3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" h="90">
                  <a:moveTo>
                    <a:pt x="88" y="14"/>
                  </a:moveTo>
                  <a:cubicBezTo>
                    <a:pt x="28" y="74"/>
                    <a:pt x="28" y="74"/>
                    <a:pt x="28" y="74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2"/>
                    <a:pt x="25" y="73"/>
                    <a:pt x="25" y="74"/>
                  </a:cubicBezTo>
                  <a:cubicBezTo>
                    <a:pt x="25" y="75"/>
                    <a:pt x="25" y="76"/>
                    <a:pt x="25" y="77"/>
                  </a:cubicBezTo>
                  <a:cubicBezTo>
                    <a:pt x="25" y="78"/>
                    <a:pt x="25" y="79"/>
                    <a:pt x="24" y="80"/>
                  </a:cubicBezTo>
                  <a:cubicBezTo>
                    <a:pt x="24" y="81"/>
                    <a:pt x="23" y="82"/>
                    <a:pt x="22" y="83"/>
                  </a:cubicBezTo>
                  <a:cubicBezTo>
                    <a:pt x="21" y="85"/>
                    <a:pt x="19" y="86"/>
                    <a:pt x="17" y="87"/>
                  </a:cubicBezTo>
                  <a:cubicBezTo>
                    <a:pt x="15" y="88"/>
                    <a:pt x="13" y="88"/>
                    <a:pt x="11" y="89"/>
                  </a:cubicBezTo>
                  <a:cubicBezTo>
                    <a:pt x="9" y="89"/>
                    <a:pt x="7" y="89"/>
                    <a:pt x="5" y="89"/>
                  </a:cubicBezTo>
                  <a:cubicBezTo>
                    <a:pt x="3" y="90"/>
                    <a:pt x="2" y="90"/>
                    <a:pt x="1" y="90"/>
                  </a:cubicBezTo>
                  <a:cubicBezTo>
                    <a:pt x="1" y="90"/>
                    <a:pt x="0" y="90"/>
                    <a:pt x="0" y="90"/>
                  </a:cubicBezTo>
                  <a:cubicBezTo>
                    <a:pt x="1" y="80"/>
                    <a:pt x="2" y="7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7"/>
                    <a:pt x="7" y="66"/>
                    <a:pt x="8" y="66"/>
                  </a:cubicBezTo>
                  <a:cubicBezTo>
                    <a:pt x="9" y="66"/>
                    <a:pt x="9" y="65"/>
                    <a:pt x="10" y="65"/>
                  </a:cubicBezTo>
                  <a:cubicBezTo>
                    <a:pt x="11" y="65"/>
                    <a:pt x="11" y="64"/>
                    <a:pt x="12" y="64"/>
                  </a:cubicBezTo>
                  <a:cubicBezTo>
                    <a:pt x="13" y="64"/>
                    <a:pt x="13" y="64"/>
                    <a:pt x="14" y="64"/>
                  </a:cubicBezTo>
                  <a:cubicBezTo>
                    <a:pt x="15" y="64"/>
                    <a:pt x="16" y="64"/>
                    <a:pt x="17" y="64"/>
                  </a:cubicBezTo>
                  <a:cubicBezTo>
                    <a:pt x="17" y="65"/>
                    <a:pt x="18" y="65"/>
                    <a:pt x="19" y="65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9"/>
                    <a:pt x="42" y="29"/>
                  </a:cubicBezTo>
                  <a:cubicBezTo>
                    <a:pt x="42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8"/>
                    <a:pt x="40" y="28"/>
                  </a:cubicBezTo>
                  <a:cubicBezTo>
                    <a:pt x="40" y="28"/>
                    <a:pt x="40" y="28"/>
                    <a:pt x="40" y="27"/>
                  </a:cubicBezTo>
                  <a:cubicBezTo>
                    <a:pt x="40" y="27"/>
                    <a:pt x="40" y="26"/>
                    <a:pt x="40" y="26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7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6" y="1"/>
                    <a:pt x="76" y="1"/>
                    <a:pt x="76" y="1"/>
                  </a:cubicBezTo>
                  <a:lnTo>
                    <a:pt x="88" y="14"/>
                  </a:lnTo>
                  <a:close/>
                  <a:moveTo>
                    <a:pt x="20" y="81"/>
                  </a:moveTo>
                  <a:cubicBezTo>
                    <a:pt x="21" y="80"/>
                    <a:pt x="21" y="79"/>
                    <a:pt x="22" y="78"/>
                  </a:cubicBezTo>
                  <a:cubicBezTo>
                    <a:pt x="22" y="77"/>
                    <a:pt x="22" y="76"/>
                    <a:pt x="22" y="75"/>
                  </a:cubicBezTo>
                  <a:cubicBezTo>
                    <a:pt x="22" y="74"/>
                    <a:pt x="22" y="73"/>
                    <a:pt x="22" y="72"/>
                  </a:cubicBezTo>
                  <a:cubicBezTo>
                    <a:pt x="21" y="71"/>
                    <a:pt x="21" y="71"/>
                    <a:pt x="20" y="70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8" y="68"/>
                    <a:pt x="18" y="68"/>
                    <a:pt x="17" y="68"/>
                  </a:cubicBezTo>
                  <a:cubicBezTo>
                    <a:pt x="17" y="68"/>
                    <a:pt x="16" y="68"/>
                    <a:pt x="16" y="68"/>
                  </a:cubicBezTo>
                  <a:cubicBezTo>
                    <a:pt x="15" y="67"/>
                    <a:pt x="15" y="67"/>
                    <a:pt x="14" y="67"/>
                  </a:cubicBezTo>
                  <a:cubicBezTo>
                    <a:pt x="14" y="67"/>
                    <a:pt x="13" y="67"/>
                    <a:pt x="13" y="68"/>
                  </a:cubicBezTo>
                  <a:cubicBezTo>
                    <a:pt x="12" y="68"/>
                    <a:pt x="11" y="68"/>
                    <a:pt x="11" y="68"/>
                  </a:cubicBezTo>
                  <a:cubicBezTo>
                    <a:pt x="11" y="68"/>
                    <a:pt x="10" y="68"/>
                    <a:pt x="10" y="69"/>
                  </a:cubicBezTo>
                  <a:cubicBezTo>
                    <a:pt x="9" y="69"/>
                    <a:pt x="9" y="69"/>
                    <a:pt x="9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2"/>
                    <a:pt x="6" y="73"/>
                    <a:pt x="6" y="74"/>
                  </a:cubicBezTo>
                  <a:cubicBezTo>
                    <a:pt x="6" y="75"/>
                    <a:pt x="5" y="76"/>
                    <a:pt x="5" y="77"/>
                  </a:cubicBezTo>
                  <a:cubicBezTo>
                    <a:pt x="5" y="78"/>
                    <a:pt x="4" y="79"/>
                    <a:pt x="4" y="80"/>
                  </a:cubicBezTo>
                  <a:cubicBezTo>
                    <a:pt x="4" y="82"/>
                    <a:pt x="4" y="83"/>
                    <a:pt x="3" y="84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7" y="86"/>
                    <a:pt x="8" y="86"/>
                    <a:pt x="9" y="86"/>
                  </a:cubicBezTo>
                  <a:cubicBezTo>
                    <a:pt x="10" y="86"/>
                    <a:pt x="12" y="85"/>
                    <a:pt x="13" y="85"/>
                  </a:cubicBezTo>
                  <a:cubicBezTo>
                    <a:pt x="14" y="84"/>
                    <a:pt x="15" y="84"/>
                    <a:pt x="17" y="83"/>
                  </a:cubicBezTo>
                  <a:cubicBezTo>
                    <a:pt x="18" y="83"/>
                    <a:pt x="19" y="82"/>
                    <a:pt x="20" y="81"/>
                  </a:cubicBezTo>
                  <a:close/>
                  <a:moveTo>
                    <a:pt x="54" y="27"/>
                  </a:moveTo>
                  <a:cubicBezTo>
                    <a:pt x="20" y="62"/>
                    <a:pt x="20" y="62"/>
                    <a:pt x="20" y="62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63" y="35"/>
                    <a:pt x="63" y="35"/>
                    <a:pt x="63" y="35"/>
                  </a:cubicBezTo>
                  <a:lnTo>
                    <a:pt x="54" y="27"/>
                  </a:lnTo>
                  <a:close/>
                  <a:moveTo>
                    <a:pt x="84" y="14"/>
                  </a:moveTo>
                  <a:cubicBezTo>
                    <a:pt x="76" y="6"/>
                    <a:pt x="76" y="6"/>
                    <a:pt x="76" y="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65" y="33"/>
                    <a:pt x="65" y="33"/>
                    <a:pt x="65" y="33"/>
                  </a:cubicBezTo>
                  <a:lnTo>
                    <a:pt x="84" y="1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8412708" y="2110571"/>
              <a:ext cx="300038" cy="300038"/>
            </a:xfrm>
            <a:custGeom>
              <a:avLst/>
              <a:gdLst>
                <a:gd name="T0" fmla="*/ 68 w 189"/>
                <a:gd name="T1" fmla="*/ 120 h 189"/>
                <a:gd name="T2" fmla="*/ 0 w 189"/>
                <a:gd name="T3" fmla="*/ 90 h 189"/>
                <a:gd name="T4" fmla="*/ 189 w 189"/>
                <a:gd name="T5" fmla="*/ 0 h 189"/>
                <a:gd name="T6" fmla="*/ 104 w 189"/>
                <a:gd name="T7" fmla="*/ 189 h 189"/>
                <a:gd name="T8" fmla="*/ 68 w 189"/>
                <a:gd name="T9" fmla="*/ 120 h 189"/>
                <a:gd name="T10" fmla="*/ 70 w 189"/>
                <a:gd name="T11" fmla="*/ 113 h 189"/>
                <a:gd name="T12" fmla="*/ 163 w 189"/>
                <a:gd name="T13" fmla="*/ 21 h 189"/>
                <a:gd name="T14" fmla="*/ 18 w 189"/>
                <a:gd name="T15" fmla="*/ 90 h 189"/>
                <a:gd name="T16" fmla="*/ 70 w 189"/>
                <a:gd name="T17" fmla="*/ 113 h 189"/>
                <a:gd name="T18" fmla="*/ 104 w 189"/>
                <a:gd name="T19" fmla="*/ 170 h 189"/>
                <a:gd name="T20" fmla="*/ 170 w 189"/>
                <a:gd name="T21" fmla="*/ 23 h 189"/>
                <a:gd name="T22" fmla="*/ 75 w 189"/>
                <a:gd name="T23" fmla="*/ 118 h 189"/>
                <a:gd name="T24" fmla="*/ 104 w 189"/>
                <a:gd name="T25" fmla="*/ 17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68" y="120"/>
                  </a:moveTo>
                  <a:lnTo>
                    <a:pt x="0" y="90"/>
                  </a:lnTo>
                  <a:lnTo>
                    <a:pt x="189" y="0"/>
                  </a:lnTo>
                  <a:lnTo>
                    <a:pt x="104" y="189"/>
                  </a:lnTo>
                  <a:lnTo>
                    <a:pt x="68" y="120"/>
                  </a:lnTo>
                  <a:close/>
                  <a:moveTo>
                    <a:pt x="70" y="113"/>
                  </a:moveTo>
                  <a:lnTo>
                    <a:pt x="163" y="21"/>
                  </a:lnTo>
                  <a:lnTo>
                    <a:pt x="18" y="90"/>
                  </a:lnTo>
                  <a:lnTo>
                    <a:pt x="70" y="113"/>
                  </a:lnTo>
                  <a:close/>
                  <a:moveTo>
                    <a:pt x="104" y="170"/>
                  </a:moveTo>
                  <a:lnTo>
                    <a:pt x="170" y="23"/>
                  </a:lnTo>
                  <a:lnTo>
                    <a:pt x="75" y="118"/>
                  </a:lnTo>
                  <a:lnTo>
                    <a:pt x="104" y="17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42"/>
            <p:cNvSpPr>
              <a:spLocks noEditPoints="1"/>
            </p:cNvSpPr>
            <p:nvPr/>
          </p:nvSpPr>
          <p:spPr bwMode="auto">
            <a:xfrm>
              <a:off x="8955633" y="2091521"/>
              <a:ext cx="293688" cy="334963"/>
            </a:xfrm>
            <a:custGeom>
              <a:avLst/>
              <a:gdLst>
                <a:gd name="T0" fmla="*/ 78 w 78"/>
                <a:gd name="T1" fmla="*/ 13 h 89"/>
                <a:gd name="T2" fmla="*/ 75 w 78"/>
                <a:gd name="T3" fmla="*/ 16 h 89"/>
                <a:gd name="T4" fmla="*/ 74 w 78"/>
                <a:gd name="T5" fmla="*/ 24 h 89"/>
                <a:gd name="T6" fmla="*/ 70 w 78"/>
                <a:gd name="T7" fmla="*/ 28 h 89"/>
                <a:gd name="T8" fmla="*/ 16 w 78"/>
                <a:gd name="T9" fmla="*/ 29 h 89"/>
                <a:gd name="T10" fmla="*/ 10 w 78"/>
                <a:gd name="T11" fmla="*/ 26 h 89"/>
                <a:gd name="T12" fmla="*/ 8 w 78"/>
                <a:gd name="T13" fmla="*/ 21 h 89"/>
                <a:gd name="T14" fmla="*/ 7 w 78"/>
                <a:gd name="T15" fmla="*/ 16 h 89"/>
                <a:gd name="T16" fmla="*/ 3 w 78"/>
                <a:gd name="T17" fmla="*/ 19 h 89"/>
                <a:gd name="T18" fmla="*/ 4 w 78"/>
                <a:gd name="T19" fmla="*/ 32 h 89"/>
                <a:gd name="T20" fmla="*/ 33 w 78"/>
                <a:gd name="T21" fmla="*/ 33 h 89"/>
                <a:gd name="T22" fmla="*/ 39 w 78"/>
                <a:gd name="T23" fmla="*/ 34 h 89"/>
                <a:gd name="T24" fmla="*/ 43 w 78"/>
                <a:gd name="T25" fmla="*/ 37 h 89"/>
                <a:gd name="T26" fmla="*/ 43 w 78"/>
                <a:gd name="T27" fmla="*/ 51 h 89"/>
                <a:gd name="T28" fmla="*/ 49 w 78"/>
                <a:gd name="T29" fmla="*/ 89 h 89"/>
                <a:gd name="T30" fmla="*/ 34 w 78"/>
                <a:gd name="T31" fmla="*/ 51 h 89"/>
                <a:gd name="T32" fmla="*/ 40 w 78"/>
                <a:gd name="T33" fmla="*/ 40 h 89"/>
                <a:gd name="T34" fmla="*/ 37 w 78"/>
                <a:gd name="T35" fmla="*/ 37 h 89"/>
                <a:gd name="T36" fmla="*/ 4 w 78"/>
                <a:gd name="T37" fmla="*/ 36 h 89"/>
                <a:gd name="T38" fmla="*/ 0 w 78"/>
                <a:gd name="T39" fmla="*/ 33 h 89"/>
                <a:gd name="T40" fmla="*/ 0 w 78"/>
                <a:gd name="T41" fmla="*/ 19 h 89"/>
                <a:gd name="T42" fmla="*/ 2 w 78"/>
                <a:gd name="T43" fmla="*/ 15 h 89"/>
                <a:gd name="T44" fmla="*/ 7 w 78"/>
                <a:gd name="T45" fmla="*/ 13 h 89"/>
                <a:gd name="T46" fmla="*/ 8 w 78"/>
                <a:gd name="T47" fmla="*/ 8 h 89"/>
                <a:gd name="T48" fmla="*/ 10 w 78"/>
                <a:gd name="T49" fmla="*/ 2 h 89"/>
                <a:gd name="T50" fmla="*/ 16 w 78"/>
                <a:gd name="T51" fmla="*/ 0 h 89"/>
                <a:gd name="T52" fmla="*/ 70 w 78"/>
                <a:gd name="T53" fmla="*/ 1 h 89"/>
                <a:gd name="T54" fmla="*/ 74 w 78"/>
                <a:gd name="T55" fmla="*/ 5 h 89"/>
                <a:gd name="T56" fmla="*/ 75 w 78"/>
                <a:gd name="T57" fmla="*/ 13 h 89"/>
                <a:gd name="T58" fmla="*/ 72 w 78"/>
                <a:gd name="T59" fmla="*/ 8 h 89"/>
                <a:gd name="T60" fmla="*/ 71 w 78"/>
                <a:gd name="T61" fmla="*/ 4 h 89"/>
                <a:gd name="T62" fmla="*/ 67 w 78"/>
                <a:gd name="T63" fmla="*/ 3 h 89"/>
                <a:gd name="T64" fmla="*/ 14 w 78"/>
                <a:gd name="T65" fmla="*/ 3 h 89"/>
                <a:gd name="T66" fmla="*/ 12 w 78"/>
                <a:gd name="T67" fmla="*/ 6 h 89"/>
                <a:gd name="T68" fmla="*/ 11 w 78"/>
                <a:gd name="T69" fmla="*/ 21 h 89"/>
                <a:gd name="T70" fmla="*/ 13 w 78"/>
                <a:gd name="T71" fmla="*/ 24 h 89"/>
                <a:gd name="T72" fmla="*/ 16 w 78"/>
                <a:gd name="T73" fmla="*/ 26 h 89"/>
                <a:gd name="T74" fmla="*/ 69 w 78"/>
                <a:gd name="T75" fmla="*/ 25 h 89"/>
                <a:gd name="T76" fmla="*/ 72 w 78"/>
                <a:gd name="T77" fmla="*/ 23 h 89"/>
                <a:gd name="T78" fmla="*/ 46 w 78"/>
                <a:gd name="T79" fmla="*/ 86 h 89"/>
                <a:gd name="T80" fmla="*/ 37 w 78"/>
                <a:gd name="T81" fmla="*/ 54 h 89"/>
                <a:gd name="T82" fmla="*/ 46 w 78"/>
                <a:gd name="T83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89">
                  <a:moveTo>
                    <a:pt x="75" y="13"/>
                  </a:moveTo>
                  <a:cubicBezTo>
                    <a:pt x="78" y="13"/>
                    <a:pt x="78" y="13"/>
                    <a:pt x="78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2"/>
                    <a:pt x="75" y="23"/>
                    <a:pt x="74" y="24"/>
                  </a:cubicBezTo>
                  <a:cubicBezTo>
                    <a:pt x="74" y="25"/>
                    <a:pt x="74" y="26"/>
                    <a:pt x="73" y="26"/>
                  </a:cubicBezTo>
                  <a:cubicBezTo>
                    <a:pt x="72" y="27"/>
                    <a:pt x="71" y="28"/>
                    <a:pt x="70" y="28"/>
                  </a:cubicBezTo>
                  <a:cubicBezTo>
                    <a:pt x="69" y="29"/>
                    <a:pt x="68" y="29"/>
                    <a:pt x="6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4" y="29"/>
                    <a:pt x="13" y="28"/>
                  </a:cubicBezTo>
                  <a:cubicBezTo>
                    <a:pt x="12" y="28"/>
                    <a:pt x="11" y="27"/>
                    <a:pt x="10" y="26"/>
                  </a:cubicBezTo>
                  <a:cubicBezTo>
                    <a:pt x="10" y="26"/>
                    <a:pt x="9" y="25"/>
                    <a:pt x="9" y="24"/>
                  </a:cubicBezTo>
                  <a:cubicBezTo>
                    <a:pt x="8" y="23"/>
                    <a:pt x="8" y="22"/>
                    <a:pt x="8" y="2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4" y="17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3"/>
                    <a:pt x="6" y="33"/>
                    <a:pt x="7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8" y="34"/>
                    <a:pt x="39" y="34"/>
                  </a:cubicBezTo>
                  <a:cubicBezTo>
                    <a:pt x="40" y="34"/>
                    <a:pt x="41" y="35"/>
                    <a:pt x="41" y="35"/>
                  </a:cubicBezTo>
                  <a:cubicBezTo>
                    <a:pt x="42" y="36"/>
                    <a:pt x="42" y="37"/>
                    <a:pt x="43" y="37"/>
                  </a:cubicBezTo>
                  <a:cubicBezTo>
                    <a:pt x="43" y="38"/>
                    <a:pt x="43" y="39"/>
                    <a:pt x="43" y="40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8"/>
                    <a:pt x="39" y="38"/>
                  </a:cubicBezTo>
                  <a:cubicBezTo>
                    <a:pt x="38" y="37"/>
                    <a:pt x="38" y="37"/>
                    <a:pt x="3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5" y="37"/>
                    <a:pt x="4" y="36"/>
                  </a:cubicBezTo>
                  <a:cubicBezTo>
                    <a:pt x="3" y="36"/>
                    <a:pt x="2" y="35"/>
                    <a:pt x="2" y="35"/>
                  </a:cubicBezTo>
                  <a:cubicBezTo>
                    <a:pt x="1" y="34"/>
                    <a:pt x="1" y="34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1" y="16"/>
                    <a:pt x="1" y="15"/>
                    <a:pt x="2" y="15"/>
                  </a:cubicBezTo>
                  <a:cubicBezTo>
                    <a:pt x="2" y="14"/>
                    <a:pt x="3" y="14"/>
                    <a:pt x="4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6"/>
                    <a:pt x="9" y="5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9" y="0"/>
                    <a:pt x="70" y="1"/>
                  </a:cubicBezTo>
                  <a:cubicBezTo>
                    <a:pt x="71" y="1"/>
                    <a:pt x="72" y="1"/>
                    <a:pt x="73" y="2"/>
                  </a:cubicBezTo>
                  <a:cubicBezTo>
                    <a:pt x="74" y="3"/>
                    <a:pt x="74" y="4"/>
                    <a:pt x="74" y="5"/>
                  </a:cubicBezTo>
                  <a:cubicBezTo>
                    <a:pt x="75" y="6"/>
                    <a:pt x="75" y="7"/>
                    <a:pt x="75" y="8"/>
                  </a:cubicBezTo>
                  <a:lnTo>
                    <a:pt x="75" y="13"/>
                  </a:lnTo>
                  <a:close/>
                  <a:moveTo>
                    <a:pt x="72" y="21"/>
                  </a:moveTo>
                  <a:cubicBezTo>
                    <a:pt x="72" y="8"/>
                    <a:pt x="72" y="8"/>
                    <a:pt x="72" y="8"/>
                  </a:cubicBezTo>
                  <a:cubicBezTo>
                    <a:pt x="72" y="7"/>
                    <a:pt x="72" y="7"/>
                    <a:pt x="72" y="6"/>
                  </a:cubicBezTo>
                  <a:cubicBezTo>
                    <a:pt x="71" y="5"/>
                    <a:pt x="71" y="5"/>
                    <a:pt x="71" y="4"/>
                  </a:cubicBezTo>
                  <a:cubicBezTo>
                    <a:pt x="70" y="4"/>
                    <a:pt x="70" y="4"/>
                    <a:pt x="69" y="3"/>
                  </a:cubicBezTo>
                  <a:cubicBezTo>
                    <a:pt x="68" y="3"/>
                    <a:pt x="68" y="3"/>
                    <a:pt x="6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2"/>
                    <a:pt x="12" y="23"/>
                  </a:cubicBezTo>
                  <a:cubicBezTo>
                    <a:pt x="12" y="23"/>
                    <a:pt x="12" y="24"/>
                    <a:pt x="13" y="24"/>
                  </a:cubicBezTo>
                  <a:cubicBezTo>
                    <a:pt x="13" y="25"/>
                    <a:pt x="13" y="25"/>
                    <a:pt x="14" y="25"/>
                  </a:cubicBezTo>
                  <a:cubicBezTo>
                    <a:pt x="14" y="25"/>
                    <a:pt x="15" y="26"/>
                    <a:pt x="16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8" y="26"/>
                    <a:pt x="68" y="25"/>
                    <a:pt x="69" y="25"/>
                  </a:cubicBezTo>
                  <a:cubicBezTo>
                    <a:pt x="70" y="25"/>
                    <a:pt x="70" y="25"/>
                    <a:pt x="71" y="24"/>
                  </a:cubicBezTo>
                  <a:cubicBezTo>
                    <a:pt x="71" y="24"/>
                    <a:pt x="71" y="23"/>
                    <a:pt x="72" y="23"/>
                  </a:cubicBezTo>
                  <a:cubicBezTo>
                    <a:pt x="72" y="22"/>
                    <a:pt x="72" y="21"/>
                    <a:pt x="72" y="21"/>
                  </a:cubicBezTo>
                  <a:close/>
                  <a:moveTo>
                    <a:pt x="46" y="86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86"/>
                    <a:pt x="37" y="86"/>
                    <a:pt x="37" y="86"/>
                  </a:cubicBezTo>
                  <a:lnTo>
                    <a:pt x="46" y="8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43"/>
            <p:cNvSpPr>
              <a:spLocks noEditPoints="1"/>
            </p:cNvSpPr>
            <p:nvPr/>
          </p:nvSpPr>
          <p:spPr bwMode="auto">
            <a:xfrm>
              <a:off x="9500146" y="2113746"/>
              <a:ext cx="288925" cy="288925"/>
            </a:xfrm>
            <a:custGeom>
              <a:avLst/>
              <a:gdLst>
                <a:gd name="T0" fmla="*/ 38 w 77"/>
                <a:gd name="T1" fmla="*/ 0 h 77"/>
                <a:gd name="T2" fmla="*/ 77 w 77"/>
                <a:gd name="T3" fmla="*/ 0 h 77"/>
                <a:gd name="T4" fmla="*/ 77 w 77"/>
                <a:gd name="T5" fmla="*/ 77 h 77"/>
                <a:gd name="T6" fmla="*/ 13 w 77"/>
                <a:gd name="T7" fmla="*/ 77 h 77"/>
                <a:gd name="T8" fmla="*/ 6 w 77"/>
                <a:gd name="T9" fmla="*/ 76 h 77"/>
                <a:gd name="T10" fmla="*/ 2 w 77"/>
                <a:gd name="T11" fmla="*/ 73 h 77"/>
                <a:gd name="T12" fmla="*/ 0 w 77"/>
                <a:gd name="T13" fmla="*/ 69 h 77"/>
                <a:gd name="T14" fmla="*/ 0 w 77"/>
                <a:gd name="T15" fmla="*/ 66 h 77"/>
                <a:gd name="T16" fmla="*/ 0 w 77"/>
                <a:gd name="T17" fmla="*/ 13 h 77"/>
                <a:gd name="T18" fmla="*/ 1 w 77"/>
                <a:gd name="T19" fmla="*/ 8 h 77"/>
                <a:gd name="T20" fmla="*/ 3 w 77"/>
                <a:gd name="T21" fmla="*/ 4 h 77"/>
                <a:gd name="T22" fmla="*/ 7 w 77"/>
                <a:gd name="T23" fmla="*/ 1 h 77"/>
                <a:gd name="T24" fmla="*/ 13 w 77"/>
                <a:gd name="T25" fmla="*/ 0 h 77"/>
                <a:gd name="T26" fmla="*/ 38 w 77"/>
                <a:gd name="T27" fmla="*/ 0 h 77"/>
                <a:gd name="T28" fmla="*/ 13 w 77"/>
                <a:gd name="T29" fmla="*/ 3 h 77"/>
                <a:gd name="T30" fmla="*/ 9 w 77"/>
                <a:gd name="T31" fmla="*/ 4 h 77"/>
                <a:gd name="T32" fmla="*/ 6 w 77"/>
                <a:gd name="T33" fmla="*/ 6 h 77"/>
                <a:gd name="T34" fmla="*/ 4 w 77"/>
                <a:gd name="T35" fmla="*/ 9 h 77"/>
                <a:gd name="T36" fmla="*/ 3 w 77"/>
                <a:gd name="T37" fmla="*/ 13 h 77"/>
                <a:gd name="T38" fmla="*/ 3 w 77"/>
                <a:gd name="T39" fmla="*/ 60 h 77"/>
                <a:gd name="T40" fmla="*/ 5 w 77"/>
                <a:gd name="T41" fmla="*/ 58 h 77"/>
                <a:gd name="T42" fmla="*/ 7 w 77"/>
                <a:gd name="T43" fmla="*/ 57 h 77"/>
                <a:gd name="T44" fmla="*/ 10 w 77"/>
                <a:gd name="T45" fmla="*/ 56 h 77"/>
                <a:gd name="T46" fmla="*/ 13 w 77"/>
                <a:gd name="T47" fmla="*/ 56 h 77"/>
                <a:gd name="T48" fmla="*/ 73 w 77"/>
                <a:gd name="T49" fmla="*/ 56 h 77"/>
                <a:gd name="T50" fmla="*/ 73 w 77"/>
                <a:gd name="T51" fmla="*/ 3 h 77"/>
                <a:gd name="T52" fmla="*/ 38 w 77"/>
                <a:gd name="T53" fmla="*/ 3 h 77"/>
                <a:gd name="T54" fmla="*/ 38 w 77"/>
                <a:gd name="T55" fmla="*/ 41 h 77"/>
                <a:gd name="T56" fmla="*/ 27 w 77"/>
                <a:gd name="T57" fmla="*/ 31 h 77"/>
                <a:gd name="T58" fmla="*/ 15 w 77"/>
                <a:gd name="T59" fmla="*/ 41 h 77"/>
                <a:gd name="T60" fmla="*/ 15 w 77"/>
                <a:gd name="T61" fmla="*/ 3 h 77"/>
                <a:gd name="T62" fmla="*/ 13 w 77"/>
                <a:gd name="T63" fmla="*/ 3 h 77"/>
                <a:gd name="T64" fmla="*/ 13 w 77"/>
                <a:gd name="T65" fmla="*/ 74 h 77"/>
                <a:gd name="T66" fmla="*/ 73 w 77"/>
                <a:gd name="T67" fmla="*/ 74 h 77"/>
                <a:gd name="T68" fmla="*/ 73 w 77"/>
                <a:gd name="T69" fmla="*/ 59 h 77"/>
                <a:gd name="T70" fmla="*/ 13 w 77"/>
                <a:gd name="T71" fmla="*/ 59 h 77"/>
                <a:gd name="T72" fmla="*/ 9 w 77"/>
                <a:gd name="T73" fmla="*/ 60 h 77"/>
                <a:gd name="T74" fmla="*/ 6 w 77"/>
                <a:gd name="T75" fmla="*/ 62 h 77"/>
                <a:gd name="T76" fmla="*/ 4 w 77"/>
                <a:gd name="T77" fmla="*/ 64 h 77"/>
                <a:gd name="T78" fmla="*/ 3 w 77"/>
                <a:gd name="T79" fmla="*/ 67 h 77"/>
                <a:gd name="T80" fmla="*/ 4 w 77"/>
                <a:gd name="T81" fmla="*/ 70 h 77"/>
                <a:gd name="T82" fmla="*/ 5 w 77"/>
                <a:gd name="T83" fmla="*/ 72 h 77"/>
                <a:gd name="T84" fmla="*/ 8 w 77"/>
                <a:gd name="T85" fmla="*/ 73 h 77"/>
                <a:gd name="T86" fmla="*/ 13 w 77"/>
                <a:gd name="T87" fmla="*/ 74 h 77"/>
                <a:gd name="T88" fmla="*/ 35 w 77"/>
                <a:gd name="T89" fmla="*/ 3 h 77"/>
                <a:gd name="T90" fmla="*/ 18 w 77"/>
                <a:gd name="T91" fmla="*/ 3 h 77"/>
                <a:gd name="T92" fmla="*/ 18 w 77"/>
                <a:gd name="T93" fmla="*/ 34 h 77"/>
                <a:gd name="T94" fmla="*/ 27 w 77"/>
                <a:gd name="T95" fmla="*/ 27 h 77"/>
                <a:gd name="T96" fmla="*/ 35 w 77"/>
                <a:gd name="T97" fmla="*/ 34 h 77"/>
                <a:gd name="T98" fmla="*/ 35 w 77"/>
                <a:gd name="T99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0" y="77"/>
                    <a:pt x="7" y="77"/>
                    <a:pt x="6" y="76"/>
                  </a:cubicBezTo>
                  <a:cubicBezTo>
                    <a:pt x="4" y="75"/>
                    <a:pt x="3" y="74"/>
                    <a:pt x="2" y="73"/>
                  </a:cubicBezTo>
                  <a:cubicBezTo>
                    <a:pt x="1" y="71"/>
                    <a:pt x="0" y="70"/>
                    <a:pt x="0" y="69"/>
                  </a:cubicBezTo>
                  <a:cubicBezTo>
                    <a:pt x="0" y="68"/>
                    <a:pt x="0" y="67"/>
                    <a:pt x="0" y="6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4" y="3"/>
                    <a:pt x="6" y="2"/>
                    <a:pt x="7" y="1"/>
                  </a:cubicBezTo>
                  <a:cubicBezTo>
                    <a:pt x="9" y="1"/>
                    <a:pt x="11" y="0"/>
                    <a:pt x="13" y="0"/>
                  </a:cubicBezTo>
                  <a:lnTo>
                    <a:pt x="38" y="0"/>
                  </a:lnTo>
                  <a:close/>
                  <a:moveTo>
                    <a:pt x="13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5" y="7"/>
                    <a:pt x="4" y="8"/>
                    <a:pt x="4" y="9"/>
                  </a:cubicBezTo>
                  <a:cubicBezTo>
                    <a:pt x="3" y="10"/>
                    <a:pt x="3" y="12"/>
                    <a:pt x="3" y="13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4" y="59"/>
                    <a:pt x="4" y="59"/>
                    <a:pt x="5" y="58"/>
                  </a:cubicBezTo>
                  <a:cubicBezTo>
                    <a:pt x="6" y="58"/>
                    <a:pt x="6" y="57"/>
                    <a:pt x="7" y="57"/>
                  </a:cubicBezTo>
                  <a:cubicBezTo>
                    <a:pt x="8" y="57"/>
                    <a:pt x="9" y="57"/>
                    <a:pt x="10" y="56"/>
                  </a:cubicBezTo>
                  <a:cubicBezTo>
                    <a:pt x="11" y="56"/>
                    <a:pt x="12" y="56"/>
                    <a:pt x="13" y="5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3"/>
                    <a:pt x="15" y="3"/>
                    <a:pt x="15" y="3"/>
                  </a:cubicBezTo>
                  <a:lnTo>
                    <a:pt x="13" y="3"/>
                  </a:lnTo>
                  <a:close/>
                  <a:moveTo>
                    <a:pt x="13" y="74"/>
                  </a:moveTo>
                  <a:cubicBezTo>
                    <a:pt x="73" y="74"/>
                    <a:pt x="73" y="74"/>
                    <a:pt x="73" y="74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1" y="59"/>
                    <a:pt x="10" y="60"/>
                    <a:pt x="9" y="60"/>
                  </a:cubicBezTo>
                  <a:cubicBezTo>
                    <a:pt x="7" y="60"/>
                    <a:pt x="6" y="61"/>
                    <a:pt x="6" y="62"/>
                  </a:cubicBezTo>
                  <a:cubicBezTo>
                    <a:pt x="5" y="62"/>
                    <a:pt x="4" y="63"/>
                    <a:pt x="4" y="64"/>
                  </a:cubicBezTo>
                  <a:cubicBezTo>
                    <a:pt x="3" y="65"/>
                    <a:pt x="3" y="66"/>
                    <a:pt x="3" y="67"/>
                  </a:cubicBezTo>
                  <a:cubicBezTo>
                    <a:pt x="3" y="68"/>
                    <a:pt x="3" y="69"/>
                    <a:pt x="4" y="70"/>
                  </a:cubicBezTo>
                  <a:cubicBezTo>
                    <a:pt x="4" y="71"/>
                    <a:pt x="5" y="71"/>
                    <a:pt x="5" y="72"/>
                  </a:cubicBezTo>
                  <a:cubicBezTo>
                    <a:pt x="6" y="72"/>
                    <a:pt x="7" y="73"/>
                    <a:pt x="8" y="73"/>
                  </a:cubicBezTo>
                  <a:cubicBezTo>
                    <a:pt x="9" y="74"/>
                    <a:pt x="11" y="74"/>
                    <a:pt x="13" y="74"/>
                  </a:cubicBezTo>
                  <a:close/>
                  <a:moveTo>
                    <a:pt x="35" y="3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5" y="34"/>
                    <a:pt x="35" y="34"/>
                    <a:pt x="35" y="34"/>
                  </a:cubicBezTo>
                  <a:lnTo>
                    <a:pt x="35" y="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Freeform 44"/>
            <p:cNvSpPr>
              <a:spLocks noEditPoints="1"/>
            </p:cNvSpPr>
            <p:nvPr/>
          </p:nvSpPr>
          <p:spPr bwMode="auto">
            <a:xfrm>
              <a:off x="10044658" y="2121683"/>
              <a:ext cx="277813" cy="274638"/>
            </a:xfrm>
            <a:custGeom>
              <a:avLst/>
              <a:gdLst>
                <a:gd name="T0" fmla="*/ 72 w 74"/>
                <a:gd name="T1" fmla="*/ 1 h 73"/>
                <a:gd name="T2" fmla="*/ 74 w 74"/>
                <a:gd name="T3" fmla="*/ 3 h 73"/>
                <a:gd name="T4" fmla="*/ 74 w 74"/>
                <a:gd name="T5" fmla="*/ 5 h 73"/>
                <a:gd name="T6" fmla="*/ 74 w 74"/>
                <a:gd name="T7" fmla="*/ 6 h 73"/>
                <a:gd name="T8" fmla="*/ 72 w 74"/>
                <a:gd name="T9" fmla="*/ 8 h 73"/>
                <a:gd name="T10" fmla="*/ 58 w 74"/>
                <a:gd name="T11" fmla="*/ 22 h 73"/>
                <a:gd name="T12" fmla="*/ 61 w 74"/>
                <a:gd name="T13" fmla="*/ 22 h 73"/>
                <a:gd name="T14" fmla="*/ 61 w 74"/>
                <a:gd name="T15" fmla="*/ 73 h 73"/>
                <a:gd name="T16" fmla="*/ 0 w 74"/>
                <a:gd name="T17" fmla="*/ 73 h 73"/>
                <a:gd name="T18" fmla="*/ 0 w 74"/>
                <a:gd name="T19" fmla="*/ 13 h 73"/>
                <a:gd name="T20" fmla="*/ 52 w 74"/>
                <a:gd name="T21" fmla="*/ 13 h 73"/>
                <a:gd name="T22" fmla="*/ 52 w 74"/>
                <a:gd name="T23" fmla="*/ 15 h 73"/>
                <a:gd name="T24" fmla="*/ 66 w 74"/>
                <a:gd name="T25" fmla="*/ 1 h 73"/>
                <a:gd name="T26" fmla="*/ 67 w 74"/>
                <a:gd name="T27" fmla="*/ 0 h 73"/>
                <a:gd name="T28" fmla="*/ 69 w 74"/>
                <a:gd name="T29" fmla="*/ 0 h 73"/>
                <a:gd name="T30" fmla="*/ 71 w 74"/>
                <a:gd name="T31" fmla="*/ 0 h 73"/>
                <a:gd name="T32" fmla="*/ 72 w 74"/>
                <a:gd name="T33" fmla="*/ 1 h 73"/>
                <a:gd name="T34" fmla="*/ 58 w 74"/>
                <a:gd name="T35" fmla="*/ 70 h 73"/>
                <a:gd name="T36" fmla="*/ 58 w 74"/>
                <a:gd name="T37" fmla="*/ 23 h 73"/>
                <a:gd name="T38" fmla="*/ 33 w 74"/>
                <a:gd name="T39" fmla="*/ 48 h 73"/>
                <a:gd name="T40" fmla="*/ 26 w 74"/>
                <a:gd name="T41" fmla="*/ 48 h 73"/>
                <a:gd name="T42" fmla="*/ 26 w 74"/>
                <a:gd name="T43" fmla="*/ 41 h 73"/>
                <a:gd name="T44" fmla="*/ 51 w 74"/>
                <a:gd name="T45" fmla="*/ 16 h 73"/>
                <a:gd name="T46" fmla="*/ 4 w 74"/>
                <a:gd name="T47" fmla="*/ 16 h 73"/>
                <a:gd name="T48" fmla="*/ 4 w 74"/>
                <a:gd name="T49" fmla="*/ 70 h 73"/>
                <a:gd name="T50" fmla="*/ 58 w 74"/>
                <a:gd name="T51" fmla="*/ 70 h 73"/>
                <a:gd name="T52" fmla="*/ 70 w 74"/>
                <a:gd name="T53" fmla="*/ 6 h 73"/>
                <a:gd name="T54" fmla="*/ 71 w 74"/>
                <a:gd name="T55" fmla="*/ 5 h 73"/>
                <a:gd name="T56" fmla="*/ 71 w 74"/>
                <a:gd name="T57" fmla="*/ 5 h 73"/>
                <a:gd name="T58" fmla="*/ 71 w 74"/>
                <a:gd name="T59" fmla="*/ 4 h 73"/>
                <a:gd name="T60" fmla="*/ 70 w 74"/>
                <a:gd name="T61" fmla="*/ 3 h 73"/>
                <a:gd name="T62" fmla="*/ 70 w 74"/>
                <a:gd name="T63" fmla="*/ 3 h 73"/>
                <a:gd name="T64" fmla="*/ 69 w 74"/>
                <a:gd name="T65" fmla="*/ 3 h 73"/>
                <a:gd name="T66" fmla="*/ 69 w 74"/>
                <a:gd name="T67" fmla="*/ 3 h 73"/>
                <a:gd name="T68" fmla="*/ 68 w 74"/>
                <a:gd name="T69" fmla="*/ 3 h 73"/>
                <a:gd name="T70" fmla="*/ 29 w 74"/>
                <a:gd name="T71" fmla="*/ 42 h 73"/>
                <a:gd name="T72" fmla="*/ 29 w 74"/>
                <a:gd name="T73" fmla="*/ 45 h 73"/>
                <a:gd name="T74" fmla="*/ 31 w 74"/>
                <a:gd name="T75" fmla="*/ 45 h 73"/>
                <a:gd name="T76" fmla="*/ 70 w 74"/>
                <a:gd name="T77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4" h="73">
                  <a:moveTo>
                    <a:pt x="72" y="1"/>
                  </a:moveTo>
                  <a:cubicBezTo>
                    <a:pt x="73" y="2"/>
                    <a:pt x="73" y="2"/>
                    <a:pt x="74" y="3"/>
                  </a:cubicBezTo>
                  <a:cubicBezTo>
                    <a:pt x="74" y="3"/>
                    <a:pt x="74" y="4"/>
                    <a:pt x="74" y="5"/>
                  </a:cubicBezTo>
                  <a:cubicBezTo>
                    <a:pt x="74" y="5"/>
                    <a:pt x="74" y="6"/>
                    <a:pt x="74" y="6"/>
                  </a:cubicBezTo>
                  <a:cubicBezTo>
                    <a:pt x="73" y="7"/>
                    <a:pt x="73" y="8"/>
                    <a:pt x="72" y="8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7" y="0"/>
                    <a:pt x="67" y="0"/>
                  </a:cubicBezTo>
                  <a:cubicBezTo>
                    <a:pt x="68" y="0"/>
                    <a:pt x="68" y="0"/>
                    <a:pt x="69" y="0"/>
                  </a:cubicBezTo>
                  <a:cubicBezTo>
                    <a:pt x="70" y="0"/>
                    <a:pt x="70" y="0"/>
                    <a:pt x="71" y="0"/>
                  </a:cubicBezTo>
                  <a:cubicBezTo>
                    <a:pt x="72" y="0"/>
                    <a:pt x="72" y="1"/>
                    <a:pt x="72" y="1"/>
                  </a:cubicBezTo>
                  <a:close/>
                  <a:moveTo>
                    <a:pt x="58" y="70"/>
                  </a:moveTo>
                  <a:cubicBezTo>
                    <a:pt x="58" y="23"/>
                    <a:pt x="58" y="23"/>
                    <a:pt x="58" y="2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70"/>
                    <a:pt x="4" y="70"/>
                    <a:pt x="4" y="70"/>
                  </a:cubicBezTo>
                  <a:lnTo>
                    <a:pt x="58" y="70"/>
                  </a:lnTo>
                  <a:close/>
                  <a:moveTo>
                    <a:pt x="70" y="6"/>
                  </a:moveTo>
                  <a:cubicBezTo>
                    <a:pt x="70" y="6"/>
                    <a:pt x="71" y="5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0" y="4"/>
                    <a:pt x="7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5"/>
                    <a:pt x="31" y="45"/>
                    <a:pt x="31" y="45"/>
                  </a:cubicBezTo>
                  <a:lnTo>
                    <a:pt x="70" y="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45"/>
            <p:cNvSpPr>
              <a:spLocks noEditPoints="1"/>
            </p:cNvSpPr>
            <p:nvPr/>
          </p:nvSpPr>
          <p:spPr bwMode="auto">
            <a:xfrm>
              <a:off x="10573296" y="2110571"/>
              <a:ext cx="301625" cy="300038"/>
            </a:xfrm>
            <a:custGeom>
              <a:avLst/>
              <a:gdLst>
                <a:gd name="T0" fmla="*/ 80 w 80"/>
                <a:gd name="T1" fmla="*/ 0 h 80"/>
                <a:gd name="T2" fmla="*/ 79 w 80"/>
                <a:gd name="T3" fmla="*/ 74 h 80"/>
                <a:gd name="T4" fmla="*/ 74 w 80"/>
                <a:gd name="T5" fmla="*/ 79 h 80"/>
                <a:gd name="T6" fmla="*/ 57 w 80"/>
                <a:gd name="T7" fmla="*/ 80 h 80"/>
                <a:gd name="T8" fmla="*/ 20 w 80"/>
                <a:gd name="T9" fmla="*/ 80 h 80"/>
                <a:gd name="T10" fmla="*/ 7 w 80"/>
                <a:gd name="T11" fmla="*/ 79 h 80"/>
                <a:gd name="T12" fmla="*/ 1 w 80"/>
                <a:gd name="T13" fmla="*/ 75 h 80"/>
                <a:gd name="T14" fmla="*/ 0 w 80"/>
                <a:gd name="T15" fmla="*/ 45 h 80"/>
                <a:gd name="T16" fmla="*/ 19 w 80"/>
                <a:gd name="T17" fmla="*/ 0 h 80"/>
                <a:gd name="T18" fmla="*/ 12 w 80"/>
                <a:gd name="T19" fmla="*/ 76 h 80"/>
                <a:gd name="T20" fmla="*/ 17 w 80"/>
                <a:gd name="T21" fmla="*/ 74 h 80"/>
                <a:gd name="T22" fmla="*/ 19 w 80"/>
                <a:gd name="T23" fmla="*/ 69 h 80"/>
                <a:gd name="T24" fmla="*/ 3 w 80"/>
                <a:gd name="T25" fmla="*/ 48 h 80"/>
                <a:gd name="T26" fmla="*/ 6 w 80"/>
                <a:gd name="T27" fmla="*/ 75 h 80"/>
                <a:gd name="T28" fmla="*/ 77 w 80"/>
                <a:gd name="T29" fmla="*/ 70 h 80"/>
                <a:gd name="T30" fmla="*/ 23 w 80"/>
                <a:gd name="T31" fmla="*/ 3 h 80"/>
                <a:gd name="T32" fmla="*/ 22 w 80"/>
                <a:gd name="T33" fmla="*/ 71 h 80"/>
                <a:gd name="T34" fmla="*/ 21 w 80"/>
                <a:gd name="T35" fmla="*/ 75 h 80"/>
                <a:gd name="T36" fmla="*/ 71 w 80"/>
                <a:gd name="T37" fmla="*/ 76 h 80"/>
                <a:gd name="T38" fmla="*/ 75 w 80"/>
                <a:gd name="T39" fmla="*/ 74 h 80"/>
                <a:gd name="T40" fmla="*/ 77 w 80"/>
                <a:gd name="T41" fmla="*/ 70 h 80"/>
                <a:gd name="T42" fmla="*/ 29 w 80"/>
                <a:gd name="T43" fmla="*/ 12 h 80"/>
                <a:gd name="T44" fmla="*/ 71 w 80"/>
                <a:gd name="T45" fmla="*/ 9 h 80"/>
                <a:gd name="T46" fmla="*/ 71 w 80"/>
                <a:gd name="T47" fmla="*/ 21 h 80"/>
                <a:gd name="T48" fmla="*/ 29 w 80"/>
                <a:gd name="T49" fmla="*/ 45 h 80"/>
                <a:gd name="T50" fmla="*/ 71 w 80"/>
                <a:gd name="T51" fmla="*/ 21 h 80"/>
                <a:gd name="T52" fmla="*/ 29 w 80"/>
                <a:gd name="T53" fmla="*/ 56 h 80"/>
                <a:gd name="T54" fmla="*/ 71 w 80"/>
                <a:gd name="T55" fmla="*/ 52 h 80"/>
                <a:gd name="T56" fmla="*/ 29 w 80"/>
                <a:gd name="T57" fmla="*/ 64 h 80"/>
                <a:gd name="T58" fmla="*/ 71 w 80"/>
                <a:gd name="T59" fmla="*/ 67 h 80"/>
                <a:gd name="T60" fmla="*/ 29 w 80"/>
                <a:gd name="T61" fmla="*/ 64 h 80"/>
                <a:gd name="T62" fmla="*/ 67 w 80"/>
                <a:gd name="T63" fmla="*/ 24 h 80"/>
                <a:gd name="T64" fmla="*/ 32 w 80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80">
                  <a:moveTo>
                    <a:pt x="19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45"/>
                    <a:pt x="80" y="68"/>
                    <a:pt x="80" y="70"/>
                  </a:cubicBezTo>
                  <a:cubicBezTo>
                    <a:pt x="80" y="71"/>
                    <a:pt x="80" y="72"/>
                    <a:pt x="79" y="74"/>
                  </a:cubicBezTo>
                  <a:cubicBezTo>
                    <a:pt x="79" y="75"/>
                    <a:pt x="78" y="76"/>
                    <a:pt x="77" y="77"/>
                  </a:cubicBezTo>
                  <a:cubicBezTo>
                    <a:pt x="76" y="78"/>
                    <a:pt x="75" y="78"/>
                    <a:pt x="74" y="79"/>
                  </a:cubicBezTo>
                  <a:cubicBezTo>
                    <a:pt x="73" y="79"/>
                    <a:pt x="72" y="80"/>
                    <a:pt x="71" y="80"/>
                  </a:cubicBezTo>
                  <a:cubicBezTo>
                    <a:pt x="68" y="80"/>
                    <a:pt x="63" y="80"/>
                    <a:pt x="57" y="80"/>
                  </a:cubicBezTo>
                  <a:cubicBezTo>
                    <a:pt x="51" y="80"/>
                    <a:pt x="45" y="80"/>
                    <a:pt x="38" y="80"/>
                  </a:cubicBezTo>
                  <a:cubicBezTo>
                    <a:pt x="31" y="80"/>
                    <a:pt x="25" y="80"/>
                    <a:pt x="20" y="80"/>
                  </a:cubicBezTo>
                  <a:cubicBezTo>
                    <a:pt x="15" y="80"/>
                    <a:pt x="12" y="80"/>
                    <a:pt x="11" y="80"/>
                  </a:cubicBezTo>
                  <a:cubicBezTo>
                    <a:pt x="9" y="80"/>
                    <a:pt x="8" y="79"/>
                    <a:pt x="7" y="79"/>
                  </a:cubicBezTo>
                  <a:cubicBezTo>
                    <a:pt x="6" y="79"/>
                    <a:pt x="5" y="78"/>
                    <a:pt x="4" y="78"/>
                  </a:cubicBezTo>
                  <a:cubicBezTo>
                    <a:pt x="3" y="77"/>
                    <a:pt x="2" y="76"/>
                    <a:pt x="1" y="75"/>
                  </a:cubicBezTo>
                  <a:cubicBezTo>
                    <a:pt x="1" y="74"/>
                    <a:pt x="0" y="72"/>
                    <a:pt x="0" y="71"/>
                  </a:cubicBezTo>
                  <a:cubicBezTo>
                    <a:pt x="0" y="67"/>
                    <a:pt x="0" y="59"/>
                    <a:pt x="0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0"/>
                  </a:lnTo>
                  <a:close/>
                  <a:moveTo>
                    <a:pt x="11" y="76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13" y="76"/>
                    <a:pt x="14" y="76"/>
                    <a:pt x="15" y="76"/>
                  </a:cubicBezTo>
                  <a:cubicBezTo>
                    <a:pt x="16" y="75"/>
                    <a:pt x="17" y="74"/>
                    <a:pt x="17" y="74"/>
                  </a:cubicBezTo>
                  <a:cubicBezTo>
                    <a:pt x="18" y="73"/>
                    <a:pt x="19" y="72"/>
                    <a:pt x="19" y="71"/>
                  </a:cubicBezTo>
                  <a:cubicBezTo>
                    <a:pt x="19" y="70"/>
                    <a:pt x="19" y="70"/>
                    <a:pt x="19" y="6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3"/>
                    <a:pt x="4" y="75"/>
                    <a:pt x="6" y="75"/>
                  </a:cubicBezTo>
                  <a:cubicBezTo>
                    <a:pt x="8" y="76"/>
                    <a:pt x="10" y="76"/>
                    <a:pt x="11" y="76"/>
                  </a:cubicBezTo>
                  <a:close/>
                  <a:moveTo>
                    <a:pt x="77" y="70"/>
                  </a:moveTo>
                  <a:cubicBezTo>
                    <a:pt x="77" y="3"/>
                    <a:pt x="77" y="3"/>
                    <a:pt x="77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70"/>
                    <a:pt x="22" y="70"/>
                    <a:pt x="22" y="71"/>
                  </a:cubicBezTo>
                  <a:cubicBezTo>
                    <a:pt x="22" y="71"/>
                    <a:pt x="22" y="72"/>
                    <a:pt x="22" y="73"/>
                  </a:cubicBezTo>
                  <a:cubicBezTo>
                    <a:pt x="21" y="73"/>
                    <a:pt x="21" y="74"/>
                    <a:pt x="21" y="75"/>
                  </a:cubicBezTo>
                  <a:cubicBezTo>
                    <a:pt x="20" y="75"/>
                    <a:pt x="20" y="76"/>
                    <a:pt x="19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2" y="76"/>
                    <a:pt x="73" y="76"/>
                  </a:cubicBezTo>
                  <a:cubicBezTo>
                    <a:pt x="74" y="75"/>
                    <a:pt x="74" y="75"/>
                    <a:pt x="75" y="74"/>
                  </a:cubicBezTo>
                  <a:cubicBezTo>
                    <a:pt x="75" y="74"/>
                    <a:pt x="76" y="73"/>
                    <a:pt x="76" y="72"/>
                  </a:cubicBezTo>
                  <a:cubicBezTo>
                    <a:pt x="77" y="72"/>
                    <a:pt x="77" y="71"/>
                    <a:pt x="77" y="70"/>
                  </a:cubicBezTo>
                  <a:close/>
                  <a:moveTo>
                    <a:pt x="29" y="9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9"/>
                    <a:pt x="71" y="9"/>
                    <a:pt x="71" y="9"/>
                  </a:cubicBezTo>
                  <a:lnTo>
                    <a:pt x="29" y="9"/>
                  </a:lnTo>
                  <a:close/>
                  <a:moveTo>
                    <a:pt x="71" y="21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21"/>
                    <a:pt x="29" y="21"/>
                    <a:pt x="29" y="21"/>
                  </a:cubicBezTo>
                  <a:lnTo>
                    <a:pt x="71" y="21"/>
                  </a:lnTo>
                  <a:close/>
                  <a:moveTo>
                    <a:pt x="29" y="52"/>
                  </a:moveTo>
                  <a:cubicBezTo>
                    <a:pt x="29" y="56"/>
                    <a:pt x="29" y="56"/>
                    <a:pt x="29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2"/>
                    <a:pt x="71" y="52"/>
                    <a:pt x="71" y="52"/>
                  </a:cubicBezTo>
                  <a:lnTo>
                    <a:pt x="29" y="52"/>
                  </a:lnTo>
                  <a:close/>
                  <a:moveTo>
                    <a:pt x="29" y="64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4"/>
                    <a:pt x="71" y="64"/>
                    <a:pt x="71" y="64"/>
                  </a:cubicBezTo>
                  <a:lnTo>
                    <a:pt x="29" y="64"/>
                  </a:lnTo>
                  <a:close/>
                  <a:moveTo>
                    <a:pt x="67" y="41"/>
                  </a:moveTo>
                  <a:cubicBezTo>
                    <a:pt x="67" y="24"/>
                    <a:pt x="67" y="24"/>
                    <a:pt x="67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41"/>
                    <a:pt x="32" y="41"/>
                    <a:pt x="32" y="41"/>
                  </a:cubicBezTo>
                  <a:lnTo>
                    <a:pt x="67" y="4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46"/>
            <p:cNvSpPr>
              <a:spLocks noEditPoints="1"/>
            </p:cNvSpPr>
            <p:nvPr/>
          </p:nvSpPr>
          <p:spPr bwMode="auto">
            <a:xfrm>
              <a:off x="11084471" y="2151846"/>
              <a:ext cx="360363" cy="217488"/>
            </a:xfrm>
            <a:custGeom>
              <a:avLst/>
              <a:gdLst>
                <a:gd name="T0" fmla="*/ 63 w 96"/>
                <a:gd name="T1" fmla="*/ 3 h 58"/>
                <a:gd name="T2" fmla="*/ 87 w 96"/>
                <a:gd name="T3" fmla="*/ 19 h 58"/>
                <a:gd name="T4" fmla="*/ 87 w 96"/>
                <a:gd name="T5" fmla="*/ 38 h 58"/>
                <a:gd name="T6" fmla="*/ 63 w 96"/>
                <a:gd name="T7" fmla="*/ 55 h 58"/>
                <a:gd name="T8" fmla="*/ 34 w 96"/>
                <a:gd name="T9" fmla="*/ 55 h 58"/>
                <a:gd name="T10" fmla="*/ 11 w 96"/>
                <a:gd name="T11" fmla="*/ 40 h 58"/>
                <a:gd name="T12" fmla="*/ 12 w 96"/>
                <a:gd name="T13" fmla="*/ 17 h 58"/>
                <a:gd name="T14" fmla="*/ 36 w 96"/>
                <a:gd name="T15" fmla="*/ 2 h 58"/>
                <a:gd name="T16" fmla="*/ 48 w 96"/>
                <a:gd name="T17" fmla="*/ 54 h 58"/>
                <a:gd name="T18" fmla="*/ 73 w 96"/>
                <a:gd name="T19" fmla="*/ 46 h 58"/>
                <a:gd name="T20" fmla="*/ 92 w 96"/>
                <a:gd name="T21" fmla="*/ 29 h 58"/>
                <a:gd name="T22" fmla="*/ 73 w 96"/>
                <a:gd name="T23" fmla="*/ 11 h 58"/>
                <a:gd name="T24" fmla="*/ 48 w 96"/>
                <a:gd name="T25" fmla="*/ 3 h 58"/>
                <a:gd name="T26" fmla="*/ 26 w 96"/>
                <a:gd name="T27" fmla="*/ 10 h 58"/>
                <a:gd name="T28" fmla="*/ 5 w 96"/>
                <a:gd name="T29" fmla="*/ 29 h 58"/>
                <a:gd name="T30" fmla="*/ 24 w 96"/>
                <a:gd name="T31" fmla="*/ 47 h 58"/>
                <a:gd name="T32" fmla="*/ 48 w 96"/>
                <a:gd name="T33" fmla="*/ 54 h 58"/>
                <a:gd name="T34" fmla="*/ 56 w 96"/>
                <a:gd name="T35" fmla="*/ 11 h 58"/>
                <a:gd name="T36" fmla="*/ 66 w 96"/>
                <a:gd name="T37" fmla="*/ 21 h 58"/>
                <a:gd name="T38" fmla="*/ 66 w 96"/>
                <a:gd name="T39" fmla="*/ 36 h 58"/>
                <a:gd name="T40" fmla="*/ 56 w 96"/>
                <a:gd name="T41" fmla="*/ 46 h 58"/>
                <a:gd name="T42" fmla="*/ 41 w 96"/>
                <a:gd name="T43" fmla="*/ 46 h 58"/>
                <a:gd name="T44" fmla="*/ 31 w 96"/>
                <a:gd name="T45" fmla="*/ 36 h 58"/>
                <a:gd name="T46" fmla="*/ 31 w 96"/>
                <a:gd name="T47" fmla="*/ 21 h 58"/>
                <a:gd name="T48" fmla="*/ 41 w 96"/>
                <a:gd name="T49" fmla="*/ 11 h 58"/>
                <a:gd name="T50" fmla="*/ 48 w 96"/>
                <a:gd name="T51" fmla="*/ 45 h 58"/>
                <a:gd name="T52" fmla="*/ 59 w 96"/>
                <a:gd name="T53" fmla="*/ 40 h 58"/>
                <a:gd name="T54" fmla="*/ 64 w 96"/>
                <a:gd name="T55" fmla="*/ 29 h 58"/>
                <a:gd name="T56" fmla="*/ 59 w 96"/>
                <a:gd name="T57" fmla="*/ 17 h 58"/>
                <a:gd name="T58" fmla="*/ 48 w 96"/>
                <a:gd name="T59" fmla="*/ 13 h 58"/>
                <a:gd name="T60" fmla="*/ 37 w 96"/>
                <a:gd name="T61" fmla="*/ 17 h 58"/>
                <a:gd name="T62" fmla="*/ 32 w 96"/>
                <a:gd name="T63" fmla="*/ 29 h 58"/>
                <a:gd name="T64" fmla="*/ 37 w 96"/>
                <a:gd name="T65" fmla="*/ 40 h 58"/>
                <a:gd name="T66" fmla="*/ 48 w 96"/>
                <a:gd name="T67" fmla="*/ 45 h 58"/>
                <a:gd name="T68" fmla="*/ 52 w 96"/>
                <a:gd name="T69" fmla="*/ 18 h 58"/>
                <a:gd name="T70" fmla="*/ 58 w 96"/>
                <a:gd name="T71" fmla="*/ 24 h 58"/>
                <a:gd name="T72" fmla="*/ 58 w 96"/>
                <a:gd name="T73" fmla="*/ 33 h 58"/>
                <a:gd name="T74" fmla="*/ 52 w 96"/>
                <a:gd name="T75" fmla="*/ 39 h 58"/>
                <a:gd name="T76" fmla="*/ 44 w 96"/>
                <a:gd name="T77" fmla="*/ 39 h 58"/>
                <a:gd name="T78" fmla="*/ 38 w 96"/>
                <a:gd name="T79" fmla="*/ 33 h 58"/>
                <a:gd name="T80" fmla="*/ 38 w 96"/>
                <a:gd name="T81" fmla="*/ 24 h 58"/>
                <a:gd name="T82" fmla="*/ 44 w 96"/>
                <a:gd name="T83" fmla="*/ 18 h 58"/>
                <a:gd name="T84" fmla="*/ 48 w 96"/>
                <a:gd name="T85" fmla="*/ 37 h 58"/>
                <a:gd name="T86" fmla="*/ 54 w 96"/>
                <a:gd name="T87" fmla="*/ 34 h 58"/>
                <a:gd name="T88" fmla="*/ 56 w 96"/>
                <a:gd name="T89" fmla="*/ 29 h 58"/>
                <a:gd name="T90" fmla="*/ 54 w 96"/>
                <a:gd name="T91" fmla="*/ 23 h 58"/>
                <a:gd name="T92" fmla="*/ 48 w 96"/>
                <a:gd name="T93" fmla="*/ 21 h 58"/>
                <a:gd name="T94" fmla="*/ 43 w 96"/>
                <a:gd name="T95" fmla="*/ 23 h 58"/>
                <a:gd name="T96" fmla="*/ 40 w 96"/>
                <a:gd name="T97" fmla="*/ 29 h 58"/>
                <a:gd name="T98" fmla="*/ 43 w 96"/>
                <a:gd name="T99" fmla="*/ 34 h 58"/>
                <a:gd name="T100" fmla="*/ 48 w 96"/>
                <a:gd name="T101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58">
                  <a:moveTo>
                    <a:pt x="48" y="0"/>
                  </a:moveTo>
                  <a:cubicBezTo>
                    <a:pt x="53" y="0"/>
                    <a:pt x="58" y="1"/>
                    <a:pt x="63" y="3"/>
                  </a:cubicBezTo>
                  <a:cubicBezTo>
                    <a:pt x="68" y="4"/>
                    <a:pt x="72" y="7"/>
                    <a:pt x="76" y="10"/>
                  </a:cubicBezTo>
                  <a:cubicBezTo>
                    <a:pt x="80" y="12"/>
                    <a:pt x="84" y="15"/>
                    <a:pt x="87" y="19"/>
                  </a:cubicBezTo>
                  <a:cubicBezTo>
                    <a:pt x="90" y="22"/>
                    <a:pt x="93" y="26"/>
                    <a:pt x="96" y="29"/>
                  </a:cubicBezTo>
                  <a:cubicBezTo>
                    <a:pt x="93" y="32"/>
                    <a:pt x="90" y="35"/>
                    <a:pt x="87" y="38"/>
                  </a:cubicBezTo>
                  <a:cubicBezTo>
                    <a:pt x="84" y="41"/>
                    <a:pt x="80" y="45"/>
                    <a:pt x="76" y="47"/>
                  </a:cubicBezTo>
                  <a:cubicBezTo>
                    <a:pt x="72" y="50"/>
                    <a:pt x="68" y="53"/>
                    <a:pt x="63" y="55"/>
                  </a:cubicBezTo>
                  <a:cubicBezTo>
                    <a:pt x="59" y="57"/>
                    <a:pt x="54" y="58"/>
                    <a:pt x="48" y="58"/>
                  </a:cubicBezTo>
                  <a:cubicBezTo>
                    <a:pt x="43" y="58"/>
                    <a:pt x="38" y="57"/>
                    <a:pt x="34" y="55"/>
                  </a:cubicBezTo>
                  <a:cubicBezTo>
                    <a:pt x="29" y="53"/>
                    <a:pt x="25" y="51"/>
                    <a:pt x="22" y="49"/>
                  </a:cubicBezTo>
                  <a:cubicBezTo>
                    <a:pt x="18" y="46"/>
                    <a:pt x="14" y="43"/>
                    <a:pt x="11" y="40"/>
                  </a:cubicBezTo>
                  <a:cubicBezTo>
                    <a:pt x="7" y="36"/>
                    <a:pt x="4" y="32"/>
                    <a:pt x="0" y="29"/>
                  </a:cubicBezTo>
                  <a:cubicBezTo>
                    <a:pt x="4" y="24"/>
                    <a:pt x="8" y="20"/>
                    <a:pt x="12" y="17"/>
                  </a:cubicBezTo>
                  <a:cubicBezTo>
                    <a:pt x="16" y="13"/>
                    <a:pt x="20" y="10"/>
                    <a:pt x="24" y="8"/>
                  </a:cubicBezTo>
                  <a:cubicBezTo>
                    <a:pt x="28" y="5"/>
                    <a:pt x="32" y="3"/>
                    <a:pt x="36" y="2"/>
                  </a:cubicBezTo>
                  <a:cubicBezTo>
                    <a:pt x="40" y="0"/>
                    <a:pt x="44" y="0"/>
                    <a:pt x="48" y="0"/>
                  </a:cubicBezTo>
                  <a:close/>
                  <a:moveTo>
                    <a:pt x="48" y="54"/>
                  </a:moveTo>
                  <a:cubicBezTo>
                    <a:pt x="53" y="54"/>
                    <a:pt x="57" y="53"/>
                    <a:pt x="61" y="52"/>
                  </a:cubicBezTo>
                  <a:cubicBezTo>
                    <a:pt x="66" y="50"/>
                    <a:pt x="69" y="48"/>
                    <a:pt x="73" y="46"/>
                  </a:cubicBezTo>
                  <a:cubicBezTo>
                    <a:pt x="77" y="43"/>
                    <a:pt x="80" y="40"/>
                    <a:pt x="83" y="37"/>
                  </a:cubicBezTo>
                  <a:cubicBezTo>
                    <a:pt x="86" y="34"/>
                    <a:pt x="89" y="32"/>
                    <a:pt x="92" y="29"/>
                  </a:cubicBezTo>
                  <a:cubicBezTo>
                    <a:pt x="89" y="26"/>
                    <a:pt x="86" y="23"/>
                    <a:pt x="83" y="20"/>
                  </a:cubicBezTo>
                  <a:cubicBezTo>
                    <a:pt x="80" y="17"/>
                    <a:pt x="77" y="14"/>
                    <a:pt x="73" y="11"/>
                  </a:cubicBezTo>
                  <a:cubicBezTo>
                    <a:pt x="69" y="9"/>
                    <a:pt x="65" y="7"/>
                    <a:pt x="61" y="5"/>
                  </a:cubicBezTo>
                  <a:cubicBezTo>
                    <a:pt x="57" y="4"/>
                    <a:pt x="53" y="3"/>
                    <a:pt x="48" y="3"/>
                  </a:cubicBezTo>
                  <a:cubicBezTo>
                    <a:pt x="44" y="3"/>
                    <a:pt x="41" y="4"/>
                    <a:pt x="37" y="5"/>
                  </a:cubicBezTo>
                  <a:cubicBezTo>
                    <a:pt x="33" y="6"/>
                    <a:pt x="30" y="8"/>
                    <a:pt x="26" y="10"/>
                  </a:cubicBezTo>
                  <a:cubicBezTo>
                    <a:pt x="23" y="12"/>
                    <a:pt x="19" y="15"/>
                    <a:pt x="16" y="18"/>
                  </a:cubicBezTo>
                  <a:cubicBezTo>
                    <a:pt x="12" y="21"/>
                    <a:pt x="9" y="25"/>
                    <a:pt x="5" y="29"/>
                  </a:cubicBezTo>
                  <a:cubicBezTo>
                    <a:pt x="8" y="32"/>
                    <a:pt x="11" y="35"/>
                    <a:pt x="14" y="39"/>
                  </a:cubicBezTo>
                  <a:cubicBezTo>
                    <a:pt x="17" y="42"/>
                    <a:pt x="21" y="44"/>
                    <a:pt x="24" y="47"/>
                  </a:cubicBezTo>
                  <a:cubicBezTo>
                    <a:pt x="28" y="49"/>
                    <a:pt x="31" y="51"/>
                    <a:pt x="35" y="52"/>
                  </a:cubicBezTo>
                  <a:cubicBezTo>
                    <a:pt x="39" y="54"/>
                    <a:pt x="43" y="54"/>
                    <a:pt x="48" y="54"/>
                  </a:cubicBezTo>
                  <a:close/>
                  <a:moveTo>
                    <a:pt x="48" y="10"/>
                  </a:moveTo>
                  <a:cubicBezTo>
                    <a:pt x="51" y="10"/>
                    <a:pt x="53" y="10"/>
                    <a:pt x="56" y="11"/>
                  </a:cubicBezTo>
                  <a:cubicBezTo>
                    <a:pt x="58" y="12"/>
                    <a:pt x="60" y="13"/>
                    <a:pt x="62" y="15"/>
                  </a:cubicBezTo>
                  <a:cubicBezTo>
                    <a:pt x="63" y="17"/>
                    <a:pt x="65" y="19"/>
                    <a:pt x="66" y="21"/>
                  </a:cubicBezTo>
                  <a:cubicBezTo>
                    <a:pt x="67" y="24"/>
                    <a:pt x="67" y="26"/>
                    <a:pt x="67" y="29"/>
                  </a:cubicBezTo>
                  <a:cubicBezTo>
                    <a:pt x="67" y="31"/>
                    <a:pt x="67" y="34"/>
                    <a:pt x="66" y="36"/>
                  </a:cubicBezTo>
                  <a:cubicBezTo>
                    <a:pt x="65" y="38"/>
                    <a:pt x="63" y="40"/>
                    <a:pt x="62" y="42"/>
                  </a:cubicBezTo>
                  <a:cubicBezTo>
                    <a:pt x="60" y="44"/>
                    <a:pt x="58" y="45"/>
                    <a:pt x="56" y="46"/>
                  </a:cubicBezTo>
                  <a:cubicBezTo>
                    <a:pt x="53" y="47"/>
                    <a:pt x="51" y="48"/>
                    <a:pt x="48" y="48"/>
                  </a:cubicBezTo>
                  <a:cubicBezTo>
                    <a:pt x="46" y="48"/>
                    <a:pt x="43" y="47"/>
                    <a:pt x="41" y="46"/>
                  </a:cubicBezTo>
                  <a:cubicBezTo>
                    <a:pt x="38" y="45"/>
                    <a:pt x="36" y="44"/>
                    <a:pt x="35" y="42"/>
                  </a:cubicBezTo>
                  <a:cubicBezTo>
                    <a:pt x="33" y="40"/>
                    <a:pt x="32" y="38"/>
                    <a:pt x="31" y="36"/>
                  </a:cubicBezTo>
                  <a:cubicBezTo>
                    <a:pt x="30" y="34"/>
                    <a:pt x="29" y="31"/>
                    <a:pt x="29" y="29"/>
                  </a:cubicBezTo>
                  <a:cubicBezTo>
                    <a:pt x="29" y="26"/>
                    <a:pt x="30" y="24"/>
                    <a:pt x="31" y="21"/>
                  </a:cubicBezTo>
                  <a:cubicBezTo>
                    <a:pt x="32" y="19"/>
                    <a:pt x="33" y="17"/>
                    <a:pt x="35" y="15"/>
                  </a:cubicBezTo>
                  <a:cubicBezTo>
                    <a:pt x="36" y="13"/>
                    <a:pt x="38" y="12"/>
                    <a:pt x="41" y="11"/>
                  </a:cubicBezTo>
                  <a:cubicBezTo>
                    <a:pt x="43" y="10"/>
                    <a:pt x="46" y="10"/>
                    <a:pt x="48" y="10"/>
                  </a:cubicBezTo>
                  <a:close/>
                  <a:moveTo>
                    <a:pt x="48" y="45"/>
                  </a:moveTo>
                  <a:cubicBezTo>
                    <a:pt x="50" y="45"/>
                    <a:pt x="52" y="44"/>
                    <a:pt x="54" y="43"/>
                  </a:cubicBezTo>
                  <a:cubicBezTo>
                    <a:pt x="56" y="43"/>
                    <a:pt x="58" y="41"/>
                    <a:pt x="59" y="40"/>
                  </a:cubicBezTo>
                  <a:cubicBezTo>
                    <a:pt x="61" y="39"/>
                    <a:pt x="62" y="37"/>
                    <a:pt x="63" y="35"/>
                  </a:cubicBezTo>
                  <a:cubicBezTo>
                    <a:pt x="64" y="33"/>
                    <a:pt x="64" y="31"/>
                    <a:pt x="64" y="29"/>
                  </a:cubicBezTo>
                  <a:cubicBezTo>
                    <a:pt x="64" y="26"/>
                    <a:pt x="64" y="24"/>
                    <a:pt x="63" y="22"/>
                  </a:cubicBezTo>
                  <a:cubicBezTo>
                    <a:pt x="62" y="20"/>
                    <a:pt x="61" y="19"/>
                    <a:pt x="59" y="17"/>
                  </a:cubicBezTo>
                  <a:cubicBezTo>
                    <a:pt x="58" y="16"/>
                    <a:pt x="56" y="15"/>
                    <a:pt x="54" y="14"/>
                  </a:cubicBezTo>
                  <a:cubicBezTo>
                    <a:pt x="52" y="13"/>
                    <a:pt x="50" y="13"/>
                    <a:pt x="48" y="13"/>
                  </a:cubicBezTo>
                  <a:cubicBezTo>
                    <a:pt x="46" y="13"/>
                    <a:pt x="44" y="13"/>
                    <a:pt x="42" y="14"/>
                  </a:cubicBezTo>
                  <a:cubicBezTo>
                    <a:pt x="40" y="15"/>
                    <a:pt x="38" y="16"/>
                    <a:pt x="37" y="17"/>
                  </a:cubicBezTo>
                  <a:cubicBezTo>
                    <a:pt x="35" y="19"/>
                    <a:pt x="34" y="20"/>
                    <a:pt x="33" y="22"/>
                  </a:cubicBezTo>
                  <a:cubicBezTo>
                    <a:pt x="33" y="24"/>
                    <a:pt x="32" y="26"/>
                    <a:pt x="32" y="29"/>
                  </a:cubicBezTo>
                  <a:cubicBezTo>
                    <a:pt x="32" y="31"/>
                    <a:pt x="33" y="33"/>
                    <a:pt x="33" y="35"/>
                  </a:cubicBezTo>
                  <a:cubicBezTo>
                    <a:pt x="34" y="37"/>
                    <a:pt x="35" y="39"/>
                    <a:pt x="37" y="40"/>
                  </a:cubicBezTo>
                  <a:cubicBezTo>
                    <a:pt x="38" y="41"/>
                    <a:pt x="40" y="43"/>
                    <a:pt x="42" y="43"/>
                  </a:cubicBezTo>
                  <a:cubicBezTo>
                    <a:pt x="44" y="44"/>
                    <a:pt x="46" y="45"/>
                    <a:pt x="48" y="45"/>
                  </a:cubicBezTo>
                  <a:close/>
                  <a:moveTo>
                    <a:pt x="48" y="17"/>
                  </a:moveTo>
                  <a:cubicBezTo>
                    <a:pt x="50" y="17"/>
                    <a:pt x="51" y="18"/>
                    <a:pt x="52" y="18"/>
                  </a:cubicBezTo>
                  <a:cubicBezTo>
                    <a:pt x="54" y="19"/>
                    <a:pt x="55" y="20"/>
                    <a:pt x="56" y="21"/>
                  </a:cubicBezTo>
                  <a:cubicBezTo>
                    <a:pt x="57" y="22"/>
                    <a:pt x="58" y="23"/>
                    <a:pt x="58" y="24"/>
                  </a:cubicBezTo>
                  <a:cubicBezTo>
                    <a:pt x="59" y="26"/>
                    <a:pt x="59" y="27"/>
                    <a:pt x="59" y="29"/>
                  </a:cubicBezTo>
                  <a:cubicBezTo>
                    <a:pt x="59" y="30"/>
                    <a:pt x="59" y="32"/>
                    <a:pt x="58" y="33"/>
                  </a:cubicBezTo>
                  <a:cubicBezTo>
                    <a:pt x="58" y="34"/>
                    <a:pt x="57" y="36"/>
                    <a:pt x="56" y="37"/>
                  </a:cubicBezTo>
                  <a:cubicBezTo>
                    <a:pt x="55" y="38"/>
                    <a:pt x="54" y="38"/>
                    <a:pt x="52" y="39"/>
                  </a:cubicBezTo>
                  <a:cubicBezTo>
                    <a:pt x="51" y="40"/>
                    <a:pt x="50" y="40"/>
                    <a:pt x="48" y="40"/>
                  </a:cubicBezTo>
                  <a:cubicBezTo>
                    <a:pt x="47" y="40"/>
                    <a:pt x="45" y="40"/>
                    <a:pt x="44" y="39"/>
                  </a:cubicBezTo>
                  <a:cubicBezTo>
                    <a:pt x="42" y="38"/>
                    <a:pt x="41" y="38"/>
                    <a:pt x="40" y="37"/>
                  </a:cubicBezTo>
                  <a:cubicBezTo>
                    <a:pt x="39" y="36"/>
                    <a:pt x="38" y="34"/>
                    <a:pt x="38" y="33"/>
                  </a:cubicBezTo>
                  <a:cubicBezTo>
                    <a:pt x="37" y="32"/>
                    <a:pt x="37" y="30"/>
                    <a:pt x="37" y="29"/>
                  </a:cubicBezTo>
                  <a:cubicBezTo>
                    <a:pt x="37" y="27"/>
                    <a:pt x="37" y="26"/>
                    <a:pt x="38" y="24"/>
                  </a:cubicBezTo>
                  <a:cubicBezTo>
                    <a:pt x="38" y="23"/>
                    <a:pt x="39" y="22"/>
                    <a:pt x="40" y="21"/>
                  </a:cubicBezTo>
                  <a:cubicBezTo>
                    <a:pt x="41" y="20"/>
                    <a:pt x="42" y="19"/>
                    <a:pt x="44" y="18"/>
                  </a:cubicBezTo>
                  <a:cubicBezTo>
                    <a:pt x="45" y="18"/>
                    <a:pt x="47" y="17"/>
                    <a:pt x="48" y="17"/>
                  </a:cubicBezTo>
                  <a:close/>
                  <a:moveTo>
                    <a:pt x="48" y="37"/>
                  </a:moveTo>
                  <a:cubicBezTo>
                    <a:pt x="49" y="37"/>
                    <a:pt x="50" y="37"/>
                    <a:pt x="51" y="36"/>
                  </a:cubicBezTo>
                  <a:cubicBezTo>
                    <a:pt x="52" y="36"/>
                    <a:pt x="53" y="35"/>
                    <a:pt x="54" y="34"/>
                  </a:cubicBezTo>
                  <a:cubicBezTo>
                    <a:pt x="55" y="34"/>
                    <a:pt x="55" y="33"/>
                    <a:pt x="56" y="32"/>
                  </a:cubicBezTo>
                  <a:cubicBezTo>
                    <a:pt x="56" y="31"/>
                    <a:pt x="56" y="30"/>
                    <a:pt x="56" y="29"/>
                  </a:cubicBezTo>
                  <a:cubicBezTo>
                    <a:pt x="56" y="28"/>
                    <a:pt x="56" y="27"/>
                    <a:pt x="56" y="26"/>
                  </a:cubicBezTo>
                  <a:cubicBezTo>
                    <a:pt x="55" y="25"/>
                    <a:pt x="55" y="24"/>
                    <a:pt x="54" y="23"/>
                  </a:cubicBezTo>
                  <a:cubicBezTo>
                    <a:pt x="53" y="22"/>
                    <a:pt x="52" y="22"/>
                    <a:pt x="51" y="21"/>
                  </a:cubicBezTo>
                  <a:cubicBezTo>
                    <a:pt x="50" y="21"/>
                    <a:pt x="49" y="21"/>
                    <a:pt x="48" y="21"/>
                  </a:cubicBezTo>
                  <a:cubicBezTo>
                    <a:pt x="47" y="21"/>
                    <a:pt x="46" y="21"/>
                    <a:pt x="45" y="21"/>
                  </a:cubicBezTo>
                  <a:cubicBezTo>
                    <a:pt x="44" y="22"/>
                    <a:pt x="43" y="22"/>
                    <a:pt x="43" y="23"/>
                  </a:cubicBezTo>
                  <a:cubicBezTo>
                    <a:pt x="42" y="24"/>
                    <a:pt x="41" y="25"/>
                    <a:pt x="41" y="26"/>
                  </a:cubicBezTo>
                  <a:cubicBezTo>
                    <a:pt x="40" y="27"/>
                    <a:pt x="40" y="28"/>
                    <a:pt x="40" y="29"/>
                  </a:cubicBezTo>
                  <a:cubicBezTo>
                    <a:pt x="40" y="30"/>
                    <a:pt x="40" y="31"/>
                    <a:pt x="41" y="32"/>
                  </a:cubicBezTo>
                  <a:cubicBezTo>
                    <a:pt x="41" y="33"/>
                    <a:pt x="42" y="34"/>
                    <a:pt x="43" y="34"/>
                  </a:cubicBezTo>
                  <a:cubicBezTo>
                    <a:pt x="43" y="35"/>
                    <a:pt x="44" y="36"/>
                    <a:pt x="45" y="36"/>
                  </a:cubicBezTo>
                  <a:cubicBezTo>
                    <a:pt x="46" y="37"/>
                    <a:pt x="47" y="37"/>
                    <a:pt x="48" y="37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47"/>
            <p:cNvSpPr>
              <a:spLocks noEditPoints="1"/>
            </p:cNvSpPr>
            <p:nvPr/>
          </p:nvSpPr>
          <p:spPr bwMode="auto">
            <a:xfrm>
              <a:off x="273596" y="2613808"/>
              <a:ext cx="360363" cy="158750"/>
            </a:xfrm>
            <a:custGeom>
              <a:avLst/>
              <a:gdLst>
                <a:gd name="T0" fmla="*/ 25 w 96"/>
                <a:gd name="T1" fmla="*/ 38 h 42"/>
                <a:gd name="T2" fmla="*/ 31 w 96"/>
                <a:gd name="T3" fmla="*/ 35 h 42"/>
                <a:gd name="T4" fmla="*/ 36 w 96"/>
                <a:gd name="T5" fmla="*/ 35 h 42"/>
                <a:gd name="T6" fmla="*/ 29 w 96"/>
                <a:gd name="T7" fmla="*/ 40 h 42"/>
                <a:gd name="T8" fmla="*/ 21 w 96"/>
                <a:gd name="T9" fmla="*/ 42 h 42"/>
                <a:gd name="T10" fmla="*/ 6 w 96"/>
                <a:gd name="T11" fmla="*/ 36 h 42"/>
                <a:gd name="T12" fmla="*/ 0 w 96"/>
                <a:gd name="T13" fmla="*/ 21 h 42"/>
                <a:gd name="T14" fmla="*/ 6 w 96"/>
                <a:gd name="T15" fmla="*/ 6 h 42"/>
                <a:gd name="T16" fmla="*/ 21 w 96"/>
                <a:gd name="T17" fmla="*/ 0 h 42"/>
                <a:gd name="T18" fmla="*/ 29 w 96"/>
                <a:gd name="T19" fmla="*/ 2 h 42"/>
                <a:gd name="T20" fmla="*/ 35 w 96"/>
                <a:gd name="T21" fmla="*/ 6 h 42"/>
                <a:gd name="T22" fmla="*/ 42 w 96"/>
                <a:gd name="T23" fmla="*/ 12 h 42"/>
                <a:gd name="T24" fmla="*/ 45 w 96"/>
                <a:gd name="T25" fmla="*/ 6 h 42"/>
                <a:gd name="T26" fmla="*/ 34 w 96"/>
                <a:gd name="T27" fmla="*/ 18 h 42"/>
                <a:gd name="T28" fmla="*/ 40 w 96"/>
                <a:gd name="T29" fmla="*/ 15 h 42"/>
                <a:gd name="T30" fmla="*/ 33 w 96"/>
                <a:gd name="T31" fmla="*/ 8 h 42"/>
                <a:gd name="T32" fmla="*/ 28 w 96"/>
                <a:gd name="T33" fmla="*/ 5 h 42"/>
                <a:gd name="T34" fmla="*/ 21 w 96"/>
                <a:gd name="T35" fmla="*/ 3 h 42"/>
                <a:gd name="T36" fmla="*/ 9 w 96"/>
                <a:gd name="T37" fmla="*/ 9 h 42"/>
                <a:gd name="T38" fmla="*/ 3 w 96"/>
                <a:gd name="T39" fmla="*/ 21 h 42"/>
                <a:gd name="T40" fmla="*/ 9 w 96"/>
                <a:gd name="T41" fmla="*/ 33 h 42"/>
                <a:gd name="T42" fmla="*/ 21 w 96"/>
                <a:gd name="T43" fmla="*/ 39 h 42"/>
                <a:gd name="T44" fmla="*/ 36 w 96"/>
                <a:gd name="T45" fmla="*/ 35 h 42"/>
                <a:gd name="T46" fmla="*/ 61 w 96"/>
                <a:gd name="T47" fmla="*/ 5 h 42"/>
                <a:gd name="T48" fmla="*/ 75 w 96"/>
                <a:gd name="T49" fmla="*/ 0 h 42"/>
                <a:gd name="T50" fmla="*/ 90 w 96"/>
                <a:gd name="T51" fmla="*/ 6 h 42"/>
                <a:gd name="T52" fmla="*/ 96 w 96"/>
                <a:gd name="T53" fmla="*/ 21 h 42"/>
                <a:gd name="T54" fmla="*/ 90 w 96"/>
                <a:gd name="T55" fmla="*/ 36 h 42"/>
                <a:gd name="T56" fmla="*/ 75 w 96"/>
                <a:gd name="T57" fmla="*/ 42 h 42"/>
                <a:gd name="T58" fmla="*/ 67 w 96"/>
                <a:gd name="T59" fmla="*/ 40 h 42"/>
                <a:gd name="T60" fmla="*/ 61 w 96"/>
                <a:gd name="T61" fmla="*/ 36 h 42"/>
                <a:gd name="T62" fmla="*/ 50 w 96"/>
                <a:gd name="T63" fmla="*/ 25 h 42"/>
                <a:gd name="T64" fmla="*/ 63 w 96"/>
                <a:gd name="T65" fmla="*/ 34 h 42"/>
                <a:gd name="T66" fmla="*/ 69 w 96"/>
                <a:gd name="T67" fmla="*/ 37 h 42"/>
                <a:gd name="T68" fmla="*/ 75 w 96"/>
                <a:gd name="T69" fmla="*/ 39 h 42"/>
                <a:gd name="T70" fmla="*/ 88 w 96"/>
                <a:gd name="T71" fmla="*/ 33 h 42"/>
                <a:gd name="T72" fmla="*/ 93 w 96"/>
                <a:gd name="T73" fmla="*/ 21 h 42"/>
                <a:gd name="T74" fmla="*/ 88 w 96"/>
                <a:gd name="T75" fmla="*/ 9 h 42"/>
                <a:gd name="T76" fmla="*/ 75 w 96"/>
                <a:gd name="T77" fmla="*/ 3 h 42"/>
                <a:gd name="T78" fmla="*/ 69 w 96"/>
                <a:gd name="T79" fmla="*/ 4 h 42"/>
                <a:gd name="T80" fmla="*/ 64 w 96"/>
                <a:gd name="T81" fmla="*/ 8 h 42"/>
                <a:gd name="T82" fmla="*/ 65 w 96"/>
                <a:gd name="T83" fmla="*/ 3 h 42"/>
                <a:gd name="T84" fmla="*/ 71 w 96"/>
                <a:gd name="T8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42">
                  <a:moveTo>
                    <a:pt x="21" y="39"/>
                  </a:moveTo>
                  <a:cubicBezTo>
                    <a:pt x="22" y="39"/>
                    <a:pt x="23" y="38"/>
                    <a:pt x="25" y="38"/>
                  </a:cubicBezTo>
                  <a:cubicBezTo>
                    <a:pt x="26" y="38"/>
                    <a:pt x="27" y="38"/>
                    <a:pt x="28" y="37"/>
                  </a:cubicBezTo>
                  <a:cubicBezTo>
                    <a:pt x="29" y="37"/>
                    <a:pt x="30" y="36"/>
                    <a:pt x="31" y="35"/>
                  </a:cubicBezTo>
                  <a:cubicBezTo>
                    <a:pt x="32" y="35"/>
                    <a:pt x="33" y="34"/>
                    <a:pt x="34" y="33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4" y="37"/>
                    <a:pt x="33" y="38"/>
                  </a:cubicBezTo>
                  <a:cubicBezTo>
                    <a:pt x="32" y="39"/>
                    <a:pt x="31" y="39"/>
                    <a:pt x="29" y="40"/>
                  </a:cubicBezTo>
                  <a:cubicBezTo>
                    <a:pt x="28" y="41"/>
                    <a:pt x="27" y="41"/>
                    <a:pt x="25" y="41"/>
                  </a:cubicBezTo>
                  <a:cubicBezTo>
                    <a:pt x="24" y="42"/>
                    <a:pt x="22" y="42"/>
                    <a:pt x="21" y="42"/>
                  </a:cubicBezTo>
                  <a:cubicBezTo>
                    <a:pt x="18" y="42"/>
                    <a:pt x="15" y="41"/>
                    <a:pt x="13" y="40"/>
                  </a:cubicBezTo>
                  <a:cubicBezTo>
                    <a:pt x="10" y="39"/>
                    <a:pt x="8" y="37"/>
                    <a:pt x="6" y="36"/>
                  </a:cubicBezTo>
                  <a:cubicBezTo>
                    <a:pt x="4" y="34"/>
                    <a:pt x="3" y="31"/>
                    <a:pt x="2" y="29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3" y="2"/>
                  </a:cubicBezTo>
                  <a:cubicBezTo>
                    <a:pt x="15" y="1"/>
                    <a:pt x="18" y="0"/>
                    <a:pt x="21" y="0"/>
                  </a:cubicBezTo>
                  <a:cubicBezTo>
                    <a:pt x="22" y="0"/>
                    <a:pt x="24" y="0"/>
                    <a:pt x="25" y="1"/>
                  </a:cubicBezTo>
                  <a:cubicBezTo>
                    <a:pt x="26" y="1"/>
                    <a:pt x="28" y="1"/>
                    <a:pt x="29" y="2"/>
                  </a:cubicBezTo>
                  <a:cubicBezTo>
                    <a:pt x="30" y="2"/>
                    <a:pt x="31" y="3"/>
                    <a:pt x="32" y="4"/>
                  </a:cubicBezTo>
                  <a:cubicBezTo>
                    <a:pt x="34" y="4"/>
                    <a:pt x="35" y="5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7"/>
                    <a:pt x="31" y="7"/>
                    <a:pt x="31" y="6"/>
                  </a:cubicBezTo>
                  <a:cubicBezTo>
                    <a:pt x="30" y="6"/>
                    <a:pt x="29" y="5"/>
                    <a:pt x="28" y="5"/>
                  </a:cubicBezTo>
                  <a:cubicBezTo>
                    <a:pt x="27" y="4"/>
                    <a:pt x="25" y="4"/>
                    <a:pt x="24" y="4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19" y="3"/>
                    <a:pt x="16" y="4"/>
                    <a:pt x="14" y="5"/>
                  </a:cubicBezTo>
                  <a:cubicBezTo>
                    <a:pt x="12" y="6"/>
                    <a:pt x="10" y="7"/>
                    <a:pt x="9" y="9"/>
                  </a:cubicBezTo>
                  <a:cubicBezTo>
                    <a:pt x="7" y="10"/>
                    <a:pt x="6" y="12"/>
                    <a:pt x="5" y="14"/>
                  </a:cubicBezTo>
                  <a:cubicBezTo>
                    <a:pt x="4" y="16"/>
                    <a:pt x="3" y="19"/>
                    <a:pt x="3" y="21"/>
                  </a:cubicBezTo>
                  <a:cubicBezTo>
                    <a:pt x="3" y="23"/>
                    <a:pt x="4" y="26"/>
                    <a:pt x="5" y="28"/>
                  </a:cubicBezTo>
                  <a:cubicBezTo>
                    <a:pt x="6" y="30"/>
                    <a:pt x="7" y="32"/>
                    <a:pt x="9" y="33"/>
                  </a:cubicBezTo>
                  <a:cubicBezTo>
                    <a:pt x="10" y="35"/>
                    <a:pt x="12" y="36"/>
                    <a:pt x="14" y="37"/>
                  </a:cubicBezTo>
                  <a:cubicBezTo>
                    <a:pt x="16" y="38"/>
                    <a:pt x="19" y="39"/>
                    <a:pt x="21" y="39"/>
                  </a:cubicBezTo>
                  <a:close/>
                  <a:moveTo>
                    <a:pt x="64" y="8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61" y="5"/>
                    <a:pt x="61" y="5"/>
                    <a:pt x="61" y="5"/>
                  </a:cubicBezTo>
                  <a:lnTo>
                    <a:pt x="64" y="8"/>
                  </a:lnTo>
                  <a:close/>
                  <a:moveTo>
                    <a:pt x="75" y="0"/>
                  </a:moveTo>
                  <a:cubicBezTo>
                    <a:pt x="78" y="0"/>
                    <a:pt x="81" y="1"/>
                    <a:pt x="83" y="2"/>
                  </a:cubicBezTo>
                  <a:cubicBezTo>
                    <a:pt x="86" y="3"/>
                    <a:pt x="88" y="4"/>
                    <a:pt x="90" y="6"/>
                  </a:cubicBezTo>
                  <a:cubicBezTo>
                    <a:pt x="92" y="8"/>
                    <a:pt x="93" y="10"/>
                    <a:pt x="94" y="13"/>
                  </a:cubicBezTo>
                  <a:cubicBezTo>
                    <a:pt x="96" y="15"/>
                    <a:pt x="96" y="18"/>
                    <a:pt x="96" y="21"/>
                  </a:cubicBezTo>
                  <a:cubicBezTo>
                    <a:pt x="96" y="24"/>
                    <a:pt x="96" y="26"/>
                    <a:pt x="94" y="29"/>
                  </a:cubicBezTo>
                  <a:cubicBezTo>
                    <a:pt x="93" y="31"/>
                    <a:pt x="92" y="34"/>
                    <a:pt x="90" y="36"/>
                  </a:cubicBezTo>
                  <a:cubicBezTo>
                    <a:pt x="88" y="37"/>
                    <a:pt x="86" y="39"/>
                    <a:pt x="83" y="40"/>
                  </a:cubicBezTo>
                  <a:cubicBezTo>
                    <a:pt x="81" y="41"/>
                    <a:pt x="78" y="42"/>
                    <a:pt x="75" y="42"/>
                  </a:cubicBezTo>
                  <a:cubicBezTo>
                    <a:pt x="74" y="42"/>
                    <a:pt x="73" y="42"/>
                    <a:pt x="71" y="41"/>
                  </a:cubicBezTo>
                  <a:cubicBezTo>
                    <a:pt x="70" y="41"/>
                    <a:pt x="69" y="41"/>
                    <a:pt x="67" y="40"/>
                  </a:cubicBezTo>
                  <a:cubicBezTo>
                    <a:pt x="66" y="40"/>
                    <a:pt x="65" y="39"/>
                    <a:pt x="64" y="38"/>
                  </a:cubicBezTo>
                  <a:cubicBezTo>
                    <a:pt x="63" y="38"/>
                    <a:pt x="62" y="37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4" y="34"/>
                    <a:pt x="65" y="35"/>
                    <a:pt x="66" y="36"/>
                  </a:cubicBezTo>
                  <a:cubicBezTo>
                    <a:pt x="67" y="36"/>
                    <a:pt x="68" y="37"/>
                    <a:pt x="69" y="37"/>
                  </a:cubicBezTo>
                  <a:cubicBezTo>
                    <a:pt x="70" y="38"/>
                    <a:pt x="71" y="38"/>
                    <a:pt x="72" y="38"/>
                  </a:cubicBezTo>
                  <a:cubicBezTo>
                    <a:pt x="73" y="38"/>
                    <a:pt x="74" y="39"/>
                    <a:pt x="75" y="39"/>
                  </a:cubicBezTo>
                  <a:cubicBezTo>
                    <a:pt x="78" y="39"/>
                    <a:pt x="80" y="38"/>
                    <a:pt x="82" y="37"/>
                  </a:cubicBezTo>
                  <a:cubicBezTo>
                    <a:pt x="84" y="36"/>
                    <a:pt x="86" y="35"/>
                    <a:pt x="88" y="33"/>
                  </a:cubicBezTo>
                  <a:cubicBezTo>
                    <a:pt x="89" y="32"/>
                    <a:pt x="91" y="30"/>
                    <a:pt x="92" y="28"/>
                  </a:cubicBezTo>
                  <a:cubicBezTo>
                    <a:pt x="92" y="26"/>
                    <a:pt x="93" y="23"/>
                    <a:pt x="93" y="21"/>
                  </a:cubicBezTo>
                  <a:cubicBezTo>
                    <a:pt x="93" y="19"/>
                    <a:pt x="92" y="16"/>
                    <a:pt x="92" y="14"/>
                  </a:cubicBezTo>
                  <a:cubicBezTo>
                    <a:pt x="91" y="12"/>
                    <a:pt x="89" y="10"/>
                    <a:pt x="88" y="9"/>
                  </a:cubicBezTo>
                  <a:cubicBezTo>
                    <a:pt x="86" y="7"/>
                    <a:pt x="84" y="6"/>
                    <a:pt x="82" y="5"/>
                  </a:cubicBezTo>
                  <a:cubicBezTo>
                    <a:pt x="80" y="4"/>
                    <a:pt x="78" y="3"/>
                    <a:pt x="75" y="3"/>
                  </a:cubicBezTo>
                  <a:cubicBezTo>
                    <a:pt x="74" y="3"/>
                    <a:pt x="73" y="3"/>
                    <a:pt x="72" y="4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5"/>
                    <a:pt x="67" y="5"/>
                    <a:pt x="66" y="6"/>
                  </a:cubicBezTo>
                  <a:cubicBezTo>
                    <a:pt x="65" y="6"/>
                    <a:pt x="65" y="7"/>
                    <a:pt x="64" y="8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2" y="5"/>
                    <a:pt x="63" y="4"/>
                    <a:pt x="65" y="3"/>
                  </a:cubicBezTo>
                  <a:cubicBezTo>
                    <a:pt x="66" y="2"/>
                    <a:pt x="67" y="2"/>
                    <a:pt x="68" y="2"/>
                  </a:cubicBezTo>
                  <a:cubicBezTo>
                    <a:pt x="69" y="1"/>
                    <a:pt x="70" y="1"/>
                    <a:pt x="71" y="0"/>
                  </a:cubicBezTo>
                  <a:cubicBezTo>
                    <a:pt x="73" y="0"/>
                    <a:pt x="74" y="0"/>
                    <a:pt x="75" y="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48"/>
            <p:cNvSpPr>
              <a:spLocks noEditPoints="1"/>
            </p:cNvSpPr>
            <p:nvPr/>
          </p:nvSpPr>
          <p:spPr bwMode="auto">
            <a:xfrm>
              <a:off x="864146" y="2542371"/>
              <a:ext cx="261938" cy="301625"/>
            </a:xfrm>
            <a:custGeom>
              <a:avLst/>
              <a:gdLst>
                <a:gd name="T0" fmla="*/ 51 w 70"/>
                <a:gd name="T1" fmla="*/ 0 h 80"/>
                <a:gd name="T2" fmla="*/ 70 w 70"/>
                <a:gd name="T3" fmla="*/ 0 h 80"/>
                <a:gd name="T4" fmla="*/ 70 w 70"/>
                <a:gd name="T5" fmla="*/ 45 h 80"/>
                <a:gd name="T6" fmla="*/ 68 w 70"/>
                <a:gd name="T7" fmla="*/ 58 h 80"/>
                <a:gd name="T8" fmla="*/ 60 w 70"/>
                <a:gd name="T9" fmla="*/ 70 h 80"/>
                <a:gd name="T10" fmla="*/ 49 w 70"/>
                <a:gd name="T11" fmla="*/ 77 h 80"/>
                <a:gd name="T12" fmla="*/ 35 w 70"/>
                <a:gd name="T13" fmla="*/ 80 h 80"/>
                <a:gd name="T14" fmla="*/ 21 w 70"/>
                <a:gd name="T15" fmla="*/ 77 h 80"/>
                <a:gd name="T16" fmla="*/ 10 w 70"/>
                <a:gd name="T17" fmla="*/ 70 h 80"/>
                <a:gd name="T18" fmla="*/ 3 w 70"/>
                <a:gd name="T19" fmla="*/ 58 h 80"/>
                <a:gd name="T20" fmla="*/ 0 w 70"/>
                <a:gd name="T21" fmla="*/ 45 h 80"/>
                <a:gd name="T22" fmla="*/ 0 w 70"/>
                <a:gd name="T23" fmla="*/ 0 h 80"/>
                <a:gd name="T24" fmla="*/ 19 w 70"/>
                <a:gd name="T25" fmla="*/ 0 h 80"/>
                <a:gd name="T26" fmla="*/ 19 w 70"/>
                <a:gd name="T27" fmla="*/ 45 h 80"/>
                <a:gd name="T28" fmla="*/ 20 w 70"/>
                <a:gd name="T29" fmla="*/ 51 h 80"/>
                <a:gd name="T30" fmla="*/ 24 w 70"/>
                <a:gd name="T31" fmla="*/ 56 h 80"/>
                <a:gd name="T32" fmla="*/ 29 w 70"/>
                <a:gd name="T33" fmla="*/ 59 h 80"/>
                <a:gd name="T34" fmla="*/ 35 w 70"/>
                <a:gd name="T35" fmla="*/ 61 h 80"/>
                <a:gd name="T36" fmla="*/ 41 w 70"/>
                <a:gd name="T37" fmla="*/ 59 h 80"/>
                <a:gd name="T38" fmla="*/ 46 w 70"/>
                <a:gd name="T39" fmla="*/ 56 h 80"/>
                <a:gd name="T40" fmla="*/ 50 w 70"/>
                <a:gd name="T41" fmla="*/ 51 h 80"/>
                <a:gd name="T42" fmla="*/ 51 w 70"/>
                <a:gd name="T43" fmla="*/ 45 h 80"/>
                <a:gd name="T44" fmla="*/ 51 w 70"/>
                <a:gd name="T45" fmla="*/ 0 h 80"/>
                <a:gd name="T46" fmla="*/ 16 w 70"/>
                <a:gd name="T47" fmla="*/ 3 h 80"/>
                <a:gd name="T48" fmla="*/ 3 w 70"/>
                <a:gd name="T49" fmla="*/ 3 h 80"/>
                <a:gd name="T50" fmla="*/ 3 w 70"/>
                <a:gd name="T51" fmla="*/ 13 h 80"/>
                <a:gd name="T52" fmla="*/ 16 w 70"/>
                <a:gd name="T53" fmla="*/ 13 h 80"/>
                <a:gd name="T54" fmla="*/ 16 w 70"/>
                <a:gd name="T55" fmla="*/ 3 h 80"/>
                <a:gd name="T56" fmla="*/ 35 w 70"/>
                <a:gd name="T57" fmla="*/ 77 h 80"/>
                <a:gd name="T58" fmla="*/ 48 w 70"/>
                <a:gd name="T59" fmla="*/ 74 h 80"/>
                <a:gd name="T60" fmla="*/ 58 w 70"/>
                <a:gd name="T61" fmla="*/ 67 h 80"/>
                <a:gd name="T62" fmla="*/ 65 w 70"/>
                <a:gd name="T63" fmla="*/ 57 h 80"/>
                <a:gd name="T64" fmla="*/ 67 w 70"/>
                <a:gd name="T65" fmla="*/ 45 h 80"/>
                <a:gd name="T66" fmla="*/ 67 w 70"/>
                <a:gd name="T67" fmla="*/ 16 h 80"/>
                <a:gd name="T68" fmla="*/ 54 w 70"/>
                <a:gd name="T69" fmla="*/ 16 h 80"/>
                <a:gd name="T70" fmla="*/ 54 w 70"/>
                <a:gd name="T71" fmla="*/ 45 h 80"/>
                <a:gd name="T72" fmla="*/ 53 w 70"/>
                <a:gd name="T73" fmla="*/ 52 h 80"/>
                <a:gd name="T74" fmla="*/ 49 w 70"/>
                <a:gd name="T75" fmla="*/ 58 h 80"/>
                <a:gd name="T76" fmla="*/ 43 w 70"/>
                <a:gd name="T77" fmla="*/ 62 h 80"/>
                <a:gd name="T78" fmla="*/ 35 w 70"/>
                <a:gd name="T79" fmla="*/ 64 h 80"/>
                <a:gd name="T80" fmla="*/ 28 w 70"/>
                <a:gd name="T81" fmla="*/ 62 h 80"/>
                <a:gd name="T82" fmla="*/ 22 w 70"/>
                <a:gd name="T83" fmla="*/ 58 h 80"/>
                <a:gd name="T84" fmla="*/ 17 w 70"/>
                <a:gd name="T85" fmla="*/ 52 h 80"/>
                <a:gd name="T86" fmla="*/ 16 w 70"/>
                <a:gd name="T87" fmla="*/ 45 h 80"/>
                <a:gd name="T88" fmla="*/ 16 w 70"/>
                <a:gd name="T89" fmla="*/ 16 h 80"/>
                <a:gd name="T90" fmla="*/ 3 w 70"/>
                <a:gd name="T91" fmla="*/ 16 h 80"/>
                <a:gd name="T92" fmla="*/ 3 w 70"/>
                <a:gd name="T93" fmla="*/ 45 h 80"/>
                <a:gd name="T94" fmla="*/ 6 w 70"/>
                <a:gd name="T95" fmla="*/ 57 h 80"/>
                <a:gd name="T96" fmla="*/ 12 w 70"/>
                <a:gd name="T97" fmla="*/ 67 h 80"/>
                <a:gd name="T98" fmla="*/ 23 w 70"/>
                <a:gd name="T99" fmla="*/ 74 h 80"/>
                <a:gd name="T100" fmla="*/ 35 w 70"/>
                <a:gd name="T101" fmla="*/ 77 h 80"/>
                <a:gd name="T102" fmla="*/ 67 w 70"/>
                <a:gd name="T103" fmla="*/ 3 h 80"/>
                <a:gd name="T104" fmla="*/ 54 w 70"/>
                <a:gd name="T105" fmla="*/ 3 h 80"/>
                <a:gd name="T106" fmla="*/ 54 w 70"/>
                <a:gd name="T107" fmla="*/ 13 h 80"/>
                <a:gd name="T108" fmla="*/ 67 w 70"/>
                <a:gd name="T109" fmla="*/ 13 h 80"/>
                <a:gd name="T110" fmla="*/ 67 w 70"/>
                <a:gd name="T111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80">
                  <a:moveTo>
                    <a:pt x="51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50"/>
                    <a:pt x="69" y="54"/>
                    <a:pt x="68" y="58"/>
                  </a:cubicBezTo>
                  <a:cubicBezTo>
                    <a:pt x="66" y="63"/>
                    <a:pt x="63" y="66"/>
                    <a:pt x="60" y="70"/>
                  </a:cubicBezTo>
                  <a:cubicBezTo>
                    <a:pt x="57" y="73"/>
                    <a:pt x="53" y="75"/>
                    <a:pt x="49" y="77"/>
                  </a:cubicBezTo>
                  <a:cubicBezTo>
                    <a:pt x="45" y="79"/>
                    <a:pt x="40" y="80"/>
                    <a:pt x="35" y="80"/>
                  </a:cubicBezTo>
                  <a:cubicBezTo>
                    <a:pt x="30" y="80"/>
                    <a:pt x="26" y="79"/>
                    <a:pt x="21" y="77"/>
                  </a:cubicBezTo>
                  <a:cubicBezTo>
                    <a:pt x="17" y="75"/>
                    <a:pt x="13" y="73"/>
                    <a:pt x="10" y="70"/>
                  </a:cubicBezTo>
                  <a:cubicBezTo>
                    <a:pt x="7" y="66"/>
                    <a:pt x="5" y="63"/>
                    <a:pt x="3" y="58"/>
                  </a:cubicBezTo>
                  <a:cubicBezTo>
                    <a:pt x="1" y="54"/>
                    <a:pt x="0" y="50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7"/>
                    <a:pt x="19" y="49"/>
                    <a:pt x="20" y="51"/>
                  </a:cubicBezTo>
                  <a:cubicBezTo>
                    <a:pt x="21" y="53"/>
                    <a:pt x="22" y="55"/>
                    <a:pt x="24" y="56"/>
                  </a:cubicBezTo>
                  <a:cubicBezTo>
                    <a:pt x="25" y="57"/>
                    <a:pt x="27" y="59"/>
                    <a:pt x="29" y="59"/>
                  </a:cubicBezTo>
                  <a:cubicBezTo>
                    <a:pt x="31" y="60"/>
                    <a:pt x="33" y="61"/>
                    <a:pt x="35" y="61"/>
                  </a:cubicBezTo>
                  <a:cubicBezTo>
                    <a:pt x="37" y="61"/>
                    <a:pt x="39" y="60"/>
                    <a:pt x="41" y="59"/>
                  </a:cubicBezTo>
                  <a:cubicBezTo>
                    <a:pt x="43" y="59"/>
                    <a:pt x="45" y="57"/>
                    <a:pt x="46" y="56"/>
                  </a:cubicBezTo>
                  <a:cubicBezTo>
                    <a:pt x="48" y="55"/>
                    <a:pt x="49" y="53"/>
                    <a:pt x="50" y="51"/>
                  </a:cubicBezTo>
                  <a:cubicBezTo>
                    <a:pt x="51" y="49"/>
                    <a:pt x="51" y="47"/>
                    <a:pt x="51" y="45"/>
                  </a:cubicBezTo>
                  <a:lnTo>
                    <a:pt x="51" y="0"/>
                  </a:lnTo>
                  <a:close/>
                  <a:moveTo>
                    <a:pt x="16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6" y="13"/>
                    <a:pt x="16" y="13"/>
                    <a:pt x="16" y="13"/>
                  </a:cubicBezTo>
                  <a:lnTo>
                    <a:pt x="16" y="3"/>
                  </a:lnTo>
                  <a:close/>
                  <a:moveTo>
                    <a:pt x="35" y="77"/>
                  </a:moveTo>
                  <a:cubicBezTo>
                    <a:pt x="40" y="77"/>
                    <a:pt x="44" y="76"/>
                    <a:pt x="48" y="74"/>
                  </a:cubicBezTo>
                  <a:cubicBezTo>
                    <a:pt x="51" y="72"/>
                    <a:pt x="55" y="70"/>
                    <a:pt x="58" y="67"/>
                  </a:cubicBezTo>
                  <a:cubicBezTo>
                    <a:pt x="61" y="64"/>
                    <a:pt x="63" y="61"/>
                    <a:pt x="65" y="57"/>
                  </a:cubicBezTo>
                  <a:cubicBezTo>
                    <a:pt x="66" y="53"/>
                    <a:pt x="67" y="49"/>
                    <a:pt x="67" y="45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7"/>
                    <a:pt x="54" y="50"/>
                    <a:pt x="53" y="52"/>
                  </a:cubicBezTo>
                  <a:cubicBezTo>
                    <a:pt x="52" y="54"/>
                    <a:pt x="50" y="57"/>
                    <a:pt x="49" y="58"/>
                  </a:cubicBezTo>
                  <a:cubicBezTo>
                    <a:pt x="47" y="60"/>
                    <a:pt x="45" y="61"/>
                    <a:pt x="43" y="62"/>
                  </a:cubicBezTo>
                  <a:cubicBezTo>
                    <a:pt x="40" y="63"/>
                    <a:pt x="38" y="64"/>
                    <a:pt x="35" y="64"/>
                  </a:cubicBezTo>
                  <a:cubicBezTo>
                    <a:pt x="33" y="64"/>
                    <a:pt x="30" y="63"/>
                    <a:pt x="28" y="62"/>
                  </a:cubicBezTo>
                  <a:cubicBezTo>
                    <a:pt x="25" y="61"/>
                    <a:pt x="23" y="60"/>
                    <a:pt x="22" y="58"/>
                  </a:cubicBezTo>
                  <a:cubicBezTo>
                    <a:pt x="20" y="57"/>
                    <a:pt x="18" y="54"/>
                    <a:pt x="17" y="52"/>
                  </a:cubicBezTo>
                  <a:cubicBezTo>
                    <a:pt x="16" y="50"/>
                    <a:pt x="16" y="47"/>
                    <a:pt x="16" y="4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9"/>
                    <a:pt x="4" y="53"/>
                    <a:pt x="6" y="57"/>
                  </a:cubicBezTo>
                  <a:cubicBezTo>
                    <a:pt x="7" y="61"/>
                    <a:pt x="10" y="64"/>
                    <a:pt x="12" y="67"/>
                  </a:cubicBezTo>
                  <a:cubicBezTo>
                    <a:pt x="15" y="70"/>
                    <a:pt x="19" y="72"/>
                    <a:pt x="23" y="74"/>
                  </a:cubicBezTo>
                  <a:cubicBezTo>
                    <a:pt x="27" y="76"/>
                    <a:pt x="31" y="77"/>
                    <a:pt x="35" y="77"/>
                  </a:cubicBezTo>
                  <a:close/>
                  <a:moveTo>
                    <a:pt x="67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67" y="13"/>
                    <a:pt x="67" y="13"/>
                    <a:pt x="67" y="13"/>
                  </a:cubicBezTo>
                  <a:lnTo>
                    <a:pt x="67" y="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49"/>
            <p:cNvSpPr>
              <a:spLocks noEditPoints="1"/>
            </p:cNvSpPr>
            <p:nvPr/>
          </p:nvSpPr>
          <p:spPr bwMode="auto">
            <a:xfrm>
              <a:off x="1384846" y="2523321"/>
              <a:ext cx="300038" cy="338138"/>
            </a:xfrm>
            <a:custGeom>
              <a:avLst/>
              <a:gdLst>
                <a:gd name="T0" fmla="*/ 80 w 80"/>
                <a:gd name="T1" fmla="*/ 37 h 90"/>
                <a:gd name="T2" fmla="*/ 80 w 80"/>
                <a:gd name="T3" fmla="*/ 37 h 90"/>
                <a:gd name="T4" fmla="*/ 80 w 80"/>
                <a:gd name="T5" fmla="*/ 90 h 90"/>
                <a:gd name="T6" fmla="*/ 0 w 80"/>
                <a:gd name="T7" fmla="*/ 90 h 90"/>
                <a:gd name="T8" fmla="*/ 0 w 80"/>
                <a:gd name="T9" fmla="*/ 37 h 90"/>
                <a:gd name="T10" fmla="*/ 35 w 80"/>
                <a:gd name="T11" fmla="*/ 2 h 90"/>
                <a:gd name="T12" fmla="*/ 38 w 80"/>
                <a:gd name="T13" fmla="*/ 1 h 90"/>
                <a:gd name="T14" fmla="*/ 40 w 80"/>
                <a:gd name="T15" fmla="*/ 0 h 90"/>
                <a:gd name="T16" fmla="*/ 43 w 80"/>
                <a:gd name="T17" fmla="*/ 1 h 90"/>
                <a:gd name="T18" fmla="*/ 45 w 80"/>
                <a:gd name="T19" fmla="*/ 2 h 90"/>
                <a:gd name="T20" fmla="*/ 80 w 80"/>
                <a:gd name="T21" fmla="*/ 37 h 90"/>
                <a:gd name="T22" fmla="*/ 24 w 80"/>
                <a:gd name="T23" fmla="*/ 63 h 90"/>
                <a:gd name="T24" fmla="*/ 3 w 80"/>
                <a:gd name="T25" fmla="*/ 42 h 90"/>
                <a:gd name="T26" fmla="*/ 3 w 80"/>
                <a:gd name="T27" fmla="*/ 84 h 90"/>
                <a:gd name="T28" fmla="*/ 24 w 80"/>
                <a:gd name="T29" fmla="*/ 64 h 90"/>
                <a:gd name="T30" fmla="*/ 24 w 80"/>
                <a:gd name="T31" fmla="*/ 63 h 90"/>
                <a:gd name="T32" fmla="*/ 5 w 80"/>
                <a:gd name="T33" fmla="*/ 37 h 90"/>
                <a:gd name="T34" fmla="*/ 4 w 80"/>
                <a:gd name="T35" fmla="*/ 38 h 90"/>
                <a:gd name="T36" fmla="*/ 27 w 80"/>
                <a:gd name="T37" fmla="*/ 61 h 90"/>
                <a:gd name="T38" fmla="*/ 35 w 80"/>
                <a:gd name="T39" fmla="*/ 53 h 90"/>
                <a:gd name="T40" fmla="*/ 38 w 80"/>
                <a:gd name="T41" fmla="*/ 51 h 90"/>
                <a:gd name="T42" fmla="*/ 40 w 80"/>
                <a:gd name="T43" fmla="*/ 51 h 90"/>
                <a:gd name="T44" fmla="*/ 43 w 80"/>
                <a:gd name="T45" fmla="*/ 51 h 90"/>
                <a:gd name="T46" fmla="*/ 45 w 80"/>
                <a:gd name="T47" fmla="*/ 53 h 90"/>
                <a:gd name="T48" fmla="*/ 53 w 80"/>
                <a:gd name="T49" fmla="*/ 61 h 90"/>
                <a:gd name="T50" fmla="*/ 77 w 80"/>
                <a:gd name="T51" fmla="*/ 38 h 90"/>
                <a:gd name="T52" fmla="*/ 43 w 80"/>
                <a:gd name="T53" fmla="*/ 4 h 90"/>
                <a:gd name="T54" fmla="*/ 40 w 80"/>
                <a:gd name="T55" fmla="*/ 3 h 90"/>
                <a:gd name="T56" fmla="*/ 38 w 80"/>
                <a:gd name="T57" fmla="*/ 4 h 90"/>
                <a:gd name="T58" fmla="*/ 5 w 80"/>
                <a:gd name="T59" fmla="*/ 37 h 90"/>
                <a:gd name="T60" fmla="*/ 6 w 80"/>
                <a:gd name="T61" fmla="*/ 87 h 90"/>
                <a:gd name="T62" fmla="*/ 74 w 80"/>
                <a:gd name="T63" fmla="*/ 87 h 90"/>
                <a:gd name="T64" fmla="*/ 43 w 80"/>
                <a:gd name="T65" fmla="*/ 55 h 90"/>
                <a:gd name="T66" fmla="*/ 40 w 80"/>
                <a:gd name="T67" fmla="*/ 54 h 90"/>
                <a:gd name="T68" fmla="*/ 38 w 80"/>
                <a:gd name="T69" fmla="*/ 55 h 90"/>
                <a:gd name="T70" fmla="*/ 8 w 80"/>
                <a:gd name="T71" fmla="*/ 85 h 90"/>
                <a:gd name="T72" fmla="*/ 6 w 80"/>
                <a:gd name="T73" fmla="*/ 87 h 90"/>
                <a:gd name="T74" fmla="*/ 77 w 80"/>
                <a:gd name="T75" fmla="*/ 44 h 90"/>
                <a:gd name="T76" fmla="*/ 77 w 80"/>
                <a:gd name="T77" fmla="*/ 42 h 90"/>
                <a:gd name="T78" fmla="*/ 56 w 80"/>
                <a:gd name="T79" fmla="*/ 63 h 90"/>
                <a:gd name="T80" fmla="*/ 77 w 80"/>
                <a:gd name="T81" fmla="*/ 84 h 90"/>
                <a:gd name="T82" fmla="*/ 77 w 80"/>
                <a:gd name="T83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90">
                  <a:moveTo>
                    <a:pt x="80" y="37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7" y="1"/>
                    <a:pt x="38" y="1"/>
                  </a:cubicBezTo>
                  <a:cubicBezTo>
                    <a:pt x="38" y="0"/>
                    <a:pt x="39" y="0"/>
                    <a:pt x="40" y="0"/>
                  </a:cubicBezTo>
                  <a:cubicBezTo>
                    <a:pt x="41" y="0"/>
                    <a:pt x="42" y="0"/>
                    <a:pt x="43" y="1"/>
                  </a:cubicBezTo>
                  <a:cubicBezTo>
                    <a:pt x="44" y="1"/>
                    <a:pt x="44" y="2"/>
                    <a:pt x="45" y="2"/>
                  </a:cubicBezTo>
                  <a:lnTo>
                    <a:pt x="80" y="37"/>
                  </a:lnTo>
                  <a:close/>
                  <a:moveTo>
                    <a:pt x="24" y="63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4" y="64"/>
                    <a:pt x="24" y="64"/>
                    <a:pt x="24" y="64"/>
                  </a:cubicBezTo>
                  <a:lnTo>
                    <a:pt x="24" y="63"/>
                  </a:lnTo>
                  <a:close/>
                  <a:moveTo>
                    <a:pt x="5" y="37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2"/>
                    <a:pt x="37" y="51"/>
                    <a:pt x="38" y="51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1" y="51"/>
                    <a:pt x="42" y="51"/>
                    <a:pt x="43" y="51"/>
                  </a:cubicBezTo>
                  <a:cubicBezTo>
                    <a:pt x="44" y="51"/>
                    <a:pt x="44" y="52"/>
                    <a:pt x="45" y="53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9" y="3"/>
                    <a:pt x="38" y="4"/>
                    <a:pt x="38" y="4"/>
                  </a:cubicBezTo>
                  <a:lnTo>
                    <a:pt x="5" y="37"/>
                  </a:lnTo>
                  <a:close/>
                  <a:moveTo>
                    <a:pt x="6" y="87"/>
                  </a:moveTo>
                  <a:cubicBezTo>
                    <a:pt x="74" y="87"/>
                    <a:pt x="74" y="87"/>
                    <a:pt x="74" y="87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2" y="54"/>
                    <a:pt x="41" y="54"/>
                    <a:pt x="40" y="54"/>
                  </a:cubicBezTo>
                  <a:cubicBezTo>
                    <a:pt x="39" y="54"/>
                    <a:pt x="38" y="54"/>
                    <a:pt x="38" y="55"/>
                  </a:cubicBezTo>
                  <a:cubicBezTo>
                    <a:pt x="8" y="85"/>
                    <a:pt x="8" y="85"/>
                    <a:pt x="8" y="85"/>
                  </a:cubicBezTo>
                  <a:lnTo>
                    <a:pt x="6" y="87"/>
                  </a:lnTo>
                  <a:close/>
                  <a:moveTo>
                    <a:pt x="77" y="44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77" y="84"/>
                    <a:pt x="77" y="84"/>
                    <a:pt x="77" y="84"/>
                  </a:cubicBezTo>
                  <a:lnTo>
                    <a:pt x="77" y="4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50"/>
            <p:cNvSpPr>
              <a:spLocks noEditPoints="1"/>
            </p:cNvSpPr>
            <p:nvPr/>
          </p:nvSpPr>
          <p:spPr bwMode="auto">
            <a:xfrm>
              <a:off x="1956346" y="2512208"/>
              <a:ext cx="239713" cy="360363"/>
            </a:xfrm>
            <a:custGeom>
              <a:avLst/>
              <a:gdLst>
                <a:gd name="T0" fmla="*/ 45 w 64"/>
                <a:gd name="T1" fmla="*/ 2 h 96"/>
                <a:gd name="T2" fmla="*/ 62 w 64"/>
                <a:gd name="T3" fmla="*/ 19 h 96"/>
                <a:gd name="T4" fmla="*/ 64 w 64"/>
                <a:gd name="T5" fmla="*/ 36 h 96"/>
                <a:gd name="T6" fmla="*/ 62 w 64"/>
                <a:gd name="T7" fmla="*/ 44 h 96"/>
                <a:gd name="T8" fmla="*/ 32 w 64"/>
                <a:gd name="T9" fmla="*/ 96 h 96"/>
                <a:gd name="T10" fmla="*/ 3 w 64"/>
                <a:gd name="T11" fmla="*/ 44 h 96"/>
                <a:gd name="T12" fmla="*/ 0 w 64"/>
                <a:gd name="T13" fmla="*/ 36 h 96"/>
                <a:gd name="T14" fmla="*/ 3 w 64"/>
                <a:gd name="T15" fmla="*/ 19 h 96"/>
                <a:gd name="T16" fmla="*/ 20 w 64"/>
                <a:gd name="T17" fmla="*/ 2 h 96"/>
                <a:gd name="T18" fmla="*/ 32 w 64"/>
                <a:gd name="T19" fmla="*/ 3 h 96"/>
                <a:gd name="T20" fmla="*/ 12 w 64"/>
                <a:gd name="T21" fmla="*/ 12 h 96"/>
                <a:gd name="T22" fmla="*/ 3 w 64"/>
                <a:gd name="T23" fmla="*/ 32 h 96"/>
                <a:gd name="T24" fmla="*/ 4 w 64"/>
                <a:gd name="T25" fmla="*/ 39 h 96"/>
                <a:gd name="T26" fmla="*/ 7 w 64"/>
                <a:gd name="T27" fmla="*/ 46 h 96"/>
                <a:gd name="T28" fmla="*/ 57 w 64"/>
                <a:gd name="T29" fmla="*/ 46 h 96"/>
                <a:gd name="T30" fmla="*/ 60 w 64"/>
                <a:gd name="T31" fmla="*/ 39 h 96"/>
                <a:gd name="T32" fmla="*/ 61 w 64"/>
                <a:gd name="T33" fmla="*/ 32 h 96"/>
                <a:gd name="T34" fmla="*/ 53 w 64"/>
                <a:gd name="T35" fmla="*/ 12 h 96"/>
                <a:gd name="T36" fmla="*/ 32 w 64"/>
                <a:gd name="T37" fmla="*/ 3 h 96"/>
                <a:gd name="T38" fmla="*/ 28 w 64"/>
                <a:gd name="T39" fmla="*/ 42 h 96"/>
                <a:gd name="T40" fmla="*/ 22 w 64"/>
                <a:gd name="T41" fmla="*/ 36 h 96"/>
                <a:gd name="T42" fmla="*/ 22 w 64"/>
                <a:gd name="T43" fmla="*/ 28 h 96"/>
                <a:gd name="T44" fmla="*/ 28 w 64"/>
                <a:gd name="T45" fmla="*/ 22 h 96"/>
                <a:gd name="T46" fmla="*/ 36 w 64"/>
                <a:gd name="T47" fmla="*/ 22 h 96"/>
                <a:gd name="T48" fmla="*/ 42 w 64"/>
                <a:gd name="T49" fmla="*/ 28 h 96"/>
                <a:gd name="T50" fmla="*/ 42 w 64"/>
                <a:gd name="T51" fmla="*/ 36 h 96"/>
                <a:gd name="T52" fmla="*/ 36 w 64"/>
                <a:gd name="T53" fmla="*/ 42 h 96"/>
                <a:gd name="T54" fmla="*/ 32 w 64"/>
                <a:gd name="T55" fmla="*/ 40 h 96"/>
                <a:gd name="T56" fmla="*/ 38 w 64"/>
                <a:gd name="T57" fmla="*/ 38 h 96"/>
                <a:gd name="T58" fmla="*/ 40 w 64"/>
                <a:gd name="T59" fmla="*/ 32 h 96"/>
                <a:gd name="T60" fmla="*/ 38 w 64"/>
                <a:gd name="T61" fmla="*/ 26 h 96"/>
                <a:gd name="T62" fmla="*/ 32 w 64"/>
                <a:gd name="T63" fmla="*/ 24 h 96"/>
                <a:gd name="T64" fmla="*/ 27 w 64"/>
                <a:gd name="T65" fmla="*/ 26 h 96"/>
                <a:gd name="T66" fmla="*/ 24 w 64"/>
                <a:gd name="T67" fmla="*/ 32 h 96"/>
                <a:gd name="T68" fmla="*/ 27 w 64"/>
                <a:gd name="T69" fmla="*/ 38 h 96"/>
                <a:gd name="T70" fmla="*/ 32 w 64"/>
                <a:gd name="T71" fmla="*/ 4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" h="96">
                  <a:moveTo>
                    <a:pt x="32" y="0"/>
                  </a:moveTo>
                  <a:cubicBezTo>
                    <a:pt x="37" y="0"/>
                    <a:pt x="41" y="1"/>
                    <a:pt x="45" y="2"/>
                  </a:cubicBezTo>
                  <a:cubicBezTo>
                    <a:pt x="48" y="4"/>
                    <a:pt x="52" y="6"/>
                    <a:pt x="55" y="9"/>
                  </a:cubicBezTo>
                  <a:cubicBezTo>
                    <a:pt x="58" y="12"/>
                    <a:pt x="60" y="16"/>
                    <a:pt x="62" y="19"/>
                  </a:cubicBezTo>
                  <a:cubicBezTo>
                    <a:pt x="63" y="23"/>
                    <a:pt x="64" y="27"/>
                    <a:pt x="64" y="32"/>
                  </a:cubicBezTo>
                  <a:cubicBezTo>
                    <a:pt x="64" y="33"/>
                    <a:pt x="64" y="35"/>
                    <a:pt x="64" y="36"/>
                  </a:cubicBezTo>
                  <a:cubicBezTo>
                    <a:pt x="64" y="38"/>
                    <a:pt x="63" y="39"/>
                    <a:pt x="63" y="40"/>
                  </a:cubicBezTo>
                  <a:cubicBezTo>
                    <a:pt x="63" y="42"/>
                    <a:pt x="62" y="43"/>
                    <a:pt x="62" y="44"/>
                  </a:cubicBezTo>
                  <a:cubicBezTo>
                    <a:pt x="61" y="46"/>
                    <a:pt x="61" y="47"/>
                    <a:pt x="60" y="48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3" y="46"/>
                    <a:pt x="3" y="44"/>
                  </a:cubicBezTo>
                  <a:cubicBezTo>
                    <a:pt x="2" y="43"/>
                    <a:pt x="2" y="42"/>
                    <a:pt x="1" y="40"/>
                  </a:cubicBezTo>
                  <a:cubicBezTo>
                    <a:pt x="1" y="39"/>
                    <a:pt x="1" y="38"/>
                    <a:pt x="0" y="36"/>
                  </a:cubicBezTo>
                  <a:cubicBezTo>
                    <a:pt x="0" y="35"/>
                    <a:pt x="0" y="33"/>
                    <a:pt x="0" y="32"/>
                  </a:cubicBezTo>
                  <a:cubicBezTo>
                    <a:pt x="0" y="27"/>
                    <a:pt x="1" y="23"/>
                    <a:pt x="3" y="19"/>
                  </a:cubicBezTo>
                  <a:cubicBezTo>
                    <a:pt x="4" y="16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lose/>
                  <a:moveTo>
                    <a:pt x="32" y="3"/>
                  </a:moveTo>
                  <a:cubicBezTo>
                    <a:pt x="28" y="3"/>
                    <a:pt x="24" y="4"/>
                    <a:pt x="21" y="5"/>
                  </a:cubicBezTo>
                  <a:cubicBezTo>
                    <a:pt x="17" y="7"/>
                    <a:pt x="14" y="9"/>
                    <a:pt x="12" y="12"/>
                  </a:cubicBezTo>
                  <a:cubicBezTo>
                    <a:pt x="9" y="14"/>
                    <a:pt x="7" y="17"/>
                    <a:pt x="6" y="21"/>
                  </a:cubicBezTo>
                  <a:cubicBezTo>
                    <a:pt x="4" y="24"/>
                    <a:pt x="3" y="28"/>
                    <a:pt x="3" y="32"/>
                  </a:cubicBezTo>
                  <a:cubicBezTo>
                    <a:pt x="3" y="33"/>
                    <a:pt x="3" y="34"/>
                    <a:pt x="4" y="36"/>
                  </a:cubicBezTo>
                  <a:cubicBezTo>
                    <a:pt x="4" y="37"/>
                    <a:pt x="4" y="38"/>
                    <a:pt x="4" y="39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6" y="44"/>
                    <a:pt x="7" y="45"/>
                    <a:pt x="7" y="46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8" y="45"/>
                    <a:pt x="58" y="44"/>
                    <a:pt x="59" y="43"/>
                  </a:cubicBezTo>
                  <a:cubicBezTo>
                    <a:pt x="59" y="42"/>
                    <a:pt x="60" y="41"/>
                    <a:pt x="60" y="39"/>
                  </a:cubicBezTo>
                  <a:cubicBezTo>
                    <a:pt x="60" y="38"/>
                    <a:pt x="61" y="37"/>
                    <a:pt x="61" y="36"/>
                  </a:cubicBezTo>
                  <a:cubicBezTo>
                    <a:pt x="61" y="34"/>
                    <a:pt x="61" y="33"/>
                    <a:pt x="61" y="32"/>
                  </a:cubicBezTo>
                  <a:cubicBezTo>
                    <a:pt x="61" y="28"/>
                    <a:pt x="60" y="24"/>
                    <a:pt x="59" y="21"/>
                  </a:cubicBezTo>
                  <a:cubicBezTo>
                    <a:pt x="57" y="17"/>
                    <a:pt x="55" y="14"/>
                    <a:pt x="53" y="12"/>
                  </a:cubicBezTo>
                  <a:cubicBezTo>
                    <a:pt x="50" y="9"/>
                    <a:pt x="47" y="7"/>
                    <a:pt x="43" y="5"/>
                  </a:cubicBezTo>
                  <a:cubicBezTo>
                    <a:pt x="40" y="4"/>
                    <a:pt x="36" y="3"/>
                    <a:pt x="32" y="3"/>
                  </a:cubicBezTo>
                  <a:close/>
                  <a:moveTo>
                    <a:pt x="32" y="43"/>
                  </a:moveTo>
                  <a:cubicBezTo>
                    <a:pt x="31" y="43"/>
                    <a:pt x="29" y="43"/>
                    <a:pt x="28" y="42"/>
                  </a:cubicBezTo>
                  <a:cubicBezTo>
                    <a:pt x="26" y="42"/>
                    <a:pt x="25" y="41"/>
                    <a:pt x="24" y="40"/>
                  </a:cubicBezTo>
                  <a:cubicBezTo>
                    <a:pt x="23" y="39"/>
                    <a:pt x="22" y="38"/>
                    <a:pt x="22" y="36"/>
                  </a:cubicBezTo>
                  <a:cubicBezTo>
                    <a:pt x="21" y="35"/>
                    <a:pt x="21" y="33"/>
                    <a:pt x="21" y="32"/>
                  </a:cubicBezTo>
                  <a:cubicBezTo>
                    <a:pt x="21" y="30"/>
                    <a:pt x="21" y="29"/>
                    <a:pt x="22" y="28"/>
                  </a:cubicBezTo>
                  <a:cubicBezTo>
                    <a:pt x="22" y="26"/>
                    <a:pt x="23" y="25"/>
                    <a:pt x="24" y="24"/>
                  </a:cubicBezTo>
                  <a:cubicBezTo>
                    <a:pt x="25" y="23"/>
                    <a:pt x="26" y="22"/>
                    <a:pt x="28" y="22"/>
                  </a:cubicBezTo>
                  <a:cubicBezTo>
                    <a:pt x="29" y="21"/>
                    <a:pt x="31" y="21"/>
                    <a:pt x="32" y="21"/>
                  </a:cubicBezTo>
                  <a:cubicBezTo>
                    <a:pt x="34" y="21"/>
                    <a:pt x="35" y="21"/>
                    <a:pt x="36" y="22"/>
                  </a:cubicBezTo>
                  <a:cubicBezTo>
                    <a:pt x="38" y="22"/>
                    <a:pt x="39" y="23"/>
                    <a:pt x="40" y="24"/>
                  </a:cubicBezTo>
                  <a:cubicBezTo>
                    <a:pt x="41" y="25"/>
                    <a:pt x="42" y="26"/>
                    <a:pt x="42" y="28"/>
                  </a:cubicBezTo>
                  <a:cubicBezTo>
                    <a:pt x="43" y="29"/>
                    <a:pt x="43" y="30"/>
                    <a:pt x="43" y="32"/>
                  </a:cubicBezTo>
                  <a:cubicBezTo>
                    <a:pt x="43" y="33"/>
                    <a:pt x="43" y="35"/>
                    <a:pt x="42" y="36"/>
                  </a:cubicBezTo>
                  <a:cubicBezTo>
                    <a:pt x="42" y="38"/>
                    <a:pt x="41" y="39"/>
                    <a:pt x="40" y="40"/>
                  </a:cubicBezTo>
                  <a:cubicBezTo>
                    <a:pt x="39" y="41"/>
                    <a:pt x="38" y="42"/>
                    <a:pt x="36" y="42"/>
                  </a:cubicBezTo>
                  <a:cubicBezTo>
                    <a:pt x="35" y="43"/>
                    <a:pt x="34" y="43"/>
                    <a:pt x="32" y="43"/>
                  </a:cubicBezTo>
                  <a:close/>
                  <a:moveTo>
                    <a:pt x="32" y="40"/>
                  </a:moveTo>
                  <a:cubicBezTo>
                    <a:pt x="33" y="40"/>
                    <a:pt x="34" y="40"/>
                    <a:pt x="35" y="39"/>
                  </a:cubicBezTo>
                  <a:cubicBezTo>
                    <a:pt x="36" y="39"/>
                    <a:pt x="37" y="38"/>
                    <a:pt x="38" y="38"/>
                  </a:cubicBezTo>
                  <a:cubicBezTo>
                    <a:pt x="39" y="37"/>
                    <a:pt x="39" y="36"/>
                    <a:pt x="40" y="35"/>
                  </a:cubicBezTo>
                  <a:cubicBezTo>
                    <a:pt x="40" y="34"/>
                    <a:pt x="40" y="33"/>
                    <a:pt x="40" y="32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39" y="28"/>
                    <a:pt x="39" y="27"/>
                    <a:pt x="38" y="26"/>
                  </a:cubicBezTo>
                  <a:cubicBezTo>
                    <a:pt x="37" y="26"/>
                    <a:pt x="36" y="25"/>
                    <a:pt x="35" y="25"/>
                  </a:cubicBezTo>
                  <a:cubicBezTo>
                    <a:pt x="34" y="24"/>
                    <a:pt x="33" y="24"/>
                    <a:pt x="32" y="24"/>
                  </a:cubicBezTo>
                  <a:cubicBezTo>
                    <a:pt x="31" y="24"/>
                    <a:pt x="30" y="24"/>
                    <a:pt x="29" y="25"/>
                  </a:cubicBezTo>
                  <a:cubicBezTo>
                    <a:pt x="28" y="25"/>
                    <a:pt x="27" y="26"/>
                    <a:pt x="27" y="26"/>
                  </a:cubicBezTo>
                  <a:cubicBezTo>
                    <a:pt x="26" y="27"/>
                    <a:pt x="25" y="28"/>
                    <a:pt x="25" y="29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4" y="33"/>
                    <a:pt x="24" y="34"/>
                    <a:pt x="25" y="35"/>
                  </a:cubicBezTo>
                  <a:cubicBezTo>
                    <a:pt x="25" y="36"/>
                    <a:pt x="26" y="37"/>
                    <a:pt x="27" y="38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40"/>
                    <a:pt x="31" y="40"/>
                    <a:pt x="32" y="4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Freeform 51"/>
            <p:cNvSpPr>
              <a:spLocks noEditPoints="1"/>
            </p:cNvSpPr>
            <p:nvPr/>
          </p:nvSpPr>
          <p:spPr bwMode="auto">
            <a:xfrm>
              <a:off x="2465933" y="2545546"/>
              <a:ext cx="300038" cy="293688"/>
            </a:xfrm>
            <a:custGeom>
              <a:avLst/>
              <a:gdLst>
                <a:gd name="T0" fmla="*/ 144 w 189"/>
                <a:gd name="T1" fmla="*/ 3 h 185"/>
                <a:gd name="T2" fmla="*/ 189 w 189"/>
                <a:gd name="T3" fmla="*/ 26 h 185"/>
                <a:gd name="T4" fmla="*/ 189 w 189"/>
                <a:gd name="T5" fmla="*/ 185 h 185"/>
                <a:gd name="T6" fmla="*/ 140 w 189"/>
                <a:gd name="T7" fmla="*/ 159 h 185"/>
                <a:gd name="T8" fmla="*/ 95 w 189"/>
                <a:gd name="T9" fmla="*/ 183 h 185"/>
                <a:gd name="T10" fmla="*/ 50 w 189"/>
                <a:gd name="T11" fmla="*/ 159 h 185"/>
                <a:gd name="T12" fmla="*/ 0 w 189"/>
                <a:gd name="T13" fmla="*/ 185 h 185"/>
                <a:gd name="T14" fmla="*/ 0 w 189"/>
                <a:gd name="T15" fmla="*/ 26 h 185"/>
                <a:gd name="T16" fmla="*/ 50 w 189"/>
                <a:gd name="T17" fmla="*/ 0 h 185"/>
                <a:gd name="T18" fmla="*/ 95 w 189"/>
                <a:gd name="T19" fmla="*/ 24 h 185"/>
                <a:gd name="T20" fmla="*/ 137 w 189"/>
                <a:gd name="T21" fmla="*/ 3 h 185"/>
                <a:gd name="T22" fmla="*/ 140 w 189"/>
                <a:gd name="T23" fmla="*/ 0 h 185"/>
                <a:gd name="T24" fmla="*/ 144 w 189"/>
                <a:gd name="T25" fmla="*/ 3 h 185"/>
                <a:gd name="T26" fmla="*/ 45 w 189"/>
                <a:gd name="T27" fmla="*/ 154 h 185"/>
                <a:gd name="T28" fmla="*/ 45 w 189"/>
                <a:gd name="T29" fmla="*/ 10 h 185"/>
                <a:gd name="T30" fmla="*/ 7 w 189"/>
                <a:gd name="T31" fmla="*/ 29 h 185"/>
                <a:gd name="T32" fmla="*/ 7 w 189"/>
                <a:gd name="T33" fmla="*/ 171 h 185"/>
                <a:gd name="T34" fmla="*/ 45 w 189"/>
                <a:gd name="T35" fmla="*/ 154 h 185"/>
                <a:gd name="T36" fmla="*/ 90 w 189"/>
                <a:gd name="T37" fmla="*/ 171 h 185"/>
                <a:gd name="T38" fmla="*/ 90 w 189"/>
                <a:gd name="T39" fmla="*/ 29 h 185"/>
                <a:gd name="T40" fmla="*/ 55 w 189"/>
                <a:gd name="T41" fmla="*/ 10 h 185"/>
                <a:gd name="T42" fmla="*/ 55 w 189"/>
                <a:gd name="T43" fmla="*/ 154 h 185"/>
                <a:gd name="T44" fmla="*/ 90 w 189"/>
                <a:gd name="T45" fmla="*/ 171 h 185"/>
                <a:gd name="T46" fmla="*/ 137 w 189"/>
                <a:gd name="T47" fmla="*/ 154 h 185"/>
                <a:gd name="T48" fmla="*/ 137 w 189"/>
                <a:gd name="T49" fmla="*/ 10 h 185"/>
                <a:gd name="T50" fmla="*/ 100 w 189"/>
                <a:gd name="T51" fmla="*/ 29 h 185"/>
                <a:gd name="T52" fmla="*/ 100 w 189"/>
                <a:gd name="T53" fmla="*/ 171 h 185"/>
                <a:gd name="T54" fmla="*/ 137 w 189"/>
                <a:gd name="T55" fmla="*/ 154 h 185"/>
                <a:gd name="T56" fmla="*/ 182 w 189"/>
                <a:gd name="T57" fmla="*/ 171 h 185"/>
                <a:gd name="T58" fmla="*/ 182 w 189"/>
                <a:gd name="T59" fmla="*/ 29 h 185"/>
                <a:gd name="T60" fmla="*/ 144 w 189"/>
                <a:gd name="T61" fmla="*/ 10 h 185"/>
                <a:gd name="T62" fmla="*/ 144 w 189"/>
                <a:gd name="T63" fmla="*/ 154 h 185"/>
                <a:gd name="T64" fmla="*/ 182 w 189"/>
                <a:gd name="T65" fmla="*/ 17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9" h="185">
                  <a:moveTo>
                    <a:pt x="144" y="3"/>
                  </a:moveTo>
                  <a:lnTo>
                    <a:pt x="189" y="26"/>
                  </a:lnTo>
                  <a:lnTo>
                    <a:pt x="189" y="185"/>
                  </a:lnTo>
                  <a:lnTo>
                    <a:pt x="140" y="159"/>
                  </a:lnTo>
                  <a:lnTo>
                    <a:pt x="95" y="183"/>
                  </a:lnTo>
                  <a:lnTo>
                    <a:pt x="50" y="159"/>
                  </a:lnTo>
                  <a:lnTo>
                    <a:pt x="0" y="185"/>
                  </a:lnTo>
                  <a:lnTo>
                    <a:pt x="0" y="26"/>
                  </a:lnTo>
                  <a:lnTo>
                    <a:pt x="50" y="0"/>
                  </a:lnTo>
                  <a:lnTo>
                    <a:pt x="95" y="24"/>
                  </a:lnTo>
                  <a:lnTo>
                    <a:pt x="137" y="3"/>
                  </a:lnTo>
                  <a:lnTo>
                    <a:pt x="140" y="0"/>
                  </a:lnTo>
                  <a:lnTo>
                    <a:pt x="144" y="3"/>
                  </a:lnTo>
                  <a:close/>
                  <a:moveTo>
                    <a:pt x="45" y="154"/>
                  </a:moveTo>
                  <a:lnTo>
                    <a:pt x="45" y="10"/>
                  </a:lnTo>
                  <a:lnTo>
                    <a:pt x="7" y="29"/>
                  </a:lnTo>
                  <a:lnTo>
                    <a:pt x="7" y="171"/>
                  </a:lnTo>
                  <a:lnTo>
                    <a:pt x="45" y="154"/>
                  </a:lnTo>
                  <a:close/>
                  <a:moveTo>
                    <a:pt x="90" y="171"/>
                  </a:moveTo>
                  <a:lnTo>
                    <a:pt x="90" y="29"/>
                  </a:lnTo>
                  <a:lnTo>
                    <a:pt x="55" y="10"/>
                  </a:lnTo>
                  <a:lnTo>
                    <a:pt x="55" y="154"/>
                  </a:lnTo>
                  <a:lnTo>
                    <a:pt x="90" y="171"/>
                  </a:lnTo>
                  <a:close/>
                  <a:moveTo>
                    <a:pt x="137" y="154"/>
                  </a:moveTo>
                  <a:lnTo>
                    <a:pt x="137" y="10"/>
                  </a:lnTo>
                  <a:lnTo>
                    <a:pt x="100" y="29"/>
                  </a:lnTo>
                  <a:lnTo>
                    <a:pt x="100" y="171"/>
                  </a:lnTo>
                  <a:lnTo>
                    <a:pt x="137" y="154"/>
                  </a:lnTo>
                  <a:close/>
                  <a:moveTo>
                    <a:pt x="182" y="171"/>
                  </a:moveTo>
                  <a:lnTo>
                    <a:pt x="182" y="29"/>
                  </a:lnTo>
                  <a:lnTo>
                    <a:pt x="144" y="10"/>
                  </a:lnTo>
                  <a:lnTo>
                    <a:pt x="144" y="154"/>
                  </a:lnTo>
                  <a:lnTo>
                    <a:pt x="182" y="17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Freeform 52"/>
            <p:cNvSpPr>
              <a:spLocks noEditPoints="1"/>
            </p:cNvSpPr>
            <p:nvPr/>
          </p:nvSpPr>
          <p:spPr bwMode="auto">
            <a:xfrm>
              <a:off x="3013621" y="2591583"/>
              <a:ext cx="290513" cy="203200"/>
            </a:xfrm>
            <a:custGeom>
              <a:avLst/>
              <a:gdLst>
                <a:gd name="T0" fmla="*/ 0 w 183"/>
                <a:gd name="T1" fmla="*/ 0 h 128"/>
                <a:gd name="T2" fmla="*/ 183 w 183"/>
                <a:gd name="T3" fmla="*/ 0 h 128"/>
                <a:gd name="T4" fmla="*/ 183 w 183"/>
                <a:gd name="T5" fmla="*/ 28 h 128"/>
                <a:gd name="T6" fmla="*/ 0 w 183"/>
                <a:gd name="T7" fmla="*/ 28 h 128"/>
                <a:gd name="T8" fmla="*/ 0 w 183"/>
                <a:gd name="T9" fmla="*/ 0 h 128"/>
                <a:gd name="T10" fmla="*/ 0 w 183"/>
                <a:gd name="T11" fmla="*/ 78 h 128"/>
                <a:gd name="T12" fmla="*/ 0 w 183"/>
                <a:gd name="T13" fmla="*/ 50 h 128"/>
                <a:gd name="T14" fmla="*/ 183 w 183"/>
                <a:gd name="T15" fmla="*/ 50 h 128"/>
                <a:gd name="T16" fmla="*/ 183 w 183"/>
                <a:gd name="T17" fmla="*/ 78 h 128"/>
                <a:gd name="T18" fmla="*/ 0 w 183"/>
                <a:gd name="T19" fmla="*/ 78 h 128"/>
                <a:gd name="T20" fmla="*/ 0 w 183"/>
                <a:gd name="T21" fmla="*/ 128 h 128"/>
                <a:gd name="T22" fmla="*/ 0 w 183"/>
                <a:gd name="T23" fmla="*/ 97 h 128"/>
                <a:gd name="T24" fmla="*/ 183 w 183"/>
                <a:gd name="T25" fmla="*/ 97 h 128"/>
                <a:gd name="T26" fmla="*/ 183 w 183"/>
                <a:gd name="T27" fmla="*/ 128 h 128"/>
                <a:gd name="T28" fmla="*/ 0 w 183"/>
                <a:gd name="T29" fmla="*/ 128 h 128"/>
                <a:gd name="T30" fmla="*/ 173 w 183"/>
                <a:gd name="T31" fmla="*/ 21 h 128"/>
                <a:gd name="T32" fmla="*/ 173 w 183"/>
                <a:gd name="T33" fmla="*/ 7 h 128"/>
                <a:gd name="T34" fmla="*/ 8 w 183"/>
                <a:gd name="T35" fmla="*/ 7 h 128"/>
                <a:gd name="T36" fmla="*/ 8 w 183"/>
                <a:gd name="T37" fmla="*/ 21 h 128"/>
                <a:gd name="T38" fmla="*/ 173 w 183"/>
                <a:gd name="T39" fmla="*/ 21 h 128"/>
                <a:gd name="T40" fmla="*/ 8 w 183"/>
                <a:gd name="T41" fmla="*/ 57 h 128"/>
                <a:gd name="T42" fmla="*/ 8 w 183"/>
                <a:gd name="T43" fmla="*/ 71 h 128"/>
                <a:gd name="T44" fmla="*/ 173 w 183"/>
                <a:gd name="T45" fmla="*/ 71 h 128"/>
                <a:gd name="T46" fmla="*/ 173 w 183"/>
                <a:gd name="T47" fmla="*/ 57 h 128"/>
                <a:gd name="T48" fmla="*/ 8 w 183"/>
                <a:gd name="T49" fmla="*/ 57 h 128"/>
                <a:gd name="T50" fmla="*/ 8 w 183"/>
                <a:gd name="T51" fmla="*/ 106 h 128"/>
                <a:gd name="T52" fmla="*/ 8 w 183"/>
                <a:gd name="T53" fmla="*/ 121 h 128"/>
                <a:gd name="T54" fmla="*/ 173 w 183"/>
                <a:gd name="T55" fmla="*/ 121 h 128"/>
                <a:gd name="T56" fmla="*/ 173 w 183"/>
                <a:gd name="T57" fmla="*/ 106 h 128"/>
                <a:gd name="T58" fmla="*/ 8 w 183"/>
                <a:gd name="T59" fmla="*/ 10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3" h="128">
                  <a:moveTo>
                    <a:pt x="0" y="0"/>
                  </a:moveTo>
                  <a:lnTo>
                    <a:pt x="183" y="0"/>
                  </a:lnTo>
                  <a:lnTo>
                    <a:pt x="183" y="28"/>
                  </a:lnTo>
                  <a:lnTo>
                    <a:pt x="0" y="28"/>
                  </a:lnTo>
                  <a:lnTo>
                    <a:pt x="0" y="0"/>
                  </a:lnTo>
                  <a:close/>
                  <a:moveTo>
                    <a:pt x="0" y="78"/>
                  </a:moveTo>
                  <a:lnTo>
                    <a:pt x="0" y="50"/>
                  </a:lnTo>
                  <a:lnTo>
                    <a:pt x="183" y="50"/>
                  </a:lnTo>
                  <a:lnTo>
                    <a:pt x="183" y="78"/>
                  </a:lnTo>
                  <a:lnTo>
                    <a:pt x="0" y="78"/>
                  </a:lnTo>
                  <a:close/>
                  <a:moveTo>
                    <a:pt x="0" y="128"/>
                  </a:moveTo>
                  <a:lnTo>
                    <a:pt x="0" y="97"/>
                  </a:lnTo>
                  <a:lnTo>
                    <a:pt x="183" y="97"/>
                  </a:lnTo>
                  <a:lnTo>
                    <a:pt x="183" y="128"/>
                  </a:lnTo>
                  <a:lnTo>
                    <a:pt x="0" y="128"/>
                  </a:lnTo>
                  <a:close/>
                  <a:moveTo>
                    <a:pt x="173" y="21"/>
                  </a:moveTo>
                  <a:lnTo>
                    <a:pt x="173" y="7"/>
                  </a:lnTo>
                  <a:lnTo>
                    <a:pt x="8" y="7"/>
                  </a:lnTo>
                  <a:lnTo>
                    <a:pt x="8" y="21"/>
                  </a:lnTo>
                  <a:lnTo>
                    <a:pt x="173" y="21"/>
                  </a:lnTo>
                  <a:close/>
                  <a:moveTo>
                    <a:pt x="8" y="57"/>
                  </a:moveTo>
                  <a:lnTo>
                    <a:pt x="8" y="71"/>
                  </a:lnTo>
                  <a:lnTo>
                    <a:pt x="173" y="71"/>
                  </a:lnTo>
                  <a:lnTo>
                    <a:pt x="173" y="57"/>
                  </a:lnTo>
                  <a:lnTo>
                    <a:pt x="8" y="57"/>
                  </a:lnTo>
                  <a:close/>
                  <a:moveTo>
                    <a:pt x="8" y="106"/>
                  </a:moveTo>
                  <a:lnTo>
                    <a:pt x="8" y="121"/>
                  </a:lnTo>
                  <a:lnTo>
                    <a:pt x="173" y="121"/>
                  </a:lnTo>
                  <a:lnTo>
                    <a:pt x="173" y="106"/>
                  </a:lnTo>
                  <a:lnTo>
                    <a:pt x="8" y="10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3596233" y="2512208"/>
              <a:ext cx="203200" cy="360363"/>
            </a:xfrm>
            <a:custGeom>
              <a:avLst/>
              <a:gdLst>
                <a:gd name="T0" fmla="*/ 54 w 54"/>
                <a:gd name="T1" fmla="*/ 33 h 96"/>
                <a:gd name="T2" fmla="*/ 52 w 54"/>
                <a:gd name="T3" fmla="*/ 60 h 96"/>
                <a:gd name="T4" fmla="*/ 39 w 54"/>
                <a:gd name="T5" fmla="*/ 74 h 96"/>
                <a:gd name="T6" fmla="*/ 29 w 54"/>
                <a:gd name="T7" fmla="*/ 77 h 96"/>
                <a:gd name="T8" fmla="*/ 43 w 54"/>
                <a:gd name="T9" fmla="*/ 93 h 96"/>
                <a:gd name="T10" fmla="*/ 11 w 54"/>
                <a:gd name="T11" fmla="*/ 96 h 96"/>
                <a:gd name="T12" fmla="*/ 26 w 54"/>
                <a:gd name="T13" fmla="*/ 93 h 96"/>
                <a:gd name="T14" fmla="*/ 26 w 54"/>
                <a:gd name="T15" fmla="*/ 77 h 96"/>
                <a:gd name="T16" fmla="*/ 7 w 54"/>
                <a:gd name="T17" fmla="*/ 68 h 96"/>
                <a:gd name="T18" fmla="*/ 0 w 54"/>
                <a:gd name="T19" fmla="*/ 49 h 96"/>
                <a:gd name="T20" fmla="*/ 3 w 54"/>
                <a:gd name="T21" fmla="*/ 33 h 96"/>
                <a:gd name="T22" fmla="*/ 5 w 54"/>
                <a:gd name="T23" fmla="*/ 59 h 96"/>
                <a:gd name="T24" fmla="*/ 18 w 54"/>
                <a:gd name="T25" fmla="*/ 72 h 96"/>
                <a:gd name="T26" fmla="*/ 36 w 54"/>
                <a:gd name="T27" fmla="*/ 72 h 96"/>
                <a:gd name="T28" fmla="*/ 49 w 54"/>
                <a:gd name="T29" fmla="*/ 59 h 96"/>
                <a:gd name="T30" fmla="*/ 51 w 54"/>
                <a:gd name="T31" fmla="*/ 33 h 96"/>
                <a:gd name="T32" fmla="*/ 20 w 54"/>
                <a:gd name="T33" fmla="*/ 66 h 96"/>
                <a:gd name="T34" fmla="*/ 11 w 54"/>
                <a:gd name="T35" fmla="*/ 56 h 96"/>
                <a:gd name="T36" fmla="*/ 10 w 54"/>
                <a:gd name="T37" fmla="*/ 18 h 96"/>
                <a:gd name="T38" fmla="*/ 15 w 54"/>
                <a:gd name="T39" fmla="*/ 5 h 96"/>
                <a:gd name="T40" fmla="*/ 27 w 54"/>
                <a:gd name="T41" fmla="*/ 0 h 96"/>
                <a:gd name="T42" fmla="*/ 40 w 54"/>
                <a:gd name="T43" fmla="*/ 5 h 96"/>
                <a:gd name="T44" fmla="*/ 45 w 54"/>
                <a:gd name="T45" fmla="*/ 18 h 96"/>
                <a:gd name="T46" fmla="*/ 43 w 54"/>
                <a:gd name="T47" fmla="*/ 56 h 96"/>
                <a:gd name="T48" fmla="*/ 34 w 54"/>
                <a:gd name="T49" fmla="*/ 66 h 96"/>
                <a:gd name="T50" fmla="*/ 13 w 54"/>
                <a:gd name="T51" fmla="*/ 18 h 96"/>
                <a:gd name="T52" fmla="*/ 14 w 54"/>
                <a:gd name="T53" fmla="*/ 55 h 96"/>
                <a:gd name="T54" fmla="*/ 22 w 54"/>
                <a:gd name="T55" fmla="*/ 63 h 96"/>
                <a:gd name="T56" fmla="*/ 33 w 54"/>
                <a:gd name="T57" fmla="*/ 63 h 96"/>
                <a:gd name="T58" fmla="*/ 40 w 54"/>
                <a:gd name="T59" fmla="*/ 55 h 96"/>
                <a:gd name="T60" fmla="*/ 42 w 54"/>
                <a:gd name="T61" fmla="*/ 18 h 96"/>
                <a:gd name="T62" fmla="*/ 37 w 54"/>
                <a:gd name="T63" fmla="*/ 7 h 96"/>
                <a:gd name="T64" fmla="*/ 27 w 54"/>
                <a:gd name="T65" fmla="*/ 3 h 96"/>
                <a:gd name="T66" fmla="*/ 17 w 54"/>
                <a:gd name="T67" fmla="*/ 7 h 96"/>
                <a:gd name="T68" fmla="*/ 13 w 54"/>
                <a:gd name="T6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96">
                  <a:moveTo>
                    <a:pt x="51" y="33"/>
                  </a:moveTo>
                  <a:cubicBezTo>
                    <a:pt x="54" y="33"/>
                    <a:pt x="54" y="33"/>
                    <a:pt x="54" y="33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53"/>
                    <a:pt x="54" y="56"/>
                    <a:pt x="52" y="60"/>
                  </a:cubicBezTo>
                  <a:cubicBezTo>
                    <a:pt x="51" y="63"/>
                    <a:pt x="49" y="66"/>
                    <a:pt x="47" y="68"/>
                  </a:cubicBezTo>
                  <a:cubicBezTo>
                    <a:pt x="44" y="71"/>
                    <a:pt x="42" y="73"/>
                    <a:pt x="39" y="74"/>
                  </a:cubicBezTo>
                  <a:cubicBezTo>
                    <a:pt x="35" y="75"/>
                    <a:pt x="32" y="76"/>
                    <a:pt x="28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2" y="76"/>
                    <a:pt x="19" y="75"/>
                    <a:pt x="16" y="74"/>
                  </a:cubicBezTo>
                  <a:cubicBezTo>
                    <a:pt x="13" y="73"/>
                    <a:pt x="10" y="71"/>
                    <a:pt x="7" y="68"/>
                  </a:cubicBezTo>
                  <a:cubicBezTo>
                    <a:pt x="5" y="66"/>
                    <a:pt x="3" y="63"/>
                    <a:pt x="2" y="60"/>
                  </a:cubicBezTo>
                  <a:cubicBezTo>
                    <a:pt x="1" y="56"/>
                    <a:pt x="0" y="53"/>
                    <a:pt x="0" y="4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53"/>
                    <a:pt x="4" y="56"/>
                    <a:pt x="5" y="59"/>
                  </a:cubicBezTo>
                  <a:cubicBezTo>
                    <a:pt x="6" y="62"/>
                    <a:pt x="8" y="64"/>
                    <a:pt x="10" y="66"/>
                  </a:cubicBezTo>
                  <a:cubicBezTo>
                    <a:pt x="12" y="69"/>
                    <a:pt x="15" y="70"/>
                    <a:pt x="18" y="72"/>
                  </a:cubicBezTo>
                  <a:cubicBezTo>
                    <a:pt x="21" y="73"/>
                    <a:pt x="24" y="73"/>
                    <a:pt x="27" y="73"/>
                  </a:cubicBezTo>
                  <a:cubicBezTo>
                    <a:pt x="30" y="73"/>
                    <a:pt x="33" y="73"/>
                    <a:pt x="36" y="72"/>
                  </a:cubicBezTo>
                  <a:cubicBezTo>
                    <a:pt x="39" y="70"/>
                    <a:pt x="42" y="69"/>
                    <a:pt x="44" y="66"/>
                  </a:cubicBezTo>
                  <a:cubicBezTo>
                    <a:pt x="46" y="64"/>
                    <a:pt x="48" y="62"/>
                    <a:pt x="49" y="59"/>
                  </a:cubicBezTo>
                  <a:cubicBezTo>
                    <a:pt x="51" y="56"/>
                    <a:pt x="51" y="53"/>
                    <a:pt x="51" y="49"/>
                  </a:cubicBezTo>
                  <a:lnTo>
                    <a:pt x="51" y="33"/>
                  </a:lnTo>
                  <a:close/>
                  <a:moveTo>
                    <a:pt x="27" y="67"/>
                  </a:moveTo>
                  <a:cubicBezTo>
                    <a:pt x="25" y="67"/>
                    <a:pt x="23" y="67"/>
                    <a:pt x="20" y="66"/>
                  </a:cubicBezTo>
                  <a:cubicBezTo>
                    <a:pt x="18" y="65"/>
                    <a:pt x="16" y="63"/>
                    <a:pt x="15" y="62"/>
                  </a:cubicBezTo>
                  <a:cubicBezTo>
                    <a:pt x="13" y="60"/>
                    <a:pt x="12" y="58"/>
                    <a:pt x="11" y="56"/>
                  </a:cubicBezTo>
                  <a:cubicBezTo>
                    <a:pt x="10" y="54"/>
                    <a:pt x="10" y="52"/>
                    <a:pt x="10" y="4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5"/>
                    <a:pt x="10" y="13"/>
                    <a:pt x="11" y="11"/>
                  </a:cubicBezTo>
                  <a:cubicBezTo>
                    <a:pt x="12" y="9"/>
                    <a:pt x="13" y="7"/>
                    <a:pt x="15" y="5"/>
                  </a:cubicBezTo>
                  <a:cubicBezTo>
                    <a:pt x="16" y="4"/>
                    <a:pt x="18" y="2"/>
                    <a:pt x="20" y="1"/>
                  </a:cubicBezTo>
                  <a:cubicBezTo>
                    <a:pt x="23" y="1"/>
                    <a:pt x="25" y="0"/>
                    <a:pt x="27" y="0"/>
                  </a:cubicBezTo>
                  <a:cubicBezTo>
                    <a:pt x="30" y="0"/>
                    <a:pt x="32" y="1"/>
                    <a:pt x="34" y="1"/>
                  </a:cubicBezTo>
                  <a:cubicBezTo>
                    <a:pt x="36" y="2"/>
                    <a:pt x="38" y="4"/>
                    <a:pt x="40" y="5"/>
                  </a:cubicBezTo>
                  <a:cubicBezTo>
                    <a:pt x="41" y="7"/>
                    <a:pt x="42" y="9"/>
                    <a:pt x="43" y="11"/>
                  </a:cubicBezTo>
                  <a:cubicBezTo>
                    <a:pt x="44" y="13"/>
                    <a:pt x="45" y="15"/>
                    <a:pt x="45" y="18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52"/>
                    <a:pt x="44" y="54"/>
                    <a:pt x="43" y="56"/>
                  </a:cubicBezTo>
                  <a:cubicBezTo>
                    <a:pt x="42" y="58"/>
                    <a:pt x="41" y="60"/>
                    <a:pt x="40" y="62"/>
                  </a:cubicBezTo>
                  <a:cubicBezTo>
                    <a:pt x="38" y="63"/>
                    <a:pt x="36" y="65"/>
                    <a:pt x="34" y="66"/>
                  </a:cubicBezTo>
                  <a:cubicBezTo>
                    <a:pt x="32" y="67"/>
                    <a:pt x="30" y="67"/>
                    <a:pt x="27" y="67"/>
                  </a:cubicBezTo>
                  <a:close/>
                  <a:moveTo>
                    <a:pt x="13" y="18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3" y="51"/>
                    <a:pt x="13" y="53"/>
                    <a:pt x="14" y="55"/>
                  </a:cubicBezTo>
                  <a:cubicBezTo>
                    <a:pt x="15" y="57"/>
                    <a:pt x="16" y="58"/>
                    <a:pt x="17" y="60"/>
                  </a:cubicBezTo>
                  <a:cubicBezTo>
                    <a:pt x="18" y="61"/>
                    <a:pt x="20" y="62"/>
                    <a:pt x="22" y="63"/>
                  </a:cubicBezTo>
                  <a:cubicBezTo>
                    <a:pt x="23" y="63"/>
                    <a:pt x="25" y="64"/>
                    <a:pt x="27" y="64"/>
                  </a:cubicBezTo>
                  <a:cubicBezTo>
                    <a:pt x="29" y="64"/>
                    <a:pt x="31" y="63"/>
                    <a:pt x="33" y="63"/>
                  </a:cubicBezTo>
                  <a:cubicBezTo>
                    <a:pt x="35" y="62"/>
                    <a:pt x="36" y="61"/>
                    <a:pt x="37" y="60"/>
                  </a:cubicBezTo>
                  <a:cubicBezTo>
                    <a:pt x="39" y="58"/>
                    <a:pt x="40" y="57"/>
                    <a:pt x="40" y="55"/>
                  </a:cubicBezTo>
                  <a:cubicBezTo>
                    <a:pt x="41" y="53"/>
                    <a:pt x="42" y="51"/>
                    <a:pt x="42" y="49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6"/>
                    <a:pt x="41" y="14"/>
                    <a:pt x="40" y="12"/>
                  </a:cubicBezTo>
                  <a:cubicBezTo>
                    <a:pt x="40" y="10"/>
                    <a:pt x="39" y="9"/>
                    <a:pt x="37" y="7"/>
                  </a:cubicBezTo>
                  <a:cubicBezTo>
                    <a:pt x="36" y="6"/>
                    <a:pt x="35" y="5"/>
                    <a:pt x="33" y="4"/>
                  </a:cubicBezTo>
                  <a:cubicBezTo>
                    <a:pt x="31" y="4"/>
                    <a:pt x="29" y="3"/>
                    <a:pt x="27" y="3"/>
                  </a:cubicBezTo>
                  <a:cubicBezTo>
                    <a:pt x="25" y="3"/>
                    <a:pt x="23" y="4"/>
                    <a:pt x="22" y="4"/>
                  </a:cubicBezTo>
                  <a:cubicBezTo>
                    <a:pt x="20" y="5"/>
                    <a:pt x="18" y="6"/>
                    <a:pt x="17" y="7"/>
                  </a:cubicBezTo>
                  <a:cubicBezTo>
                    <a:pt x="16" y="9"/>
                    <a:pt x="15" y="10"/>
                    <a:pt x="14" y="12"/>
                  </a:cubicBezTo>
                  <a:cubicBezTo>
                    <a:pt x="13" y="14"/>
                    <a:pt x="13" y="16"/>
                    <a:pt x="13" y="18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54"/>
            <p:cNvSpPr>
              <a:spLocks noEditPoints="1"/>
            </p:cNvSpPr>
            <p:nvPr/>
          </p:nvSpPr>
          <p:spPr bwMode="auto">
            <a:xfrm>
              <a:off x="4083596" y="2553483"/>
              <a:ext cx="312738" cy="277813"/>
            </a:xfrm>
            <a:custGeom>
              <a:avLst/>
              <a:gdLst>
                <a:gd name="T0" fmla="*/ 197 w 197"/>
                <a:gd name="T1" fmla="*/ 138 h 175"/>
                <a:gd name="T2" fmla="*/ 102 w 197"/>
                <a:gd name="T3" fmla="*/ 138 h 175"/>
                <a:gd name="T4" fmla="*/ 102 w 197"/>
                <a:gd name="T5" fmla="*/ 166 h 175"/>
                <a:gd name="T6" fmla="*/ 128 w 197"/>
                <a:gd name="T7" fmla="*/ 166 h 175"/>
                <a:gd name="T8" fmla="*/ 128 w 197"/>
                <a:gd name="T9" fmla="*/ 175 h 175"/>
                <a:gd name="T10" fmla="*/ 67 w 197"/>
                <a:gd name="T11" fmla="*/ 175 h 175"/>
                <a:gd name="T12" fmla="*/ 67 w 197"/>
                <a:gd name="T13" fmla="*/ 166 h 175"/>
                <a:gd name="T14" fmla="*/ 93 w 197"/>
                <a:gd name="T15" fmla="*/ 166 h 175"/>
                <a:gd name="T16" fmla="*/ 93 w 197"/>
                <a:gd name="T17" fmla="*/ 138 h 175"/>
                <a:gd name="T18" fmla="*/ 0 w 197"/>
                <a:gd name="T19" fmla="*/ 138 h 175"/>
                <a:gd name="T20" fmla="*/ 0 w 197"/>
                <a:gd name="T21" fmla="*/ 0 h 175"/>
                <a:gd name="T22" fmla="*/ 197 w 197"/>
                <a:gd name="T23" fmla="*/ 0 h 175"/>
                <a:gd name="T24" fmla="*/ 197 w 197"/>
                <a:gd name="T25" fmla="*/ 138 h 175"/>
                <a:gd name="T26" fmla="*/ 7 w 197"/>
                <a:gd name="T27" fmla="*/ 7 h 175"/>
                <a:gd name="T28" fmla="*/ 7 w 197"/>
                <a:gd name="T29" fmla="*/ 130 h 175"/>
                <a:gd name="T30" fmla="*/ 189 w 197"/>
                <a:gd name="T31" fmla="*/ 130 h 175"/>
                <a:gd name="T32" fmla="*/ 189 w 197"/>
                <a:gd name="T33" fmla="*/ 7 h 175"/>
                <a:gd name="T34" fmla="*/ 7 w 197"/>
                <a:gd name="T35" fmla="*/ 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7" h="175">
                  <a:moveTo>
                    <a:pt x="197" y="138"/>
                  </a:moveTo>
                  <a:lnTo>
                    <a:pt x="102" y="138"/>
                  </a:lnTo>
                  <a:lnTo>
                    <a:pt x="102" y="166"/>
                  </a:lnTo>
                  <a:lnTo>
                    <a:pt x="128" y="166"/>
                  </a:lnTo>
                  <a:lnTo>
                    <a:pt x="128" y="175"/>
                  </a:lnTo>
                  <a:lnTo>
                    <a:pt x="67" y="175"/>
                  </a:lnTo>
                  <a:lnTo>
                    <a:pt x="67" y="166"/>
                  </a:lnTo>
                  <a:lnTo>
                    <a:pt x="93" y="166"/>
                  </a:lnTo>
                  <a:lnTo>
                    <a:pt x="93" y="138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197" y="0"/>
                  </a:lnTo>
                  <a:lnTo>
                    <a:pt x="197" y="138"/>
                  </a:lnTo>
                  <a:close/>
                  <a:moveTo>
                    <a:pt x="7" y="7"/>
                  </a:moveTo>
                  <a:lnTo>
                    <a:pt x="7" y="130"/>
                  </a:lnTo>
                  <a:lnTo>
                    <a:pt x="189" y="130"/>
                  </a:lnTo>
                  <a:lnTo>
                    <a:pt x="189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4597946" y="2655083"/>
              <a:ext cx="360363" cy="71438"/>
            </a:xfrm>
            <a:custGeom>
              <a:avLst/>
              <a:gdLst>
                <a:gd name="T0" fmla="*/ 14 w 96"/>
                <a:gd name="T1" fmla="*/ 1 h 19"/>
                <a:gd name="T2" fmla="*/ 19 w 96"/>
                <a:gd name="T3" fmla="*/ 6 h 19"/>
                <a:gd name="T4" fmla="*/ 19 w 96"/>
                <a:gd name="T5" fmla="*/ 14 h 19"/>
                <a:gd name="T6" fmla="*/ 14 w 96"/>
                <a:gd name="T7" fmla="*/ 19 h 19"/>
                <a:gd name="T8" fmla="*/ 6 w 96"/>
                <a:gd name="T9" fmla="*/ 19 h 19"/>
                <a:gd name="T10" fmla="*/ 1 w 96"/>
                <a:gd name="T11" fmla="*/ 14 h 19"/>
                <a:gd name="T12" fmla="*/ 1 w 96"/>
                <a:gd name="T13" fmla="*/ 6 h 19"/>
                <a:gd name="T14" fmla="*/ 6 w 96"/>
                <a:gd name="T15" fmla="*/ 1 h 19"/>
                <a:gd name="T16" fmla="*/ 10 w 96"/>
                <a:gd name="T17" fmla="*/ 16 h 19"/>
                <a:gd name="T18" fmla="*/ 14 w 96"/>
                <a:gd name="T19" fmla="*/ 14 h 19"/>
                <a:gd name="T20" fmla="*/ 16 w 96"/>
                <a:gd name="T21" fmla="*/ 10 h 19"/>
                <a:gd name="T22" fmla="*/ 14 w 96"/>
                <a:gd name="T23" fmla="*/ 5 h 19"/>
                <a:gd name="T24" fmla="*/ 10 w 96"/>
                <a:gd name="T25" fmla="*/ 4 h 19"/>
                <a:gd name="T26" fmla="*/ 5 w 96"/>
                <a:gd name="T27" fmla="*/ 5 h 19"/>
                <a:gd name="T28" fmla="*/ 3 w 96"/>
                <a:gd name="T29" fmla="*/ 10 h 19"/>
                <a:gd name="T30" fmla="*/ 5 w 96"/>
                <a:gd name="T31" fmla="*/ 14 h 19"/>
                <a:gd name="T32" fmla="*/ 10 w 96"/>
                <a:gd name="T33" fmla="*/ 16 h 19"/>
                <a:gd name="T34" fmla="*/ 52 w 96"/>
                <a:gd name="T35" fmla="*/ 1 h 19"/>
                <a:gd name="T36" fmla="*/ 57 w 96"/>
                <a:gd name="T37" fmla="*/ 6 h 19"/>
                <a:gd name="T38" fmla="*/ 57 w 96"/>
                <a:gd name="T39" fmla="*/ 14 h 19"/>
                <a:gd name="T40" fmla="*/ 52 w 96"/>
                <a:gd name="T41" fmla="*/ 19 h 19"/>
                <a:gd name="T42" fmla="*/ 44 w 96"/>
                <a:gd name="T43" fmla="*/ 19 h 19"/>
                <a:gd name="T44" fmla="*/ 39 w 96"/>
                <a:gd name="T45" fmla="*/ 14 h 19"/>
                <a:gd name="T46" fmla="*/ 39 w 96"/>
                <a:gd name="T47" fmla="*/ 6 h 19"/>
                <a:gd name="T48" fmla="*/ 44 w 96"/>
                <a:gd name="T49" fmla="*/ 1 h 19"/>
                <a:gd name="T50" fmla="*/ 48 w 96"/>
                <a:gd name="T51" fmla="*/ 16 h 19"/>
                <a:gd name="T52" fmla="*/ 53 w 96"/>
                <a:gd name="T53" fmla="*/ 14 h 19"/>
                <a:gd name="T54" fmla="*/ 55 w 96"/>
                <a:gd name="T55" fmla="*/ 10 h 19"/>
                <a:gd name="T56" fmla="*/ 53 w 96"/>
                <a:gd name="T57" fmla="*/ 5 h 19"/>
                <a:gd name="T58" fmla="*/ 48 w 96"/>
                <a:gd name="T59" fmla="*/ 4 h 19"/>
                <a:gd name="T60" fmla="*/ 44 w 96"/>
                <a:gd name="T61" fmla="*/ 5 h 19"/>
                <a:gd name="T62" fmla="*/ 42 w 96"/>
                <a:gd name="T63" fmla="*/ 10 h 19"/>
                <a:gd name="T64" fmla="*/ 44 w 96"/>
                <a:gd name="T65" fmla="*/ 14 h 19"/>
                <a:gd name="T66" fmla="*/ 48 w 96"/>
                <a:gd name="T67" fmla="*/ 16 h 19"/>
                <a:gd name="T68" fmla="*/ 90 w 96"/>
                <a:gd name="T69" fmla="*/ 1 h 19"/>
                <a:gd name="T70" fmla="*/ 95 w 96"/>
                <a:gd name="T71" fmla="*/ 6 h 19"/>
                <a:gd name="T72" fmla="*/ 95 w 96"/>
                <a:gd name="T73" fmla="*/ 14 h 19"/>
                <a:gd name="T74" fmla="*/ 90 w 96"/>
                <a:gd name="T75" fmla="*/ 19 h 19"/>
                <a:gd name="T76" fmla="*/ 83 w 96"/>
                <a:gd name="T77" fmla="*/ 19 h 19"/>
                <a:gd name="T78" fmla="*/ 78 w 96"/>
                <a:gd name="T79" fmla="*/ 14 h 19"/>
                <a:gd name="T80" fmla="*/ 78 w 96"/>
                <a:gd name="T81" fmla="*/ 6 h 19"/>
                <a:gd name="T82" fmla="*/ 83 w 96"/>
                <a:gd name="T83" fmla="*/ 1 h 19"/>
                <a:gd name="T84" fmla="*/ 87 w 96"/>
                <a:gd name="T85" fmla="*/ 16 h 19"/>
                <a:gd name="T86" fmla="*/ 91 w 96"/>
                <a:gd name="T87" fmla="*/ 14 h 19"/>
                <a:gd name="T88" fmla="*/ 93 w 96"/>
                <a:gd name="T89" fmla="*/ 10 h 19"/>
                <a:gd name="T90" fmla="*/ 91 w 96"/>
                <a:gd name="T91" fmla="*/ 5 h 19"/>
                <a:gd name="T92" fmla="*/ 87 w 96"/>
                <a:gd name="T93" fmla="*/ 4 h 19"/>
                <a:gd name="T94" fmla="*/ 82 w 96"/>
                <a:gd name="T95" fmla="*/ 5 h 19"/>
                <a:gd name="T96" fmla="*/ 80 w 96"/>
                <a:gd name="T97" fmla="*/ 10 h 19"/>
                <a:gd name="T98" fmla="*/ 82 w 96"/>
                <a:gd name="T99" fmla="*/ 14 h 19"/>
                <a:gd name="T100" fmla="*/ 87 w 96"/>
                <a:gd name="T10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9">
                  <a:moveTo>
                    <a:pt x="10" y="0"/>
                  </a:moveTo>
                  <a:cubicBezTo>
                    <a:pt x="11" y="0"/>
                    <a:pt x="12" y="1"/>
                    <a:pt x="14" y="1"/>
                  </a:cubicBezTo>
                  <a:cubicBezTo>
                    <a:pt x="15" y="2"/>
                    <a:pt x="16" y="2"/>
                    <a:pt x="16" y="3"/>
                  </a:cubicBezTo>
                  <a:cubicBezTo>
                    <a:pt x="17" y="4"/>
                    <a:pt x="18" y="5"/>
                    <a:pt x="19" y="6"/>
                  </a:cubicBezTo>
                  <a:cubicBezTo>
                    <a:pt x="19" y="7"/>
                    <a:pt x="19" y="9"/>
                    <a:pt x="19" y="10"/>
                  </a:cubicBezTo>
                  <a:cubicBezTo>
                    <a:pt x="19" y="11"/>
                    <a:pt x="19" y="13"/>
                    <a:pt x="19" y="14"/>
                  </a:cubicBezTo>
                  <a:cubicBezTo>
                    <a:pt x="18" y="15"/>
                    <a:pt x="17" y="16"/>
                    <a:pt x="16" y="17"/>
                  </a:cubicBezTo>
                  <a:cubicBezTo>
                    <a:pt x="16" y="18"/>
                    <a:pt x="15" y="18"/>
                    <a:pt x="14" y="19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5" y="18"/>
                    <a:pt x="4" y="18"/>
                    <a:pt x="3" y="17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0" y="13"/>
                    <a:pt x="0" y="11"/>
                    <a:pt x="0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8" y="0"/>
                    <a:pt x="10" y="0"/>
                  </a:cubicBezTo>
                  <a:close/>
                  <a:moveTo>
                    <a:pt x="10" y="16"/>
                  </a:move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4" y="15"/>
                    <a:pt x="14" y="14"/>
                  </a:cubicBezTo>
                  <a:cubicBezTo>
                    <a:pt x="15" y="14"/>
                    <a:pt x="15" y="13"/>
                    <a:pt x="16" y="12"/>
                  </a:cubicBezTo>
                  <a:cubicBezTo>
                    <a:pt x="16" y="12"/>
                    <a:pt x="16" y="11"/>
                    <a:pt x="16" y="10"/>
                  </a:cubicBezTo>
                  <a:cubicBezTo>
                    <a:pt x="16" y="9"/>
                    <a:pt x="16" y="8"/>
                    <a:pt x="16" y="7"/>
                  </a:cubicBezTo>
                  <a:cubicBezTo>
                    <a:pt x="15" y="7"/>
                    <a:pt x="15" y="6"/>
                    <a:pt x="14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5"/>
                    <a:pt x="7" y="15"/>
                    <a:pt x="7" y="16"/>
                  </a:cubicBezTo>
                  <a:cubicBezTo>
                    <a:pt x="8" y="16"/>
                    <a:pt x="9" y="16"/>
                    <a:pt x="10" y="16"/>
                  </a:cubicBezTo>
                  <a:close/>
                  <a:moveTo>
                    <a:pt x="48" y="0"/>
                  </a:moveTo>
                  <a:cubicBezTo>
                    <a:pt x="50" y="0"/>
                    <a:pt x="51" y="1"/>
                    <a:pt x="52" y="1"/>
                  </a:cubicBezTo>
                  <a:cubicBezTo>
                    <a:pt x="53" y="2"/>
                    <a:pt x="54" y="2"/>
                    <a:pt x="55" y="3"/>
                  </a:cubicBezTo>
                  <a:cubicBezTo>
                    <a:pt x="56" y="4"/>
                    <a:pt x="56" y="5"/>
                    <a:pt x="57" y="6"/>
                  </a:cubicBezTo>
                  <a:cubicBezTo>
                    <a:pt x="57" y="7"/>
                    <a:pt x="58" y="9"/>
                    <a:pt x="58" y="10"/>
                  </a:cubicBezTo>
                  <a:cubicBezTo>
                    <a:pt x="58" y="11"/>
                    <a:pt x="57" y="13"/>
                    <a:pt x="57" y="14"/>
                  </a:cubicBezTo>
                  <a:cubicBezTo>
                    <a:pt x="56" y="15"/>
                    <a:pt x="56" y="16"/>
                    <a:pt x="55" y="17"/>
                  </a:cubicBezTo>
                  <a:cubicBezTo>
                    <a:pt x="54" y="18"/>
                    <a:pt x="53" y="18"/>
                    <a:pt x="52" y="19"/>
                  </a:cubicBezTo>
                  <a:cubicBezTo>
                    <a:pt x="51" y="19"/>
                    <a:pt x="50" y="19"/>
                    <a:pt x="48" y="19"/>
                  </a:cubicBezTo>
                  <a:cubicBezTo>
                    <a:pt x="47" y="19"/>
                    <a:pt x="46" y="19"/>
                    <a:pt x="44" y="19"/>
                  </a:cubicBezTo>
                  <a:cubicBezTo>
                    <a:pt x="43" y="18"/>
                    <a:pt x="42" y="18"/>
                    <a:pt x="41" y="17"/>
                  </a:cubicBezTo>
                  <a:cubicBezTo>
                    <a:pt x="41" y="16"/>
                    <a:pt x="40" y="15"/>
                    <a:pt x="39" y="14"/>
                  </a:cubicBezTo>
                  <a:cubicBezTo>
                    <a:pt x="39" y="13"/>
                    <a:pt x="39" y="11"/>
                    <a:pt x="39" y="10"/>
                  </a:cubicBezTo>
                  <a:cubicBezTo>
                    <a:pt x="39" y="9"/>
                    <a:pt x="39" y="7"/>
                    <a:pt x="39" y="6"/>
                  </a:cubicBezTo>
                  <a:cubicBezTo>
                    <a:pt x="40" y="5"/>
                    <a:pt x="41" y="4"/>
                    <a:pt x="41" y="3"/>
                  </a:cubicBezTo>
                  <a:cubicBezTo>
                    <a:pt x="42" y="2"/>
                    <a:pt x="43" y="2"/>
                    <a:pt x="44" y="1"/>
                  </a:cubicBezTo>
                  <a:cubicBezTo>
                    <a:pt x="46" y="1"/>
                    <a:pt x="47" y="0"/>
                    <a:pt x="48" y="0"/>
                  </a:cubicBezTo>
                  <a:close/>
                  <a:moveTo>
                    <a:pt x="48" y="16"/>
                  </a:moveTo>
                  <a:cubicBezTo>
                    <a:pt x="49" y="16"/>
                    <a:pt x="50" y="16"/>
                    <a:pt x="51" y="16"/>
                  </a:cubicBezTo>
                  <a:cubicBezTo>
                    <a:pt x="51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2"/>
                    <a:pt x="55" y="11"/>
                    <a:pt x="55" y="10"/>
                  </a:cubicBezTo>
                  <a:cubicBezTo>
                    <a:pt x="55" y="9"/>
                    <a:pt x="54" y="8"/>
                    <a:pt x="54" y="7"/>
                  </a:cubicBezTo>
                  <a:cubicBezTo>
                    <a:pt x="54" y="7"/>
                    <a:pt x="53" y="6"/>
                    <a:pt x="53" y="5"/>
                  </a:cubicBezTo>
                  <a:cubicBezTo>
                    <a:pt x="52" y="5"/>
                    <a:pt x="51" y="4"/>
                    <a:pt x="51" y="4"/>
                  </a:cubicBezTo>
                  <a:cubicBezTo>
                    <a:pt x="50" y="4"/>
                    <a:pt x="49" y="4"/>
                    <a:pt x="48" y="4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5" y="4"/>
                    <a:pt x="44" y="5"/>
                    <a:pt x="44" y="5"/>
                  </a:cubicBezTo>
                  <a:cubicBezTo>
                    <a:pt x="43" y="6"/>
                    <a:pt x="43" y="7"/>
                    <a:pt x="42" y="7"/>
                  </a:cubicBezTo>
                  <a:cubicBezTo>
                    <a:pt x="42" y="8"/>
                    <a:pt x="42" y="9"/>
                    <a:pt x="42" y="10"/>
                  </a:cubicBezTo>
                  <a:cubicBezTo>
                    <a:pt x="42" y="11"/>
                    <a:pt x="42" y="12"/>
                    <a:pt x="42" y="12"/>
                  </a:cubicBezTo>
                  <a:cubicBezTo>
                    <a:pt x="43" y="13"/>
                    <a:pt x="43" y="14"/>
                    <a:pt x="44" y="14"/>
                  </a:cubicBezTo>
                  <a:cubicBezTo>
                    <a:pt x="44" y="15"/>
                    <a:pt x="45" y="15"/>
                    <a:pt x="46" y="16"/>
                  </a:cubicBezTo>
                  <a:cubicBezTo>
                    <a:pt x="46" y="16"/>
                    <a:pt x="47" y="16"/>
                    <a:pt x="48" y="16"/>
                  </a:cubicBezTo>
                  <a:close/>
                  <a:moveTo>
                    <a:pt x="87" y="0"/>
                  </a:moveTo>
                  <a:cubicBezTo>
                    <a:pt x="88" y="0"/>
                    <a:pt x="89" y="1"/>
                    <a:pt x="90" y="1"/>
                  </a:cubicBezTo>
                  <a:cubicBezTo>
                    <a:pt x="91" y="2"/>
                    <a:pt x="92" y="2"/>
                    <a:pt x="93" y="3"/>
                  </a:cubicBezTo>
                  <a:cubicBezTo>
                    <a:pt x="94" y="4"/>
                    <a:pt x="95" y="5"/>
                    <a:pt x="95" y="6"/>
                  </a:cubicBezTo>
                  <a:cubicBezTo>
                    <a:pt x="96" y="7"/>
                    <a:pt x="96" y="9"/>
                    <a:pt x="96" y="10"/>
                  </a:cubicBezTo>
                  <a:cubicBezTo>
                    <a:pt x="96" y="11"/>
                    <a:pt x="96" y="13"/>
                    <a:pt x="95" y="14"/>
                  </a:cubicBezTo>
                  <a:cubicBezTo>
                    <a:pt x="95" y="15"/>
                    <a:pt x="94" y="16"/>
                    <a:pt x="93" y="17"/>
                  </a:cubicBezTo>
                  <a:cubicBezTo>
                    <a:pt x="92" y="18"/>
                    <a:pt x="91" y="18"/>
                    <a:pt x="90" y="19"/>
                  </a:cubicBezTo>
                  <a:cubicBezTo>
                    <a:pt x="89" y="19"/>
                    <a:pt x="88" y="19"/>
                    <a:pt x="87" y="19"/>
                  </a:cubicBezTo>
                  <a:cubicBezTo>
                    <a:pt x="85" y="19"/>
                    <a:pt x="84" y="19"/>
                    <a:pt x="83" y="19"/>
                  </a:cubicBezTo>
                  <a:cubicBezTo>
                    <a:pt x="82" y="18"/>
                    <a:pt x="81" y="18"/>
                    <a:pt x="80" y="17"/>
                  </a:cubicBezTo>
                  <a:cubicBezTo>
                    <a:pt x="79" y="16"/>
                    <a:pt x="78" y="15"/>
                    <a:pt x="78" y="14"/>
                  </a:cubicBezTo>
                  <a:cubicBezTo>
                    <a:pt x="77" y="13"/>
                    <a:pt x="77" y="11"/>
                    <a:pt x="77" y="10"/>
                  </a:cubicBezTo>
                  <a:cubicBezTo>
                    <a:pt x="77" y="9"/>
                    <a:pt x="77" y="7"/>
                    <a:pt x="78" y="6"/>
                  </a:cubicBezTo>
                  <a:cubicBezTo>
                    <a:pt x="78" y="5"/>
                    <a:pt x="79" y="4"/>
                    <a:pt x="80" y="3"/>
                  </a:cubicBezTo>
                  <a:cubicBezTo>
                    <a:pt x="81" y="2"/>
                    <a:pt x="82" y="2"/>
                    <a:pt x="83" y="1"/>
                  </a:cubicBezTo>
                  <a:cubicBezTo>
                    <a:pt x="84" y="1"/>
                    <a:pt x="85" y="0"/>
                    <a:pt x="87" y="0"/>
                  </a:cubicBezTo>
                  <a:close/>
                  <a:moveTo>
                    <a:pt x="87" y="16"/>
                  </a:moveTo>
                  <a:cubicBezTo>
                    <a:pt x="87" y="16"/>
                    <a:pt x="88" y="16"/>
                    <a:pt x="89" y="16"/>
                  </a:cubicBezTo>
                  <a:cubicBezTo>
                    <a:pt x="90" y="15"/>
                    <a:pt x="90" y="15"/>
                    <a:pt x="91" y="14"/>
                  </a:cubicBezTo>
                  <a:cubicBezTo>
                    <a:pt x="92" y="14"/>
                    <a:pt x="92" y="13"/>
                    <a:pt x="92" y="12"/>
                  </a:cubicBezTo>
                  <a:cubicBezTo>
                    <a:pt x="93" y="12"/>
                    <a:pt x="93" y="11"/>
                    <a:pt x="93" y="10"/>
                  </a:cubicBezTo>
                  <a:cubicBezTo>
                    <a:pt x="93" y="9"/>
                    <a:pt x="93" y="8"/>
                    <a:pt x="92" y="7"/>
                  </a:cubicBezTo>
                  <a:cubicBezTo>
                    <a:pt x="92" y="7"/>
                    <a:pt x="92" y="6"/>
                    <a:pt x="91" y="5"/>
                  </a:cubicBezTo>
                  <a:cubicBezTo>
                    <a:pt x="90" y="5"/>
                    <a:pt x="90" y="4"/>
                    <a:pt x="89" y="4"/>
                  </a:cubicBezTo>
                  <a:cubicBezTo>
                    <a:pt x="88" y="4"/>
                    <a:pt x="87" y="4"/>
                    <a:pt x="87" y="4"/>
                  </a:cubicBezTo>
                  <a:cubicBezTo>
                    <a:pt x="86" y="4"/>
                    <a:pt x="85" y="4"/>
                    <a:pt x="84" y="4"/>
                  </a:cubicBezTo>
                  <a:cubicBezTo>
                    <a:pt x="83" y="4"/>
                    <a:pt x="83" y="5"/>
                    <a:pt x="82" y="5"/>
                  </a:cubicBezTo>
                  <a:cubicBezTo>
                    <a:pt x="81" y="6"/>
                    <a:pt x="81" y="7"/>
                    <a:pt x="81" y="7"/>
                  </a:cubicBezTo>
                  <a:cubicBezTo>
                    <a:pt x="80" y="8"/>
                    <a:pt x="80" y="9"/>
                    <a:pt x="80" y="10"/>
                  </a:cubicBezTo>
                  <a:cubicBezTo>
                    <a:pt x="80" y="11"/>
                    <a:pt x="80" y="12"/>
                    <a:pt x="81" y="12"/>
                  </a:cubicBezTo>
                  <a:cubicBezTo>
                    <a:pt x="81" y="13"/>
                    <a:pt x="81" y="14"/>
                    <a:pt x="82" y="14"/>
                  </a:cubicBezTo>
                  <a:cubicBezTo>
                    <a:pt x="83" y="15"/>
                    <a:pt x="83" y="15"/>
                    <a:pt x="84" y="16"/>
                  </a:cubicBezTo>
                  <a:cubicBezTo>
                    <a:pt x="85" y="16"/>
                    <a:pt x="86" y="16"/>
                    <a:pt x="87" y="16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Freeform 56"/>
            <p:cNvSpPr>
              <a:spLocks noEditPoints="1"/>
            </p:cNvSpPr>
            <p:nvPr/>
          </p:nvSpPr>
          <p:spPr bwMode="auto">
            <a:xfrm>
              <a:off x="5228183" y="2512208"/>
              <a:ext cx="180975" cy="360363"/>
            </a:xfrm>
            <a:custGeom>
              <a:avLst/>
              <a:gdLst>
                <a:gd name="T0" fmla="*/ 35 w 48"/>
                <a:gd name="T1" fmla="*/ 28 h 96"/>
                <a:gd name="T2" fmla="*/ 46 w 48"/>
                <a:gd name="T3" fmla="*/ 40 h 96"/>
                <a:gd name="T4" fmla="*/ 48 w 48"/>
                <a:gd name="T5" fmla="*/ 73 h 96"/>
                <a:gd name="T6" fmla="*/ 41 w 48"/>
                <a:gd name="T7" fmla="*/ 89 h 96"/>
                <a:gd name="T8" fmla="*/ 24 w 48"/>
                <a:gd name="T9" fmla="*/ 96 h 96"/>
                <a:gd name="T10" fmla="*/ 7 w 48"/>
                <a:gd name="T11" fmla="*/ 89 h 96"/>
                <a:gd name="T12" fmla="*/ 0 w 48"/>
                <a:gd name="T13" fmla="*/ 73 h 96"/>
                <a:gd name="T14" fmla="*/ 2 w 48"/>
                <a:gd name="T15" fmla="*/ 40 h 96"/>
                <a:gd name="T16" fmla="*/ 14 w 48"/>
                <a:gd name="T17" fmla="*/ 28 h 96"/>
                <a:gd name="T18" fmla="*/ 22 w 48"/>
                <a:gd name="T19" fmla="*/ 21 h 96"/>
                <a:gd name="T20" fmla="*/ 25 w 48"/>
                <a:gd name="T21" fmla="*/ 16 h 96"/>
                <a:gd name="T22" fmla="*/ 30 w 48"/>
                <a:gd name="T23" fmla="*/ 13 h 96"/>
                <a:gd name="T24" fmla="*/ 35 w 48"/>
                <a:gd name="T25" fmla="*/ 8 h 96"/>
                <a:gd name="T26" fmla="*/ 39 w 48"/>
                <a:gd name="T27" fmla="*/ 0 h 96"/>
                <a:gd name="T28" fmla="*/ 38 w 48"/>
                <a:gd name="T29" fmla="*/ 10 h 96"/>
                <a:gd name="T30" fmla="*/ 34 w 48"/>
                <a:gd name="T31" fmla="*/ 14 h 96"/>
                <a:gd name="T32" fmla="*/ 28 w 48"/>
                <a:gd name="T33" fmla="*/ 18 h 96"/>
                <a:gd name="T34" fmla="*/ 26 w 48"/>
                <a:gd name="T35" fmla="*/ 26 h 96"/>
                <a:gd name="T36" fmla="*/ 3 w 48"/>
                <a:gd name="T37" fmla="*/ 51 h 96"/>
                <a:gd name="T38" fmla="*/ 22 w 48"/>
                <a:gd name="T39" fmla="*/ 29 h 96"/>
                <a:gd name="T40" fmla="*/ 9 w 48"/>
                <a:gd name="T41" fmla="*/ 35 h 96"/>
                <a:gd name="T42" fmla="*/ 3 w 48"/>
                <a:gd name="T43" fmla="*/ 49 h 96"/>
                <a:gd name="T44" fmla="*/ 32 w 48"/>
                <a:gd name="T45" fmla="*/ 91 h 96"/>
                <a:gd name="T46" fmla="*/ 43 w 48"/>
                <a:gd name="T47" fmla="*/ 80 h 96"/>
                <a:gd name="T48" fmla="*/ 45 w 48"/>
                <a:gd name="T49" fmla="*/ 54 h 96"/>
                <a:gd name="T50" fmla="*/ 3 w 48"/>
                <a:gd name="T51" fmla="*/ 73 h 96"/>
                <a:gd name="T52" fmla="*/ 10 w 48"/>
                <a:gd name="T53" fmla="*/ 87 h 96"/>
                <a:gd name="T54" fmla="*/ 24 w 48"/>
                <a:gd name="T55" fmla="*/ 93 h 96"/>
                <a:gd name="T56" fmla="*/ 43 w 48"/>
                <a:gd name="T57" fmla="*/ 41 h 96"/>
                <a:gd name="T58" fmla="*/ 33 w 48"/>
                <a:gd name="T59" fmla="*/ 31 h 96"/>
                <a:gd name="T60" fmla="*/ 26 w 48"/>
                <a:gd name="T61" fmla="*/ 51 h 96"/>
                <a:gd name="T62" fmla="*/ 45 w 48"/>
                <a:gd name="T63" fmla="*/ 4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96">
                  <a:moveTo>
                    <a:pt x="26" y="26"/>
                  </a:moveTo>
                  <a:cubicBezTo>
                    <a:pt x="29" y="26"/>
                    <a:pt x="32" y="27"/>
                    <a:pt x="35" y="28"/>
                  </a:cubicBezTo>
                  <a:cubicBezTo>
                    <a:pt x="37" y="29"/>
                    <a:pt x="40" y="31"/>
                    <a:pt x="42" y="33"/>
                  </a:cubicBezTo>
                  <a:cubicBezTo>
                    <a:pt x="44" y="35"/>
                    <a:pt x="45" y="37"/>
                    <a:pt x="46" y="40"/>
                  </a:cubicBezTo>
                  <a:cubicBezTo>
                    <a:pt x="48" y="43"/>
                    <a:pt x="48" y="46"/>
                    <a:pt x="48" y="49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6"/>
                    <a:pt x="48" y="79"/>
                    <a:pt x="46" y="82"/>
                  </a:cubicBezTo>
                  <a:cubicBezTo>
                    <a:pt x="45" y="85"/>
                    <a:pt x="43" y="87"/>
                    <a:pt x="41" y="89"/>
                  </a:cubicBezTo>
                  <a:cubicBezTo>
                    <a:pt x="39" y="91"/>
                    <a:pt x="36" y="93"/>
                    <a:pt x="33" y="94"/>
                  </a:cubicBezTo>
                  <a:cubicBezTo>
                    <a:pt x="30" y="95"/>
                    <a:pt x="27" y="96"/>
                    <a:pt x="24" y="96"/>
                  </a:cubicBezTo>
                  <a:cubicBezTo>
                    <a:pt x="21" y="96"/>
                    <a:pt x="18" y="95"/>
                    <a:pt x="15" y="94"/>
                  </a:cubicBezTo>
                  <a:cubicBezTo>
                    <a:pt x="12" y="93"/>
                    <a:pt x="9" y="91"/>
                    <a:pt x="7" y="89"/>
                  </a:cubicBezTo>
                  <a:cubicBezTo>
                    <a:pt x="5" y="87"/>
                    <a:pt x="3" y="85"/>
                    <a:pt x="2" y="82"/>
                  </a:cubicBezTo>
                  <a:cubicBezTo>
                    <a:pt x="1" y="79"/>
                    <a:pt x="0" y="76"/>
                    <a:pt x="0" y="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6"/>
                    <a:pt x="1" y="43"/>
                    <a:pt x="2" y="40"/>
                  </a:cubicBezTo>
                  <a:cubicBezTo>
                    <a:pt x="3" y="37"/>
                    <a:pt x="5" y="35"/>
                    <a:pt x="7" y="33"/>
                  </a:cubicBezTo>
                  <a:cubicBezTo>
                    <a:pt x="9" y="31"/>
                    <a:pt x="11" y="29"/>
                    <a:pt x="14" y="28"/>
                  </a:cubicBezTo>
                  <a:cubicBezTo>
                    <a:pt x="16" y="27"/>
                    <a:pt x="19" y="26"/>
                    <a:pt x="22" y="26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3" y="19"/>
                    <a:pt x="23" y="18"/>
                  </a:cubicBezTo>
                  <a:cubicBezTo>
                    <a:pt x="24" y="18"/>
                    <a:pt x="24" y="17"/>
                    <a:pt x="25" y="16"/>
                  </a:cubicBezTo>
                  <a:cubicBezTo>
                    <a:pt x="25" y="16"/>
                    <a:pt x="26" y="15"/>
                    <a:pt x="27" y="15"/>
                  </a:cubicBezTo>
                  <a:cubicBezTo>
                    <a:pt x="28" y="14"/>
                    <a:pt x="29" y="14"/>
                    <a:pt x="30" y="13"/>
                  </a:cubicBezTo>
                  <a:cubicBezTo>
                    <a:pt x="31" y="12"/>
                    <a:pt x="32" y="11"/>
                    <a:pt x="33" y="10"/>
                  </a:cubicBezTo>
                  <a:cubicBezTo>
                    <a:pt x="35" y="10"/>
                    <a:pt x="35" y="9"/>
                    <a:pt x="35" y="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9"/>
                    <a:pt x="38" y="9"/>
                    <a:pt x="38" y="10"/>
                  </a:cubicBezTo>
                  <a:cubicBezTo>
                    <a:pt x="37" y="11"/>
                    <a:pt x="37" y="12"/>
                    <a:pt x="36" y="12"/>
                  </a:cubicBezTo>
                  <a:cubicBezTo>
                    <a:pt x="36" y="13"/>
                    <a:pt x="35" y="13"/>
                    <a:pt x="34" y="14"/>
                  </a:cubicBezTo>
                  <a:cubicBezTo>
                    <a:pt x="33" y="15"/>
                    <a:pt x="32" y="15"/>
                    <a:pt x="31" y="16"/>
                  </a:cubicBezTo>
                  <a:cubicBezTo>
                    <a:pt x="30" y="16"/>
                    <a:pt x="29" y="17"/>
                    <a:pt x="28" y="18"/>
                  </a:cubicBezTo>
                  <a:cubicBezTo>
                    <a:pt x="26" y="19"/>
                    <a:pt x="26" y="20"/>
                    <a:pt x="26" y="21"/>
                  </a:cubicBezTo>
                  <a:lnTo>
                    <a:pt x="26" y="26"/>
                  </a:lnTo>
                  <a:close/>
                  <a:moveTo>
                    <a:pt x="3" y="49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9"/>
                    <a:pt x="17" y="30"/>
                    <a:pt x="15" y="31"/>
                  </a:cubicBezTo>
                  <a:cubicBezTo>
                    <a:pt x="13" y="32"/>
                    <a:pt x="11" y="33"/>
                    <a:pt x="9" y="35"/>
                  </a:cubicBezTo>
                  <a:cubicBezTo>
                    <a:pt x="7" y="37"/>
                    <a:pt x="6" y="39"/>
                    <a:pt x="5" y="41"/>
                  </a:cubicBezTo>
                  <a:cubicBezTo>
                    <a:pt x="4" y="44"/>
                    <a:pt x="3" y="46"/>
                    <a:pt x="3" y="49"/>
                  </a:cubicBezTo>
                  <a:close/>
                  <a:moveTo>
                    <a:pt x="24" y="93"/>
                  </a:moveTo>
                  <a:cubicBezTo>
                    <a:pt x="27" y="93"/>
                    <a:pt x="30" y="92"/>
                    <a:pt x="32" y="91"/>
                  </a:cubicBezTo>
                  <a:cubicBezTo>
                    <a:pt x="35" y="90"/>
                    <a:pt x="37" y="89"/>
                    <a:pt x="39" y="87"/>
                  </a:cubicBezTo>
                  <a:cubicBezTo>
                    <a:pt x="41" y="85"/>
                    <a:pt x="42" y="83"/>
                    <a:pt x="43" y="80"/>
                  </a:cubicBezTo>
                  <a:cubicBezTo>
                    <a:pt x="44" y="78"/>
                    <a:pt x="45" y="75"/>
                    <a:pt x="45" y="73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5"/>
                    <a:pt x="4" y="78"/>
                    <a:pt x="5" y="80"/>
                  </a:cubicBezTo>
                  <a:cubicBezTo>
                    <a:pt x="6" y="83"/>
                    <a:pt x="8" y="85"/>
                    <a:pt x="10" y="87"/>
                  </a:cubicBezTo>
                  <a:cubicBezTo>
                    <a:pt x="11" y="89"/>
                    <a:pt x="14" y="90"/>
                    <a:pt x="16" y="91"/>
                  </a:cubicBezTo>
                  <a:cubicBezTo>
                    <a:pt x="19" y="92"/>
                    <a:pt x="21" y="93"/>
                    <a:pt x="24" y="93"/>
                  </a:cubicBezTo>
                  <a:close/>
                  <a:moveTo>
                    <a:pt x="45" y="49"/>
                  </a:moveTo>
                  <a:cubicBezTo>
                    <a:pt x="45" y="46"/>
                    <a:pt x="44" y="44"/>
                    <a:pt x="43" y="41"/>
                  </a:cubicBezTo>
                  <a:cubicBezTo>
                    <a:pt x="42" y="39"/>
                    <a:pt x="41" y="37"/>
                    <a:pt x="39" y="35"/>
                  </a:cubicBezTo>
                  <a:cubicBezTo>
                    <a:pt x="38" y="33"/>
                    <a:pt x="36" y="32"/>
                    <a:pt x="33" y="31"/>
                  </a:cubicBezTo>
                  <a:cubicBezTo>
                    <a:pt x="31" y="30"/>
                    <a:pt x="28" y="29"/>
                    <a:pt x="26" y="2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45" y="51"/>
                    <a:pt x="45" y="51"/>
                    <a:pt x="45" y="51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Freeform 57"/>
            <p:cNvSpPr>
              <a:spLocks noEditPoints="1"/>
            </p:cNvSpPr>
            <p:nvPr/>
          </p:nvSpPr>
          <p:spPr bwMode="auto">
            <a:xfrm>
              <a:off x="5717133" y="2528083"/>
              <a:ext cx="288925" cy="330200"/>
            </a:xfrm>
            <a:custGeom>
              <a:avLst/>
              <a:gdLst>
                <a:gd name="T0" fmla="*/ 77 w 77"/>
                <a:gd name="T1" fmla="*/ 56 h 88"/>
                <a:gd name="T2" fmla="*/ 77 w 77"/>
                <a:gd name="T3" fmla="*/ 56 h 88"/>
                <a:gd name="T4" fmla="*/ 72 w 77"/>
                <a:gd name="T5" fmla="*/ 66 h 88"/>
                <a:gd name="T6" fmla="*/ 63 w 77"/>
                <a:gd name="T7" fmla="*/ 70 h 88"/>
                <a:gd name="T8" fmla="*/ 53 w 77"/>
                <a:gd name="T9" fmla="*/ 66 h 88"/>
                <a:gd name="T10" fmla="*/ 49 w 77"/>
                <a:gd name="T11" fmla="*/ 56 h 88"/>
                <a:gd name="T12" fmla="*/ 53 w 77"/>
                <a:gd name="T13" fmla="*/ 47 h 88"/>
                <a:gd name="T14" fmla="*/ 63 w 77"/>
                <a:gd name="T15" fmla="*/ 43 h 88"/>
                <a:gd name="T16" fmla="*/ 69 w 77"/>
                <a:gd name="T17" fmla="*/ 44 h 88"/>
                <a:gd name="T18" fmla="*/ 73 w 77"/>
                <a:gd name="T19" fmla="*/ 48 h 88"/>
                <a:gd name="T20" fmla="*/ 27 w 77"/>
                <a:gd name="T21" fmla="*/ 21 h 88"/>
                <a:gd name="T22" fmla="*/ 26 w 77"/>
                <a:gd name="T23" fmla="*/ 79 h 88"/>
                <a:gd name="T24" fmla="*/ 19 w 77"/>
                <a:gd name="T25" fmla="*/ 87 h 88"/>
                <a:gd name="T26" fmla="*/ 8 w 77"/>
                <a:gd name="T27" fmla="*/ 86 h 88"/>
                <a:gd name="T28" fmla="*/ 1 w 77"/>
                <a:gd name="T29" fmla="*/ 79 h 88"/>
                <a:gd name="T30" fmla="*/ 1 w 77"/>
                <a:gd name="T31" fmla="*/ 69 h 88"/>
                <a:gd name="T32" fmla="*/ 8 w 77"/>
                <a:gd name="T33" fmla="*/ 61 h 88"/>
                <a:gd name="T34" fmla="*/ 16 w 77"/>
                <a:gd name="T35" fmla="*/ 61 h 88"/>
                <a:gd name="T36" fmla="*/ 22 w 77"/>
                <a:gd name="T37" fmla="*/ 63 h 88"/>
                <a:gd name="T38" fmla="*/ 24 w 77"/>
                <a:gd name="T39" fmla="*/ 19 h 88"/>
                <a:gd name="T40" fmla="*/ 13 w 77"/>
                <a:gd name="T41" fmla="*/ 84 h 88"/>
                <a:gd name="T42" fmla="*/ 21 w 77"/>
                <a:gd name="T43" fmla="*/ 81 h 88"/>
                <a:gd name="T44" fmla="*/ 24 w 77"/>
                <a:gd name="T45" fmla="*/ 74 h 88"/>
                <a:gd name="T46" fmla="*/ 21 w 77"/>
                <a:gd name="T47" fmla="*/ 67 h 88"/>
                <a:gd name="T48" fmla="*/ 13 w 77"/>
                <a:gd name="T49" fmla="*/ 64 h 88"/>
                <a:gd name="T50" fmla="*/ 6 w 77"/>
                <a:gd name="T51" fmla="*/ 67 h 88"/>
                <a:gd name="T52" fmla="*/ 3 w 77"/>
                <a:gd name="T53" fmla="*/ 74 h 88"/>
                <a:gd name="T54" fmla="*/ 6 w 77"/>
                <a:gd name="T55" fmla="*/ 81 h 88"/>
                <a:gd name="T56" fmla="*/ 13 w 77"/>
                <a:gd name="T57" fmla="*/ 84 h 88"/>
                <a:gd name="T58" fmla="*/ 67 w 77"/>
                <a:gd name="T59" fmla="*/ 66 h 88"/>
                <a:gd name="T60" fmla="*/ 73 w 77"/>
                <a:gd name="T61" fmla="*/ 60 h 88"/>
                <a:gd name="T62" fmla="*/ 73 w 77"/>
                <a:gd name="T63" fmla="*/ 52 h 88"/>
                <a:gd name="T64" fmla="*/ 67 w 77"/>
                <a:gd name="T65" fmla="*/ 47 h 88"/>
                <a:gd name="T66" fmla="*/ 59 w 77"/>
                <a:gd name="T67" fmla="*/ 47 h 88"/>
                <a:gd name="T68" fmla="*/ 53 w 77"/>
                <a:gd name="T69" fmla="*/ 52 h 88"/>
                <a:gd name="T70" fmla="*/ 53 w 77"/>
                <a:gd name="T71" fmla="*/ 60 h 88"/>
                <a:gd name="T72" fmla="*/ 59 w 77"/>
                <a:gd name="T73" fmla="*/ 6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88">
                  <a:moveTo>
                    <a:pt x="77" y="0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8"/>
                    <a:pt x="76" y="60"/>
                    <a:pt x="75" y="62"/>
                  </a:cubicBezTo>
                  <a:cubicBezTo>
                    <a:pt x="75" y="63"/>
                    <a:pt x="74" y="65"/>
                    <a:pt x="72" y="66"/>
                  </a:cubicBezTo>
                  <a:cubicBezTo>
                    <a:pt x="71" y="67"/>
                    <a:pt x="70" y="68"/>
                    <a:pt x="68" y="69"/>
                  </a:cubicBezTo>
                  <a:cubicBezTo>
                    <a:pt x="67" y="70"/>
                    <a:pt x="65" y="70"/>
                    <a:pt x="63" y="70"/>
                  </a:cubicBezTo>
                  <a:cubicBezTo>
                    <a:pt x="61" y="70"/>
                    <a:pt x="59" y="70"/>
                    <a:pt x="58" y="69"/>
                  </a:cubicBezTo>
                  <a:cubicBezTo>
                    <a:pt x="56" y="68"/>
                    <a:pt x="55" y="67"/>
                    <a:pt x="53" y="66"/>
                  </a:cubicBezTo>
                  <a:cubicBezTo>
                    <a:pt x="52" y="65"/>
                    <a:pt x="51" y="63"/>
                    <a:pt x="50" y="62"/>
                  </a:cubicBezTo>
                  <a:cubicBezTo>
                    <a:pt x="50" y="60"/>
                    <a:pt x="49" y="58"/>
                    <a:pt x="49" y="56"/>
                  </a:cubicBezTo>
                  <a:cubicBezTo>
                    <a:pt x="49" y="54"/>
                    <a:pt x="50" y="53"/>
                    <a:pt x="50" y="51"/>
                  </a:cubicBezTo>
                  <a:cubicBezTo>
                    <a:pt x="51" y="49"/>
                    <a:pt x="52" y="48"/>
                    <a:pt x="53" y="47"/>
                  </a:cubicBezTo>
                  <a:cubicBezTo>
                    <a:pt x="55" y="45"/>
                    <a:pt x="56" y="44"/>
                    <a:pt x="58" y="44"/>
                  </a:cubicBezTo>
                  <a:cubicBezTo>
                    <a:pt x="59" y="43"/>
                    <a:pt x="61" y="43"/>
                    <a:pt x="63" y="43"/>
                  </a:cubicBezTo>
                  <a:cubicBezTo>
                    <a:pt x="64" y="43"/>
                    <a:pt x="65" y="43"/>
                    <a:pt x="66" y="43"/>
                  </a:cubicBezTo>
                  <a:cubicBezTo>
                    <a:pt x="67" y="43"/>
                    <a:pt x="68" y="44"/>
                    <a:pt x="69" y="44"/>
                  </a:cubicBezTo>
                  <a:cubicBezTo>
                    <a:pt x="70" y="44"/>
                    <a:pt x="70" y="45"/>
                    <a:pt x="71" y="46"/>
                  </a:cubicBezTo>
                  <a:cubicBezTo>
                    <a:pt x="72" y="46"/>
                    <a:pt x="73" y="47"/>
                    <a:pt x="73" y="4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6"/>
                    <a:pt x="27" y="78"/>
                    <a:pt x="26" y="79"/>
                  </a:cubicBezTo>
                  <a:cubicBezTo>
                    <a:pt x="25" y="81"/>
                    <a:pt x="24" y="82"/>
                    <a:pt x="23" y="84"/>
                  </a:cubicBezTo>
                  <a:cubicBezTo>
                    <a:pt x="22" y="85"/>
                    <a:pt x="20" y="86"/>
                    <a:pt x="19" y="87"/>
                  </a:cubicBezTo>
                  <a:cubicBezTo>
                    <a:pt x="17" y="87"/>
                    <a:pt x="15" y="88"/>
                    <a:pt x="13" y="88"/>
                  </a:cubicBezTo>
                  <a:cubicBezTo>
                    <a:pt x="12" y="88"/>
                    <a:pt x="10" y="87"/>
                    <a:pt x="8" y="86"/>
                  </a:cubicBezTo>
                  <a:cubicBezTo>
                    <a:pt x="6" y="86"/>
                    <a:pt x="5" y="85"/>
                    <a:pt x="4" y="83"/>
                  </a:cubicBezTo>
                  <a:cubicBezTo>
                    <a:pt x="3" y="82"/>
                    <a:pt x="2" y="81"/>
                    <a:pt x="1" y="79"/>
                  </a:cubicBez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70"/>
                    <a:pt x="1" y="69"/>
                  </a:cubicBezTo>
                  <a:cubicBezTo>
                    <a:pt x="2" y="67"/>
                    <a:pt x="3" y="66"/>
                    <a:pt x="4" y="64"/>
                  </a:cubicBezTo>
                  <a:cubicBezTo>
                    <a:pt x="5" y="63"/>
                    <a:pt x="6" y="62"/>
                    <a:pt x="8" y="61"/>
                  </a:cubicBezTo>
                  <a:cubicBezTo>
                    <a:pt x="10" y="61"/>
                    <a:pt x="12" y="60"/>
                    <a:pt x="13" y="60"/>
                  </a:cubicBezTo>
                  <a:cubicBezTo>
                    <a:pt x="14" y="60"/>
                    <a:pt x="15" y="60"/>
                    <a:pt x="16" y="61"/>
                  </a:cubicBezTo>
                  <a:cubicBezTo>
                    <a:pt x="17" y="61"/>
                    <a:pt x="18" y="61"/>
                    <a:pt x="19" y="62"/>
                  </a:cubicBezTo>
                  <a:cubicBezTo>
                    <a:pt x="20" y="62"/>
                    <a:pt x="21" y="63"/>
                    <a:pt x="22" y="63"/>
                  </a:cubicBezTo>
                  <a:cubicBezTo>
                    <a:pt x="22" y="64"/>
                    <a:pt x="23" y="65"/>
                    <a:pt x="24" y="65"/>
                  </a:cubicBezTo>
                  <a:cubicBezTo>
                    <a:pt x="24" y="19"/>
                    <a:pt x="24" y="19"/>
                    <a:pt x="24" y="19"/>
                  </a:cubicBezTo>
                  <a:lnTo>
                    <a:pt x="77" y="0"/>
                  </a:lnTo>
                  <a:close/>
                  <a:moveTo>
                    <a:pt x="13" y="84"/>
                  </a:moveTo>
                  <a:cubicBezTo>
                    <a:pt x="15" y="84"/>
                    <a:pt x="16" y="84"/>
                    <a:pt x="17" y="84"/>
                  </a:cubicBezTo>
                  <a:cubicBezTo>
                    <a:pt x="19" y="83"/>
                    <a:pt x="20" y="82"/>
                    <a:pt x="21" y="81"/>
                  </a:cubicBezTo>
                  <a:cubicBezTo>
                    <a:pt x="22" y="80"/>
                    <a:pt x="22" y="79"/>
                    <a:pt x="23" y="78"/>
                  </a:cubicBezTo>
                  <a:cubicBezTo>
                    <a:pt x="23" y="77"/>
                    <a:pt x="24" y="75"/>
                    <a:pt x="24" y="74"/>
                  </a:cubicBezTo>
                  <a:cubicBezTo>
                    <a:pt x="24" y="73"/>
                    <a:pt x="23" y="71"/>
                    <a:pt x="23" y="70"/>
                  </a:cubicBezTo>
                  <a:cubicBezTo>
                    <a:pt x="22" y="69"/>
                    <a:pt x="22" y="68"/>
                    <a:pt x="21" y="67"/>
                  </a:cubicBezTo>
                  <a:cubicBezTo>
                    <a:pt x="20" y="66"/>
                    <a:pt x="19" y="65"/>
                    <a:pt x="17" y="64"/>
                  </a:cubicBezTo>
                  <a:cubicBezTo>
                    <a:pt x="16" y="64"/>
                    <a:pt x="15" y="64"/>
                    <a:pt x="13" y="64"/>
                  </a:cubicBezTo>
                  <a:cubicBezTo>
                    <a:pt x="12" y="64"/>
                    <a:pt x="11" y="64"/>
                    <a:pt x="9" y="64"/>
                  </a:cubicBezTo>
                  <a:cubicBezTo>
                    <a:pt x="8" y="65"/>
                    <a:pt x="7" y="66"/>
                    <a:pt x="6" y="67"/>
                  </a:cubicBezTo>
                  <a:cubicBezTo>
                    <a:pt x="5" y="68"/>
                    <a:pt x="4" y="69"/>
                    <a:pt x="4" y="70"/>
                  </a:cubicBezTo>
                  <a:cubicBezTo>
                    <a:pt x="3" y="71"/>
                    <a:pt x="3" y="73"/>
                    <a:pt x="3" y="74"/>
                  </a:cubicBezTo>
                  <a:cubicBezTo>
                    <a:pt x="3" y="75"/>
                    <a:pt x="3" y="77"/>
                    <a:pt x="4" y="78"/>
                  </a:cubicBezTo>
                  <a:cubicBezTo>
                    <a:pt x="4" y="79"/>
                    <a:pt x="5" y="80"/>
                    <a:pt x="6" y="81"/>
                  </a:cubicBezTo>
                  <a:cubicBezTo>
                    <a:pt x="7" y="82"/>
                    <a:pt x="8" y="83"/>
                    <a:pt x="9" y="84"/>
                  </a:cubicBezTo>
                  <a:cubicBezTo>
                    <a:pt x="11" y="84"/>
                    <a:pt x="12" y="84"/>
                    <a:pt x="13" y="84"/>
                  </a:cubicBezTo>
                  <a:close/>
                  <a:moveTo>
                    <a:pt x="63" y="67"/>
                  </a:moveTo>
                  <a:cubicBezTo>
                    <a:pt x="64" y="67"/>
                    <a:pt x="66" y="66"/>
                    <a:pt x="67" y="66"/>
                  </a:cubicBezTo>
                  <a:cubicBezTo>
                    <a:pt x="68" y="65"/>
                    <a:pt x="69" y="65"/>
                    <a:pt x="70" y="64"/>
                  </a:cubicBezTo>
                  <a:cubicBezTo>
                    <a:pt x="71" y="63"/>
                    <a:pt x="72" y="62"/>
                    <a:pt x="73" y="60"/>
                  </a:cubicBezTo>
                  <a:cubicBezTo>
                    <a:pt x="73" y="59"/>
                    <a:pt x="73" y="58"/>
                    <a:pt x="73" y="56"/>
                  </a:cubicBezTo>
                  <a:cubicBezTo>
                    <a:pt x="73" y="55"/>
                    <a:pt x="73" y="54"/>
                    <a:pt x="73" y="52"/>
                  </a:cubicBezTo>
                  <a:cubicBezTo>
                    <a:pt x="72" y="51"/>
                    <a:pt x="71" y="50"/>
                    <a:pt x="70" y="49"/>
                  </a:cubicBezTo>
                  <a:cubicBezTo>
                    <a:pt x="69" y="48"/>
                    <a:pt x="68" y="47"/>
                    <a:pt x="67" y="47"/>
                  </a:cubicBezTo>
                  <a:cubicBezTo>
                    <a:pt x="66" y="46"/>
                    <a:pt x="64" y="46"/>
                    <a:pt x="63" y="46"/>
                  </a:cubicBezTo>
                  <a:cubicBezTo>
                    <a:pt x="62" y="46"/>
                    <a:pt x="60" y="46"/>
                    <a:pt x="59" y="47"/>
                  </a:cubicBezTo>
                  <a:cubicBezTo>
                    <a:pt x="58" y="47"/>
                    <a:pt x="57" y="48"/>
                    <a:pt x="56" y="49"/>
                  </a:cubicBezTo>
                  <a:cubicBezTo>
                    <a:pt x="55" y="50"/>
                    <a:pt x="54" y="51"/>
                    <a:pt x="53" y="52"/>
                  </a:cubicBezTo>
                  <a:cubicBezTo>
                    <a:pt x="53" y="54"/>
                    <a:pt x="53" y="55"/>
                    <a:pt x="53" y="56"/>
                  </a:cubicBezTo>
                  <a:cubicBezTo>
                    <a:pt x="53" y="58"/>
                    <a:pt x="53" y="59"/>
                    <a:pt x="53" y="60"/>
                  </a:cubicBezTo>
                  <a:cubicBezTo>
                    <a:pt x="54" y="62"/>
                    <a:pt x="55" y="63"/>
                    <a:pt x="56" y="64"/>
                  </a:cubicBezTo>
                  <a:cubicBezTo>
                    <a:pt x="57" y="65"/>
                    <a:pt x="58" y="65"/>
                    <a:pt x="59" y="66"/>
                  </a:cubicBezTo>
                  <a:cubicBezTo>
                    <a:pt x="60" y="66"/>
                    <a:pt x="62" y="67"/>
                    <a:pt x="63" y="67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Freeform 58"/>
            <p:cNvSpPr>
              <a:spLocks noEditPoints="1"/>
            </p:cNvSpPr>
            <p:nvPr/>
          </p:nvSpPr>
          <p:spPr bwMode="auto">
            <a:xfrm>
              <a:off x="6250533" y="2542371"/>
              <a:ext cx="300038" cy="301625"/>
            </a:xfrm>
            <a:custGeom>
              <a:avLst/>
              <a:gdLst>
                <a:gd name="T0" fmla="*/ 42 w 80"/>
                <a:gd name="T1" fmla="*/ 18 h 80"/>
                <a:gd name="T2" fmla="*/ 42 w 80"/>
                <a:gd name="T3" fmla="*/ 21 h 80"/>
                <a:gd name="T4" fmla="*/ 0 w 80"/>
                <a:gd name="T5" fmla="*/ 21 h 80"/>
                <a:gd name="T6" fmla="*/ 0 w 80"/>
                <a:gd name="T7" fmla="*/ 18 h 80"/>
                <a:gd name="T8" fmla="*/ 42 w 80"/>
                <a:gd name="T9" fmla="*/ 18 h 80"/>
                <a:gd name="T10" fmla="*/ 42 w 80"/>
                <a:gd name="T11" fmla="*/ 32 h 80"/>
                <a:gd name="T12" fmla="*/ 42 w 80"/>
                <a:gd name="T13" fmla="*/ 35 h 80"/>
                <a:gd name="T14" fmla="*/ 0 w 80"/>
                <a:gd name="T15" fmla="*/ 35 h 80"/>
                <a:gd name="T16" fmla="*/ 0 w 80"/>
                <a:gd name="T17" fmla="*/ 32 h 80"/>
                <a:gd name="T18" fmla="*/ 42 w 80"/>
                <a:gd name="T19" fmla="*/ 32 h 80"/>
                <a:gd name="T20" fmla="*/ 42 w 80"/>
                <a:gd name="T21" fmla="*/ 46 h 80"/>
                <a:gd name="T22" fmla="*/ 42 w 80"/>
                <a:gd name="T23" fmla="*/ 49 h 80"/>
                <a:gd name="T24" fmla="*/ 0 w 80"/>
                <a:gd name="T25" fmla="*/ 49 h 80"/>
                <a:gd name="T26" fmla="*/ 0 w 80"/>
                <a:gd name="T27" fmla="*/ 46 h 80"/>
                <a:gd name="T28" fmla="*/ 42 w 80"/>
                <a:gd name="T29" fmla="*/ 46 h 80"/>
                <a:gd name="T30" fmla="*/ 80 w 80"/>
                <a:gd name="T31" fmla="*/ 22 h 80"/>
                <a:gd name="T32" fmla="*/ 78 w 80"/>
                <a:gd name="T33" fmla="*/ 13 h 80"/>
                <a:gd name="T34" fmla="*/ 72 w 80"/>
                <a:gd name="T35" fmla="*/ 6 h 80"/>
                <a:gd name="T36" fmla="*/ 64 w 80"/>
                <a:gd name="T37" fmla="*/ 2 h 80"/>
                <a:gd name="T38" fmla="*/ 55 w 80"/>
                <a:gd name="T39" fmla="*/ 0 h 80"/>
                <a:gd name="T40" fmla="*/ 55 w 80"/>
                <a:gd name="T41" fmla="*/ 61 h 80"/>
                <a:gd name="T42" fmla="*/ 51 w 80"/>
                <a:gd name="T43" fmla="*/ 61 h 80"/>
                <a:gd name="T44" fmla="*/ 45 w 80"/>
                <a:gd name="T45" fmla="*/ 61 h 80"/>
                <a:gd name="T46" fmla="*/ 39 w 80"/>
                <a:gd name="T47" fmla="*/ 62 h 80"/>
                <a:gd name="T48" fmla="*/ 35 w 80"/>
                <a:gd name="T49" fmla="*/ 64 h 80"/>
                <a:gd name="T50" fmla="*/ 33 w 80"/>
                <a:gd name="T51" fmla="*/ 67 h 80"/>
                <a:gd name="T52" fmla="*/ 32 w 80"/>
                <a:gd name="T53" fmla="*/ 70 h 80"/>
                <a:gd name="T54" fmla="*/ 33 w 80"/>
                <a:gd name="T55" fmla="*/ 73 h 80"/>
                <a:gd name="T56" fmla="*/ 35 w 80"/>
                <a:gd name="T57" fmla="*/ 76 h 80"/>
                <a:gd name="T58" fmla="*/ 39 w 80"/>
                <a:gd name="T59" fmla="*/ 79 h 80"/>
                <a:gd name="T60" fmla="*/ 45 w 80"/>
                <a:gd name="T61" fmla="*/ 80 h 80"/>
                <a:gd name="T62" fmla="*/ 53 w 80"/>
                <a:gd name="T63" fmla="*/ 78 h 80"/>
                <a:gd name="T64" fmla="*/ 57 w 80"/>
                <a:gd name="T65" fmla="*/ 73 h 80"/>
                <a:gd name="T66" fmla="*/ 58 w 80"/>
                <a:gd name="T67" fmla="*/ 67 h 80"/>
                <a:gd name="T68" fmla="*/ 58 w 80"/>
                <a:gd name="T69" fmla="*/ 61 h 80"/>
                <a:gd name="T70" fmla="*/ 58 w 80"/>
                <a:gd name="T71" fmla="*/ 19 h 80"/>
                <a:gd name="T72" fmla="*/ 80 w 80"/>
                <a:gd name="T73" fmla="*/ 22 h 80"/>
                <a:gd name="T74" fmla="*/ 51 w 80"/>
                <a:gd name="T75" fmla="*/ 75 h 80"/>
                <a:gd name="T76" fmla="*/ 49 w 80"/>
                <a:gd name="T77" fmla="*/ 76 h 80"/>
                <a:gd name="T78" fmla="*/ 47 w 80"/>
                <a:gd name="T79" fmla="*/ 77 h 80"/>
                <a:gd name="T80" fmla="*/ 45 w 80"/>
                <a:gd name="T81" fmla="*/ 77 h 80"/>
                <a:gd name="T82" fmla="*/ 37 w 80"/>
                <a:gd name="T83" fmla="*/ 74 h 80"/>
                <a:gd name="T84" fmla="*/ 35 w 80"/>
                <a:gd name="T85" fmla="*/ 70 h 80"/>
                <a:gd name="T86" fmla="*/ 36 w 80"/>
                <a:gd name="T87" fmla="*/ 68 h 80"/>
                <a:gd name="T88" fmla="*/ 38 w 80"/>
                <a:gd name="T89" fmla="*/ 66 h 80"/>
                <a:gd name="T90" fmla="*/ 41 w 80"/>
                <a:gd name="T91" fmla="*/ 64 h 80"/>
                <a:gd name="T92" fmla="*/ 45 w 80"/>
                <a:gd name="T93" fmla="*/ 64 h 80"/>
                <a:gd name="T94" fmla="*/ 55 w 80"/>
                <a:gd name="T95" fmla="*/ 64 h 80"/>
                <a:gd name="T96" fmla="*/ 55 w 80"/>
                <a:gd name="T97" fmla="*/ 66 h 80"/>
                <a:gd name="T98" fmla="*/ 54 w 80"/>
                <a:gd name="T99" fmla="*/ 69 h 80"/>
                <a:gd name="T100" fmla="*/ 54 w 80"/>
                <a:gd name="T101" fmla="*/ 71 h 80"/>
                <a:gd name="T102" fmla="*/ 53 w 80"/>
                <a:gd name="T103" fmla="*/ 73 h 80"/>
                <a:gd name="T104" fmla="*/ 52 w 80"/>
                <a:gd name="T105" fmla="*/ 74 h 80"/>
                <a:gd name="T106" fmla="*/ 51 w 80"/>
                <a:gd name="T107" fmla="*/ 75 h 80"/>
                <a:gd name="T108" fmla="*/ 58 w 80"/>
                <a:gd name="T109" fmla="*/ 16 h 80"/>
                <a:gd name="T110" fmla="*/ 58 w 80"/>
                <a:gd name="T111" fmla="*/ 4 h 80"/>
                <a:gd name="T112" fmla="*/ 65 w 80"/>
                <a:gd name="T113" fmla="*/ 6 h 80"/>
                <a:gd name="T114" fmla="*/ 71 w 80"/>
                <a:gd name="T115" fmla="*/ 9 h 80"/>
                <a:gd name="T116" fmla="*/ 75 w 80"/>
                <a:gd name="T117" fmla="*/ 13 h 80"/>
                <a:gd name="T118" fmla="*/ 77 w 80"/>
                <a:gd name="T119" fmla="*/ 19 h 80"/>
                <a:gd name="T120" fmla="*/ 58 w 80"/>
                <a:gd name="T121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0">
                  <a:moveTo>
                    <a:pt x="42" y="18"/>
                  </a:moveTo>
                  <a:cubicBezTo>
                    <a:pt x="42" y="21"/>
                    <a:pt x="42" y="21"/>
                    <a:pt x="4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42" y="18"/>
                  </a:lnTo>
                  <a:close/>
                  <a:moveTo>
                    <a:pt x="42" y="32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2" y="32"/>
                  </a:lnTo>
                  <a:close/>
                  <a:moveTo>
                    <a:pt x="42" y="46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42" y="46"/>
                  </a:lnTo>
                  <a:close/>
                  <a:moveTo>
                    <a:pt x="80" y="22"/>
                  </a:moveTo>
                  <a:cubicBezTo>
                    <a:pt x="80" y="18"/>
                    <a:pt x="79" y="15"/>
                    <a:pt x="78" y="13"/>
                  </a:cubicBezTo>
                  <a:cubicBezTo>
                    <a:pt x="76" y="10"/>
                    <a:pt x="75" y="8"/>
                    <a:pt x="72" y="6"/>
                  </a:cubicBezTo>
                  <a:cubicBezTo>
                    <a:pt x="70" y="5"/>
                    <a:pt x="67" y="3"/>
                    <a:pt x="64" y="2"/>
                  </a:cubicBezTo>
                  <a:cubicBezTo>
                    <a:pt x="61" y="2"/>
                    <a:pt x="58" y="1"/>
                    <a:pt x="55" y="0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4" y="61"/>
                    <a:pt x="52" y="61"/>
                    <a:pt x="51" y="61"/>
                  </a:cubicBezTo>
                  <a:cubicBezTo>
                    <a:pt x="49" y="61"/>
                    <a:pt x="47" y="61"/>
                    <a:pt x="45" y="61"/>
                  </a:cubicBezTo>
                  <a:cubicBezTo>
                    <a:pt x="42" y="61"/>
                    <a:pt x="40" y="61"/>
                    <a:pt x="39" y="62"/>
                  </a:cubicBezTo>
                  <a:cubicBezTo>
                    <a:pt x="37" y="62"/>
                    <a:pt x="36" y="63"/>
                    <a:pt x="35" y="64"/>
                  </a:cubicBezTo>
                  <a:cubicBezTo>
                    <a:pt x="34" y="65"/>
                    <a:pt x="33" y="66"/>
                    <a:pt x="33" y="67"/>
                  </a:cubicBezTo>
                  <a:cubicBezTo>
                    <a:pt x="32" y="68"/>
                    <a:pt x="32" y="69"/>
                    <a:pt x="32" y="70"/>
                  </a:cubicBezTo>
                  <a:cubicBezTo>
                    <a:pt x="32" y="71"/>
                    <a:pt x="32" y="72"/>
                    <a:pt x="33" y="73"/>
                  </a:cubicBezTo>
                  <a:cubicBezTo>
                    <a:pt x="33" y="74"/>
                    <a:pt x="34" y="75"/>
                    <a:pt x="35" y="76"/>
                  </a:cubicBezTo>
                  <a:cubicBezTo>
                    <a:pt x="36" y="77"/>
                    <a:pt x="37" y="78"/>
                    <a:pt x="39" y="79"/>
                  </a:cubicBezTo>
                  <a:cubicBezTo>
                    <a:pt x="40" y="80"/>
                    <a:pt x="43" y="80"/>
                    <a:pt x="45" y="80"/>
                  </a:cubicBezTo>
                  <a:cubicBezTo>
                    <a:pt x="49" y="80"/>
                    <a:pt x="51" y="79"/>
                    <a:pt x="53" y="78"/>
                  </a:cubicBezTo>
                  <a:cubicBezTo>
                    <a:pt x="55" y="77"/>
                    <a:pt x="56" y="75"/>
                    <a:pt x="57" y="73"/>
                  </a:cubicBezTo>
                  <a:cubicBezTo>
                    <a:pt x="57" y="71"/>
                    <a:pt x="58" y="69"/>
                    <a:pt x="58" y="67"/>
                  </a:cubicBezTo>
                  <a:cubicBezTo>
                    <a:pt x="58" y="65"/>
                    <a:pt x="58" y="63"/>
                    <a:pt x="58" y="61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80" y="22"/>
                  </a:lnTo>
                  <a:close/>
                  <a:moveTo>
                    <a:pt x="51" y="75"/>
                  </a:moveTo>
                  <a:cubicBezTo>
                    <a:pt x="50" y="76"/>
                    <a:pt x="50" y="76"/>
                    <a:pt x="49" y="76"/>
                  </a:cubicBezTo>
                  <a:cubicBezTo>
                    <a:pt x="49" y="76"/>
                    <a:pt x="48" y="76"/>
                    <a:pt x="47" y="77"/>
                  </a:cubicBezTo>
                  <a:cubicBezTo>
                    <a:pt x="47" y="77"/>
                    <a:pt x="46" y="77"/>
                    <a:pt x="45" y="77"/>
                  </a:cubicBezTo>
                  <a:cubicBezTo>
                    <a:pt x="40" y="77"/>
                    <a:pt x="38" y="76"/>
                    <a:pt x="37" y="74"/>
                  </a:cubicBezTo>
                  <a:cubicBezTo>
                    <a:pt x="36" y="72"/>
                    <a:pt x="35" y="71"/>
                    <a:pt x="35" y="70"/>
                  </a:cubicBezTo>
                  <a:cubicBezTo>
                    <a:pt x="35" y="69"/>
                    <a:pt x="35" y="68"/>
                    <a:pt x="36" y="68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65"/>
                    <a:pt x="40" y="65"/>
                    <a:pt x="41" y="64"/>
                  </a:cubicBezTo>
                  <a:cubicBezTo>
                    <a:pt x="42" y="64"/>
                    <a:pt x="43" y="64"/>
                    <a:pt x="4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7"/>
                    <a:pt x="55" y="68"/>
                    <a:pt x="54" y="69"/>
                  </a:cubicBezTo>
                  <a:cubicBezTo>
                    <a:pt x="54" y="70"/>
                    <a:pt x="54" y="70"/>
                    <a:pt x="54" y="71"/>
                  </a:cubicBezTo>
                  <a:cubicBezTo>
                    <a:pt x="54" y="72"/>
                    <a:pt x="54" y="72"/>
                    <a:pt x="53" y="73"/>
                  </a:cubicBezTo>
                  <a:cubicBezTo>
                    <a:pt x="53" y="74"/>
                    <a:pt x="53" y="74"/>
                    <a:pt x="52" y="74"/>
                  </a:cubicBezTo>
                  <a:cubicBezTo>
                    <a:pt x="52" y="75"/>
                    <a:pt x="51" y="75"/>
                    <a:pt x="51" y="75"/>
                  </a:cubicBezTo>
                  <a:close/>
                  <a:moveTo>
                    <a:pt x="58" y="16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60" y="5"/>
                    <a:pt x="63" y="6"/>
                    <a:pt x="65" y="6"/>
                  </a:cubicBezTo>
                  <a:cubicBezTo>
                    <a:pt x="67" y="7"/>
                    <a:pt x="69" y="8"/>
                    <a:pt x="71" y="9"/>
                  </a:cubicBezTo>
                  <a:cubicBezTo>
                    <a:pt x="72" y="10"/>
                    <a:pt x="73" y="12"/>
                    <a:pt x="75" y="13"/>
                  </a:cubicBezTo>
                  <a:cubicBezTo>
                    <a:pt x="76" y="15"/>
                    <a:pt x="76" y="16"/>
                    <a:pt x="77" y="19"/>
                  </a:cubicBezTo>
                  <a:lnTo>
                    <a:pt x="58" y="1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Freeform 59"/>
            <p:cNvSpPr>
              <a:spLocks noEditPoints="1"/>
            </p:cNvSpPr>
            <p:nvPr/>
          </p:nvSpPr>
          <p:spPr bwMode="auto">
            <a:xfrm>
              <a:off x="6820446" y="2534433"/>
              <a:ext cx="239713" cy="315913"/>
            </a:xfrm>
            <a:custGeom>
              <a:avLst/>
              <a:gdLst>
                <a:gd name="T0" fmla="*/ 53 w 64"/>
                <a:gd name="T1" fmla="*/ 40 h 84"/>
                <a:gd name="T2" fmla="*/ 64 w 64"/>
                <a:gd name="T3" fmla="*/ 40 h 84"/>
                <a:gd name="T4" fmla="*/ 64 w 64"/>
                <a:gd name="T5" fmla="*/ 84 h 84"/>
                <a:gd name="T6" fmla="*/ 0 w 64"/>
                <a:gd name="T7" fmla="*/ 84 h 84"/>
                <a:gd name="T8" fmla="*/ 0 w 64"/>
                <a:gd name="T9" fmla="*/ 40 h 84"/>
                <a:gd name="T10" fmla="*/ 11 w 64"/>
                <a:gd name="T11" fmla="*/ 40 h 84"/>
                <a:gd name="T12" fmla="*/ 11 w 64"/>
                <a:gd name="T13" fmla="*/ 21 h 84"/>
                <a:gd name="T14" fmla="*/ 13 w 64"/>
                <a:gd name="T15" fmla="*/ 13 h 84"/>
                <a:gd name="T16" fmla="*/ 18 w 64"/>
                <a:gd name="T17" fmla="*/ 6 h 84"/>
                <a:gd name="T18" fmla="*/ 24 w 64"/>
                <a:gd name="T19" fmla="*/ 2 h 84"/>
                <a:gd name="T20" fmla="*/ 32 w 64"/>
                <a:gd name="T21" fmla="*/ 0 h 84"/>
                <a:gd name="T22" fmla="*/ 40 w 64"/>
                <a:gd name="T23" fmla="*/ 2 h 84"/>
                <a:gd name="T24" fmla="*/ 47 w 64"/>
                <a:gd name="T25" fmla="*/ 6 h 84"/>
                <a:gd name="T26" fmla="*/ 51 w 64"/>
                <a:gd name="T27" fmla="*/ 13 h 84"/>
                <a:gd name="T28" fmla="*/ 53 w 64"/>
                <a:gd name="T29" fmla="*/ 21 h 84"/>
                <a:gd name="T30" fmla="*/ 53 w 64"/>
                <a:gd name="T31" fmla="*/ 40 h 84"/>
                <a:gd name="T32" fmla="*/ 61 w 64"/>
                <a:gd name="T33" fmla="*/ 80 h 84"/>
                <a:gd name="T34" fmla="*/ 61 w 64"/>
                <a:gd name="T35" fmla="*/ 44 h 84"/>
                <a:gd name="T36" fmla="*/ 3 w 64"/>
                <a:gd name="T37" fmla="*/ 44 h 84"/>
                <a:gd name="T38" fmla="*/ 3 w 64"/>
                <a:gd name="T39" fmla="*/ 80 h 84"/>
                <a:gd name="T40" fmla="*/ 61 w 64"/>
                <a:gd name="T41" fmla="*/ 80 h 84"/>
                <a:gd name="T42" fmla="*/ 15 w 64"/>
                <a:gd name="T43" fmla="*/ 21 h 84"/>
                <a:gd name="T44" fmla="*/ 15 w 64"/>
                <a:gd name="T45" fmla="*/ 40 h 84"/>
                <a:gd name="T46" fmla="*/ 50 w 64"/>
                <a:gd name="T47" fmla="*/ 40 h 84"/>
                <a:gd name="T48" fmla="*/ 50 w 64"/>
                <a:gd name="T49" fmla="*/ 21 h 84"/>
                <a:gd name="T50" fmla="*/ 48 w 64"/>
                <a:gd name="T51" fmla="*/ 14 h 84"/>
                <a:gd name="T52" fmla="*/ 45 w 64"/>
                <a:gd name="T53" fmla="*/ 9 h 84"/>
                <a:gd name="T54" fmla="*/ 39 w 64"/>
                <a:gd name="T55" fmla="*/ 5 h 84"/>
                <a:gd name="T56" fmla="*/ 32 w 64"/>
                <a:gd name="T57" fmla="*/ 3 h 84"/>
                <a:gd name="T58" fmla="*/ 25 w 64"/>
                <a:gd name="T59" fmla="*/ 5 h 84"/>
                <a:gd name="T60" fmla="*/ 20 w 64"/>
                <a:gd name="T61" fmla="*/ 9 h 84"/>
                <a:gd name="T62" fmla="*/ 16 w 64"/>
                <a:gd name="T63" fmla="*/ 14 h 84"/>
                <a:gd name="T64" fmla="*/ 15 w 64"/>
                <a:gd name="T6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4">
                  <a:moveTo>
                    <a:pt x="5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8"/>
                    <a:pt x="12" y="16"/>
                    <a:pt x="13" y="13"/>
                  </a:cubicBezTo>
                  <a:cubicBezTo>
                    <a:pt x="14" y="11"/>
                    <a:pt x="16" y="8"/>
                    <a:pt x="18" y="6"/>
                  </a:cubicBezTo>
                  <a:cubicBezTo>
                    <a:pt x="19" y="5"/>
                    <a:pt x="22" y="3"/>
                    <a:pt x="24" y="2"/>
                  </a:cubicBezTo>
                  <a:cubicBezTo>
                    <a:pt x="27" y="1"/>
                    <a:pt x="29" y="0"/>
                    <a:pt x="32" y="0"/>
                  </a:cubicBezTo>
                  <a:cubicBezTo>
                    <a:pt x="35" y="0"/>
                    <a:pt x="38" y="1"/>
                    <a:pt x="40" y="2"/>
                  </a:cubicBezTo>
                  <a:cubicBezTo>
                    <a:pt x="43" y="3"/>
                    <a:pt x="45" y="5"/>
                    <a:pt x="47" y="6"/>
                  </a:cubicBezTo>
                  <a:cubicBezTo>
                    <a:pt x="49" y="8"/>
                    <a:pt x="50" y="11"/>
                    <a:pt x="51" y="13"/>
                  </a:cubicBezTo>
                  <a:cubicBezTo>
                    <a:pt x="52" y="16"/>
                    <a:pt x="53" y="18"/>
                    <a:pt x="53" y="21"/>
                  </a:cubicBezTo>
                  <a:lnTo>
                    <a:pt x="53" y="40"/>
                  </a:lnTo>
                  <a:close/>
                  <a:moveTo>
                    <a:pt x="61" y="80"/>
                  </a:moveTo>
                  <a:cubicBezTo>
                    <a:pt x="61" y="44"/>
                    <a:pt x="61" y="44"/>
                    <a:pt x="61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80"/>
                    <a:pt x="3" y="80"/>
                    <a:pt x="3" y="80"/>
                  </a:cubicBezTo>
                  <a:lnTo>
                    <a:pt x="61" y="80"/>
                  </a:lnTo>
                  <a:close/>
                  <a:moveTo>
                    <a:pt x="15" y="21"/>
                  </a:moveTo>
                  <a:cubicBezTo>
                    <a:pt x="15" y="40"/>
                    <a:pt x="15" y="40"/>
                    <a:pt x="15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19"/>
                    <a:pt x="49" y="16"/>
                    <a:pt x="48" y="14"/>
                  </a:cubicBezTo>
                  <a:cubicBezTo>
                    <a:pt x="47" y="12"/>
                    <a:pt x="46" y="10"/>
                    <a:pt x="45" y="9"/>
                  </a:cubicBezTo>
                  <a:cubicBezTo>
                    <a:pt x="43" y="7"/>
                    <a:pt x="41" y="6"/>
                    <a:pt x="39" y="5"/>
                  </a:cubicBezTo>
                  <a:cubicBezTo>
                    <a:pt x="37" y="4"/>
                    <a:pt x="35" y="3"/>
                    <a:pt x="32" y="3"/>
                  </a:cubicBezTo>
                  <a:cubicBezTo>
                    <a:pt x="30" y="3"/>
                    <a:pt x="27" y="4"/>
                    <a:pt x="25" y="5"/>
                  </a:cubicBezTo>
                  <a:cubicBezTo>
                    <a:pt x="23" y="6"/>
                    <a:pt x="21" y="7"/>
                    <a:pt x="20" y="9"/>
                  </a:cubicBezTo>
                  <a:cubicBezTo>
                    <a:pt x="18" y="10"/>
                    <a:pt x="17" y="12"/>
                    <a:pt x="16" y="14"/>
                  </a:cubicBezTo>
                  <a:cubicBezTo>
                    <a:pt x="15" y="16"/>
                    <a:pt x="15" y="19"/>
                    <a:pt x="15" y="21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Freeform 60"/>
            <p:cNvSpPr>
              <a:spLocks noEditPoints="1"/>
            </p:cNvSpPr>
            <p:nvPr/>
          </p:nvSpPr>
          <p:spPr bwMode="auto">
            <a:xfrm>
              <a:off x="7398296" y="2512208"/>
              <a:ext cx="165100" cy="360363"/>
            </a:xfrm>
            <a:custGeom>
              <a:avLst/>
              <a:gdLst>
                <a:gd name="T0" fmla="*/ 0 w 44"/>
                <a:gd name="T1" fmla="*/ 0 h 96"/>
                <a:gd name="T2" fmla="*/ 44 w 44"/>
                <a:gd name="T3" fmla="*/ 0 h 96"/>
                <a:gd name="T4" fmla="*/ 44 w 44"/>
                <a:gd name="T5" fmla="*/ 9 h 96"/>
                <a:gd name="T6" fmla="*/ 33 w 44"/>
                <a:gd name="T7" fmla="*/ 29 h 96"/>
                <a:gd name="T8" fmla="*/ 33 w 44"/>
                <a:gd name="T9" fmla="*/ 96 h 96"/>
                <a:gd name="T10" fmla="*/ 11 w 44"/>
                <a:gd name="T11" fmla="*/ 96 h 96"/>
                <a:gd name="T12" fmla="*/ 11 w 44"/>
                <a:gd name="T13" fmla="*/ 29 h 96"/>
                <a:gd name="T14" fmla="*/ 0 w 44"/>
                <a:gd name="T15" fmla="*/ 9 h 96"/>
                <a:gd name="T16" fmla="*/ 0 w 44"/>
                <a:gd name="T17" fmla="*/ 0 h 96"/>
                <a:gd name="T18" fmla="*/ 3 w 44"/>
                <a:gd name="T19" fmla="*/ 3 h 96"/>
                <a:gd name="T20" fmla="*/ 3 w 44"/>
                <a:gd name="T21" fmla="*/ 9 h 96"/>
                <a:gd name="T22" fmla="*/ 3 w 44"/>
                <a:gd name="T23" fmla="*/ 9 h 96"/>
                <a:gd name="T24" fmla="*/ 41 w 44"/>
                <a:gd name="T25" fmla="*/ 9 h 96"/>
                <a:gd name="T26" fmla="*/ 41 w 44"/>
                <a:gd name="T27" fmla="*/ 9 h 96"/>
                <a:gd name="T28" fmla="*/ 41 w 44"/>
                <a:gd name="T29" fmla="*/ 3 h 96"/>
                <a:gd name="T30" fmla="*/ 3 w 44"/>
                <a:gd name="T31" fmla="*/ 3 h 96"/>
                <a:gd name="T32" fmla="*/ 31 w 44"/>
                <a:gd name="T33" fmla="*/ 27 h 96"/>
                <a:gd name="T34" fmla="*/ 39 w 44"/>
                <a:gd name="T35" fmla="*/ 13 h 96"/>
                <a:gd name="T36" fmla="*/ 5 w 44"/>
                <a:gd name="T37" fmla="*/ 13 h 96"/>
                <a:gd name="T38" fmla="*/ 14 w 44"/>
                <a:gd name="T39" fmla="*/ 28 h 96"/>
                <a:gd name="T40" fmla="*/ 14 w 44"/>
                <a:gd name="T41" fmla="*/ 83 h 96"/>
                <a:gd name="T42" fmla="*/ 30 w 44"/>
                <a:gd name="T43" fmla="*/ 83 h 96"/>
                <a:gd name="T44" fmla="*/ 30 w 44"/>
                <a:gd name="T45" fmla="*/ 28 h 96"/>
                <a:gd name="T46" fmla="*/ 31 w 44"/>
                <a:gd name="T47" fmla="*/ 27 h 96"/>
                <a:gd name="T48" fmla="*/ 14 w 44"/>
                <a:gd name="T49" fmla="*/ 93 h 96"/>
                <a:gd name="T50" fmla="*/ 30 w 44"/>
                <a:gd name="T51" fmla="*/ 93 h 96"/>
                <a:gd name="T52" fmla="*/ 30 w 44"/>
                <a:gd name="T53" fmla="*/ 86 h 96"/>
                <a:gd name="T54" fmla="*/ 14 w 44"/>
                <a:gd name="T55" fmla="*/ 86 h 96"/>
                <a:gd name="T56" fmla="*/ 14 w 44"/>
                <a:gd name="T57" fmla="*/ 93 h 96"/>
                <a:gd name="T58" fmla="*/ 22 w 44"/>
                <a:gd name="T59" fmla="*/ 45 h 96"/>
                <a:gd name="T60" fmla="*/ 24 w 44"/>
                <a:gd name="T61" fmla="*/ 45 h 96"/>
                <a:gd name="T62" fmla="*/ 26 w 44"/>
                <a:gd name="T63" fmla="*/ 46 h 96"/>
                <a:gd name="T64" fmla="*/ 27 w 44"/>
                <a:gd name="T65" fmla="*/ 48 h 96"/>
                <a:gd name="T66" fmla="*/ 27 w 44"/>
                <a:gd name="T67" fmla="*/ 50 h 96"/>
                <a:gd name="T68" fmla="*/ 27 w 44"/>
                <a:gd name="T69" fmla="*/ 56 h 96"/>
                <a:gd name="T70" fmla="*/ 27 w 44"/>
                <a:gd name="T71" fmla="*/ 58 h 96"/>
                <a:gd name="T72" fmla="*/ 26 w 44"/>
                <a:gd name="T73" fmla="*/ 59 h 96"/>
                <a:gd name="T74" fmla="*/ 24 w 44"/>
                <a:gd name="T75" fmla="*/ 60 h 96"/>
                <a:gd name="T76" fmla="*/ 22 w 44"/>
                <a:gd name="T77" fmla="*/ 61 h 96"/>
                <a:gd name="T78" fmla="*/ 20 w 44"/>
                <a:gd name="T79" fmla="*/ 60 h 96"/>
                <a:gd name="T80" fmla="*/ 19 w 44"/>
                <a:gd name="T81" fmla="*/ 59 h 96"/>
                <a:gd name="T82" fmla="*/ 18 w 44"/>
                <a:gd name="T83" fmla="*/ 58 h 96"/>
                <a:gd name="T84" fmla="*/ 17 w 44"/>
                <a:gd name="T85" fmla="*/ 56 h 96"/>
                <a:gd name="T86" fmla="*/ 17 w 44"/>
                <a:gd name="T87" fmla="*/ 50 h 96"/>
                <a:gd name="T88" fmla="*/ 18 w 44"/>
                <a:gd name="T89" fmla="*/ 48 h 96"/>
                <a:gd name="T90" fmla="*/ 19 w 44"/>
                <a:gd name="T91" fmla="*/ 46 h 96"/>
                <a:gd name="T92" fmla="*/ 20 w 44"/>
                <a:gd name="T93" fmla="*/ 45 h 96"/>
                <a:gd name="T94" fmla="*/ 22 w 44"/>
                <a:gd name="T95" fmla="*/ 45 h 96"/>
                <a:gd name="T96" fmla="*/ 24 w 44"/>
                <a:gd name="T97" fmla="*/ 56 h 96"/>
                <a:gd name="T98" fmla="*/ 24 w 44"/>
                <a:gd name="T99" fmla="*/ 50 h 96"/>
                <a:gd name="T100" fmla="*/ 23 w 44"/>
                <a:gd name="T101" fmla="*/ 48 h 96"/>
                <a:gd name="T102" fmla="*/ 22 w 44"/>
                <a:gd name="T103" fmla="*/ 48 h 96"/>
                <a:gd name="T104" fmla="*/ 21 w 44"/>
                <a:gd name="T105" fmla="*/ 48 h 96"/>
                <a:gd name="T106" fmla="*/ 20 w 44"/>
                <a:gd name="T107" fmla="*/ 50 h 96"/>
                <a:gd name="T108" fmla="*/ 20 w 44"/>
                <a:gd name="T109" fmla="*/ 56 h 96"/>
                <a:gd name="T110" fmla="*/ 21 w 44"/>
                <a:gd name="T111" fmla="*/ 57 h 96"/>
                <a:gd name="T112" fmla="*/ 22 w 44"/>
                <a:gd name="T113" fmla="*/ 57 h 96"/>
                <a:gd name="T114" fmla="*/ 23 w 44"/>
                <a:gd name="T115" fmla="*/ 57 h 96"/>
                <a:gd name="T116" fmla="*/ 24 w 44"/>
                <a:gd name="T117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96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  <a:moveTo>
                    <a:pt x="3" y="3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3"/>
                    <a:pt x="41" y="3"/>
                    <a:pt x="41" y="3"/>
                  </a:cubicBezTo>
                  <a:lnTo>
                    <a:pt x="3" y="3"/>
                  </a:lnTo>
                  <a:close/>
                  <a:moveTo>
                    <a:pt x="31" y="27"/>
                  </a:moveTo>
                  <a:cubicBezTo>
                    <a:pt x="39" y="13"/>
                    <a:pt x="39" y="13"/>
                    <a:pt x="39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28"/>
                    <a:pt x="30" y="28"/>
                    <a:pt x="30" y="28"/>
                  </a:cubicBezTo>
                  <a:lnTo>
                    <a:pt x="31" y="27"/>
                  </a:lnTo>
                  <a:close/>
                  <a:moveTo>
                    <a:pt x="14" y="93"/>
                  </a:moveTo>
                  <a:cubicBezTo>
                    <a:pt x="30" y="93"/>
                    <a:pt x="30" y="93"/>
                    <a:pt x="30" y="9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14" y="86"/>
                    <a:pt x="14" y="86"/>
                    <a:pt x="14" y="86"/>
                  </a:cubicBezTo>
                  <a:lnTo>
                    <a:pt x="14" y="93"/>
                  </a:lnTo>
                  <a:close/>
                  <a:moveTo>
                    <a:pt x="22" y="45"/>
                  </a:moveTo>
                  <a:cubicBezTo>
                    <a:pt x="23" y="45"/>
                    <a:pt x="23" y="45"/>
                    <a:pt x="24" y="45"/>
                  </a:cubicBezTo>
                  <a:cubicBezTo>
                    <a:pt x="25" y="45"/>
                    <a:pt x="25" y="46"/>
                    <a:pt x="26" y="46"/>
                  </a:cubicBezTo>
                  <a:cubicBezTo>
                    <a:pt x="26" y="47"/>
                    <a:pt x="26" y="47"/>
                    <a:pt x="27" y="48"/>
                  </a:cubicBezTo>
                  <a:cubicBezTo>
                    <a:pt x="27" y="48"/>
                    <a:pt x="27" y="49"/>
                    <a:pt x="27" y="50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7"/>
                    <a:pt x="27" y="57"/>
                    <a:pt x="27" y="58"/>
                  </a:cubicBezTo>
                  <a:cubicBezTo>
                    <a:pt x="26" y="58"/>
                    <a:pt x="26" y="59"/>
                    <a:pt x="26" y="59"/>
                  </a:cubicBezTo>
                  <a:cubicBezTo>
                    <a:pt x="25" y="60"/>
                    <a:pt x="25" y="60"/>
                    <a:pt x="24" y="60"/>
                  </a:cubicBezTo>
                  <a:cubicBezTo>
                    <a:pt x="23" y="61"/>
                    <a:pt x="23" y="61"/>
                    <a:pt x="22" y="61"/>
                  </a:cubicBezTo>
                  <a:cubicBezTo>
                    <a:pt x="22" y="61"/>
                    <a:pt x="21" y="61"/>
                    <a:pt x="20" y="60"/>
                  </a:cubicBezTo>
                  <a:cubicBezTo>
                    <a:pt x="20" y="60"/>
                    <a:pt x="19" y="60"/>
                    <a:pt x="19" y="59"/>
                  </a:cubicBezTo>
                  <a:cubicBezTo>
                    <a:pt x="18" y="59"/>
                    <a:pt x="18" y="58"/>
                    <a:pt x="18" y="58"/>
                  </a:cubicBezTo>
                  <a:cubicBezTo>
                    <a:pt x="17" y="57"/>
                    <a:pt x="17" y="57"/>
                    <a:pt x="17" y="5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8"/>
                    <a:pt x="18" y="48"/>
                  </a:cubicBezTo>
                  <a:cubicBezTo>
                    <a:pt x="18" y="47"/>
                    <a:pt x="18" y="47"/>
                    <a:pt x="19" y="46"/>
                  </a:cubicBezTo>
                  <a:cubicBezTo>
                    <a:pt x="19" y="46"/>
                    <a:pt x="20" y="45"/>
                    <a:pt x="20" y="45"/>
                  </a:cubicBezTo>
                  <a:cubicBezTo>
                    <a:pt x="21" y="45"/>
                    <a:pt x="22" y="45"/>
                    <a:pt x="22" y="45"/>
                  </a:cubicBezTo>
                  <a:close/>
                  <a:moveTo>
                    <a:pt x="24" y="56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49"/>
                    <a:pt x="24" y="49"/>
                    <a:pt x="23" y="48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48"/>
                    <a:pt x="21" y="48"/>
                    <a:pt x="21" y="48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1" y="57"/>
                    <a:pt x="21" y="57"/>
                  </a:cubicBezTo>
                  <a:cubicBezTo>
                    <a:pt x="21" y="57"/>
                    <a:pt x="22" y="57"/>
                    <a:pt x="22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6"/>
                    <a:pt x="24" y="56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Freeform 61"/>
            <p:cNvSpPr>
              <a:spLocks noEditPoints="1"/>
            </p:cNvSpPr>
            <p:nvPr/>
          </p:nvSpPr>
          <p:spPr bwMode="auto">
            <a:xfrm>
              <a:off x="7871371" y="2556658"/>
              <a:ext cx="300038" cy="271463"/>
            </a:xfrm>
            <a:custGeom>
              <a:avLst/>
              <a:gdLst>
                <a:gd name="T0" fmla="*/ 58 w 80"/>
                <a:gd name="T1" fmla="*/ 0 h 72"/>
                <a:gd name="T2" fmla="*/ 66 w 80"/>
                <a:gd name="T3" fmla="*/ 2 h 72"/>
                <a:gd name="T4" fmla="*/ 74 w 80"/>
                <a:gd name="T5" fmla="*/ 7 h 72"/>
                <a:gd name="T6" fmla="*/ 78 w 80"/>
                <a:gd name="T7" fmla="*/ 14 h 72"/>
                <a:gd name="T8" fmla="*/ 80 w 80"/>
                <a:gd name="T9" fmla="*/ 22 h 72"/>
                <a:gd name="T10" fmla="*/ 80 w 80"/>
                <a:gd name="T11" fmla="*/ 27 h 72"/>
                <a:gd name="T12" fmla="*/ 78 w 80"/>
                <a:gd name="T13" fmla="*/ 31 h 72"/>
                <a:gd name="T14" fmla="*/ 76 w 80"/>
                <a:gd name="T15" fmla="*/ 35 h 72"/>
                <a:gd name="T16" fmla="*/ 73 w 80"/>
                <a:gd name="T17" fmla="*/ 38 h 72"/>
                <a:gd name="T18" fmla="*/ 40 w 80"/>
                <a:gd name="T19" fmla="*/ 72 h 72"/>
                <a:gd name="T20" fmla="*/ 6 w 80"/>
                <a:gd name="T21" fmla="*/ 38 h 72"/>
                <a:gd name="T22" fmla="*/ 4 w 80"/>
                <a:gd name="T23" fmla="*/ 34 h 72"/>
                <a:gd name="T24" fmla="*/ 2 w 80"/>
                <a:gd name="T25" fmla="*/ 31 h 72"/>
                <a:gd name="T26" fmla="*/ 1 w 80"/>
                <a:gd name="T27" fmla="*/ 27 h 72"/>
                <a:gd name="T28" fmla="*/ 0 w 80"/>
                <a:gd name="T29" fmla="*/ 22 h 72"/>
                <a:gd name="T30" fmla="*/ 2 w 80"/>
                <a:gd name="T31" fmla="*/ 14 h 72"/>
                <a:gd name="T32" fmla="*/ 7 w 80"/>
                <a:gd name="T33" fmla="*/ 7 h 72"/>
                <a:gd name="T34" fmla="*/ 14 w 80"/>
                <a:gd name="T35" fmla="*/ 2 h 72"/>
                <a:gd name="T36" fmla="*/ 23 w 80"/>
                <a:gd name="T37" fmla="*/ 0 h 72"/>
                <a:gd name="T38" fmla="*/ 28 w 80"/>
                <a:gd name="T39" fmla="*/ 1 h 72"/>
                <a:gd name="T40" fmla="*/ 32 w 80"/>
                <a:gd name="T41" fmla="*/ 2 h 72"/>
                <a:gd name="T42" fmla="*/ 37 w 80"/>
                <a:gd name="T43" fmla="*/ 5 h 72"/>
                <a:gd name="T44" fmla="*/ 40 w 80"/>
                <a:gd name="T45" fmla="*/ 9 h 72"/>
                <a:gd name="T46" fmla="*/ 44 w 80"/>
                <a:gd name="T47" fmla="*/ 5 h 72"/>
                <a:gd name="T48" fmla="*/ 48 w 80"/>
                <a:gd name="T49" fmla="*/ 2 h 72"/>
                <a:gd name="T50" fmla="*/ 53 w 80"/>
                <a:gd name="T51" fmla="*/ 1 h 72"/>
                <a:gd name="T52" fmla="*/ 58 w 80"/>
                <a:gd name="T53" fmla="*/ 0 h 72"/>
                <a:gd name="T54" fmla="*/ 58 w 80"/>
                <a:gd name="T55" fmla="*/ 3 h 72"/>
                <a:gd name="T56" fmla="*/ 52 w 80"/>
                <a:gd name="T57" fmla="*/ 4 h 72"/>
                <a:gd name="T58" fmla="*/ 47 w 80"/>
                <a:gd name="T59" fmla="*/ 6 h 72"/>
                <a:gd name="T60" fmla="*/ 43 w 80"/>
                <a:gd name="T61" fmla="*/ 10 h 72"/>
                <a:gd name="T62" fmla="*/ 40 w 80"/>
                <a:gd name="T63" fmla="*/ 15 h 72"/>
                <a:gd name="T64" fmla="*/ 37 w 80"/>
                <a:gd name="T65" fmla="*/ 10 h 72"/>
                <a:gd name="T66" fmla="*/ 33 w 80"/>
                <a:gd name="T67" fmla="*/ 6 h 72"/>
                <a:gd name="T68" fmla="*/ 28 w 80"/>
                <a:gd name="T69" fmla="*/ 4 h 72"/>
                <a:gd name="T70" fmla="*/ 23 w 80"/>
                <a:gd name="T71" fmla="*/ 3 h 72"/>
                <a:gd name="T72" fmla="*/ 15 w 80"/>
                <a:gd name="T73" fmla="*/ 5 h 72"/>
                <a:gd name="T74" fmla="*/ 9 w 80"/>
                <a:gd name="T75" fmla="*/ 9 h 72"/>
                <a:gd name="T76" fmla="*/ 5 w 80"/>
                <a:gd name="T77" fmla="*/ 15 h 72"/>
                <a:gd name="T78" fmla="*/ 3 w 80"/>
                <a:gd name="T79" fmla="*/ 22 h 72"/>
                <a:gd name="T80" fmla="*/ 4 w 80"/>
                <a:gd name="T81" fmla="*/ 26 h 72"/>
                <a:gd name="T82" fmla="*/ 5 w 80"/>
                <a:gd name="T83" fmla="*/ 30 h 72"/>
                <a:gd name="T84" fmla="*/ 6 w 80"/>
                <a:gd name="T85" fmla="*/ 33 h 72"/>
                <a:gd name="T86" fmla="*/ 9 w 80"/>
                <a:gd name="T87" fmla="*/ 36 h 72"/>
                <a:gd name="T88" fmla="*/ 40 w 80"/>
                <a:gd name="T89" fmla="*/ 67 h 72"/>
                <a:gd name="T90" fmla="*/ 71 w 80"/>
                <a:gd name="T91" fmla="*/ 36 h 72"/>
                <a:gd name="T92" fmla="*/ 74 w 80"/>
                <a:gd name="T93" fmla="*/ 33 h 72"/>
                <a:gd name="T94" fmla="*/ 75 w 80"/>
                <a:gd name="T95" fmla="*/ 30 h 72"/>
                <a:gd name="T96" fmla="*/ 77 w 80"/>
                <a:gd name="T97" fmla="*/ 26 h 72"/>
                <a:gd name="T98" fmla="*/ 77 w 80"/>
                <a:gd name="T99" fmla="*/ 22 h 72"/>
                <a:gd name="T100" fmla="*/ 75 w 80"/>
                <a:gd name="T101" fmla="*/ 15 h 72"/>
                <a:gd name="T102" fmla="*/ 71 w 80"/>
                <a:gd name="T103" fmla="*/ 9 h 72"/>
                <a:gd name="T104" fmla="*/ 65 w 80"/>
                <a:gd name="T105" fmla="*/ 5 h 72"/>
                <a:gd name="T106" fmla="*/ 58 w 80"/>
                <a:gd name="T107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72">
                  <a:moveTo>
                    <a:pt x="58" y="0"/>
                  </a:moveTo>
                  <a:cubicBezTo>
                    <a:pt x="61" y="0"/>
                    <a:pt x="64" y="1"/>
                    <a:pt x="66" y="2"/>
                  </a:cubicBezTo>
                  <a:cubicBezTo>
                    <a:pt x="69" y="3"/>
                    <a:pt x="72" y="5"/>
                    <a:pt x="74" y="7"/>
                  </a:cubicBezTo>
                  <a:cubicBezTo>
                    <a:pt x="76" y="9"/>
                    <a:pt x="77" y="11"/>
                    <a:pt x="78" y="14"/>
                  </a:cubicBezTo>
                  <a:cubicBezTo>
                    <a:pt x="80" y="16"/>
                    <a:pt x="80" y="19"/>
                    <a:pt x="80" y="22"/>
                  </a:cubicBezTo>
                  <a:cubicBezTo>
                    <a:pt x="80" y="24"/>
                    <a:pt x="80" y="25"/>
                    <a:pt x="80" y="27"/>
                  </a:cubicBezTo>
                  <a:cubicBezTo>
                    <a:pt x="79" y="28"/>
                    <a:pt x="79" y="30"/>
                    <a:pt x="78" y="31"/>
                  </a:cubicBezTo>
                  <a:cubicBezTo>
                    <a:pt x="78" y="32"/>
                    <a:pt x="77" y="34"/>
                    <a:pt x="76" y="35"/>
                  </a:cubicBezTo>
                  <a:cubicBezTo>
                    <a:pt x="75" y="36"/>
                    <a:pt x="74" y="37"/>
                    <a:pt x="73" y="38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7"/>
                    <a:pt x="5" y="36"/>
                    <a:pt x="4" y="34"/>
                  </a:cubicBezTo>
                  <a:cubicBezTo>
                    <a:pt x="3" y="33"/>
                    <a:pt x="2" y="32"/>
                    <a:pt x="2" y="31"/>
                  </a:cubicBezTo>
                  <a:cubicBezTo>
                    <a:pt x="1" y="29"/>
                    <a:pt x="1" y="28"/>
                    <a:pt x="1" y="27"/>
                  </a:cubicBezTo>
                  <a:cubicBezTo>
                    <a:pt x="0" y="25"/>
                    <a:pt x="0" y="24"/>
                    <a:pt x="0" y="22"/>
                  </a:cubicBezTo>
                  <a:cubicBezTo>
                    <a:pt x="0" y="19"/>
                    <a:pt x="1" y="16"/>
                    <a:pt x="2" y="14"/>
                  </a:cubicBezTo>
                  <a:cubicBezTo>
                    <a:pt x="3" y="11"/>
                    <a:pt x="5" y="9"/>
                    <a:pt x="7" y="7"/>
                  </a:cubicBezTo>
                  <a:cubicBezTo>
                    <a:pt x="9" y="5"/>
                    <a:pt x="11" y="3"/>
                    <a:pt x="14" y="2"/>
                  </a:cubicBezTo>
                  <a:cubicBezTo>
                    <a:pt x="16" y="1"/>
                    <a:pt x="19" y="0"/>
                    <a:pt x="23" y="0"/>
                  </a:cubicBezTo>
                  <a:cubicBezTo>
                    <a:pt x="24" y="0"/>
                    <a:pt x="26" y="0"/>
                    <a:pt x="28" y="1"/>
                  </a:cubicBezTo>
                  <a:cubicBezTo>
                    <a:pt x="29" y="1"/>
                    <a:pt x="31" y="2"/>
                    <a:pt x="32" y="2"/>
                  </a:cubicBezTo>
                  <a:cubicBezTo>
                    <a:pt x="34" y="3"/>
                    <a:pt x="35" y="4"/>
                    <a:pt x="37" y="5"/>
                  </a:cubicBezTo>
                  <a:cubicBezTo>
                    <a:pt x="38" y="6"/>
                    <a:pt x="39" y="7"/>
                    <a:pt x="40" y="9"/>
                  </a:cubicBezTo>
                  <a:cubicBezTo>
                    <a:pt x="41" y="7"/>
                    <a:pt x="42" y="6"/>
                    <a:pt x="44" y="5"/>
                  </a:cubicBezTo>
                  <a:cubicBezTo>
                    <a:pt x="45" y="4"/>
                    <a:pt x="46" y="3"/>
                    <a:pt x="48" y="2"/>
                  </a:cubicBezTo>
                  <a:cubicBezTo>
                    <a:pt x="49" y="2"/>
                    <a:pt x="51" y="1"/>
                    <a:pt x="53" y="1"/>
                  </a:cubicBezTo>
                  <a:cubicBezTo>
                    <a:pt x="54" y="0"/>
                    <a:pt x="56" y="0"/>
                    <a:pt x="58" y="0"/>
                  </a:cubicBezTo>
                  <a:close/>
                  <a:moveTo>
                    <a:pt x="58" y="3"/>
                  </a:moveTo>
                  <a:cubicBezTo>
                    <a:pt x="56" y="3"/>
                    <a:pt x="54" y="4"/>
                    <a:pt x="52" y="4"/>
                  </a:cubicBezTo>
                  <a:cubicBezTo>
                    <a:pt x="50" y="5"/>
                    <a:pt x="49" y="5"/>
                    <a:pt x="47" y="6"/>
                  </a:cubicBezTo>
                  <a:cubicBezTo>
                    <a:pt x="46" y="8"/>
                    <a:pt x="44" y="9"/>
                    <a:pt x="43" y="10"/>
                  </a:cubicBezTo>
                  <a:cubicBezTo>
                    <a:pt x="42" y="12"/>
                    <a:pt x="41" y="13"/>
                    <a:pt x="40" y="15"/>
                  </a:cubicBezTo>
                  <a:cubicBezTo>
                    <a:pt x="39" y="13"/>
                    <a:pt x="38" y="12"/>
                    <a:pt x="37" y="10"/>
                  </a:cubicBezTo>
                  <a:cubicBezTo>
                    <a:pt x="36" y="9"/>
                    <a:pt x="35" y="8"/>
                    <a:pt x="33" y="6"/>
                  </a:cubicBezTo>
                  <a:cubicBezTo>
                    <a:pt x="32" y="5"/>
                    <a:pt x="30" y="5"/>
                    <a:pt x="28" y="4"/>
                  </a:cubicBezTo>
                  <a:cubicBezTo>
                    <a:pt x="26" y="4"/>
                    <a:pt x="25" y="3"/>
                    <a:pt x="23" y="3"/>
                  </a:cubicBezTo>
                  <a:cubicBezTo>
                    <a:pt x="20" y="3"/>
                    <a:pt x="17" y="4"/>
                    <a:pt x="15" y="5"/>
                  </a:cubicBezTo>
                  <a:cubicBezTo>
                    <a:pt x="13" y="6"/>
                    <a:pt x="11" y="7"/>
                    <a:pt x="9" y="9"/>
                  </a:cubicBezTo>
                  <a:cubicBezTo>
                    <a:pt x="7" y="11"/>
                    <a:pt x="6" y="13"/>
                    <a:pt x="5" y="15"/>
                  </a:cubicBezTo>
                  <a:cubicBezTo>
                    <a:pt x="4" y="17"/>
                    <a:pt x="3" y="20"/>
                    <a:pt x="3" y="22"/>
                  </a:cubicBezTo>
                  <a:cubicBezTo>
                    <a:pt x="3" y="24"/>
                    <a:pt x="4" y="25"/>
                    <a:pt x="4" y="26"/>
                  </a:cubicBezTo>
                  <a:cubicBezTo>
                    <a:pt x="4" y="27"/>
                    <a:pt x="4" y="29"/>
                    <a:pt x="5" y="30"/>
                  </a:cubicBezTo>
                  <a:cubicBezTo>
                    <a:pt x="5" y="31"/>
                    <a:pt x="6" y="32"/>
                    <a:pt x="6" y="33"/>
                  </a:cubicBezTo>
                  <a:cubicBezTo>
                    <a:pt x="7" y="34"/>
                    <a:pt x="8" y="35"/>
                    <a:pt x="9" y="36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2" y="35"/>
                    <a:pt x="73" y="34"/>
                    <a:pt x="74" y="33"/>
                  </a:cubicBezTo>
                  <a:cubicBezTo>
                    <a:pt x="74" y="32"/>
                    <a:pt x="75" y="31"/>
                    <a:pt x="75" y="30"/>
                  </a:cubicBezTo>
                  <a:cubicBezTo>
                    <a:pt x="76" y="29"/>
                    <a:pt x="76" y="28"/>
                    <a:pt x="77" y="26"/>
                  </a:cubicBezTo>
                  <a:cubicBezTo>
                    <a:pt x="77" y="25"/>
                    <a:pt x="77" y="24"/>
                    <a:pt x="77" y="22"/>
                  </a:cubicBezTo>
                  <a:cubicBezTo>
                    <a:pt x="77" y="20"/>
                    <a:pt x="76" y="17"/>
                    <a:pt x="75" y="15"/>
                  </a:cubicBezTo>
                  <a:cubicBezTo>
                    <a:pt x="74" y="13"/>
                    <a:pt x="73" y="11"/>
                    <a:pt x="71" y="9"/>
                  </a:cubicBezTo>
                  <a:cubicBezTo>
                    <a:pt x="70" y="7"/>
                    <a:pt x="67" y="6"/>
                    <a:pt x="65" y="5"/>
                  </a:cubicBezTo>
                  <a:cubicBezTo>
                    <a:pt x="63" y="4"/>
                    <a:pt x="60" y="3"/>
                    <a:pt x="58" y="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Freeform 62"/>
            <p:cNvSpPr>
              <a:spLocks noEditPoints="1"/>
            </p:cNvSpPr>
            <p:nvPr/>
          </p:nvSpPr>
          <p:spPr bwMode="auto">
            <a:xfrm>
              <a:off x="8441283" y="2515383"/>
              <a:ext cx="241300" cy="350838"/>
            </a:xfrm>
            <a:custGeom>
              <a:avLst/>
              <a:gdLst>
                <a:gd name="T0" fmla="*/ 63 w 64"/>
                <a:gd name="T1" fmla="*/ 40 h 93"/>
                <a:gd name="T2" fmla="*/ 57 w 64"/>
                <a:gd name="T3" fmla="*/ 53 h 93"/>
                <a:gd name="T4" fmla="*/ 49 w 64"/>
                <a:gd name="T5" fmla="*/ 60 h 93"/>
                <a:gd name="T6" fmla="*/ 46 w 64"/>
                <a:gd name="T7" fmla="*/ 66 h 93"/>
                <a:gd name="T8" fmla="*/ 45 w 64"/>
                <a:gd name="T9" fmla="*/ 93 h 93"/>
                <a:gd name="T10" fmla="*/ 19 w 64"/>
                <a:gd name="T11" fmla="*/ 71 h 93"/>
                <a:gd name="T12" fmla="*/ 17 w 64"/>
                <a:gd name="T13" fmla="*/ 63 h 93"/>
                <a:gd name="T14" fmla="*/ 13 w 64"/>
                <a:gd name="T15" fmla="*/ 58 h 93"/>
                <a:gd name="T16" fmla="*/ 13 w 64"/>
                <a:gd name="T17" fmla="*/ 58 h 93"/>
                <a:gd name="T18" fmla="*/ 8 w 64"/>
                <a:gd name="T19" fmla="*/ 53 h 93"/>
                <a:gd name="T20" fmla="*/ 1 w 64"/>
                <a:gd name="T21" fmla="*/ 40 h 93"/>
                <a:gd name="T22" fmla="*/ 3 w 64"/>
                <a:gd name="T23" fmla="*/ 20 h 93"/>
                <a:gd name="T24" fmla="*/ 20 w 64"/>
                <a:gd name="T25" fmla="*/ 3 h 93"/>
                <a:gd name="T26" fmla="*/ 45 w 64"/>
                <a:gd name="T27" fmla="*/ 3 h 93"/>
                <a:gd name="T28" fmla="*/ 62 w 64"/>
                <a:gd name="T29" fmla="*/ 20 h 93"/>
                <a:gd name="T30" fmla="*/ 49 w 64"/>
                <a:gd name="T31" fmla="*/ 56 h 93"/>
                <a:gd name="T32" fmla="*/ 58 w 64"/>
                <a:gd name="T33" fmla="*/ 45 h 93"/>
                <a:gd name="T34" fmla="*/ 61 w 64"/>
                <a:gd name="T35" fmla="*/ 32 h 93"/>
                <a:gd name="T36" fmla="*/ 53 w 64"/>
                <a:gd name="T37" fmla="*/ 12 h 93"/>
                <a:gd name="T38" fmla="*/ 32 w 64"/>
                <a:gd name="T39" fmla="*/ 4 h 93"/>
                <a:gd name="T40" fmla="*/ 12 w 64"/>
                <a:gd name="T41" fmla="*/ 12 h 93"/>
                <a:gd name="T42" fmla="*/ 3 w 64"/>
                <a:gd name="T43" fmla="*/ 32 h 93"/>
                <a:gd name="T44" fmla="*/ 6 w 64"/>
                <a:gd name="T45" fmla="*/ 45 h 93"/>
                <a:gd name="T46" fmla="*/ 15 w 64"/>
                <a:gd name="T47" fmla="*/ 55 h 93"/>
                <a:gd name="T48" fmla="*/ 15 w 64"/>
                <a:gd name="T49" fmla="*/ 56 h 93"/>
                <a:gd name="T50" fmla="*/ 15 w 64"/>
                <a:gd name="T51" fmla="*/ 56 h 93"/>
                <a:gd name="T52" fmla="*/ 20 w 64"/>
                <a:gd name="T53" fmla="*/ 62 h 93"/>
                <a:gd name="T54" fmla="*/ 23 w 64"/>
                <a:gd name="T55" fmla="*/ 71 h 93"/>
                <a:gd name="T56" fmla="*/ 30 w 64"/>
                <a:gd name="T57" fmla="*/ 77 h 93"/>
                <a:gd name="T58" fmla="*/ 29 w 64"/>
                <a:gd name="T59" fmla="*/ 38 h 93"/>
                <a:gd name="T60" fmla="*/ 26 w 64"/>
                <a:gd name="T61" fmla="*/ 35 h 93"/>
                <a:gd name="T62" fmla="*/ 26 w 64"/>
                <a:gd name="T63" fmla="*/ 30 h 93"/>
                <a:gd name="T64" fmla="*/ 30 w 64"/>
                <a:gd name="T65" fmla="*/ 27 h 93"/>
                <a:gd name="T66" fmla="*/ 35 w 64"/>
                <a:gd name="T67" fmla="*/ 27 h 93"/>
                <a:gd name="T68" fmla="*/ 38 w 64"/>
                <a:gd name="T69" fmla="*/ 30 h 93"/>
                <a:gd name="T70" fmla="*/ 38 w 64"/>
                <a:gd name="T71" fmla="*/ 35 h 93"/>
                <a:gd name="T72" fmla="*/ 36 w 64"/>
                <a:gd name="T73" fmla="*/ 38 h 93"/>
                <a:gd name="T74" fmla="*/ 34 w 64"/>
                <a:gd name="T75" fmla="*/ 77 h 93"/>
                <a:gd name="T76" fmla="*/ 42 w 64"/>
                <a:gd name="T77" fmla="*/ 71 h 93"/>
                <a:gd name="T78" fmla="*/ 44 w 64"/>
                <a:gd name="T79" fmla="*/ 61 h 93"/>
                <a:gd name="T80" fmla="*/ 49 w 64"/>
                <a:gd name="T81" fmla="*/ 56 h 93"/>
                <a:gd name="T82" fmla="*/ 42 w 64"/>
                <a:gd name="T83" fmla="*/ 90 h 93"/>
                <a:gd name="T84" fmla="*/ 23 w 64"/>
                <a:gd name="T85" fmla="*/ 80 h 93"/>
                <a:gd name="T86" fmla="*/ 32 w 64"/>
                <a:gd name="T87" fmla="*/ 36 h 93"/>
                <a:gd name="T88" fmla="*/ 35 w 64"/>
                <a:gd name="T89" fmla="*/ 32 h 93"/>
                <a:gd name="T90" fmla="*/ 32 w 64"/>
                <a:gd name="T91" fmla="*/ 29 h 93"/>
                <a:gd name="T92" fmla="*/ 29 w 64"/>
                <a:gd name="T93" fmla="*/ 32 h 93"/>
                <a:gd name="T94" fmla="*/ 32 w 64"/>
                <a:gd name="T95" fmla="*/ 3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" h="93">
                  <a:moveTo>
                    <a:pt x="64" y="32"/>
                  </a:moveTo>
                  <a:cubicBezTo>
                    <a:pt x="64" y="35"/>
                    <a:pt x="64" y="38"/>
                    <a:pt x="63" y="40"/>
                  </a:cubicBezTo>
                  <a:cubicBezTo>
                    <a:pt x="63" y="42"/>
                    <a:pt x="62" y="45"/>
                    <a:pt x="61" y="47"/>
                  </a:cubicBezTo>
                  <a:cubicBezTo>
                    <a:pt x="60" y="49"/>
                    <a:pt x="58" y="51"/>
                    <a:pt x="57" y="53"/>
                  </a:cubicBezTo>
                  <a:cubicBezTo>
                    <a:pt x="55" y="55"/>
                    <a:pt x="53" y="57"/>
                    <a:pt x="51" y="58"/>
                  </a:cubicBezTo>
                  <a:cubicBezTo>
                    <a:pt x="51" y="58"/>
                    <a:pt x="50" y="59"/>
                    <a:pt x="49" y="60"/>
                  </a:cubicBezTo>
                  <a:cubicBezTo>
                    <a:pt x="48" y="61"/>
                    <a:pt x="48" y="62"/>
                    <a:pt x="47" y="63"/>
                  </a:cubicBezTo>
                  <a:cubicBezTo>
                    <a:pt x="47" y="64"/>
                    <a:pt x="46" y="65"/>
                    <a:pt x="46" y="66"/>
                  </a:cubicBezTo>
                  <a:cubicBezTo>
                    <a:pt x="45" y="68"/>
                    <a:pt x="45" y="69"/>
                    <a:pt x="45" y="71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69"/>
                    <a:pt x="19" y="68"/>
                    <a:pt x="19" y="67"/>
                  </a:cubicBezTo>
                  <a:cubicBezTo>
                    <a:pt x="18" y="65"/>
                    <a:pt x="18" y="64"/>
                    <a:pt x="17" y="63"/>
                  </a:cubicBezTo>
                  <a:cubicBezTo>
                    <a:pt x="17" y="62"/>
                    <a:pt x="16" y="61"/>
                    <a:pt x="15" y="60"/>
                  </a:cubicBezTo>
                  <a:cubicBezTo>
                    <a:pt x="15" y="59"/>
                    <a:pt x="14" y="59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6"/>
                    <a:pt x="9" y="55"/>
                    <a:pt x="8" y="53"/>
                  </a:cubicBezTo>
                  <a:cubicBezTo>
                    <a:pt x="6" y="51"/>
                    <a:pt x="5" y="49"/>
                    <a:pt x="4" y="47"/>
                  </a:cubicBezTo>
                  <a:cubicBezTo>
                    <a:pt x="3" y="45"/>
                    <a:pt x="2" y="42"/>
                    <a:pt x="1" y="40"/>
                  </a:cubicBezTo>
                  <a:cubicBezTo>
                    <a:pt x="0" y="38"/>
                    <a:pt x="0" y="35"/>
                    <a:pt x="0" y="32"/>
                  </a:cubicBezTo>
                  <a:cubicBezTo>
                    <a:pt x="0" y="28"/>
                    <a:pt x="1" y="24"/>
                    <a:pt x="3" y="20"/>
                  </a:cubicBezTo>
                  <a:cubicBezTo>
                    <a:pt x="4" y="16"/>
                    <a:pt x="7" y="13"/>
                    <a:pt x="9" y="10"/>
                  </a:cubicBezTo>
                  <a:cubicBezTo>
                    <a:pt x="12" y="7"/>
                    <a:pt x="16" y="5"/>
                    <a:pt x="20" y="3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3"/>
                  </a:cubicBezTo>
                  <a:cubicBezTo>
                    <a:pt x="48" y="5"/>
                    <a:pt x="52" y="7"/>
                    <a:pt x="55" y="10"/>
                  </a:cubicBezTo>
                  <a:cubicBezTo>
                    <a:pt x="58" y="13"/>
                    <a:pt x="60" y="16"/>
                    <a:pt x="62" y="20"/>
                  </a:cubicBezTo>
                  <a:cubicBezTo>
                    <a:pt x="63" y="24"/>
                    <a:pt x="64" y="28"/>
                    <a:pt x="64" y="32"/>
                  </a:cubicBezTo>
                  <a:close/>
                  <a:moveTo>
                    <a:pt x="49" y="56"/>
                  </a:moveTo>
                  <a:cubicBezTo>
                    <a:pt x="51" y="54"/>
                    <a:pt x="53" y="53"/>
                    <a:pt x="54" y="51"/>
                  </a:cubicBezTo>
                  <a:cubicBezTo>
                    <a:pt x="56" y="49"/>
                    <a:pt x="57" y="47"/>
                    <a:pt x="58" y="45"/>
                  </a:cubicBezTo>
                  <a:cubicBezTo>
                    <a:pt x="59" y="43"/>
                    <a:pt x="60" y="41"/>
                    <a:pt x="60" y="39"/>
                  </a:cubicBezTo>
                  <a:cubicBezTo>
                    <a:pt x="61" y="37"/>
                    <a:pt x="61" y="35"/>
                    <a:pt x="61" y="32"/>
                  </a:cubicBezTo>
                  <a:cubicBezTo>
                    <a:pt x="61" y="28"/>
                    <a:pt x="60" y="25"/>
                    <a:pt x="59" y="21"/>
                  </a:cubicBezTo>
                  <a:cubicBezTo>
                    <a:pt x="57" y="18"/>
                    <a:pt x="55" y="15"/>
                    <a:pt x="53" y="12"/>
                  </a:cubicBezTo>
                  <a:cubicBezTo>
                    <a:pt x="50" y="10"/>
                    <a:pt x="47" y="8"/>
                    <a:pt x="43" y="6"/>
                  </a:cubicBezTo>
                  <a:cubicBezTo>
                    <a:pt x="40" y="5"/>
                    <a:pt x="36" y="4"/>
                    <a:pt x="32" y="4"/>
                  </a:cubicBezTo>
                  <a:cubicBezTo>
                    <a:pt x="28" y="4"/>
                    <a:pt x="24" y="5"/>
                    <a:pt x="21" y="6"/>
                  </a:cubicBezTo>
                  <a:cubicBezTo>
                    <a:pt x="17" y="8"/>
                    <a:pt x="14" y="10"/>
                    <a:pt x="12" y="12"/>
                  </a:cubicBezTo>
                  <a:cubicBezTo>
                    <a:pt x="9" y="15"/>
                    <a:pt x="7" y="18"/>
                    <a:pt x="6" y="21"/>
                  </a:cubicBezTo>
                  <a:cubicBezTo>
                    <a:pt x="4" y="25"/>
                    <a:pt x="3" y="28"/>
                    <a:pt x="3" y="32"/>
                  </a:cubicBezTo>
                  <a:cubicBezTo>
                    <a:pt x="3" y="35"/>
                    <a:pt x="4" y="37"/>
                    <a:pt x="4" y="39"/>
                  </a:cubicBezTo>
                  <a:cubicBezTo>
                    <a:pt x="5" y="41"/>
                    <a:pt x="5" y="43"/>
                    <a:pt x="6" y="45"/>
                  </a:cubicBezTo>
                  <a:cubicBezTo>
                    <a:pt x="7" y="47"/>
                    <a:pt x="8" y="49"/>
                    <a:pt x="10" y="51"/>
                  </a:cubicBezTo>
                  <a:cubicBezTo>
                    <a:pt x="11" y="52"/>
                    <a:pt x="13" y="54"/>
                    <a:pt x="15" y="55"/>
                  </a:cubicBez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7"/>
                    <a:pt x="17" y="57"/>
                    <a:pt x="18" y="58"/>
                  </a:cubicBezTo>
                  <a:cubicBezTo>
                    <a:pt x="19" y="59"/>
                    <a:pt x="20" y="60"/>
                    <a:pt x="20" y="62"/>
                  </a:cubicBezTo>
                  <a:cubicBezTo>
                    <a:pt x="21" y="63"/>
                    <a:pt x="21" y="64"/>
                    <a:pt x="22" y="66"/>
                  </a:cubicBezTo>
                  <a:cubicBezTo>
                    <a:pt x="22" y="67"/>
                    <a:pt x="23" y="69"/>
                    <a:pt x="23" y="71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29" y="38"/>
                    <a:pt x="29" y="38"/>
                  </a:cubicBezTo>
                  <a:cubicBezTo>
                    <a:pt x="28" y="37"/>
                    <a:pt x="28" y="37"/>
                    <a:pt x="27" y="36"/>
                  </a:cubicBezTo>
                  <a:cubicBezTo>
                    <a:pt x="27" y="36"/>
                    <a:pt x="26" y="35"/>
                    <a:pt x="26" y="35"/>
                  </a:cubicBezTo>
                  <a:cubicBezTo>
                    <a:pt x="26" y="34"/>
                    <a:pt x="26" y="33"/>
                    <a:pt x="26" y="32"/>
                  </a:cubicBezTo>
                  <a:cubicBezTo>
                    <a:pt x="26" y="32"/>
                    <a:pt x="26" y="31"/>
                    <a:pt x="26" y="30"/>
                  </a:cubicBezTo>
                  <a:cubicBezTo>
                    <a:pt x="27" y="29"/>
                    <a:pt x="27" y="29"/>
                    <a:pt x="28" y="28"/>
                  </a:cubicBezTo>
                  <a:cubicBezTo>
                    <a:pt x="28" y="27"/>
                    <a:pt x="29" y="27"/>
                    <a:pt x="30" y="27"/>
                  </a:cubicBezTo>
                  <a:cubicBezTo>
                    <a:pt x="30" y="26"/>
                    <a:pt x="31" y="26"/>
                    <a:pt x="32" y="26"/>
                  </a:cubicBezTo>
                  <a:cubicBezTo>
                    <a:pt x="33" y="26"/>
                    <a:pt x="34" y="26"/>
                    <a:pt x="35" y="27"/>
                  </a:cubicBezTo>
                  <a:cubicBezTo>
                    <a:pt x="35" y="27"/>
                    <a:pt x="36" y="27"/>
                    <a:pt x="37" y="28"/>
                  </a:cubicBezTo>
                  <a:cubicBezTo>
                    <a:pt x="37" y="29"/>
                    <a:pt x="38" y="29"/>
                    <a:pt x="38" y="30"/>
                  </a:cubicBezTo>
                  <a:cubicBezTo>
                    <a:pt x="38" y="31"/>
                    <a:pt x="39" y="32"/>
                    <a:pt x="39" y="32"/>
                  </a:cubicBezTo>
                  <a:cubicBezTo>
                    <a:pt x="39" y="33"/>
                    <a:pt x="38" y="34"/>
                    <a:pt x="38" y="35"/>
                  </a:cubicBezTo>
                  <a:cubicBezTo>
                    <a:pt x="38" y="35"/>
                    <a:pt x="38" y="36"/>
                    <a:pt x="37" y="36"/>
                  </a:cubicBezTo>
                  <a:cubicBezTo>
                    <a:pt x="37" y="37"/>
                    <a:pt x="36" y="37"/>
                    <a:pt x="36" y="38"/>
                  </a:cubicBezTo>
                  <a:cubicBezTo>
                    <a:pt x="35" y="38"/>
                    <a:pt x="34" y="39"/>
                    <a:pt x="34" y="39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69"/>
                    <a:pt x="42" y="67"/>
                    <a:pt x="42" y="66"/>
                  </a:cubicBezTo>
                  <a:cubicBezTo>
                    <a:pt x="43" y="64"/>
                    <a:pt x="43" y="63"/>
                    <a:pt x="44" y="61"/>
                  </a:cubicBezTo>
                  <a:cubicBezTo>
                    <a:pt x="45" y="60"/>
                    <a:pt x="46" y="59"/>
                    <a:pt x="47" y="58"/>
                  </a:cubicBezTo>
                  <a:cubicBezTo>
                    <a:pt x="47" y="57"/>
                    <a:pt x="48" y="56"/>
                    <a:pt x="49" y="56"/>
                  </a:cubicBezTo>
                  <a:close/>
                  <a:moveTo>
                    <a:pt x="23" y="90"/>
                  </a:moveTo>
                  <a:cubicBezTo>
                    <a:pt x="42" y="90"/>
                    <a:pt x="42" y="90"/>
                    <a:pt x="42" y="9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23" y="80"/>
                    <a:pt x="23" y="80"/>
                    <a:pt x="23" y="80"/>
                  </a:cubicBezTo>
                  <a:lnTo>
                    <a:pt x="23" y="90"/>
                  </a:lnTo>
                  <a:close/>
                  <a:moveTo>
                    <a:pt x="32" y="36"/>
                  </a:moveTo>
                  <a:cubicBezTo>
                    <a:pt x="33" y="36"/>
                    <a:pt x="34" y="35"/>
                    <a:pt x="34" y="35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1"/>
                    <a:pt x="34" y="30"/>
                  </a:cubicBezTo>
                  <a:cubicBezTo>
                    <a:pt x="34" y="30"/>
                    <a:pt x="33" y="29"/>
                    <a:pt x="32" y="29"/>
                  </a:cubicBezTo>
                  <a:cubicBezTo>
                    <a:pt x="31" y="29"/>
                    <a:pt x="31" y="30"/>
                    <a:pt x="30" y="30"/>
                  </a:cubicBezTo>
                  <a:cubicBezTo>
                    <a:pt x="29" y="31"/>
                    <a:pt x="29" y="32"/>
                    <a:pt x="29" y="32"/>
                  </a:cubicBezTo>
                  <a:cubicBezTo>
                    <a:pt x="29" y="33"/>
                    <a:pt x="29" y="34"/>
                    <a:pt x="30" y="35"/>
                  </a:cubicBezTo>
                  <a:cubicBezTo>
                    <a:pt x="31" y="35"/>
                    <a:pt x="31" y="36"/>
                    <a:pt x="32" y="36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Freeform 63"/>
            <p:cNvSpPr>
              <a:spLocks noEditPoints="1"/>
            </p:cNvSpPr>
            <p:nvPr/>
          </p:nvSpPr>
          <p:spPr bwMode="auto">
            <a:xfrm>
              <a:off x="8952458" y="2542371"/>
              <a:ext cx="300038" cy="301625"/>
            </a:xfrm>
            <a:custGeom>
              <a:avLst/>
              <a:gdLst>
                <a:gd name="T0" fmla="*/ 40 w 80"/>
                <a:gd name="T1" fmla="*/ 0 h 80"/>
                <a:gd name="T2" fmla="*/ 56 w 80"/>
                <a:gd name="T3" fmla="*/ 3 h 80"/>
                <a:gd name="T4" fmla="*/ 68 w 80"/>
                <a:gd name="T5" fmla="*/ 12 h 80"/>
                <a:gd name="T6" fmla="*/ 77 w 80"/>
                <a:gd name="T7" fmla="*/ 24 h 80"/>
                <a:gd name="T8" fmla="*/ 80 w 80"/>
                <a:gd name="T9" fmla="*/ 40 h 80"/>
                <a:gd name="T10" fmla="*/ 77 w 80"/>
                <a:gd name="T11" fmla="*/ 55 h 80"/>
                <a:gd name="T12" fmla="*/ 68 w 80"/>
                <a:gd name="T13" fmla="*/ 68 h 80"/>
                <a:gd name="T14" fmla="*/ 56 w 80"/>
                <a:gd name="T15" fmla="*/ 77 h 80"/>
                <a:gd name="T16" fmla="*/ 40 w 80"/>
                <a:gd name="T17" fmla="*/ 80 h 80"/>
                <a:gd name="T18" fmla="*/ 25 w 80"/>
                <a:gd name="T19" fmla="*/ 77 h 80"/>
                <a:gd name="T20" fmla="*/ 12 w 80"/>
                <a:gd name="T21" fmla="*/ 68 h 80"/>
                <a:gd name="T22" fmla="*/ 3 w 80"/>
                <a:gd name="T23" fmla="*/ 55 h 80"/>
                <a:gd name="T24" fmla="*/ 0 w 80"/>
                <a:gd name="T25" fmla="*/ 40 h 80"/>
                <a:gd name="T26" fmla="*/ 3 w 80"/>
                <a:gd name="T27" fmla="*/ 24 h 80"/>
                <a:gd name="T28" fmla="*/ 12 w 80"/>
                <a:gd name="T29" fmla="*/ 12 h 80"/>
                <a:gd name="T30" fmla="*/ 25 w 80"/>
                <a:gd name="T31" fmla="*/ 3 h 80"/>
                <a:gd name="T32" fmla="*/ 40 w 80"/>
                <a:gd name="T33" fmla="*/ 0 h 80"/>
                <a:gd name="T34" fmla="*/ 40 w 80"/>
                <a:gd name="T35" fmla="*/ 77 h 80"/>
                <a:gd name="T36" fmla="*/ 54 w 80"/>
                <a:gd name="T37" fmla="*/ 74 h 80"/>
                <a:gd name="T38" fmla="*/ 66 w 80"/>
                <a:gd name="T39" fmla="*/ 66 h 80"/>
                <a:gd name="T40" fmla="*/ 74 w 80"/>
                <a:gd name="T41" fmla="*/ 54 h 80"/>
                <a:gd name="T42" fmla="*/ 77 w 80"/>
                <a:gd name="T43" fmla="*/ 40 h 80"/>
                <a:gd name="T44" fmla="*/ 74 w 80"/>
                <a:gd name="T45" fmla="*/ 26 h 80"/>
                <a:gd name="T46" fmla="*/ 66 w 80"/>
                <a:gd name="T47" fmla="*/ 14 h 80"/>
                <a:gd name="T48" fmla="*/ 54 w 80"/>
                <a:gd name="T49" fmla="*/ 6 h 80"/>
                <a:gd name="T50" fmla="*/ 40 w 80"/>
                <a:gd name="T51" fmla="*/ 3 h 80"/>
                <a:gd name="T52" fmla="*/ 26 w 80"/>
                <a:gd name="T53" fmla="*/ 6 h 80"/>
                <a:gd name="T54" fmla="*/ 14 w 80"/>
                <a:gd name="T55" fmla="*/ 14 h 80"/>
                <a:gd name="T56" fmla="*/ 6 w 80"/>
                <a:gd name="T57" fmla="*/ 26 h 80"/>
                <a:gd name="T58" fmla="*/ 3 w 80"/>
                <a:gd name="T59" fmla="*/ 40 h 80"/>
                <a:gd name="T60" fmla="*/ 6 w 80"/>
                <a:gd name="T61" fmla="*/ 54 h 80"/>
                <a:gd name="T62" fmla="*/ 14 w 80"/>
                <a:gd name="T63" fmla="*/ 66 h 80"/>
                <a:gd name="T64" fmla="*/ 26 w 80"/>
                <a:gd name="T65" fmla="*/ 74 h 80"/>
                <a:gd name="T66" fmla="*/ 40 w 80"/>
                <a:gd name="T67" fmla="*/ 77 h 80"/>
                <a:gd name="T68" fmla="*/ 20 w 80"/>
                <a:gd name="T69" fmla="*/ 38 h 80"/>
                <a:gd name="T70" fmla="*/ 20 w 80"/>
                <a:gd name="T71" fmla="*/ 42 h 80"/>
                <a:gd name="T72" fmla="*/ 61 w 80"/>
                <a:gd name="T73" fmla="*/ 42 h 80"/>
                <a:gd name="T74" fmla="*/ 61 w 80"/>
                <a:gd name="T75" fmla="*/ 38 h 80"/>
                <a:gd name="T76" fmla="*/ 20 w 80"/>
                <a:gd name="T77" fmla="*/ 3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46" y="0"/>
                    <a:pt x="51" y="1"/>
                    <a:pt x="56" y="3"/>
                  </a:cubicBezTo>
                  <a:cubicBezTo>
                    <a:pt x="61" y="5"/>
                    <a:pt x="65" y="8"/>
                    <a:pt x="68" y="12"/>
                  </a:cubicBezTo>
                  <a:cubicBezTo>
                    <a:pt x="72" y="15"/>
                    <a:pt x="75" y="19"/>
                    <a:pt x="77" y="24"/>
                  </a:cubicBezTo>
                  <a:cubicBezTo>
                    <a:pt x="79" y="29"/>
                    <a:pt x="80" y="34"/>
                    <a:pt x="80" y="40"/>
                  </a:cubicBezTo>
                  <a:cubicBezTo>
                    <a:pt x="80" y="45"/>
                    <a:pt x="79" y="51"/>
                    <a:pt x="77" y="55"/>
                  </a:cubicBezTo>
                  <a:cubicBezTo>
                    <a:pt x="75" y="60"/>
                    <a:pt x="72" y="65"/>
                    <a:pt x="68" y="68"/>
                  </a:cubicBezTo>
                  <a:cubicBezTo>
                    <a:pt x="65" y="72"/>
                    <a:pt x="61" y="75"/>
                    <a:pt x="56" y="77"/>
                  </a:cubicBezTo>
                  <a:cubicBezTo>
                    <a:pt x="51" y="79"/>
                    <a:pt x="46" y="80"/>
                    <a:pt x="40" y="80"/>
                  </a:cubicBezTo>
                  <a:cubicBezTo>
                    <a:pt x="35" y="80"/>
                    <a:pt x="29" y="79"/>
                    <a:pt x="25" y="77"/>
                  </a:cubicBezTo>
                  <a:cubicBezTo>
                    <a:pt x="20" y="75"/>
                    <a:pt x="15" y="72"/>
                    <a:pt x="12" y="68"/>
                  </a:cubicBezTo>
                  <a:cubicBezTo>
                    <a:pt x="8" y="65"/>
                    <a:pt x="5" y="60"/>
                    <a:pt x="3" y="55"/>
                  </a:cubicBezTo>
                  <a:cubicBezTo>
                    <a:pt x="1" y="51"/>
                    <a:pt x="0" y="45"/>
                    <a:pt x="0" y="40"/>
                  </a:cubicBezTo>
                  <a:cubicBezTo>
                    <a:pt x="0" y="34"/>
                    <a:pt x="1" y="29"/>
                    <a:pt x="3" y="24"/>
                  </a:cubicBezTo>
                  <a:cubicBezTo>
                    <a:pt x="5" y="19"/>
                    <a:pt x="8" y="15"/>
                    <a:pt x="12" y="12"/>
                  </a:cubicBezTo>
                  <a:cubicBezTo>
                    <a:pt x="15" y="8"/>
                    <a:pt x="20" y="5"/>
                    <a:pt x="25" y="3"/>
                  </a:cubicBezTo>
                  <a:cubicBezTo>
                    <a:pt x="29" y="1"/>
                    <a:pt x="35" y="0"/>
                    <a:pt x="40" y="0"/>
                  </a:cubicBezTo>
                  <a:close/>
                  <a:moveTo>
                    <a:pt x="40" y="77"/>
                  </a:moveTo>
                  <a:cubicBezTo>
                    <a:pt x="45" y="77"/>
                    <a:pt x="50" y="76"/>
                    <a:pt x="54" y="74"/>
                  </a:cubicBezTo>
                  <a:cubicBezTo>
                    <a:pt x="59" y="72"/>
                    <a:pt x="63" y="69"/>
                    <a:pt x="66" y="66"/>
                  </a:cubicBezTo>
                  <a:cubicBezTo>
                    <a:pt x="69" y="63"/>
                    <a:pt x="72" y="59"/>
                    <a:pt x="74" y="54"/>
                  </a:cubicBezTo>
                  <a:cubicBezTo>
                    <a:pt x="76" y="50"/>
                    <a:pt x="77" y="45"/>
                    <a:pt x="77" y="40"/>
                  </a:cubicBezTo>
                  <a:cubicBezTo>
                    <a:pt x="77" y="35"/>
                    <a:pt x="76" y="30"/>
                    <a:pt x="74" y="26"/>
                  </a:cubicBezTo>
                  <a:cubicBezTo>
                    <a:pt x="72" y="21"/>
                    <a:pt x="69" y="17"/>
                    <a:pt x="66" y="14"/>
                  </a:cubicBezTo>
                  <a:cubicBezTo>
                    <a:pt x="63" y="11"/>
                    <a:pt x="59" y="8"/>
                    <a:pt x="54" y="6"/>
                  </a:cubicBezTo>
                  <a:cubicBezTo>
                    <a:pt x="50" y="4"/>
                    <a:pt x="45" y="3"/>
                    <a:pt x="40" y="3"/>
                  </a:cubicBezTo>
                  <a:cubicBezTo>
                    <a:pt x="35" y="3"/>
                    <a:pt x="30" y="4"/>
                    <a:pt x="26" y="6"/>
                  </a:cubicBezTo>
                  <a:cubicBezTo>
                    <a:pt x="21" y="8"/>
                    <a:pt x="17" y="11"/>
                    <a:pt x="14" y="14"/>
                  </a:cubicBezTo>
                  <a:cubicBezTo>
                    <a:pt x="11" y="17"/>
                    <a:pt x="8" y="21"/>
                    <a:pt x="6" y="26"/>
                  </a:cubicBezTo>
                  <a:cubicBezTo>
                    <a:pt x="4" y="30"/>
                    <a:pt x="3" y="35"/>
                    <a:pt x="3" y="40"/>
                  </a:cubicBezTo>
                  <a:cubicBezTo>
                    <a:pt x="3" y="45"/>
                    <a:pt x="4" y="50"/>
                    <a:pt x="6" y="54"/>
                  </a:cubicBezTo>
                  <a:cubicBezTo>
                    <a:pt x="8" y="59"/>
                    <a:pt x="11" y="63"/>
                    <a:pt x="14" y="66"/>
                  </a:cubicBezTo>
                  <a:cubicBezTo>
                    <a:pt x="17" y="69"/>
                    <a:pt x="21" y="72"/>
                    <a:pt x="26" y="74"/>
                  </a:cubicBezTo>
                  <a:cubicBezTo>
                    <a:pt x="30" y="76"/>
                    <a:pt x="35" y="77"/>
                    <a:pt x="40" y="77"/>
                  </a:cubicBezTo>
                  <a:close/>
                  <a:moveTo>
                    <a:pt x="20" y="38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38"/>
                    <a:pt x="61" y="38"/>
                    <a:pt x="61" y="38"/>
                  </a:cubicBezTo>
                  <a:lnTo>
                    <a:pt x="20" y="3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9504908" y="2553483"/>
              <a:ext cx="277813" cy="277813"/>
            </a:xfrm>
            <a:custGeom>
              <a:avLst/>
              <a:gdLst>
                <a:gd name="T0" fmla="*/ 20 w 74"/>
                <a:gd name="T1" fmla="*/ 10 h 74"/>
                <a:gd name="T2" fmla="*/ 6 w 74"/>
                <a:gd name="T3" fmla="*/ 19 h 74"/>
                <a:gd name="T4" fmla="*/ 3 w 74"/>
                <a:gd name="T5" fmla="*/ 3 h 74"/>
                <a:gd name="T6" fmla="*/ 17 w 74"/>
                <a:gd name="T7" fmla="*/ 30 h 74"/>
                <a:gd name="T8" fmla="*/ 14 w 74"/>
                <a:gd name="T9" fmla="*/ 46 h 74"/>
                <a:gd name="T10" fmla="*/ 0 w 74"/>
                <a:gd name="T11" fmla="*/ 37 h 74"/>
                <a:gd name="T12" fmla="*/ 10 w 74"/>
                <a:gd name="T13" fmla="*/ 55 h 74"/>
                <a:gd name="T14" fmla="*/ 19 w 74"/>
                <a:gd name="T15" fmla="*/ 68 h 74"/>
                <a:gd name="T16" fmla="*/ 3 w 74"/>
                <a:gd name="T17" fmla="*/ 71 h 74"/>
                <a:gd name="T18" fmla="*/ 6 w 74"/>
                <a:gd name="T19" fmla="*/ 55 h 74"/>
                <a:gd name="T20" fmla="*/ 16 w 74"/>
                <a:gd name="T21" fmla="*/ 12 h 74"/>
                <a:gd name="T22" fmla="*/ 10 w 74"/>
                <a:gd name="T23" fmla="*/ 3 h 74"/>
                <a:gd name="T24" fmla="*/ 4 w 74"/>
                <a:gd name="T25" fmla="*/ 12 h 74"/>
                <a:gd name="T26" fmla="*/ 12 w 74"/>
                <a:gd name="T27" fmla="*/ 43 h 74"/>
                <a:gd name="T28" fmla="*/ 14 w 74"/>
                <a:gd name="T29" fmla="*/ 32 h 74"/>
                <a:gd name="T30" fmla="*/ 4 w 74"/>
                <a:gd name="T31" fmla="*/ 34 h 74"/>
                <a:gd name="T32" fmla="*/ 10 w 74"/>
                <a:gd name="T33" fmla="*/ 43 h 74"/>
                <a:gd name="T34" fmla="*/ 16 w 74"/>
                <a:gd name="T35" fmla="*/ 64 h 74"/>
                <a:gd name="T36" fmla="*/ 8 w 74"/>
                <a:gd name="T37" fmla="*/ 58 h 74"/>
                <a:gd name="T38" fmla="*/ 5 w 74"/>
                <a:gd name="T39" fmla="*/ 69 h 74"/>
                <a:gd name="T40" fmla="*/ 44 w 74"/>
                <a:gd name="T41" fmla="*/ 3 h 74"/>
                <a:gd name="T42" fmla="*/ 41 w 74"/>
                <a:gd name="T43" fmla="*/ 19 h 74"/>
                <a:gd name="T44" fmla="*/ 28 w 74"/>
                <a:gd name="T45" fmla="*/ 10 h 74"/>
                <a:gd name="T46" fmla="*/ 37 w 74"/>
                <a:gd name="T47" fmla="*/ 27 h 74"/>
                <a:gd name="T48" fmla="*/ 46 w 74"/>
                <a:gd name="T49" fmla="*/ 41 h 74"/>
                <a:gd name="T50" fmla="*/ 30 w 74"/>
                <a:gd name="T51" fmla="*/ 44 h 74"/>
                <a:gd name="T52" fmla="*/ 33 w 74"/>
                <a:gd name="T53" fmla="*/ 28 h 74"/>
                <a:gd name="T54" fmla="*/ 46 w 74"/>
                <a:gd name="T55" fmla="*/ 60 h 74"/>
                <a:gd name="T56" fmla="*/ 37 w 74"/>
                <a:gd name="T57" fmla="*/ 74 h 74"/>
                <a:gd name="T58" fmla="*/ 28 w 74"/>
                <a:gd name="T59" fmla="*/ 60 h 74"/>
                <a:gd name="T60" fmla="*/ 40 w 74"/>
                <a:gd name="T61" fmla="*/ 16 h 74"/>
                <a:gd name="T62" fmla="*/ 42 w 74"/>
                <a:gd name="T63" fmla="*/ 5 h 74"/>
                <a:gd name="T64" fmla="*/ 31 w 74"/>
                <a:gd name="T65" fmla="*/ 7 h 74"/>
                <a:gd name="T66" fmla="*/ 37 w 74"/>
                <a:gd name="T67" fmla="*/ 16 h 74"/>
                <a:gd name="T68" fmla="*/ 44 w 74"/>
                <a:gd name="T69" fmla="*/ 37 h 74"/>
                <a:gd name="T70" fmla="*/ 35 w 74"/>
                <a:gd name="T71" fmla="*/ 31 h 74"/>
                <a:gd name="T72" fmla="*/ 33 w 74"/>
                <a:gd name="T73" fmla="*/ 41 h 74"/>
                <a:gd name="T74" fmla="*/ 42 w 74"/>
                <a:gd name="T75" fmla="*/ 69 h 74"/>
                <a:gd name="T76" fmla="*/ 40 w 74"/>
                <a:gd name="T77" fmla="*/ 58 h 74"/>
                <a:gd name="T78" fmla="*/ 31 w 74"/>
                <a:gd name="T79" fmla="*/ 64 h 74"/>
                <a:gd name="T80" fmla="*/ 64 w 74"/>
                <a:gd name="T81" fmla="*/ 19 h 74"/>
                <a:gd name="T82" fmla="*/ 56 w 74"/>
                <a:gd name="T83" fmla="*/ 6 h 74"/>
                <a:gd name="T84" fmla="*/ 71 w 74"/>
                <a:gd name="T85" fmla="*/ 3 h 74"/>
                <a:gd name="T86" fmla="*/ 68 w 74"/>
                <a:gd name="T87" fmla="*/ 19 h 74"/>
                <a:gd name="T88" fmla="*/ 73 w 74"/>
                <a:gd name="T89" fmla="*/ 33 h 74"/>
                <a:gd name="T90" fmla="*/ 64 w 74"/>
                <a:gd name="T91" fmla="*/ 46 h 74"/>
                <a:gd name="T92" fmla="*/ 56 w 74"/>
                <a:gd name="T93" fmla="*/ 33 h 74"/>
                <a:gd name="T94" fmla="*/ 68 w 74"/>
                <a:gd name="T95" fmla="*/ 55 h 74"/>
                <a:gd name="T96" fmla="*/ 71 w 74"/>
                <a:gd name="T97" fmla="*/ 71 h 74"/>
                <a:gd name="T98" fmla="*/ 56 w 74"/>
                <a:gd name="T99" fmla="*/ 68 h 74"/>
                <a:gd name="T100" fmla="*/ 64 w 74"/>
                <a:gd name="T101" fmla="*/ 55 h 74"/>
                <a:gd name="T102" fmla="*/ 58 w 74"/>
                <a:gd name="T103" fmla="*/ 10 h 74"/>
                <a:gd name="T104" fmla="*/ 67 w 74"/>
                <a:gd name="T105" fmla="*/ 16 h 74"/>
                <a:gd name="T106" fmla="*/ 69 w 74"/>
                <a:gd name="T107" fmla="*/ 5 h 74"/>
                <a:gd name="T108" fmla="*/ 69 w 74"/>
                <a:gd name="T109" fmla="*/ 41 h 74"/>
                <a:gd name="T110" fmla="*/ 67 w 74"/>
                <a:gd name="T111" fmla="*/ 31 h 74"/>
                <a:gd name="T112" fmla="*/ 58 w 74"/>
                <a:gd name="T113" fmla="*/ 37 h 74"/>
                <a:gd name="T114" fmla="*/ 64 w 74"/>
                <a:gd name="T115" fmla="*/ 70 h 74"/>
                <a:gd name="T116" fmla="*/ 70 w 74"/>
                <a:gd name="T117" fmla="*/ 62 h 74"/>
                <a:gd name="T118" fmla="*/ 60 w 74"/>
                <a:gd name="T119" fmla="*/ 60 h 74"/>
                <a:gd name="T120" fmla="*/ 62 w 74"/>
                <a:gd name="T121" fmla="*/ 7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4" h="74">
                  <a:moveTo>
                    <a:pt x="10" y="0"/>
                  </a:moveTo>
                  <a:cubicBezTo>
                    <a:pt x="11" y="0"/>
                    <a:pt x="13" y="0"/>
                    <a:pt x="14" y="1"/>
                  </a:cubicBezTo>
                  <a:cubicBezTo>
                    <a:pt x="15" y="1"/>
                    <a:pt x="16" y="2"/>
                    <a:pt x="17" y="3"/>
                  </a:cubicBezTo>
                  <a:cubicBezTo>
                    <a:pt x="18" y="4"/>
                    <a:pt x="18" y="5"/>
                    <a:pt x="19" y="6"/>
                  </a:cubicBezTo>
                  <a:cubicBezTo>
                    <a:pt x="19" y="7"/>
                    <a:pt x="20" y="8"/>
                    <a:pt x="20" y="10"/>
                  </a:cubicBezTo>
                  <a:cubicBezTo>
                    <a:pt x="20" y="11"/>
                    <a:pt x="19" y="12"/>
                    <a:pt x="19" y="13"/>
                  </a:cubicBezTo>
                  <a:cubicBezTo>
                    <a:pt x="18" y="15"/>
                    <a:pt x="18" y="16"/>
                    <a:pt x="17" y="16"/>
                  </a:cubicBezTo>
                  <a:cubicBezTo>
                    <a:pt x="16" y="17"/>
                    <a:pt x="15" y="18"/>
                    <a:pt x="14" y="19"/>
                  </a:cubicBezTo>
                  <a:cubicBezTo>
                    <a:pt x="13" y="19"/>
                    <a:pt x="11" y="19"/>
                    <a:pt x="10" y="19"/>
                  </a:cubicBezTo>
                  <a:cubicBezTo>
                    <a:pt x="9" y="19"/>
                    <a:pt x="7" y="19"/>
                    <a:pt x="6" y="19"/>
                  </a:cubicBezTo>
                  <a:cubicBezTo>
                    <a:pt x="5" y="18"/>
                    <a:pt x="4" y="17"/>
                    <a:pt x="3" y="16"/>
                  </a:cubicBezTo>
                  <a:cubicBezTo>
                    <a:pt x="2" y="16"/>
                    <a:pt x="2" y="15"/>
                    <a:pt x="1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9" y="0"/>
                    <a:pt x="10" y="0"/>
                  </a:cubicBezTo>
                  <a:close/>
                  <a:moveTo>
                    <a:pt x="10" y="27"/>
                  </a:moveTo>
                  <a:cubicBezTo>
                    <a:pt x="11" y="27"/>
                    <a:pt x="13" y="27"/>
                    <a:pt x="14" y="28"/>
                  </a:cubicBezTo>
                  <a:cubicBezTo>
                    <a:pt x="15" y="29"/>
                    <a:pt x="16" y="29"/>
                    <a:pt x="17" y="30"/>
                  </a:cubicBezTo>
                  <a:cubicBezTo>
                    <a:pt x="18" y="31"/>
                    <a:pt x="18" y="32"/>
                    <a:pt x="19" y="33"/>
                  </a:cubicBezTo>
                  <a:cubicBezTo>
                    <a:pt x="19" y="34"/>
                    <a:pt x="20" y="36"/>
                    <a:pt x="20" y="37"/>
                  </a:cubicBezTo>
                  <a:cubicBezTo>
                    <a:pt x="20" y="38"/>
                    <a:pt x="19" y="39"/>
                    <a:pt x="19" y="41"/>
                  </a:cubicBezTo>
                  <a:cubicBezTo>
                    <a:pt x="18" y="42"/>
                    <a:pt x="18" y="43"/>
                    <a:pt x="17" y="44"/>
                  </a:cubicBezTo>
                  <a:cubicBezTo>
                    <a:pt x="16" y="45"/>
                    <a:pt x="15" y="45"/>
                    <a:pt x="14" y="46"/>
                  </a:cubicBezTo>
                  <a:cubicBezTo>
                    <a:pt x="13" y="46"/>
                    <a:pt x="11" y="46"/>
                    <a:pt x="10" y="46"/>
                  </a:cubicBezTo>
                  <a:cubicBezTo>
                    <a:pt x="9" y="46"/>
                    <a:pt x="7" y="46"/>
                    <a:pt x="6" y="46"/>
                  </a:cubicBezTo>
                  <a:cubicBezTo>
                    <a:pt x="5" y="45"/>
                    <a:pt x="4" y="45"/>
                    <a:pt x="3" y="44"/>
                  </a:cubicBezTo>
                  <a:cubicBezTo>
                    <a:pt x="2" y="43"/>
                    <a:pt x="2" y="42"/>
                    <a:pt x="1" y="41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36"/>
                    <a:pt x="1" y="34"/>
                    <a:pt x="1" y="33"/>
                  </a:cubicBezTo>
                  <a:cubicBezTo>
                    <a:pt x="2" y="32"/>
                    <a:pt x="2" y="31"/>
                    <a:pt x="3" y="30"/>
                  </a:cubicBezTo>
                  <a:cubicBezTo>
                    <a:pt x="4" y="29"/>
                    <a:pt x="5" y="29"/>
                    <a:pt x="6" y="28"/>
                  </a:cubicBezTo>
                  <a:cubicBezTo>
                    <a:pt x="7" y="27"/>
                    <a:pt x="9" y="27"/>
                    <a:pt x="10" y="27"/>
                  </a:cubicBezTo>
                  <a:close/>
                  <a:moveTo>
                    <a:pt x="10" y="55"/>
                  </a:moveTo>
                  <a:cubicBezTo>
                    <a:pt x="11" y="55"/>
                    <a:pt x="13" y="55"/>
                    <a:pt x="14" y="55"/>
                  </a:cubicBezTo>
                  <a:cubicBezTo>
                    <a:pt x="15" y="56"/>
                    <a:pt x="16" y="56"/>
                    <a:pt x="17" y="57"/>
                  </a:cubicBezTo>
                  <a:cubicBezTo>
                    <a:pt x="18" y="58"/>
                    <a:pt x="18" y="59"/>
                    <a:pt x="19" y="60"/>
                  </a:cubicBezTo>
                  <a:cubicBezTo>
                    <a:pt x="19" y="61"/>
                    <a:pt x="20" y="63"/>
                    <a:pt x="20" y="64"/>
                  </a:cubicBezTo>
                  <a:cubicBezTo>
                    <a:pt x="20" y="65"/>
                    <a:pt x="19" y="67"/>
                    <a:pt x="19" y="68"/>
                  </a:cubicBezTo>
                  <a:cubicBezTo>
                    <a:pt x="18" y="69"/>
                    <a:pt x="18" y="70"/>
                    <a:pt x="17" y="71"/>
                  </a:cubicBezTo>
                  <a:cubicBezTo>
                    <a:pt x="16" y="72"/>
                    <a:pt x="15" y="72"/>
                    <a:pt x="14" y="73"/>
                  </a:cubicBezTo>
                  <a:cubicBezTo>
                    <a:pt x="13" y="73"/>
                    <a:pt x="11" y="74"/>
                    <a:pt x="10" y="74"/>
                  </a:cubicBezTo>
                  <a:cubicBezTo>
                    <a:pt x="9" y="74"/>
                    <a:pt x="7" y="73"/>
                    <a:pt x="6" y="73"/>
                  </a:cubicBezTo>
                  <a:cubicBezTo>
                    <a:pt x="5" y="72"/>
                    <a:pt x="4" y="72"/>
                    <a:pt x="3" y="71"/>
                  </a:cubicBezTo>
                  <a:cubicBezTo>
                    <a:pt x="2" y="70"/>
                    <a:pt x="2" y="69"/>
                    <a:pt x="1" y="68"/>
                  </a:cubicBezTo>
                  <a:cubicBezTo>
                    <a:pt x="1" y="67"/>
                    <a:pt x="0" y="65"/>
                    <a:pt x="0" y="64"/>
                  </a:cubicBezTo>
                  <a:cubicBezTo>
                    <a:pt x="0" y="63"/>
                    <a:pt x="1" y="61"/>
                    <a:pt x="1" y="60"/>
                  </a:cubicBezTo>
                  <a:cubicBezTo>
                    <a:pt x="2" y="59"/>
                    <a:pt x="2" y="58"/>
                    <a:pt x="3" y="57"/>
                  </a:cubicBezTo>
                  <a:cubicBezTo>
                    <a:pt x="4" y="56"/>
                    <a:pt x="5" y="56"/>
                    <a:pt x="6" y="55"/>
                  </a:cubicBezTo>
                  <a:cubicBezTo>
                    <a:pt x="7" y="55"/>
                    <a:pt x="9" y="55"/>
                    <a:pt x="10" y="55"/>
                  </a:cubicBezTo>
                  <a:close/>
                  <a:moveTo>
                    <a:pt x="10" y="16"/>
                  </a:moveTo>
                  <a:cubicBezTo>
                    <a:pt x="11" y="16"/>
                    <a:pt x="12" y="16"/>
                    <a:pt x="12" y="16"/>
                  </a:cubicBezTo>
                  <a:cubicBezTo>
                    <a:pt x="13" y="15"/>
                    <a:pt x="14" y="15"/>
                    <a:pt x="14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6" y="9"/>
                    <a:pt x="16" y="8"/>
                    <a:pt x="16" y="7"/>
                  </a:cubicBezTo>
                  <a:cubicBezTo>
                    <a:pt x="16" y="7"/>
                    <a:pt x="15" y="6"/>
                    <a:pt x="14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2" y="3"/>
                    <a:pt x="11" y="3"/>
                    <a:pt x="10" y="3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6" y="15"/>
                    <a:pt x="7" y="15"/>
                    <a:pt x="8" y="16"/>
                  </a:cubicBezTo>
                  <a:cubicBezTo>
                    <a:pt x="8" y="16"/>
                    <a:pt x="9" y="16"/>
                    <a:pt x="10" y="16"/>
                  </a:cubicBezTo>
                  <a:close/>
                  <a:moveTo>
                    <a:pt x="10" y="43"/>
                  </a:moveTo>
                  <a:cubicBezTo>
                    <a:pt x="11" y="43"/>
                    <a:pt x="12" y="43"/>
                    <a:pt x="12" y="43"/>
                  </a:cubicBezTo>
                  <a:cubicBezTo>
                    <a:pt x="13" y="42"/>
                    <a:pt x="14" y="42"/>
                    <a:pt x="14" y="41"/>
                  </a:cubicBezTo>
                  <a:cubicBezTo>
                    <a:pt x="15" y="41"/>
                    <a:pt x="16" y="40"/>
                    <a:pt x="16" y="39"/>
                  </a:cubicBezTo>
                  <a:cubicBezTo>
                    <a:pt x="16" y="39"/>
                    <a:pt x="16" y="38"/>
                    <a:pt x="16" y="37"/>
                  </a:cubicBezTo>
                  <a:cubicBezTo>
                    <a:pt x="16" y="36"/>
                    <a:pt x="16" y="35"/>
                    <a:pt x="16" y="34"/>
                  </a:cubicBezTo>
                  <a:cubicBezTo>
                    <a:pt x="16" y="34"/>
                    <a:pt x="15" y="33"/>
                    <a:pt x="14" y="32"/>
                  </a:cubicBezTo>
                  <a:cubicBezTo>
                    <a:pt x="14" y="32"/>
                    <a:pt x="13" y="31"/>
                    <a:pt x="12" y="31"/>
                  </a:cubicBezTo>
                  <a:cubicBezTo>
                    <a:pt x="12" y="31"/>
                    <a:pt x="11" y="31"/>
                    <a:pt x="10" y="31"/>
                  </a:cubicBezTo>
                  <a:cubicBezTo>
                    <a:pt x="9" y="31"/>
                    <a:pt x="8" y="31"/>
                    <a:pt x="8" y="31"/>
                  </a:cubicBezTo>
                  <a:cubicBezTo>
                    <a:pt x="7" y="31"/>
                    <a:pt x="6" y="32"/>
                    <a:pt x="5" y="32"/>
                  </a:cubicBezTo>
                  <a:cubicBezTo>
                    <a:pt x="5" y="33"/>
                    <a:pt x="4" y="34"/>
                    <a:pt x="4" y="34"/>
                  </a:cubicBezTo>
                  <a:cubicBezTo>
                    <a:pt x="4" y="35"/>
                    <a:pt x="4" y="36"/>
                    <a:pt x="4" y="37"/>
                  </a:cubicBezTo>
                  <a:cubicBezTo>
                    <a:pt x="4" y="38"/>
                    <a:pt x="4" y="39"/>
                    <a:pt x="4" y="39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6" y="42"/>
                    <a:pt x="7" y="42"/>
                    <a:pt x="8" y="43"/>
                  </a:cubicBezTo>
                  <a:cubicBezTo>
                    <a:pt x="8" y="43"/>
                    <a:pt x="9" y="43"/>
                    <a:pt x="10" y="43"/>
                  </a:cubicBezTo>
                  <a:close/>
                  <a:moveTo>
                    <a:pt x="10" y="70"/>
                  </a:moveTo>
                  <a:cubicBezTo>
                    <a:pt x="11" y="70"/>
                    <a:pt x="12" y="70"/>
                    <a:pt x="12" y="70"/>
                  </a:cubicBezTo>
                  <a:cubicBezTo>
                    <a:pt x="13" y="70"/>
                    <a:pt x="14" y="69"/>
                    <a:pt x="14" y="69"/>
                  </a:cubicBezTo>
                  <a:cubicBezTo>
                    <a:pt x="15" y="68"/>
                    <a:pt x="16" y="67"/>
                    <a:pt x="16" y="67"/>
                  </a:cubicBezTo>
                  <a:cubicBezTo>
                    <a:pt x="16" y="66"/>
                    <a:pt x="16" y="65"/>
                    <a:pt x="16" y="64"/>
                  </a:cubicBezTo>
                  <a:cubicBezTo>
                    <a:pt x="16" y="63"/>
                    <a:pt x="16" y="62"/>
                    <a:pt x="16" y="62"/>
                  </a:cubicBezTo>
                  <a:cubicBezTo>
                    <a:pt x="16" y="61"/>
                    <a:pt x="15" y="60"/>
                    <a:pt x="14" y="60"/>
                  </a:cubicBezTo>
                  <a:cubicBezTo>
                    <a:pt x="14" y="59"/>
                    <a:pt x="13" y="58"/>
                    <a:pt x="12" y="58"/>
                  </a:cubicBezTo>
                  <a:cubicBezTo>
                    <a:pt x="12" y="58"/>
                    <a:pt x="11" y="58"/>
                    <a:pt x="10" y="58"/>
                  </a:cubicBezTo>
                  <a:cubicBezTo>
                    <a:pt x="9" y="58"/>
                    <a:pt x="8" y="58"/>
                    <a:pt x="8" y="58"/>
                  </a:cubicBezTo>
                  <a:cubicBezTo>
                    <a:pt x="7" y="58"/>
                    <a:pt x="6" y="59"/>
                    <a:pt x="5" y="60"/>
                  </a:cubicBezTo>
                  <a:cubicBezTo>
                    <a:pt x="5" y="60"/>
                    <a:pt x="4" y="61"/>
                    <a:pt x="4" y="62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4" y="65"/>
                    <a:pt x="4" y="66"/>
                    <a:pt x="4" y="67"/>
                  </a:cubicBezTo>
                  <a:cubicBezTo>
                    <a:pt x="4" y="67"/>
                    <a:pt x="5" y="68"/>
                    <a:pt x="5" y="69"/>
                  </a:cubicBezTo>
                  <a:cubicBezTo>
                    <a:pt x="6" y="69"/>
                    <a:pt x="7" y="70"/>
                    <a:pt x="8" y="70"/>
                  </a:cubicBezTo>
                  <a:cubicBezTo>
                    <a:pt x="8" y="70"/>
                    <a:pt x="9" y="70"/>
                    <a:pt x="10" y="70"/>
                  </a:cubicBezTo>
                  <a:close/>
                  <a:moveTo>
                    <a:pt x="37" y="0"/>
                  </a:moveTo>
                  <a:cubicBezTo>
                    <a:pt x="39" y="0"/>
                    <a:pt x="40" y="0"/>
                    <a:pt x="41" y="1"/>
                  </a:cubicBezTo>
                  <a:cubicBezTo>
                    <a:pt x="42" y="1"/>
                    <a:pt x="43" y="2"/>
                    <a:pt x="44" y="3"/>
                  </a:cubicBezTo>
                  <a:cubicBezTo>
                    <a:pt x="45" y="4"/>
                    <a:pt x="45" y="5"/>
                    <a:pt x="46" y="6"/>
                  </a:cubicBezTo>
                  <a:cubicBezTo>
                    <a:pt x="46" y="7"/>
                    <a:pt x="47" y="8"/>
                    <a:pt x="47" y="10"/>
                  </a:cubicBezTo>
                  <a:cubicBezTo>
                    <a:pt x="47" y="11"/>
                    <a:pt x="46" y="12"/>
                    <a:pt x="46" y="13"/>
                  </a:cubicBezTo>
                  <a:cubicBezTo>
                    <a:pt x="45" y="15"/>
                    <a:pt x="45" y="16"/>
                    <a:pt x="44" y="16"/>
                  </a:cubicBezTo>
                  <a:cubicBezTo>
                    <a:pt x="43" y="17"/>
                    <a:pt x="42" y="18"/>
                    <a:pt x="41" y="19"/>
                  </a:cubicBezTo>
                  <a:cubicBezTo>
                    <a:pt x="40" y="19"/>
                    <a:pt x="39" y="19"/>
                    <a:pt x="37" y="19"/>
                  </a:cubicBezTo>
                  <a:cubicBezTo>
                    <a:pt x="36" y="19"/>
                    <a:pt x="35" y="19"/>
                    <a:pt x="33" y="19"/>
                  </a:cubicBezTo>
                  <a:cubicBezTo>
                    <a:pt x="32" y="18"/>
                    <a:pt x="31" y="17"/>
                    <a:pt x="30" y="16"/>
                  </a:cubicBezTo>
                  <a:cubicBezTo>
                    <a:pt x="30" y="16"/>
                    <a:pt x="29" y="15"/>
                    <a:pt x="28" y="13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8"/>
                    <a:pt x="28" y="7"/>
                    <a:pt x="28" y="6"/>
                  </a:cubicBezTo>
                  <a:cubicBezTo>
                    <a:pt x="29" y="5"/>
                    <a:pt x="30" y="4"/>
                    <a:pt x="30" y="3"/>
                  </a:cubicBezTo>
                  <a:cubicBezTo>
                    <a:pt x="31" y="2"/>
                    <a:pt x="32" y="1"/>
                    <a:pt x="33" y="1"/>
                  </a:cubicBezTo>
                  <a:cubicBezTo>
                    <a:pt x="35" y="0"/>
                    <a:pt x="36" y="0"/>
                    <a:pt x="37" y="0"/>
                  </a:cubicBezTo>
                  <a:close/>
                  <a:moveTo>
                    <a:pt x="37" y="27"/>
                  </a:moveTo>
                  <a:cubicBezTo>
                    <a:pt x="39" y="27"/>
                    <a:pt x="40" y="27"/>
                    <a:pt x="41" y="28"/>
                  </a:cubicBezTo>
                  <a:cubicBezTo>
                    <a:pt x="42" y="29"/>
                    <a:pt x="43" y="29"/>
                    <a:pt x="44" y="30"/>
                  </a:cubicBezTo>
                  <a:cubicBezTo>
                    <a:pt x="45" y="31"/>
                    <a:pt x="45" y="32"/>
                    <a:pt x="46" y="33"/>
                  </a:cubicBezTo>
                  <a:cubicBezTo>
                    <a:pt x="46" y="34"/>
                    <a:pt x="47" y="36"/>
                    <a:pt x="47" y="37"/>
                  </a:cubicBezTo>
                  <a:cubicBezTo>
                    <a:pt x="47" y="38"/>
                    <a:pt x="46" y="39"/>
                    <a:pt x="46" y="41"/>
                  </a:cubicBezTo>
                  <a:cubicBezTo>
                    <a:pt x="45" y="42"/>
                    <a:pt x="45" y="43"/>
                    <a:pt x="44" y="44"/>
                  </a:cubicBezTo>
                  <a:cubicBezTo>
                    <a:pt x="43" y="45"/>
                    <a:pt x="42" y="45"/>
                    <a:pt x="41" y="46"/>
                  </a:cubicBezTo>
                  <a:cubicBezTo>
                    <a:pt x="40" y="46"/>
                    <a:pt x="39" y="46"/>
                    <a:pt x="37" y="46"/>
                  </a:cubicBezTo>
                  <a:cubicBezTo>
                    <a:pt x="36" y="46"/>
                    <a:pt x="35" y="46"/>
                    <a:pt x="33" y="46"/>
                  </a:cubicBezTo>
                  <a:cubicBezTo>
                    <a:pt x="32" y="45"/>
                    <a:pt x="31" y="45"/>
                    <a:pt x="30" y="44"/>
                  </a:cubicBezTo>
                  <a:cubicBezTo>
                    <a:pt x="30" y="43"/>
                    <a:pt x="29" y="42"/>
                    <a:pt x="28" y="41"/>
                  </a:cubicBezTo>
                  <a:cubicBezTo>
                    <a:pt x="28" y="39"/>
                    <a:pt x="28" y="38"/>
                    <a:pt x="28" y="37"/>
                  </a:cubicBezTo>
                  <a:cubicBezTo>
                    <a:pt x="28" y="36"/>
                    <a:pt x="28" y="34"/>
                    <a:pt x="28" y="33"/>
                  </a:cubicBezTo>
                  <a:cubicBezTo>
                    <a:pt x="29" y="32"/>
                    <a:pt x="30" y="31"/>
                    <a:pt x="30" y="30"/>
                  </a:cubicBezTo>
                  <a:cubicBezTo>
                    <a:pt x="31" y="29"/>
                    <a:pt x="32" y="29"/>
                    <a:pt x="33" y="28"/>
                  </a:cubicBezTo>
                  <a:cubicBezTo>
                    <a:pt x="35" y="27"/>
                    <a:pt x="36" y="27"/>
                    <a:pt x="37" y="27"/>
                  </a:cubicBezTo>
                  <a:close/>
                  <a:moveTo>
                    <a:pt x="37" y="55"/>
                  </a:moveTo>
                  <a:cubicBezTo>
                    <a:pt x="39" y="55"/>
                    <a:pt x="40" y="55"/>
                    <a:pt x="41" y="55"/>
                  </a:cubicBezTo>
                  <a:cubicBezTo>
                    <a:pt x="42" y="56"/>
                    <a:pt x="43" y="56"/>
                    <a:pt x="44" y="57"/>
                  </a:cubicBezTo>
                  <a:cubicBezTo>
                    <a:pt x="45" y="58"/>
                    <a:pt x="45" y="59"/>
                    <a:pt x="46" y="60"/>
                  </a:cubicBezTo>
                  <a:cubicBezTo>
                    <a:pt x="46" y="61"/>
                    <a:pt x="47" y="63"/>
                    <a:pt x="47" y="64"/>
                  </a:cubicBezTo>
                  <a:cubicBezTo>
                    <a:pt x="47" y="65"/>
                    <a:pt x="46" y="67"/>
                    <a:pt x="46" y="68"/>
                  </a:cubicBezTo>
                  <a:cubicBezTo>
                    <a:pt x="45" y="69"/>
                    <a:pt x="45" y="70"/>
                    <a:pt x="44" y="71"/>
                  </a:cubicBezTo>
                  <a:cubicBezTo>
                    <a:pt x="43" y="72"/>
                    <a:pt x="42" y="72"/>
                    <a:pt x="41" y="73"/>
                  </a:cubicBezTo>
                  <a:cubicBezTo>
                    <a:pt x="40" y="73"/>
                    <a:pt x="39" y="74"/>
                    <a:pt x="37" y="74"/>
                  </a:cubicBezTo>
                  <a:cubicBezTo>
                    <a:pt x="36" y="74"/>
                    <a:pt x="35" y="73"/>
                    <a:pt x="33" y="73"/>
                  </a:cubicBezTo>
                  <a:cubicBezTo>
                    <a:pt x="32" y="72"/>
                    <a:pt x="31" y="72"/>
                    <a:pt x="30" y="71"/>
                  </a:cubicBezTo>
                  <a:cubicBezTo>
                    <a:pt x="30" y="70"/>
                    <a:pt x="29" y="69"/>
                    <a:pt x="28" y="68"/>
                  </a:cubicBezTo>
                  <a:cubicBezTo>
                    <a:pt x="28" y="67"/>
                    <a:pt x="28" y="65"/>
                    <a:pt x="28" y="64"/>
                  </a:cubicBezTo>
                  <a:cubicBezTo>
                    <a:pt x="28" y="63"/>
                    <a:pt x="28" y="61"/>
                    <a:pt x="28" y="60"/>
                  </a:cubicBezTo>
                  <a:cubicBezTo>
                    <a:pt x="29" y="59"/>
                    <a:pt x="30" y="58"/>
                    <a:pt x="30" y="57"/>
                  </a:cubicBezTo>
                  <a:cubicBezTo>
                    <a:pt x="31" y="56"/>
                    <a:pt x="32" y="56"/>
                    <a:pt x="33" y="55"/>
                  </a:cubicBezTo>
                  <a:cubicBezTo>
                    <a:pt x="35" y="55"/>
                    <a:pt x="36" y="55"/>
                    <a:pt x="37" y="55"/>
                  </a:cubicBezTo>
                  <a:close/>
                  <a:moveTo>
                    <a:pt x="37" y="16"/>
                  </a:moveTo>
                  <a:cubicBezTo>
                    <a:pt x="38" y="16"/>
                    <a:pt x="39" y="16"/>
                    <a:pt x="40" y="16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2" y="14"/>
                    <a:pt x="43" y="13"/>
                    <a:pt x="43" y="12"/>
                  </a:cubicBezTo>
                  <a:cubicBezTo>
                    <a:pt x="43" y="11"/>
                    <a:pt x="44" y="11"/>
                    <a:pt x="44" y="10"/>
                  </a:cubicBezTo>
                  <a:cubicBezTo>
                    <a:pt x="44" y="9"/>
                    <a:pt x="43" y="8"/>
                    <a:pt x="43" y="7"/>
                  </a:cubicBezTo>
                  <a:cubicBezTo>
                    <a:pt x="43" y="7"/>
                    <a:pt x="42" y="6"/>
                    <a:pt x="42" y="5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39" y="3"/>
                    <a:pt x="38" y="3"/>
                    <a:pt x="37" y="3"/>
                  </a:cubicBezTo>
                  <a:cubicBezTo>
                    <a:pt x="36" y="3"/>
                    <a:pt x="35" y="3"/>
                    <a:pt x="35" y="4"/>
                  </a:cubicBezTo>
                  <a:cubicBezTo>
                    <a:pt x="34" y="4"/>
                    <a:pt x="33" y="5"/>
                    <a:pt x="33" y="5"/>
                  </a:cubicBezTo>
                  <a:cubicBezTo>
                    <a:pt x="32" y="6"/>
                    <a:pt x="32" y="7"/>
                    <a:pt x="31" y="7"/>
                  </a:cubicBezTo>
                  <a:cubicBezTo>
                    <a:pt x="31" y="8"/>
                    <a:pt x="31" y="9"/>
                    <a:pt x="31" y="10"/>
                  </a:cubicBezTo>
                  <a:cubicBezTo>
                    <a:pt x="31" y="11"/>
                    <a:pt x="31" y="11"/>
                    <a:pt x="31" y="12"/>
                  </a:cubicBezTo>
                  <a:cubicBezTo>
                    <a:pt x="32" y="13"/>
                    <a:pt x="32" y="14"/>
                    <a:pt x="33" y="14"/>
                  </a:cubicBezTo>
                  <a:cubicBezTo>
                    <a:pt x="33" y="15"/>
                    <a:pt x="34" y="15"/>
                    <a:pt x="35" y="16"/>
                  </a:cubicBezTo>
                  <a:cubicBezTo>
                    <a:pt x="35" y="16"/>
                    <a:pt x="36" y="16"/>
                    <a:pt x="37" y="16"/>
                  </a:cubicBezTo>
                  <a:close/>
                  <a:moveTo>
                    <a:pt x="37" y="43"/>
                  </a:moveTo>
                  <a:cubicBezTo>
                    <a:pt x="38" y="43"/>
                    <a:pt x="39" y="43"/>
                    <a:pt x="40" y="43"/>
                  </a:cubicBezTo>
                  <a:cubicBezTo>
                    <a:pt x="40" y="42"/>
                    <a:pt x="41" y="42"/>
                    <a:pt x="42" y="41"/>
                  </a:cubicBezTo>
                  <a:cubicBezTo>
                    <a:pt x="42" y="41"/>
                    <a:pt x="43" y="40"/>
                    <a:pt x="43" y="39"/>
                  </a:cubicBezTo>
                  <a:cubicBezTo>
                    <a:pt x="43" y="39"/>
                    <a:pt x="44" y="38"/>
                    <a:pt x="44" y="37"/>
                  </a:cubicBezTo>
                  <a:cubicBezTo>
                    <a:pt x="44" y="36"/>
                    <a:pt x="43" y="35"/>
                    <a:pt x="43" y="34"/>
                  </a:cubicBezTo>
                  <a:cubicBezTo>
                    <a:pt x="43" y="34"/>
                    <a:pt x="42" y="33"/>
                    <a:pt x="42" y="32"/>
                  </a:cubicBezTo>
                  <a:cubicBezTo>
                    <a:pt x="41" y="32"/>
                    <a:pt x="40" y="31"/>
                    <a:pt x="40" y="31"/>
                  </a:cubicBezTo>
                  <a:cubicBezTo>
                    <a:pt x="39" y="31"/>
                    <a:pt x="38" y="31"/>
                    <a:pt x="37" y="31"/>
                  </a:cubicBezTo>
                  <a:cubicBezTo>
                    <a:pt x="36" y="31"/>
                    <a:pt x="35" y="31"/>
                    <a:pt x="35" y="31"/>
                  </a:cubicBezTo>
                  <a:cubicBezTo>
                    <a:pt x="34" y="31"/>
                    <a:pt x="33" y="32"/>
                    <a:pt x="33" y="32"/>
                  </a:cubicBezTo>
                  <a:cubicBezTo>
                    <a:pt x="32" y="33"/>
                    <a:pt x="32" y="34"/>
                    <a:pt x="31" y="34"/>
                  </a:cubicBezTo>
                  <a:cubicBezTo>
                    <a:pt x="31" y="35"/>
                    <a:pt x="31" y="36"/>
                    <a:pt x="31" y="37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2" y="40"/>
                    <a:pt x="32" y="41"/>
                    <a:pt x="33" y="41"/>
                  </a:cubicBezTo>
                  <a:cubicBezTo>
                    <a:pt x="33" y="42"/>
                    <a:pt x="34" y="42"/>
                    <a:pt x="35" y="43"/>
                  </a:cubicBezTo>
                  <a:cubicBezTo>
                    <a:pt x="35" y="43"/>
                    <a:pt x="36" y="43"/>
                    <a:pt x="37" y="43"/>
                  </a:cubicBezTo>
                  <a:close/>
                  <a:moveTo>
                    <a:pt x="37" y="70"/>
                  </a:moveTo>
                  <a:cubicBezTo>
                    <a:pt x="38" y="70"/>
                    <a:pt x="39" y="70"/>
                    <a:pt x="40" y="70"/>
                  </a:cubicBezTo>
                  <a:cubicBezTo>
                    <a:pt x="40" y="70"/>
                    <a:pt x="41" y="69"/>
                    <a:pt x="42" y="69"/>
                  </a:cubicBezTo>
                  <a:cubicBezTo>
                    <a:pt x="42" y="68"/>
                    <a:pt x="43" y="67"/>
                    <a:pt x="43" y="67"/>
                  </a:cubicBezTo>
                  <a:cubicBezTo>
                    <a:pt x="43" y="66"/>
                    <a:pt x="44" y="65"/>
                    <a:pt x="44" y="64"/>
                  </a:cubicBezTo>
                  <a:cubicBezTo>
                    <a:pt x="44" y="63"/>
                    <a:pt x="43" y="62"/>
                    <a:pt x="43" y="62"/>
                  </a:cubicBezTo>
                  <a:cubicBezTo>
                    <a:pt x="43" y="61"/>
                    <a:pt x="42" y="60"/>
                    <a:pt x="42" y="60"/>
                  </a:cubicBezTo>
                  <a:cubicBezTo>
                    <a:pt x="41" y="59"/>
                    <a:pt x="40" y="58"/>
                    <a:pt x="40" y="58"/>
                  </a:cubicBezTo>
                  <a:cubicBezTo>
                    <a:pt x="39" y="58"/>
                    <a:pt x="38" y="58"/>
                    <a:pt x="37" y="58"/>
                  </a:cubicBezTo>
                  <a:cubicBezTo>
                    <a:pt x="36" y="58"/>
                    <a:pt x="35" y="58"/>
                    <a:pt x="35" y="58"/>
                  </a:cubicBezTo>
                  <a:cubicBezTo>
                    <a:pt x="34" y="58"/>
                    <a:pt x="33" y="59"/>
                    <a:pt x="33" y="60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1" y="62"/>
                    <a:pt x="31" y="63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ubicBezTo>
                    <a:pt x="32" y="67"/>
                    <a:pt x="32" y="68"/>
                    <a:pt x="33" y="69"/>
                  </a:cubicBezTo>
                  <a:cubicBezTo>
                    <a:pt x="33" y="69"/>
                    <a:pt x="34" y="70"/>
                    <a:pt x="35" y="70"/>
                  </a:cubicBezTo>
                  <a:cubicBezTo>
                    <a:pt x="35" y="70"/>
                    <a:pt x="36" y="70"/>
                    <a:pt x="37" y="70"/>
                  </a:cubicBezTo>
                  <a:close/>
                  <a:moveTo>
                    <a:pt x="64" y="19"/>
                  </a:moveTo>
                  <a:cubicBezTo>
                    <a:pt x="63" y="19"/>
                    <a:pt x="62" y="19"/>
                    <a:pt x="61" y="19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7" y="16"/>
                    <a:pt x="56" y="15"/>
                    <a:pt x="56" y="13"/>
                  </a:cubicBezTo>
                  <a:cubicBezTo>
                    <a:pt x="55" y="12"/>
                    <a:pt x="55" y="11"/>
                    <a:pt x="55" y="10"/>
                  </a:cubicBezTo>
                  <a:cubicBezTo>
                    <a:pt x="55" y="8"/>
                    <a:pt x="55" y="7"/>
                    <a:pt x="56" y="6"/>
                  </a:cubicBezTo>
                  <a:cubicBezTo>
                    <a:pt x="56" y="5"/>
                    <a:pt x="57" y="4"/>
                    <a:pt x="58" y="3"/>
                  </a:cubicBezTo>
                  <a:cubicBezTo>
                    <a:pt x="58" y="2"/>
                    <a:pt x="59" y="1"/>
                    <a:pt x="61" y="1"/>
                  </a:cubicBezTo>
                  <a:cubicBezTo>
                    <a:pt x="62" y="0"/>
                    <a:pt x="63" y="0"/>
                    <a:pt x="64" y="0"/>
                  </a:cubicBezTo>
                  <a:cubicBezTo>
                    <a:pt x="66" y="0"/>
                    <a:pt x="67" y="0"/>
                    <a:pt x="68" y="1"/>
                  </a:cubicBezTo>
                  <a:cubicBezTo>
                    <a:pt x="69" y="1"/>
                    <a:pt x="70" y="2"/>
                    <a:pt x="71" y="3"/>
                  </a:cubicBezTo>
                  <a:cubicBezTo>
                    <a:pt x="72" y="4"/>
                    <a:pt x="73" y="5"/>
                    <a:pt x="73" y="6"/>
                  </a:cubicBezTo>
                  <a:cubicBezTo>
                    <a:pt x="74" y="7"/>
                    <a:pt x="74" y="8"/>
                    <a:pt x="74" y="10"/>
                  </a:cubicBezTo>
                  <a:cubicBezTo>
                    <a:pt x="74" y="11"/>
                    <a:pt x="74" y="12"/>
                    <a:pt x="73" y="13"/>
                  </a:cubicBezTo>
                  <a:cubicBezTo>
                    <a:pt x="73" y="15"/>
                    <a:pt x="72" y="16"/>
                    <a:pt x="71" y="16"/>
                  </a:cubicBezTo>
                  <a:cubicBezTo>
                    <a:pt x="70" y="17"/>
                    <a:pt x="69" y="18"/>
                    <a:pt x="68" y="19"/>
                  </a:cubicBezTo>
                  <a:cubicBezTo>
                    <a:pt x="67" y="19"/>
                    <a:pt x="66" y="19"/>
                    <a:pt x="64" y="19"/>
                  </a:cubicBezTo>
                  <a:close/>
                  <a:moveTo>
                    <a:pt x="64" y="27"/>
                  </a:moveTo>
                  <a:cubicBezTo>
                    <a:pt x="66" y="27"/>
                    <a:pt x="67" y="27"/>
                    <a:pt x="68" y="28"/>
                  </a:cubicBezTo>
                  <a:cubicBezTo>
                    <a:pt x="69" y="29"/>
                    <a:pt x="70" y="29"/>
                    <a:pt x="71" y="30"/>
                  </a:cubicBezTo>
                  <a:cubicBezTo>
                    <a:pt x="72" y="31"/>
                    <a:pt x="73" y="32"/>
                    <a:pt x="73" y="33"/>
                  </a:cubicBezTo>
                  <a:cubicBezTo>
                    <a:pt x="74" y="34"/>
                    <a:pt x="74" y="36"/>
                    <a:pt x="74" y="37"/>
                  </a:cubicBezTo>
                  <a:cubicBezTo>
                    <a:pt x="74" y="38"/>
                    <a:pt x="74" y="39"/>
                    <a:pt x="73" y="41"/>
                  </a:cubicBezTo>
                  <a:cubicBezTo>
                    <a:pt x="73" y="42"/>
                    <a:pt x="72" y="43"/>
                    <a:pt x="71" y="44"/>
                  </a:cubicBezTo>
                  <a:cubicBezTo>
                    <a:pt x="70" y="45"/>
                    <a:pt x="69" y="45"/>
                    <a:pt x="68" y="46"/>
                  </a:cubicBezTo>
                  <a:cubicBezTo>
                    <a:pt x="67" y="46"/>
                    <a:pt x="66" y="46"/>
                    <a:pt x="64" y="46"/>
                  </a:cubicBezTo>
                  <a:cubicBezTo>
                    <a:pt x="63" y="46"/>
                    <a:pt x="62" y="46"/>
                    <a:pt x="61" y="46"/>
                  </a:cubicBezTo>
                  <a:cubicBezTo>
                    <a:pt x="59" y="45"/>
                    <a:pt x="58" y="45"/>
                    <a:pt x="58" y="44"/>
                  </a:cubicBezTo>
                  <a:cubicBezTo>
                    <a:pt x="57" y="43"/>
                    <a:pt x="56" y="42"/>
                    <a:pt x="56" y="41"/>
                  </a:cubicBezTo>
                  <a:cubicBezTo>
                    <a:pt x="55" y="39"/>
                    <a:pt x="55" y="38"/>
                    <a:pt x="55" y="37"/>
                  </a:cubicBezTo>
                  <a:cubicBezTo>
                    <a:pt x="55" y="36"/>
                    <a:pt x="55" y="34"/>
                    <a:pt x="56" y="33"/>
                  </a:cubicBezTo>
                  <a:cubicBezTo>
                    <a:pt x="56" y="32"/>
                    <a:pt x="57" y="31"/>
                    <a:pt x="58" y="30"/>
                  </a:cubicBezTo>
                  <a:cubicBezTo>
                    <a:pt x="58" y="29"/>
                    <a:pt x="59" y="29"/>
                    <a:pt x="61" y="28"/>
                  </a:cubicBezTo>
                  <a:cubicBezTo>
                    <a:pt x="62" y="27"/>
                    <a:pt x="63" y="27"/>
                    <a:pt x="64" y="27"/>
                  </a:cubicBezTo>
                  <a:close/>
                  <a:moveTo>
                    <a:pt x="64" y="55"/>
                  </a:moveTo>
                  <a:cubicBezTo>
                    <a:pt x="66" y="55"/>
                    <a:pt x="67" y="55"/>
                    <a:pt x="68" y="55"/>
                  </a:cubicBezTo>
                  <a:cubicBezTo>
                    <a:pt x="69" y="56"/>
                    <a:pt x="70" y="56"/>
                    <a:pt x="71" y="57"/>
                  </a:cubicBezTo>
                  <a:cubicBezTo>
                    <a:pt x="72" y="58"/>
                    <a:pt x="73" y="59"/>
                    <a:pt x="73" y="60"/>
                  </a:cubicBezTo>
                  <a:cubicBezTo>
                    <a:pt x="74" y="61"/>
                    <a:pt x="74" y="63"/>
                    <a:pt x="74" y="64"/>
                  </a:cubicBezTo>
                  <a:cubicBezTo>
                    <a:pt x="74" y="65"/>
                    <a:pt x="74" y="67"/>
                    <a:pt x="73" y="68"/>
                  </a:cubicBezTo>
                  <a:cubicBezTo>
                    <a:pt x="73" y="69"/>
                    <a:pt x="72" y="70"/>
                    <a:pt x="71" y="71"/>
                  </a:cubicBezTo>
                  <a:cubicBezTo>
                    <a:pt x="70" y="72"/>
                    <a:pt x="69" y="72"/>
                    <a:pt x="68" y="73"/>
                  </a:cubicBezTo>
                  <a:cubicBezTo>
                    <a:pt x="67" y="73"/>
                    <a:pt x="66" y="74"/>
                    <a:pt x="64" y="74"/>
                  </a:cubicBezTo>
                  <a:cubicBezTo>
                    <a:pt x="63" y="74"/>
                    <a:pt x="62" y="73"/>
                    <a:pt x="61" y="73"/>
                  </a:cubicBezTo>
                  <a:cubicBezTo>
                    <a:pt x="59" y="72"/>
                    <a:pt x="58" y="72"/>
                    <a:pt x="58" y="71"/>
                  </a:cubicBezTo>
                  <a:cubicBezTo>
                    <a:pt x="57" y="70"/>
                    <a:pt x="56" y="69"/>
                    <a:pt x="56" y="68"/>
                  </a:cubicBezTo>
                  <a:cubicBezTo>
                    <a:pt x="55" y="67"/>
                    <a:pt x="55" y="65"/>
                    <a:pt x="55" y="64"/>
                  </a:cubicBezTo>
                  <a:cubicBezTo>
                    <a:pt x="55" y="63"/>
                    <a:pt x="55" y="61"/>
                    <a:pt x="56" y="60"/>
                  </a:cubicBezTo>
                  <a:cubicBezTo>
                    <a:pt x="56" y="59"/>
                    <a:pt x="57" y="58"/>
                    <a:pt x="58" y="57"/>
                  </a:cubicBezTo>
                  <a:cubicBezTo>
                    <a:pt x="58" y="56"/>
                    <a:pt x="59" y="56"/>
                    <a:pt x="61" y="55"/>
                  </a:cubicBezTo>
                  <a:cubicBezTo>
                    <a:pt x="62" y="55"/>
                    <a:pt x="63" y="55"/>
                    <a:pt x="64" y="55"/>
                  </a:cubicBezTo>
                  <a:close/>
                  <a:moveTo>
                    <a:pt x="64" y="3"/>
                  </a:moveTo>
                  <a:cubicBezTo>
                    <a:pt x="63" y="3"/>
                    <a:pt x="63" y="3"/>
                    <a:pt x="62" y="4"/>
                  </a:cubicBezTo>
                  <a:cubicBezTo>
                    <a:pt x="61" y="4"/>
                    <a:pt x="60" y="5"/>
                    <a:pt x="60" y="5"/>
                  </a:cubicBezTo>
                  <a:cubicBezTo>
                    <a:pt x="59" y="6"/>
                    <a:pt x="59" y="7"/>
                    <a:pt x="58" y="7"/>
                  </a:cubicBezTo>
                  <a:cubicBezTo>
                    <a:pt x="58" y="8"/>
                    <a:pt x="58" y="9"/>
                    <a:pt x="58" y="10"/>
                  </a:cubicBezTo>
                  <a:cubicBezTo>
                    <a:pt x="58" y="11"/>
                    <a:pt x="58" y="11"/>
                    <a:pt x="58" y="12"/>
                  </a:cubicBezTo>
                  <a:cubicBezTo>
                    <a:pt x="59" y="13"/>
                    <a:pt x="59" y="14"/>
                    <a:pt x="60" y="14"/>
                  </a:cubicBezTo>
                  <a:cubicBezTo>
                    <a:pt x="60" y="15"/>
                    <a:pt x="61" y="15"/>
                    <a:pt x="62" y="16"/>
                  </a:cubicBezTo>
                  <a:cubicBezTo>
                    <a:pt x="63" y="16"/>
                    <a:pt x="63" y="16"/>
                    <a:pt x="64" y="16"/>
                  </a:cubicBezTo>
                  <a:cubicBezTo>
                    <a:pt x="65" y="16"/>
                    <a:pt x="66" y="16"/>
                    <a:pt x="67" y="16"/>
                  </a:cubicBezTo>
                  <a:cubicBezTo>
                    <a:pt x="68" y="15"/>
                    <a:pt x="68" y="15"/>
                    <a:pt x="69" y="14"/>
                  </a:cubicBezTo>
                  <a:cubicBezTo>
                    <a:pt x="69" y="14"/>
                    <a:pt x="70" y="13"/>
                    <a:pt x="70" y="12"/>
                  </a:cubicBezTo>
                  <a:cubicBezTo>
                    <a:pt x="71" y="11"/>
                    <a:pt x="71" y="11"/>
                    <a:pt x="71" y="10"/>
                  </a:cubicBezTo>
                  <a:cubicBezTo>
                    <a:pt x="71" y="9"/>
                    <a:pt x="71" y="8"/>
                    <a:pt x="70" y="7"/>
                  </a:cubicBezTo>
                  <a:cubicBezTo>
                    <a:pt x="70" y="7"/>
                    <a:pt x="69" y="6"/>
                    <a:pt x="69" y="5"/>
                  </a:cubicBezTo>
                  <a:cubicBezTo>
                    <a:pt x="68" y="5"/>
                    <a:pt x="68" y="4"/>
                    <a:pt x="67" y="4"/>
                  </a:cubicBezTo>
                  <a:cubicBezTo>
                    <a:pt x="66" y="3"/>
                    <a:pt x="65" y="3"/>
                    <a:pt x="64" y="3"/>
                  </a:cubicBezTo>
                  <a:close/>
                  <a:moveTo>
                    <a:pt x="64" y="43"/>
                  </a:moveTo>
                  <a:cubicBezTo>
                    <a:pt x="65" y="43"/>
                    <a:pt x="66" y="43"/>
                    <a:pt x="67" y="43"/>
                  </a:cubicBezTo>
                  <a:cubicBezTo>
                    <a:pt x="68" y="42"/>
                    <a:pt x="68" y="42"/>
                    <a:pt x="69" y="41"/>
                  </a:cubicBezTo>
                  <a:cubicBezTo>
                    <a:pt x="69" y="41"/>
                    <a:pt x="70" y="40"/>
                    <a:pt x="70" y="39"/>
                  </a:cubicBezTo>
                  <a:cubicBezTo>
                    <a:pt x="71" y="39"/>
                    <a:pt x="71" y="38"/>
                    <a:pt x="71" y="37"/>
                  </a:cubicBezTo>
                  <a:cubicBezTo>
                    <a:pt x="71" y="36"/>
                    <a:pt x="71" y="35"/>
                    <a:pt x="70" y="34"/>
                  </a:cubicBezTo>
                  <a:cubicBezTo>
                    <a:pt x="70" y="34"/>
                    <a:pt x="69" y="33"/>
                    <a:pt x="69" y="32"/>
                  </a:cubicBezTo>
                  <a:cubicBezTo>
                    <a:pt x="68" y="32"/>
                    <a:pt x="68" y="31"/>
                    <a:pt x="67" y="31"/>
                  </a:cubicBezTo>
                  <a:cubicBezTo>
                    <a:pt x="66" y="31"/>
                    <a:pt x="65" y="31"/>
                    <a:pt x="64" y="31"/>
                  </a:cubicBezTo>
                  <a:cubicBezTo>
                    <a:pt x="63" y="31"/>
                    <a:pt x="63" y="31"/>
                    <a:pt x="62" y="31"/>
                  </a:cubicBezTo>
                  <a:cubicBezTo>
                    <a:pt x="61" y="31"/>
                    <a:pt x="60" y="32"/>
                    <a:pt x="60" y="32"/>
                  </a:cubicBezTo>
                  <a:cubicBezTo>
                    <a:pt x="59" y="33"/>
                    <a:pt x="59" y="34"/>
                    <a:pt x="58" y="34"/>
                  </a:cubicBezTo>
                  <a:cubicBezTo>
                    <a:pt x="58" y="35"/>
                    <a:pt x="58" y="36"/>
                    <a:pt x="58" y="37"/>
                  </a:cubicBezTo>
                  <a:cubicBezTo>
                    <a:pt x="58" y="38"/>
                    <a:pt x="58" y="39"/>
                    <a:pt x="58" y="39"/>
                  </a:cubicBezTo>
                  <a:cubicBezTo>
                    <a:pt x="59" y="40"/>
                    <a:pt x="59" y="41"/>
                    <a:pt x="60" y="41"/>
                  </a:cubicBezTo>
                  <a:cubicBezTo>
                    <a:pt x="60" y="42"/>
                    <a:pt x="61" y="42"/>
                    <a:pt x="62" y="43"/>
                  </a:cubicBezTo>
                  <a:cubicBezTo>
                    <a:pt x="63" y="43"/>
                    <a:pt x="63" y="43"/>
                    <a:pt x="64" y="43"/>
                  </a:cubicBezTo>
                  <a:close/>
                  <a:moveTo>
                    <a:pt x="64" y="70"/>
                  </a:moveTo>
                  <a:cubicBezTo>
                    <a:pt x="65" y="70"/>
                    <a:pt x="66" y="70"/>
                    <a:pt x="67" y="70"/>
                  </a:cubicBezTo>
                  <a:cubicBezTo>
                    <a:pt x="68" y="70"/>
                    <a:pt x="68" y="69"/>
                    <a:pt x="69" y="69"/>
                  </a:cubicBezTo>
                  <a:cubicBezTo>
                    <a:pt x="69" y="68"/>
                    <a:pt x="70" y="67"/>
                    <a:pt x="70" y="67"/>
                  </a:cubicBezTo>
                  <a:cubicBezTo>
                    <a:pt x="71" y="66"/>
                    <a:pt x="71" y="65"/>
                    <a:pt x="71" y="64"/>
                  </a:cubicBezTo>
                  <a:cubicBezTo>
                    <a:pt x="71" y="63"/>
                    <a:pt x="71" y="62"/>
                    <a:pt x="70" y="62"/>
                  </a:cubicBezTo>
                  <a:cubicBezTo>
                    <a:pt x="70" y="61"/>
                    <a:pt x="69" y="60"/>
                    <a:pt x="69" y="60"/>
                  </a:cubicBezTo>
                  <a:cubicBezTo>
                    <a:pt x="68" y="59"/>
                    <a:pt x="68" y="58"/>
                    <a:pt x="67" y="58"/>
                  </a:cubicBezTo>
                  <a:cubicBezTo>
                    <a:pt x="66" y="58"/>
                    <a:pt x="65" y="58"/>
                    <a:pt x="64" y="58"/>
                  </a:cubicBezTo>
                  <a:cubicBezTo>
                    <a:pt x="63" y="58"/>
                    <a:pt x="63" y="58"/>
                    <a:pt x="62" y="58"/>
                  </a:cubicBezTo>
                  <a:cubicBezTo>
                    <a:pt x="61" y="58"/>
                    <a:pt x="60" y="59"/>
                    <a:pt x="60" y="60"/>
                  </a:cubicBezTo>
                  <a:cubicBezTo>
                    <a:pt x="59" y="60"/>
                    <a:pt x="59" y="61"/>
                    <a:pt x="58" y="62"/>
                  </a:cubicBezTo>
                  <a:cubicBezTo>
                    <a:pt x="58" y="62"/>
                    <a:pt x="58" y="63"/>
                    <a:pt x="58" y="64"/>
                  </a:cubicBezTo>
                  <a:cubicBezTo>
                    <a:pt x="58" y="65"/>
                    <a:pt x="58" y="66"/>
                    <a:pt x="58" y="67"/>
                  </a:cubicBezTo>
                  <a:cubicBezTo>
                    <a:pt x="59" y="67"/>
                    <a:pt x="59" y="68"/>
                    <a:pt x="60" y="69"/>
                  </a:cubicBezTo>
                  <a:cubicBezTo>
                    <a:pt x="60" y="69"/>
                    <a:pt x="61" y="70"/>
                    <a:pt x="62" y="70"/>
                  </a:cubicBezTo>
                  <a:cubicBezTo>
                    <a:pt x="63" y="70"/>
                    <a:pt x="63" y="70"/>
                    <a:pt x="64" y="7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Freeform 65"/>
            <p:cNvSpPr>
              <a:spLocks noEditPoints="1"/>
            </p:cNvSpPr>
            <p:nvPr/>
          </p:nvSpPr>
          <p:spPr bwMode="auto">
            <a:xfrm>
              <a:off x="10033546" y="2591583"/>
              <a:ext cx="300038" cy="203200"/>
            </a:xfrm>
            <a:custGeom>
              <a:avLst/>
              <a:gdLst>
                <a:gd name="T0" fmla="*/ 80 w 80"/>
                <a:gd name="T1" fmla="*/ 0 h 54"/>
                <a:gd name="T2" fmla="*/ 80 w 80"/>
                <a:gd name="T3" fmla="*/ 3 h 54"/>
                <a:gd name="T4" fmla="*/ 78 w 80"/>
                <a:gd name="T5" fmla="*/ 3 h 54"/>
                <a:gd name="T6" fmla="*/ 77 w 80"/>
                <a:gd name="T7" fmla="*/ 9 h 54"/>
                <a:gd name="T8" fmla="*/ 77 w 80"/>
                <a:gd name="T9" fmla="*/ 11 h 54"/>
                <a:gd name="T10" fmla="*/ 76 w 80"/>
                <a:gd name="T11" fmla="*/ 13 h 54"/>
                <a:gd name="T12" fmla="*/ 75 w 80"/>
                <a:gd name="T13" fmla="*/ 14 h 54"/>
                <a:gd name="T14" fmla="*/ 73 w 80"/>
                <a:gd name="T15" fmla="*/ 15 h 54"/>
                <a:gd name="T16" fmla="*/ 68 w 80"/>
                <a:gd name="T17" fmla="*/ 48 h 54"/>
                <a:gd name="T18" fmla="*/ 67 w 80"/>
                <a:gd name="T19" fmla="*/ 50 h 54"/>
                <a:gd name="T20" fmla="*/ 66 w 80"/>
                <a:gd name="T21" fmla="*/ 52 h 54"/>
                <a:gd name="T22" fmla="*/ 64 w 80"/>
                <a:gd name="T23" fmla="*/ 54 h 54"/>
                <a:gd name="T24" fmla="*/ 62 w 80"/>
                <a:gd name="T25" fmla="*/ 54 h 54"/>
                <a:gd name="T26" fmla="*/ 19 w 80"/>
                <a:gd name="T27" fmla="*/ 54 h 54"/>
                <a:gd name="T28" fmla="*/ 16 w 80"/>
                <a:gd name="T29" fmla="*/ 54 h 54"/>
                <a:gd name="T30" fmla="*/ 15 w 80"/>
                <a:gd name="T31" fmla="*/ 52 h 54"/>
                <a:gd name="T32" fmla="*/ 13 w 80"/>
                <a:gd name="T33" fmla="*/ 50 h 54"/>
                <a:gd name="T34" fmla="*/ 13 w 80"/>
                <a:gd name="T35" fmla="*/ 48 h 54"/>
                <a:gd name="T36" fmla="*/ 7 w 80"/>
                <a:gd name="T37" fmla="*/ 15 h 54"/>
                <a:gd name="T38" fmla="*/ 6 w 80"/>
                <a:gd name="T39" fmla="*/ 14 h 54"/>
                <a:gd name="T40" fmla="*/ 4 w 80"/>
                <a:gd name="T41" fmla="*/ 13 h 54"/>
                <a:gd name="T42" fmla="*/ 4 w 80"/>
                <a:gd name="T43" fmla="*/ 11 h 54"/>
                <a:gd name="T44" fmla="*/ 3 w 80"/>
                <a:gd name="T45" fmla="*/ 9 h 54"/>
                <a:gd name="T46" fmla="*/ 2 w 80"/>
                <a:gd name="T47" fmla="*/ 3 h 54"/>
                <a:gd name="T48" fmla="*/ 0 w 80"/>
                <a:gd name="T49" fmla="*/ 3 h 54"/>
                <a:gd name="T50" fmla="*/ 0 w 80"/>
                <a:gd name="T51" fmla="*/ 0 h 54"/>
                <a:gd name="T52" fmla="*/ 80 w 80"/>
                <a:gd name="T53" fmla="*/ 0 h 54"/>
                <a:gd name="T54" fmla="*/ 74 w 80"/>
                <a:gd name="T55" fmla="*/ 9 h 54"/>
                <a:gd name="T56" fmla="*/ 75 w 80"/>
                <a:gd name="T57" fmla="*/ 3 h 54"/>
                <a:gd name="T58" fmla="*/ 6 w 80"/>
                <a:gd name="T59" fmla="*/ 3 h 54"/>
                <a:gd name="T60" fmla="*/ 7 w 80"/>
                <a:gd name="T61" fmla="*/ 9 h 54"/>
                <a:gd name="T62" fmla="*/ 7 w 80"/>
                <a:gd name="T63" fmla="*/ 9 h 54"/>
                <a:gd name="T64" fmla="*/ 7 w 80"/>
                <a:gd name="T65" fmla="*/ 9 h 54"/>
                <a:gd name="T66" fmla="*/ 8 w 80"/>
                <a:gd name="T67" fmla="*/ 12 h 54"/>
                <a:gd name="T68" fmla="*/ 10 w 80"/>
                <a:gd name="T69" fmla="*/ 12 h 54"/>
                <a:gd name="T70" fmla="*/ 71 w 80"/>
                <a:gd name="T71" fmla="*/ 12 h 54"/>
                <a:gd name="T72" fmla="*/ 73 w 80"/>
                <a:gd name="T73" fmla="*/ 12 h 54"/>
                <a:gd name="T74" fmla="*/ 74 w 80"/>
                <a:gd name="T75" fmla="*/ 9 h 54"/>
                <a:gd name="T76" fmla="*/ 74 w 80"/>
                <a:gd name="T77" fmla="*/ 9 h 54"/>
                <a:gd name="T78" fmla="*/ 65 w 80"/>
                <a:gd name="T79" fmla="*/ 47 h 54"/>
                <a:gd name="T80" fmla="*/ 70 w 80"/>
                <a:gd name="T81" fmla="*/ 16 h 54"/>
                <a:gd name="T82" fmla="*/ 10 w 80"/>
                <a:gd name="T83" fmla="*/ 16 h 54"/>
                <a:gd name="T84" fmla="*/ 16 w 80"/>
                <a:gd name="T85" fmla="*/ 48 h 54"/>
                <a:gd name="T86" fmla="*/ 17 w 80"/>
                <a:gd name="T87" fmla="*/ 49 h 54"/>
                <a:gd name="T88" fmla="*/ 19 w 80"/>
                <a:gd name="T89" fmla="*/ 51 h 54"/>
                <a:gd name="T90" fmla="*/ 62 w 80"/>
                <a:gd name="T91" fmla="*/ 51 h 54"/>
                <a:gd name="T92" fmla="*/ 64 w 80"/>
                <a:gd name="T93" fmla="*/ 50 h 54"/>
                <a:gd name="T94" fmla="*/ 65 w 80"/>
                <a:gd name="T95" fmla="*/ 47 h 54"/>
                <a:gd name="T96" fmla="*/ 42 w 80"/>
                <a:gd name="T97" fmla="*/ 33 h 54"/>
                <a:gd name="T98" fmla="*/ 52 w 80"/>
                <a:gd name="T99" fmla="*/ 43 h 54"/>
                <a:gd name="T100" fmla="*/ 50 w 80"/>
                <a:gd name="T101" fmla="*/ 45 h 54"/>
                <a:gd name="T102" fmla="*/ 40 w 80"/>
                <a:gd name="T103" fmla="*/ 36 h 54"/>
                <a:gd name="T104" fmla="*/ 31 w 80"/>
                <a:gd name="T105" fmla="*/ 45 h 54"/>
                <a:gd name="T106" fmla="*/ 28 w 80"/>
                <a:gd name="T107" fmla="*/ 43 h 54"/>
                <a:gd name="T108" fmla="*/ 38 w 80"/>
                <a:gd name="T109" fmla="*/ 33 h 54"/>
                <a:gd name="T110" fmla="*/ 28 w 80"/>
                <a:gd name="T111" fmla="*/ 24 h 54"/>
                <a:gd name="T112" fmla="*/ 31 w 80"/>
                <a:gd name="T113" fmla="*/ 21 h 54"/>
                <a:gd name="T114" fmla="*/ 40 w 80"/>
                <a:gd name="T115" fmla="*/ 31 h 54"/>
                <a:gd name="T116" fmla="*/ 50 w 80"/>
                <a:gd name="T117" fmla="*/ 21 h 54"/>
                <a:gd name="T118" fmla="*/ 52 w 80"/>
                <a:gd name="T119" fmla="*/ 24 h 54"/>
                <a:gd name="T120" fmla="*/ 42 w 80"/>
                <a:gd name="T121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54">
                  <a:moveTo>
                    <a:pt x="80" y="0"/>
                  </a:moveTo>
                  <a:cubicBezTo>
                    <a:pt x="80" y="3"/>
                    <a:pt x="80" y="3"/>
                    <a:pt x="80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0"/>
                    <a:pt x="77" y="11"/>
                    <a:pt x="77" y="11"/>
                  </a:cubicBezTo>
                  <a:cubicBezTo>
                    <a:pt x="76" y="12"/>
                    <a:pt x="76" y="12"/>
                    <a:pt x="76" y="13"/>
                  </a:cubicBezTo>
                  <a:cubicBezTo>
                    <a:pt x="76" y="13"/>
                    <a:pt x="75" y="14"/>
                    <a:pt x="75" y="14"/>
                  </a:cubicBezTo>
                  <a:cubicBezTo>
                    <a:pt x="74" y="15"/>
                    <a:pt x="74" y="15"/>
                    <a:pt x="73" y="15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1"/>
                    <a:pt x="66" y="52"/>
                    <a:pt x="66" y="52"/>
                  </a:cubicBezTo>
                  <a:cubicBezTo>
                    <a:pt x="65" y="53"/>
                    <a:pt x="65" y="53"/>
                    <a:pt x="64" y="54"/>
                  </a:cubicBezTo>
                  <a:cubicBezTo>
                    <a:pt x="63" y="54"/>
                    <a:pt x="62" y="54"/>
                    <a:pt x="62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8" y="54"/>
                    <a:pt x="17" y="54"/>
                    <a:pt x="16" y="54"/>
                  </a:cubicBezTo>
                  <a:cubicBezTo>
                    <a:pt x="16" y="53"/>
                    <a:pt x="15" y="53"/>
                    <a:pt x="15" y="52"/>
                  </a:cubicBezTo>
                  <a:cubicBezTo>
                    <a:pt x="14" y="52"/>
                    <a:pt x="14" y="51"/>
                    <a:pt x="13" y="50"/>
                  </a:cubicBezTo>
                  <a:cubicBezTo>
                    <a:pt x="13" y="50"/>
                    <a:pt x="13" y="49"/>
                    <a:pt x="13" y="48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5" y="14"/>
                    <a:pt x="5" y="13"/>
                    <a:pt x="4" y="13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0" y="0"/>
                  </a:lnTo>
                  <a:close/>
                  <a:moveTo>
                    <a:pt x="74" y="9"/>
                  </a:moveTo>
                  <a:cubicBezTo>
                    <a:pt x="75" y="3"/>
                    <a:pt x="75" y="3"/>
                    <a:pt x="7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1"/>
                    <a:pt x="8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2" y="12"/>
                    <a:pt x="73" y="12"/>
                  </a:cubicBezTo>
                  <a:cubicBezTo>
                    <a:pt x="73" y="11"/>
                    <a:pt x="74" y="10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lose/>
                  <a:moveTo>
                    <a:pt x="65" y="47"/>
                  </a:moveTo>
                  <a:cubicBezTo>
                    <a:pt x="70" y="16"/>
                    <a:pt x="70" y="16"/>
                    <a:pt x="7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9"/>
                    <a:pt x="17" y="49"/>
                  </a:cubicBezTo>
                  <a:cubicBezTo>
                    <a:pt x="17" y="50"/>
                    <a:pt x="18" y="51"/>
                    <a:pt x="19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51"/>
                    <a:pt x="63" y="50"/>
                    <a:pt x="64" y="50"/>
                  </a:cubicBezTo>
                  <a:cubicBezTo>
                    <a:pt x="64" y="49"/>
                    <a:pt x="64" y="48"/>
                    <a:pt x="65" y="47"/>
                  </a:cubicBezTo>
                  <a:close/>
                  <a:moveTo>
                    <a:pt x="42" y="33"/>
                  </a:moveTo>
                  <a:cubicBezTo>
                    <a:pt x="52" y="43"/>
                    <a:pt x="52" y="43"/>
                    <a:pt x="52" y="4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42" y="3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Freeform 66"/>
            <p:cNvSpPr>
              <a:spLocks noEditPoints="1"/>
            </p:cNvSpPr>
            <p:nvPr/>
          </p:nvSpPr>
          <p:spPr bwMode="auto">
            <a:xfrm>
              <a:off x="10573296" y="2542371"/>
              <a:ext cx="301625" cy="301625"/>
            </a:xfrm>
            <a:custGeom>
              <a:avLst/>
              <a:gdLst>
                <a:gd name="T0" fmla="*/ 40 w 80"/>
                <a:gd name="T1" fmla="*/ 0 h 80"/>
                <a:gd name="T2" fmla="*/ 56 w 80"/>
                <a:gd name="T3" fmla="*/ 3 h 80"/>
                <a:gd name="T4" fmla="*/ 68 w 80"/>
                <a:gd name="T5" fmla="*/ 12 h 80"/>
                <a:gd name="T6" fmla="*/ 77 w 80"/>
                <a:gd name="T7" fmla="*/ 24 h 80"/>
                <a:gd name="T8" fmla="*/ 80 w 80"/>
                <a:gd name="T9" fmla="*/ 40 h 80"/>
                <a:gd name="T10" fmla="*/ 77 w 80"/>
                <a:gd name="T11" fmla="*/ 55 h 80"/>
                <a:gd name="T12" fmla="*/ 68 w 80"/>
                <a:gd name="T13" fmla="*/ 68 h 80"/>
                <a:gd name="T14" fmla="*/ 56 w 80"/>
                <a:gd name="T15" fmla="*/ 77 h 80"/>
                <a:gd name="T16" fmla="*/ 40 w 80"/>
                <a:gd name="T17" fmla="*/ 80 h 80"/>
                <a:gd name="T18" fmla="*/ 25 w 80"/>
                <a:gd name="T19" fmla="*/ 77 h 80"/>
                <a:gd name="T20" fmla="*/ 12 w 80"/>
                <a:gd name="T21" fmla="*/ 68 h 80"/>
                <a:gd name="T22" fmla="*/ 3 w 80"/>
                <a:gd name="T23" fmla="*/ 55 h 80"/>
                <a:gd name="T24" fmla="*/ 0 w 80"/>
                <a:gd name="T25" fmla="*/ 40 h 80"/>
                <a:gd name="T26" fmla="*/ 3 w 80"/>
                <a:gd name="T27" fmla="*/ 24 h 80"/>
                <a:gd name="T28" fmla="*/ 12 w 80"/>
                <a:gd name="T29" fmla="*/ 12 h 80"/>
                <a:gd name="T30" fmla="*/ 25 w 80"/>
                <a:gd name="T31" fmla="*/ 3 h 80"/>
                <a:gd name="T32" fmla="*/ 40 w 80"/>
                <a:gd name="T33" fmla="*/ 0 h 80"/>
                <a:gd name="T34" fmla="*/ 40 w 80"/>
                <a:gd name="T35" fmla="*/ 77 h 80"/>
                <a:gd name="T36" fmla="*/ 54 w 80"/>
                <a:gd name="T37" fmla="*/ 74 h 80"/>
                <a:gd name="T38" fmla="*/ 66 w 80"/>
                <a:gd name="T39" fmla="*/ 66 h 80"/>
                <a:gd name="T40" fmla="*/ 74 w 80"/>
                <a:gd name="T41" fmla="*/ 54 h 80"/>
                <a:gd name="T42" fmla="*/ 77 w 80"/>
                <a:gd name="T43" fmla="*/ 40 h 80"/>
                <a:gd name="T44" fmla="*/ 74 w 80"/>
                <a:gd name="T45" fmla="*/ 26 h 80"/>
                <a:gd name="T46" fmla="*/ 66 w 80"/>
                <a:gd name="T47" fmla="*/ 14 h 80"/>
                <a:gd name="T48" fmla="*/ 54 w 80"/>
                <a:gd name="T49" fmla="*/ 6 h 80"/>
                <a:gd name="T50" fmla="*/ 40 w 80"/>
                <a:gd name="T51" fmla="*/ 3 h 80"/>
                <a:gd name="T52" fmla="*/ 26 w 80"/>
                <a:gd name="T53" fmla="*/ 6 h 80"/>
                <a:gd name="T54" fmla="*/ 14 w 80"/>
                <a:gd name="T55" fmla="*/ 14 h 80"/>
                <a:gd name="T56" fmla="*/ 6 w 80"/>
                <a:gd name="T57" fmla="*/ 26 h 80"/>
                <a:gd name="T58" fmla="*/ 3 w 80"/>
                <a:gd name="T59" fmla="*/ 40 h 80"/>
                <a:gd name="T60" fmla="*/ 6 w 80"/>
                <a:gd name="T61" fmla="*/ 54 h 80"/>
                <a:gd name="T62" fmla="*/ 14 w 80"/>
                <a:gd name="T63" fmla="*/ 66 h 80"/>
                <a:gd name="T64" fmla="*/ 26 w 80"/>
                <a:gd name="T65" fmla="*/ 74 h 80"/>
                <a:gd name="T66" fmla="*/ 40 w 80"/>
                <a:gd name="T67" fmla="*/ 77 h 80"/>
                <a:gd name="T68" fmla="*/ 44 w 80"/>
                <a:gd name="T69" fmla="*/ 59 h 80"/>
                <a:gd name="T70" fmla="*/ 47 w 80"/>
                <a:gd name="T71" fmla="*/ 59 h 80"/>
                <a:gd name="T72" fmla="*/ 47 w 80"/>
                <a:gd name="T73" fmla="*/ 62 h 80"/>
                <a:gd name="T74" fmla="*/ 34 w 80"/>
                <a:gd name="T75" fmla="*/ 62 h 80"/>
                <a:gd name="T76" fmla="*/ 34 w 80"/>
                <a:gd name="T77" fmla="*/ 59 h 80"/>
                <a:gd name="T78" fmla="*/ 37 w 80"/>
                <a:gd name="T79" fmla="*/ 59 h 80"/>
                <a:gd name="T80" fmla="*/ 37 w 80"/>
                <a:gd name="T81" fmla="*/ 32 h 80"/>
                <a:gd name="T82" fmla="*/ 34 w 80"/>
                <a:gd name="T83" fmla="*/ 32 h 80"/>
                <a:gd name="T84" fmla="*/ 34 w 80"/>
                <a:gd name="T85" fmla="*/ 29 h 80"/>
                <a:gd name="T86" fmla="*/ 44 w 80"/>
                <a:gd name="T87" fmla="*/ 29 h 80"/>
                <a:gd name="T88" fmla="*/ 44 w 80"/>
                <a:gd name="T89" fmla="*/ 32 h 80"/>
                <a:gd name="T90" fmla="*/ 44 w 80"/>
                <a:gd name="T91" fmla="*/ 59 h 80"/>
                <a:gd name="T92" fmla="*/ 40 w 80"/>
                <a:gd name="T93" fmla="*/ 25 h 80"/>
                <a:gd name="T94" fmla="*/ 38 w 80"/>
                <a:gd name="T95" fmla="*/ 25 h 80"/>
                <a:gd name="T96" fmla="*/ 37 w 80"/>
                <a:gd name="T97" fmla="*/ 24 h 80"/>
                <a:gd name="T98" fmla="*/ 36 w 80"/>
                <a:gd name="T99" fmla="*/ 22 h 80"/>
                <a:gd name="T100" fmla="*/ 35 w 80"/>
                <a:gd name="T101" fmla="*/ 21 h 80"/>
                <a:gd name="T102" fmla="*/ 36 w 80"/>
                <a:gd name="T103" fmla="*/ 19 h 80"/>
                <a:gd name="T104" fmla="*/ 37 w 80"/>
                <a:gd name="T105" fmla="*/ 17 h 80"/>
                <a:gd name="T106" fmla="*/ 38 w 80"/>
                <a:gd name="T107" fmla="*/ 16 h 80"/>
                <a:gd name="T108" fmla="*/ 40 w 80"/>
                <a:gd name="T109" fmla="*/ 16 h 80"/>
                <a:gd name="T110" fmla="*/ 42 w 80"/>
                <a:gd name="T111" fmla="*/ 16 h 80"/>
                <a:gd name="T112" fmla="*/ 44 w 80"/>
                <a:gd name="T113" fmla="*/ 17 h 80"/>
                <a:gd name="T114" fmla="*/ 45 w 80"/>
                <a:gd name="T115" fmla="*/ 19 h 80"/>
                <a:gd name="T116" fmla="*/ 45 w 80"/>
                <a:gd name="T117" fmla="*/ 21 h 80"/>
                <a:gd name="T118" fmla="*/ 45 w 80"/>
                <a:gd name="T119" fmla="*/ 22 h 80"/>
                <a:gd name="T120" fmla="*/ 44 w 80"/>
                <a:gd name="T121" fmla="*/ 24 h 80"/>
                <a:gd name="T122" fmla="*/ 42 w 80"/>
                <a:gd name="T123" fmla="*/ 25 h 80"/>
                <a:gd name="T124" fmla="*/ 40 w 80"/>
                <a:gd name="T125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46" y="0"/>
                    <a:pt x="51" y="1"/>
                    <a:pt x="56" y="3"/>
                  </a:cubicBezTo>
                  <a:cubicBezTo>
                    <a:pt x="61" y="5"/>
                    <a:pt x="65" y="8"/>
                    <a:pt x="68" y="12"/>
                  </a:cubicBezTo>
                  <a:cubicBezTo>
                    <a:pt x="72" y="15"/>
                    <a:pt x="75" y="19"/>
                    <a:pt x="77" y="24"/>
                  </a:cubicBezTo>
                  <a:cubicBezTo>
                    <a:pt x="79" y="29"/>
                    <a:pt x="80" y="34"/>
                    <a:pt x="80" y="40"/>
                  </a:cubicBezTo>
                  <a:cubicBezTo>
                    <a:pt x="80" y="45"/>
                    <a:pt x="79" y="51"/>
                    <a:pt x="77" y="55"/>
                  </a:cubicBezTo>
                  <a:cubicBezTo>
                    <a:pt x="75" y="60"/>
                    <a:pt x="72" y="65"/>
                    <a:pt x="68" y="68"/>
                  </a:cubicBezTo>
                  <a:cubicBezTo>
                    <a:pt x="65" y="72"/>
                    <a:pt x="61" y="75"/>
                    <a:pt x="56" y="77"/>
                  </a:cubicBezTo>
                  <a:cubicBezTo>
                    <a:pt x="51" y="79"/>
                    <a:pt x="46" y="80"/>
                    <a:pt x="40" y="80"/>
                  </a:cubicBezTo>
                  <a:cubicBezTo>
                    <a:pt x="35" y="80"/>
                    <a:pt x="29" y="79"/>
                    <a:pt x="25" y="77"/>
                  </a:cubicBezTo>
                  <a:cubicBezTo>
                    <a:pt x="20" y="75"/>
                    <a:pt x="15" y="72"/>
                    <a:pt x="12" y="68"/>
                  </a:cubicBezTo>
                  <a:cubicBezTo>
                    <a:pt x="8" y="65"/>
                    <a:pt x="5" y="60"/>
                    <a:pt x="3" y="55"/>
                  </a:cubicBezTo>
                  <a:cubicBezTo>
                    <a:pt x="1" y="51"/>
                    <a:pt x="0" y="45"/>
                    <a:pt x="0" y="40"/>
                  </a:cubicBezTo>
                  <a:cubicBezTo>
                    <a:pt x="0" y="34"/>
                    <a:pt x="1" y="29"/>
                    <a:pt x="3" y="24"/>
                  </a:cubicBezTo>
                  <a:cubicBezTo>
                    <a:pt x="5" y="19"/>
                    <a:pt x="8" y="15"/>
                    <a:pt x="12" y="12"/>
                  </a:cubicBezTo>
                  <a:cubicBezTo>
                    <a:pt x="15" y="8"/>
                    <a:pt x="20" y="5"/>
                    <a:pt x="25" y="3"/>
                  </a:cubicBezTo>
                  <a:cubicBezTo>
                    <a:pt x="29" y="1"/>
                    <a:pt x="35" y="0"/>
                    <a:pt x="40" y="0"/>
                  </a:cubicBezTo>
                  <a:close/>
                  <a:moveTo>
                    <a:pt x="40" y="77"/>
                  </a:moveTo>
                  <a:cubicBezTo>
                    <a:pt x="45" y="77"/>
                    <a:pt x="50" y="76"/>
                    <a:pt x="54" y="74"/>
                  </a:cubicBezTo>
                  <a:cubicBezTo>
                    <a:pt x="59" y="72"/>
                    <a:pt x="63" y="69"/>
                    <a:pt x="66" y="66"/>
                  </a:cubicBezTo>
                  <a:cubicBezTo>
                    <a:pt x="69" y="63"/>
                    <a:pt x="72" y="59"/>
                    <a:pt x="74" y="54"/>
                  </a:cubicBezTo>
                  <a:cubicBezTo>
                    <a:pt x="76" y="50"/>
                    <a:pt x="77" y="45"/>
                    <a:pt x="77" y="40"/>
                  </a:cubicBezTo>
                  <a:cubicBezTo>
                    <a:pt x="77" y="35"/>
                    <a:pt x="76" y="30"/>
                    <a:pt x="74" y="26"/>
                  </a:cubicBezTo>
                  <a:cubicBezTo>
                    <a:pt x="72" y="21"/>
                    <a:pt x="69" y="17"/>
                    <a:pt x="66" y="14"/>
                  </a:cubicBezTo>
                  <a:cubicBezTo>
                    <a:pt x="63" y="11"/>
                    <a:pt x="59" y="8"/>
                    <a:pt x="54" y="6"/>
                  </a:cubicBezTo>
                  <a:cubicBezTo>
                    <a:pt x="50" y="4"/>
                    <a:pt x="45" y="3"/>
                    <a:pt x="40" y="3"/>
                  </a:cubicBezTo>
                  <a:cubicBezTo>
                    <a:pt x="35" y="3"/>
                    <a:pt x="30" y="4"/>
                    <a:pt x="26" y="6"/>
                  </a:cubicBezTo>
                  <a:cubicBezTo>
                    <a:pt x="21" y="8"/>
                    <a:pt x="17" y="11"/>
                    <a:pt x="14" y="14"/>
                  </a:cubicBezTo>
                  <a:cubicBezTo>
                    <a:pt x="11" y="17"/>
                    <a:pt x="8" y="21"/>
                    <a:pt x="6" y="26"/>
                  </a:cubicBezTo>
                  <a:cubicBezTo>
                    <a:pt x="4" y="30"/>
                    <a:pt x="3" y="35"/>
                    <a:pt x="3" y="40"/>
                  </a:cubicBezTo>
                  <a:cubicBezTo>
                    <a:pt x="3" y="45"/>
                    <a:pt x="4" y="50"/>
                    <a:pt x="6" y="54"/>
                  </a:cubicBezTo>
                  <a:cubicBezTo>
                    <a:pt x="8" y="59"/>
                    <a:pt x="11" y="63"/>
                    <a:pt x="14" y="66"/>
                  </a:cubicBezTo>
                  <a:cubicBezTo>
                    <a:pt x="17" y="69"/>
                    <a:pt x="21" y="72"/>
                    <a:pt x="26" y="74"/>
                  </a:cubicBezTo>
                  <a:cubicBezTo>
                    <a:pt x="30" y="76"/>
                    <a:pt x="35" y="77"/>
                    <a:pt x="40" y="77"/>
                  </a:cubicBezTo>
                  <a:close/>
                  <a:moveTo>
                    <a:pt x="44" y="59"/>
                  </a:moveTo>
                  <a:cubicBezTo>
                    <a:pt x="47" y="59"/>
                    <a:pt x="47" y="59"/>
                    <a:pt x="47" y="59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32"/>
                    <a:pt x="44" y="32"/>
                    <a:pt x="44" y="32"/>
                  </a:cubicBezTo>
                  <a:lnTo>
                    <a:pt x="44" y="59"/>
                  </a:lnTo>
                  <a:close/>
                  <a:moveTo>
                    <a:pt x="40" y="25"/>
                  </a:moveTo>
                  <a:cubicBezTo>
                    <a:pt x="40" y="25"/>
                    <a:pt x="39" y="25"/>
                    <a:pt x="38" y="25"/>
                  </a:cubicBezTo>
                  <a:cubicBezTo>
                    <a:pt x="38" y="25"/>
                    <a:pt x="37" y="24"/>
                    <a:pt x="37" y="24"/>
                  </a:cubicBezTo>
                  <a:cubicBezTo>
                    <a:pt x="36" y="24"/>
                    <a:pt x="36" y="23"/>
                    <a:pt x="36" y="22"/>
                  </a:cubicBezTo>
                  <a:cubicBezTo>
                    <a:pt x="36" y="22"/>
                    <a:pt x="35" y="21"/>
                    <a:pt x="35" y="21"/>
                  </a:cubicBezTo>
                  <a:cubicBezTo>
                    <a:pt x="35" y="20"/>
                    <a:pt x="36" y="19"/>
                    <a:pt x="36" y="19"/>
                  </a:cubicBezTo>
                  <a:cubicBezTo>
                    <a:pt x="36" y="18"/>
                    <a:pt x="36" y="18"/>
                    <a:pt x="37" y="17"/>
                  </a:cubicBezTo>
                  <a:cubicBezTo>
                    <a:pt x="37" y="17"/>
                    <a:pt x="38" y="16"/>
                    <a:pt x="38" y="16"/>
                  </a:cubicBezTo>
                  <a:cubicBezTo>
                    <a:pt x="39" y="16"/>
                    <a:pt x="40" y="16"/>
                    <a:pt x="40" y="16"/>
                  </a:cubicBezTo>
                  <a:cubicBezTo>
                    <a:pt x="41" y="16"/>
                    <a:pt x="42" y="16"/>
                    <a:pt x="42" y="16"/>
                  </a:cubicBezTo>
                  <a:cubicBezTo>
                    <a:pt x="43" y="16"/>
                    <a:pt x="43" y="17"/>
                    <a:pt x="44" y="17"/>
                  </a:cubicBezTo>
                  <a:cubicBezTo>
                    <a:pt x="44" y="18"/>
                    <a:pt x="45" y="18"/>
                    <a:pt x="45" y="19"/>
                  </a:cubicBezTo>
                  <a:cubicBezTo>
                    <a:pt x="45" y="19"/>
                    <a:pt x="45" y="20"/>
                    <a:pt x="45" y="21"/>
                  </a:cubicBezTo>
                  <a:cubicBezTo>
                    <a:pt x="45" y="21"/>
                    <a:pt x="45" y="22"/>
                    <a:pt x="45" y="22"/>
                  </a:cubicBezTo>
                  <a:cubicBezTo>
                    <a:pt x="45" y="23"/>
                    <a:pt x="44" y="24"/>
                    <a:pt x="44" y="24"/>
                  </a:cubicBezTo>
                  <a:cubicBezTo>
                    <a:pt x="43" y="24"/>
                    <a:pt x="43" y="25"/>
                    <a:pt x="42" y="25"/>
                  </a:cubicBezTo>
                  <a:cubicBezTo>
                    <a:pt x="42" y="25"/>
                    <a:pt x="41" y="25"/>
                    <a:pt x="40" y="2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11114633" y="2542371"/>
              <a:ext cx="300038" cy="301625"/>
            </a:xfrm>
            <a:custGeom>
              <a:avLst/>
              <a:gdLst>
                <a:gd name="T0" fmla="*/ 95 w 189"/>
                <a:gd name="T1" fmla="*/ 0 h 190"/>
                <a:gd name="T2" fmla="*/ 189 w 189"/>
                <a:gd name="T3" fmla="*/ 95 h 190"/>
                <a:gd name="T4" fmla="*/ 184 w 189"/>
                <a:gd name="T5" fmla="*/ 100 h 190"/>
                <a:gd name="T6" fmla="*/ 95 w 189"/>
                <a:gd name="T7" fmla="*/ 9 h 190"/>
                <a:gd name="T8" fmla="*/ 5 w 189"/>
                <a:gd name="T9" fmla="*/ 100 h 190"/>
                <a:gd name="T10" fmla="*/ 0 w 189"/>
                <a:gd name="T11" fmla="*/ 95 h 190"/>
                <a:gd name="T12" fmla="*/ 26 w 189"/>
                <a:gd name="T13" fmla="*/ 69 h 190"/>
                <a:gd name="T14" fmla="*/ 26 w 189"/>
                <a:gd name="T15" fmla="*/ 24 h 190"/>
                <a:gd name="T16" fmla="*/ 57 w 189"/>
                <a:gd name="T17" fmla="*/ 24 h 190"/>
                <a:gd name="T18" fmla="*/ 57 w 189"/>
                <a:gd name="T19" fmla="*/ 38 h 190"/>
                <a:gd name="T20" fmla="*/ 95 w 189"/>
                <a:gd name="T21" fmla="*/ 0 h 190"/>
                <a:gd name="T22" fmla="*/ 26 w 189"/>
                <a:gd name="T23" fmla="*/ 100 h 190"/>
                <a:gd name="T24" fmla="*/ 95 w 189"/>
                <a:gd name="T25" fmla="*/ 31 h 190"/>
                <a:gd name="T26" fmla="*/ 163 w 189"/>
                <a:gd name="T27" fmla="*/ 100 h 190"/>
                <a:gd name="T28" fmla="*/ 163 w 189"/>
                <a:gd name="T29" fmla="*/ 190 h 190"/>
                <a:gd name="T30" fmla="*/ 111 w 189"/>
                <a:gd name="T31" fmla="*/ 190 h 190"/>
                <a:gd name="T32" fmla="*/ 111 w 189"/>
                <a:gd name="T33" fmla="*/ 137 h 190"/>
                <a:gd name="T34" fmla="*/ 80 w 189"/>
                <a:gd name="T35" fmla="*/ 137 h 190"/>
                <a:gd name="T36" fmla="*/ 80 w 189"/>
                <a:gd name="T37" fmla="*/ 190 h 190"/>
                <a:gd name="T38" fmla="*/ 26 w 189"/>
                <a:gd name="T39" fmla="*/ 190 h 190"/>
                <a:gd name="T40" fmla="*/ 26 w 189"/>
                <a:gd name="T41" fmla="*/ 100 h 190"/>
                <a:gd name="T42" fmla="*/ 35 w 189"/>
                <a:gd name="T43" fmla="*/ 31 h 190"/>
                <a:gd name="T44" fmla="*/ 35 w 189"/>
                <a:gd name="T45" fmla="*/ 59 h 190"/>
                <a:gd name="T46" fmla="*/ 50 w 189"/>
                <a:gd name="T47" fmla="*/ 45 h 190"/>
                <a:gd name="T48" fmla="*/ 50 w 189"/>
                <a:gd name="T49" fmla="*/ 31 h 190"/>
                <a:gd name="T50" fmla="*/ 35 w 189"/>
                <a:gd name="T51" fmla="*/ 31 h 190"/>
                <a:gd name="T52" fmla="*/ 156 w 189"/>
                <a:gd name="T53" fmla="*/ 182 h 190"/>
                <a:gd name="T54" fmla="*/ 156 w 189"/>
                <a:gd name="T55" fmla="*/ 102 h 190"/>
                <a:gd name="T56" fmla="*/ 95 w 189"/>
                <a:gd name="T57" fmla="*/ 40 h 190"/>
                <a:gd name="T58" fmla="*/ 35 w 189"/>
                <a:gd name="T59" fmla="*/ 102 h 190"/>
                <a:gd name="T60" fmla="*/ 35 w 189"/>
                <a:gd name="T61" fmla="*/ 182 h 190"/>
                <a:gd name="T62" fmla="*/ 73 w 189"/>
                <a:gd name="T63" fmla="*/ 182 h 190"/>
                <a:gd name="T64" fmla="*/ 73 w 189"/>
                <a:gd name="T65" fmla="*/ 128 h 190"/>
                <a:gd name="T66" fmla="*/ 118 w 189"/>
                <a:gd name="T67" fmla="*/ 128 h 190"/>
                <a:gd name="T68" fmla="*/ 118 w 189"/>
                <a:gd name="T69" fmla="*/ 182 h 190"/>
                <a:gd name="T70" fmla="*/ 156 w 189"/>
                <a:gd name="T71" fmla="*/ 18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9" h="190">
                  <a:moveTo>
                    <a:pt x="95" y="0"/>
                  </a:moveTo>
                  <a:lnTo>
                    <a:pt x="189" y="95"/>
                  </a:lnTo>
                  <a:lnTo>
                    <a:pt x="184" y="100"/>
                  </a:lnTo>
                  <a:lnTo>
                    <a:pt x="95" y="9"/>
                  </a:lnTo>
                  <a:lnTo>
                    <a:pt x="5" y="100"/>
                  </a:lnTo>
                  <a:lnTo>
                    <a:pt x="0" y="95"/>
                  </a:lnTo>
                  <a:lnTo>
                    <a:pt x="26" y="69"/>
                  </a:lnTo>
                  <a:lnTo>
                    <a:pt x="26" y="24"/>
                  </a:lnTo>
                  <a:lnTo>
                    <a:pt x="57" y="24"/>
                  </a:lnTo>
                  <a:lnTo>
                    <a:pt x="57" y="38"/>
                  </a:lnTo>
                  <a:lnTo>
                    <a:pt x="95" y="0"/>
                  </a:lnTo>
                  <a:close/>
                  <a:moveTo>
                    <a:pt x="26" y="100"/>
                  </a:moveTo>
                  <a:lnTo>
                    <a:pt x="95" y="31"/>
                  </a:lnTo>
                  <a:lnTo>
                    <a:pt x="163" y="100"/>
                  </a:lnTo>
                  <a:lnTo>
                    <a:pt x="163" y="190"/>
                  </a:lnTo>
                  <a:lnTo>
                    <a:pt x="111" y="190"/>
                  </a:lnTo>
                  <a:lnTo>
                    <a:pt x="111" y="137"/>
                  </a:lnTo>
                  <a:lnTo>
                    <a:pt x="80" y="137"/>
                  </a:lnTo>
                  <a:lnTo>
                    <a:pt x="80" y="190"/>
                  </a:lnTo>
                  <a:lnTo>
                    <a:pt x="26" y="190"/>
                  </a:lnTo>
                  <a:lnTo>
                    <a:pt x="26" y="100"/>
                  </a:lnTo>
                  <a:close/>
                  <a:moveTo>
                    <a:pt x="35" y="31"/>
                  </a:moveTo>
                  <a:lnTo>
                    <a:pt x="35" y="59"/>
                  </a:lnTo>
                  <a:lnTo>
                    <a:pt x="50" y="45"/>
                  </a:lnTo>
                  <a:lnTo>
                    <a:pt x="50" y="31"/>
                  </a:lnTo>
                  <a:lnTo>
                    <a:pt x="35" y="31"/>
                  </a:lnTo>
                  <a:close/>
                  <a:moveTo>
                    <a:pt x="156" y="182"/>
                  </a:moveTo>
                  <a:lnTo>
                    <a:pt x="156" y="102"/>
                  </a:lnTo>
                  <a:lnTo>
                    <a:pt x="95" y="40"/>
                  </a:lnTo>
                  <a:lnTo>
                    <a:pt x="35" y="102"/>
                  </a:lnTo>
                  <a:lnTo>
                    <a:pt x="35" y="182"/>
                  </a:lnTo>
                  <a:lnTo>
                    <a:pt x="73" y="182"/>
                  </a:lnTo>
                  <a:lnTo>
                    <a:pt x="73" y="128"/>
                  </a:lnTo>
                  <a:lnTo>
                    <a:pt x="118" y="128"/>
                  </a:lnTo>
                  <a:lnTo>
                    <a:pt x="118" y="182"/>
                  </a:lnTo>
                  <a:lnTo>
                    <a:pt x="156" y="18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Freeform 68"/>
            <p:cNvSpPr>
              <a:spLocks noEditPoints="1"/>
            </p:cNvSpPr>
            <p:nvPr/>
          </p:nvSpPr>
          <p:spPr bwMode="auto">
            <a:xfrm>
              <a:off x="311696" y="2982108"/>
              <a:ext cx="288925" cy="290513"/>
            </a:xfrm>
            <a:custGeom>
              <a:avLst/>
              <a:gdLst>
                <a:gd name="T0" fmla="*/ 65 w 77"/>
                <a:gd name="T1" fmla="*/ 11 h 77"/>
                <a:gd name="T2" fmla="*/ 74 w 77"/>
                <a:gd name="T3" fmla="*/ 53 h 77"/>
                <a:gd name="T4" fmla="*/ 38 w 77"/>
                <a:gd name="T5" fmla="*/ 77 h 77"/>
                <a:gd name="T6" fmla="*/ 3 w 77"/>
                <a:gd name="T7" fmla="*/ 53 h 77"/>
                <a:gd name="T8" fmla="*/ 11 w 77"/>
                <a:gd name="T9" fmla="*/ 11 h 77"/>
                <a:gd name="T10" fmla="*/ 7 w 77"/>
                <a:gd name="T11" fmla="*/ 22 h 77"/>
                <a:gd name="T12" fmla="*/ 3 w 77"/>
                <a:gd name="T13" fmla="*/ 34 h 77"/>
                <a:gd name="T14" fmla="*/ 4 w 77"/>
                <a:gd name="T15" fmla="*/ 46 h 77"/>
                <a:gd name="T16" fmla="*/ 19 w 77"/>
                <a:gd name="T17" fmla="*/ 46 h 77"/>
                <a:gd name="T18" fmla="*/ 17 w 77"/>
                <a:gd name="T19" fmla="*/ 40 h 77"/>
                <a:gd name="T20" fmla="*/ 18 w 77"/>
                <a:gd name="T21" fmla="*/ 34 h 77"/>
                <a:gd name="T22" fmla="*/ 7 w 77"/>
                <a:gd name="T23" fmla="*/ 22 h 77"/>
                <a:gd name="T24" fmla="*/ 13 w 77"/>
                <a:gd name="T25" fmla="*/ 63 h 77"/>
                <a:gd name="T26" fmla="*/ 27 w 77"/>
                <a:gd name="T27" fmla="*/ 56 h 77"/>
                <a:gd name="T28" fmla="*/ 22 w 77"/>
                <a:gd name="T29" fmla="*/ 51 h 77"/>
                <a:gd name="T30" fmla="*/ 19 w 77"/>
                <a:gd name="T31" fmla="*/ 8 h 77"/>
                <a:gd name="T32" fmla="*/ 11 w 77"/>
                <a:gd name="T33" fmla="*/ 16 h 77"/>
                <a:gd name="T34" fmla="*/ 22 w 77"/>
                <a:gd name="T35" fmla="*/ 25 h 77"/>
                <a:gd name="T36" fmla="*/ 27 w 77"/>
                <a:gd name="T37" fmla="*/ 20 h 77"/>
                <a:gd name="T38" fmla="*/ 45 w 77"/>
                <a:gd name="T39" fmla="*/ 54 h 77"/>
                <a:gd name="T40" fmla="*/ 56 w 77"/>
                <a:gd name="T41" fmla="*/ 38 h 77"/>
                <a:gd name="T42" fmla="*/ 45 w 77"/>
                <a:gd name="T43" fmla="*/ 22 h 77"/>
                <a:gd name="T44" fmla="*/ 26 w 77"/>
                <a:gd name="T45" fmla="*/ 26 h 77"/>
                <a:gd name="T46" fmla="*/ 22 w 77"/>
                <a:gd name="T47" fmla="*/ 45 h 77"/>
                <a:gd name="T48" fmla="*/ 38 w 77"/>
                <a:gd name="T49" fmla="*/ 56 h 77"/>
                <a:gd name="T50" fmla="*/ 30 w 77"/>
                <a:gd name="T51" fmla="*/ 72 h 77"/>
                <a:gd name="T52" fmla="*/ 42 w 77"/>
                <a:gd name="T53" fmla="*/ 73 h 77"/>
                <a:gd name="T54" fmla="*/ 54 w 77"/>
                <a:gd name="T55" fmla="*/ 69 h 77"/>
                <a:gd name="T56" fmla="*/ 42 w 77"/>
                <a:gd name="T57" fmla="*/ 59 h 77"/>
                <a:gd name="T58" fmla="*/ 36 w 77"/>
                <a:gd name="T59" fmla="*/ 59 h 77"/>
                <a:gd name="T60" fmla="*/ 30 w 77"/>
                <a:gd name="T61" fmla="*/ 57 h 77"/>
                <a:gd name="T62" fmla="*/ 50 w 77"/>
                <a:gd name="T63" fmla="*/ 5 h 77"/>
                <a:gd name="T64" fmla="*/ 38 w 77"/>
                <a:gd name="T65" fmla="*/ 3 h 77"/>
                <a:gd name="T66" fmla="*/ 26 w 77"/>
                <a:gd name="T67" fmla="*/ 5 h 77"/>
                <a:gd name="T68" fmla="*/ 32 w 77"/>
                <a:gd name="T69" fmla="*/ 18 h 77"/>
                <a:gd name="T70" fmla="*/ 38 w 77"/>
                <a:gd name="T71" fmla="*/ 17 h 77"/>
                <a:gd name="T72" fmla="*/ 44 w 77"/>
                <a:gd name="T73" fmla="*/ 18 h 77"/>
                <a:gd name="T74" fmla="*/ 68 w 77"/>
                <a:gd name="T75" fmla="*/ 19 h 77"/>
                <a:gd name="T76" fmla="*/ 60 w 77"/>
                <a:gd name="T77" fmla="*/ 11 h 77"/>
                <a:gd name="T78" fmla="*/ 51 w 77"/>
                <a:gd name="T79" fmla="*/ 22 h 77"/>
                <a:gd name="T80" fmla="*/ 56 w 77"/>
                <a:gd name="T81" fmla="*/ 27 h 77"/>
                <a:gd name="T82" fmla="*/ 60 w 77"/>
                <a:gd name="T83" fmla="*/ 66 h 77"/>
                <a:gd name="T84" fmla="*/ 68 w 77"/>
                <a:gd name="T85" fmla="*/ 57 h 77"/>
                <a:gd name="T86" fmla="*/ 53 w 77"/>
                <a:gd name="T87" fmla="*/ 53 h 77"/>
                <a:gd name="T88" fmla="*/ 57 w 77"/>
                <a:gd name="T89" fmla="*/ 68 h 77"/>
                <a:gd name="T90" fmla="*/ 59 w 77"/>
                <a:gd name="T91" fmla="*/ 34 h 77"/>
                <a:gd name="T92" fmla="*/ 59 w 77"/>
                <a:gd name="T93" fmla="*/ 40 h 77"/>
                <a:gd name="T94" fmla="*/ 57 w 77"/>
                <a:gd name="T95" fmla="*/ 46 h 77"/>
                <a:gd name="T96" fmla="*/ 72 w 77"/>
                <a:gd name="T97" fmla="*/ 46 h 77"/>
                <a:gd name="T98" fmla="*/ 73 w 77"/>
                <a:gd name="T99" fmla="*/ 34 h 77"/>
                <a:gd name="T100" fmla="*/ 69 w 77"/>
                <a:gd name="T10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43" y="0"/>
                    <a:pt x="48" y="1"/>
                    <a:pt x="53" y="3"/>
                  </a:cubicBezTo>
                  <a:cubicBezTo>
                    <a:pt x="58" y="5"/>
                    <a:pt x="62" y="7"/>
                    <a:pt x="65" y="11"/>
                  </a:cubicBezTo>
                  <a:cubicBezTo>
                    <a:pt x="69" y="14"/>
                    <a:pt x="72" y="18"/>
                    <a:pt x="74" y="23"/>
                  </a:cubicBezTo>
                  <a:cubicBezTo>
                    <a:pt x="76" y="28"/>
                    <a:pt x="77" y="33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cubicBezTo>
                    <a:pt x="72" y="58"/>
                    <a:pt x="69" y="62"/>
                    <a:pt x="65" y="65"/>
                  </a:cubicBezTo>
                  <a:cubicBezTo>
                    <a:pt x="62" y="69"/>
                    <a:pt x="58" y="72"/>
                    <a:pt x="53" y="74"/>
                  </a:cubicBezTo>
                  <a:cubicBezTo>
                    <a:pt x="48" y="76"/>
                    <a:pt x="43" y="77"/>
                    <a:pt x="38" y="77"/>
                  </a:cubicBezTo>
                  <a:cubicBezTo>
                    <a:pt x="33" y="77"/>
                    <a:pt x="28" y="76"/>
                    <a:pt x="23" y="74"/>
                  </a:cubicBezTo>
                  <a:cubicBezTo>
                    <a:pt x="19" y="72"/>
                    <a:pt x="14" y="69"/>
                    <a:pt x="11" y="65"/>
                  </a:cubicBezTo>
                  <a:cubicBezTo>
                    <a:pt x="7" y="62"/>
                    <a:pt x="5" y="58"/>
                    <a:pt x="3" y="53"/>
                  </a:cubicBezTo>
                  <a:cubicBezTo>
                    <a:pt x="1" y="48"/>
                    <a:pt x="0" y="43"/>
                    <a:pt x="0" y="38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8"/>
                    <a:pt x="7" y="14"/>
                    <a:pt x="11" y="11"/>
                  </a:cubicBezTo>
                  <a:cubicBezTo>
                    <a:pt x="14" y="7"/>
                    <a:pt x="19" y="5"/>
                    <a:pt x="23" y="3"/>
                  </a:cubicBezTo>
                  <a:cubicBezTo>
                    <a:pt x="28" y="1"/>
                    <a:pt x="33" y="0"/>
                    <a:pt x="38" y="0"/>
                  </a:cubicBezTo>
                  <a:close/>
                  <a:moveTo>
                    <a:pt x="7" y="22"/>
                  </a:moveTo>
                  <a:cubicBezTo>
                    <a:pt x="6" y="23"/>
                    <a:pt x="6" y="24"/>
                    <a:pt x="5" y="26"/>
                  </a:cubicBezTo>
                  <a:cubicBezTo>
                    <a:pt x="5" y="27"/>
                    <a:pt x="4" y="28"/>
                    <a:pt x="4" y="30"/>
                  </a:cubicBezTo>
                  <a:cubicBezTo>
                    <a:pt x="4" y="31"/>
                    <a:pt x="3" y="32"/>
                    <a:pt x="3" y="34"/>
                  </a:cubicBezTo>
                  <a:cubicBezTo>
                    <a:pt x="3" y="35"/>
                    <a:pt x="3" y="37"/>
                    <a:pt x="3" y="38"/>
                  </a:cubicBezTo>
                  <a:cubicBezTo>
                    <a:pt x="3" y="39"/>
                    <a:pt x="3" y="41"/>
                    <a:pt x="3" y="42"/>
                  </a:cubicBezTo>
                  <a:cubicBezTo>
                    <a:pt x="3" y="44"/>
                    <a:pt x="4" y="45"/>
                    <a:pt x="4" y="46"/>
                  </a:cubicBezTo>
                  <a:cubicBezTo>
                    <a:pt x="4" y="48"/>
                    <a:pt x="5" y="49"/>
                    <a:pt x="5" y="50"/>
                  </a:cubicBezTo>
                  <a:cubicBezTo>
                    <a:pt x="6" y="52"/>
                    <a:pt x="6" y="53"/>
                    <a:pt x="7" y="54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5"/>
                    <a:pt x="18" y="45"/>
                    <a:pt x="18" y="44"/>
                  </a:cubicBezTo>
                  <a:cubicBezTo>
                    <a:pt x="18" y="43"/>
                    <a:pt x="18" y="43"/>
                    <a:pt x="18" y="42"/>
                  </a:cubicBezTo>
                  <a:cubicBezTo>
                    <a:pt x="18" y="41"/>
                    <a:pt x="17" y="41"/>
                    <a:pt x="17" y="40"/>
                  </a:cubicBezTo>
                  <a:cubicBezTo>
                    <a:pt x="17" y="40"/>
                    <a:pt x="17" y="39"/>
                    <a:pt x="17" y="38"/>
                  </a:cubicBezTo>
                  <a:cubicBezTo>
                    <a:pt x="17" y="37"/>
                    <a:pt x="17" y="37"/>
                    <a:pt x="17" y="36"/>
                  </a:cubicBezTo>
                  <a:cubicBezTo>
                    <a:pt x="17" y="35"/>
                    <a:pt x="18" y="35"/>
                    <a:pt x="18" y="34"/>
                  </a:cubicBezTo>
                  <a:cubicBezTo>
                    <a:pt x="18" y="33"/>
                    <a:pt x="18" y="33"/>
                    <a:pt x="18" y="32"/>
                  </a:cubicBezTo>
                  <a:cubicBezTo>
                    <a:pt x="19" y="31"/>
                    <a:pt x="19" y="31"/>
                    <a:pt x="19" y="30"/>
                  </a:cubicBezTo>
                  <a:lnTo>
                    <a:pt x="7" y="22"/>
                  </a:lnTo>
                  <a:close/>
                  <a:moveTo>
                    <a:pt x="8" y="57"/>
                  </a:moveTo>
                  <a:cubicBezTo>
                    <a:pt x="9" y="58"/>
                    <a:pt x="10" y="59"/>
                    <a:pt x="11" y="60"/>
                  </a:cubicBezTo>
                  <a:cubicBezTo>
                    <a:pt x="11" y="61"/>
                    <a:pt x="12" y="62"/>
                    <a:pt x="13" y="63"/>
                  </a:cubicBezTo>
                  <a:cubicBezTo>
                    <a:pt x="14" y="64"/>
                    <a:pt x="15" y="65"/>
                    <a:pt x="16" y="66"/>
                  </a:cubicBezTo>
                  <a:cubicBezTo>
                    <a:pt x="17" y="66"/>
                    <a:pt x="18" y="67"/>
                    <a:pt x="19" y="6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5"/>
                    <a:pt x="26" y="55"/>
                    <a:pt x="25" y="54"/>
                  </a:cubicBezTo>
                  <a:cubicBezTo>
                    <a:pt x="25" y="54"/>
                    <a:pt x="24" y="53"/>
                    <a:pt x="23" y="53"/>
                  </a:cubicBezTo>
                  <a:cubicBezTo>
                    <a:pt x="23" y="52"/>
                    <a:pt x="22" y="51"/>
                    <a:pt x="22" y="51"/>
                  </a:cubicBezTo>
                  <a:cubicBezTo>
                    <a:pt x="21" y="50"/>
                    <a:pt x="21" y="50"/>
                    <a:pt x="20" y="49"/>
                  </a:cubicBezTo>
                  <a:lnTo>
                    <a:pt x="8" y="57"/>
                  </a:lnTo>
                  <a:close/>
                  <a:moveTo>
                    <a:pt x="19" y="8"/>
                  </a:moveTo>
                  <a:cubicBezTo>
                    <a:pt x="18" y="9"/>
                    <a:pt x="17" y="10"/>
                    <a:pt x="16" y="11"/>
                  </a:cubicBezTo>
                  <a:cubicBezTo>
                    <a:pt x="15" y="11"/>
                    <a:pt x="14" y="12"/>
                    <a:pt x="13" y="13"/>
                  </a:cubicBezTo>
                  <a:cubicBezTo>
                    <a:pt x="12" y="14"/>
                    <a:pt x="11" y="15"/>
                    <a:pt x="11" y="16"/>
                  </a:cubicBezTo>
                  <a:cubicBezTo>
                    <a:pt x="10" y="17"/>
                    <a:pt x="9" y="18"/>
                    <a:pt x="9" y="19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2" y="25"/>
                    <a:pt x="23" y="24"/>
                    <a:pt x="24" y="23"/>
                  </a:cubicBezTo>
                  <a:cubicBezTo>
                    <a:pt x="24" y="23"/>
                    <a:pt x="25" y="22"/>
                    <a:pt x="25" y="22"/>
                  </a:cubicBezTo>
                  <a:cubicBezTo>
                    <a:pt x="26" y="21"/>
                    <a:pt x="27" y="21"/>
                    <a:pt x="27" y="20"/>
                  </a:cubicBezTo>
                  <a:lnTo>
                    <a:pt x="19" y="8"/>
                  </a:lnTo>
                  <a:close/>
                  <a:moveTo>
                    <a:pt x="38" y="56"/>
                  </a:moveTo>
                  <a:cubicBezTo>
                    <a:pt x="41" y="56"/>
                    <a:pt x="43" y="55"/>
                    <a:pt x="45" y="54"/>
                  </a:cubicBezTo>
                  <a:cubicBezTo>
                    <a:pt x="47" y="53"/>
                    <a:pt x="49" y="52"/>
                    <a:pt x="51" y="50"/>
                  </a:cubicBezTo>
                  <a:cubicBezTo>
                    <a:pt x="52" y="49"/>
                    <a:pt x="53" y="47"/>
                    <a:pt x="54" y="45"/>
                  </a:cubicBezTo>
                  <a:cubicBezTo>
                    <a:pt x="55" y="43"/>
                    <a:pt x="56" y="40"/>
                    <a:pt x="56" y="38"/>
                  </a:cubicBezTo>
                  <a:cubicBezTo>
                    <a:pt x="56" y="36"/>
                    <a:pt x="55" y="33"/>
                    <a:pt x="54" y="31"/>
                  </a:cubicBezTo>
                  <a:cubicBezTo>
                    <a:pt x="53" y="29"/>
                    <a:pt x="52" y="27"/>
                    <a:pt x="51" y="26"/>
                  </a:cubicBezTo>
                  <a:cubicBezTo>
                    <a:pt x="49" y="24"/>
                    <a:pt x="47" y="23"/>
                    <a:pt x="45" y="22"/>
                  </a:cubicBezTo>
                  <a:cubicBezTo>
                    <a:pt x="43" y="21"/>
                    <a:pt x="41" y="20"/>
                    <a:pt x="38" y="20"/>
                  </a:cubicBezTo>
                  <a:cubicBezTo>
                    <a:pt x="36" y="20"/>
                    <a:pt x="33" y="21"/>
                    <a:pt x="31" y="22"/>
                  </a:cubicBezTo>
                  <a:cubicBezTo>
                    <a:pt x="29" y="23"/>
                    <a:pt x="27" y="24"/>
                    <a:pt x="26" y="26"/>
                  </a:cubicBezTo>
                  <a:cubicBezTo>
                    <a:pt x="24" y="27"/>
                    <a:pt x="23" y="29"/>
                    <a:pt x="22" y="31"/>
                  </a:cubicBezTo>
                  <a:cubicBezTo>
                    <a:pt x="21" y="33"/>
                    <a:pt x="21" y="36"/>
                    <a:pt x="21" y="38"/>
                  </a:cubicBezTo>
                  <a:cubicBezTo>
                    <a:pt x="21" y="40"/>
                    <a:pt x="21" y="43"/>
                    <a:pt x="22" y="45"/>
                  </a:cubicBezTo>
                  <a:cubicBezTo>
                    <a:pt x="23" y="47"/>
                    <a:pt x="24" y="49"/>
                    <a:pt x="26" y="50"/>
                  </a:cubicBezTo>
                  <a:cubicBezTo>
                    <a:pt x="27" y="52"/>
                    <a:pt x="29" y="53"/>
                    <a:pt x="31" y="54"/>
                  </a:cubicBezTo>
                  <a:cubicBezTo>
                    <a:pt x="33" y="55"/>
                    <a:pt x="36" y="56"/>
                    <a:pt x="38" y="56"/>
                  </a:cubicBezTo>
                  <a:close/>
                  <a:moveTo>
                    <a:pt x="22" y="69"/>
                  </a:moveTo>
                  <a:cubicBezTo>
                    <a:pt x="23" y="70"/>
                    <a:pt x="25" y="71"/>
                    <a:pt x="26" y="71"/>
                  </a:cubicBezTo>
                  <a:cubicBezTo>
                    <a:pt x="27" y="72"/>
                    <a:pt x="28" y="72"/>
                    <a:pt x="30" y="72"/>
                  </a:cubicBezTo>
                  <a:cubicBezTo>
                    <a:pt x="31" y="73"/>
                    <a:pt x="32" y="73"/>
                    <a:pt x="34" y="73"/>
                  </a:cubicBezTo>
                  <a:cubicBezTo>
                    <a:pt x="35" y="73"/>
                    <a:pt x="37" y="73"/>
                    <a:pt x="38" y="73"/>
                  </a:cubicBezTo>
                  <a:cubicBezTo>
                    <a:pt x="40" y="73"/>
                    <a:pt x="41" y="73"/>
                    <a:pt x="42" y="73"/>
                  </a:cubicBezTo>
                  <a:cubicBezTo>
                    <a:pt x="44" y="73"/>
                    <a:pt x="45" y="73"/>
                    <a:pt x="47" y="72"/>
                  </a:cubicBezTo>
                  <a:cubicBezTo>
                    <a:pt x="48" y="72"/>
                    <a:pt x="49" y="72"/>
                    <a:pt x="50" y="71"/>
                  </a:cubicBezTo>
                  <a:cubicBezTo>
                    <a:pt x="52" y="71"/>
                    <a:pt x="53" y="70"/>
                    <a:pt x="54" y="69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5" y="58"/>
                    <a:pt x="44" y="58"/>
                  </a:cubicBezTo>
                  <a:cubicBezTo>
                    <a:pt x="44" y="58"/>
                    <a:pt x="43" y="58"/>
                    <a:pt x="42" y="59"/>
                  </a:cubicBezTo>
                  <a:cubicBezTo>
                    <a:pt x="42" y="59"/>
                    <a:pt x="41" y="59"/>
                    <a:pt x="40" y="59"/>
                  </a:cubicBezTo>
                  <a:cubicBezTo>
                    <a:pt x="40" y="59"/>
                    <a:pt x="39" y="59"/>
                    <a:pt x="38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5" y="59"/>
                    <a:pt x="35" y="59"/>
                    <a:pt x="34" y="59"/>
                  </a:cubicBezTo>
                  <a:cubicBezTo>
                    <a:pt x="33" y="58"/>
                    <a:pt x="33" y="58"/>
                    <a:pt x="32" y="58"/>
                  </a:cubicBezTo>
                  <a:cubicBezTo>
                    <a:pt x="31" y="58"/>
                    <a:pt x="31" y="57"/>
                    <a:pt x="30" y="57"/>
                  </a:cubicBezTo>
                  <a:lnTo>
                    <a:pt x="22" y="69"/>
                  </a:lnTo>
                  <a:close/>
                  <a:moveTo>
                    <a:pt x="54" y="7"/>
                  </a:moveTo>
                  <a:cubicBezTo>
                    <a:pt x="53" y="6"/>
                    <a:pt x="52" y="6"/>
                    <a:pt x="50" y="5"/>
                  </a:cubicBezTo>
                  <a:cubicBezTo>
                    <a:pt x="49" y="5"/>
                    <a:pt x="48" y="4"/>
                    <a:pt x="46" y="4"/>
                  </a:cubicBezTo>
                  <a:cubicBezTo>
                    <a:pt x="45" y="4"/>
                    <a:pt x="44" y="3"/>
                    <a:pt x="42" y="3"/>
                  </a:cubicBezTo>
                  <a:cubicBezTo>
                    <a:pt x="41" y="3"/>
                    <a:pt x="40" y="3"/>
                    <a:pt x="38" y="3"/>
                  </a:cubicBezTo>
                  <a:cubicBezTo>
                    <a:pt x="37" y="3"/>
                    <a:pt x="35" y="3"/>
                    <a:pt x="34" y="3"/>
                  </a:cubicBezTo>
                  <a:cubicBezTo>
                    <a:pt x="32" y="3"/>
                    <a:pt x="31" y="4"/>
                    <a:pt x="30" y="4"/>
                  </a:cubicBezTo>
                  <a:cubicBezTo>
                    <a:pt x="29" y="4"/>
                    <a:pt x="27" y="5"/>
                    <a:pt x="26" y="5"/>
                  </a:cubicBezTo>
                  <a:cubicBezTo>
                    <a:pt x="25" y="6"/>
                    <a:pt x="23" y="6"/>
                    <a:pt x="22" y="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18"/>
                    <a:pt x="32" y="18"/>
                  </a:cubicBezTo>
                  <a:cubicBezTo>
                    <a:pt x="33" y="18"/>
                    <a:pt x="33" y="18"/>
                    <a:pt x="34" y="18"/>
                  </a:cubicBezTo>
                  <a:cubicBezTo>
                    <a:pt x="35" y="18"/>
                    <a:pt x="35" y="17"/>
                    <a:pt x="36" y="17"/>
                  </a:cubicBezTo>
                  <a:cubicBezTo>
                    <a:pt x="37" y="17"/>
                    <a:pt x="37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1" y="17"/>
                    <a:pt x="42" y="18"/>
                    <a:pt x="42" y="18"/>
                  </a:cubicBezTo>
                  <a:cubicBezTo>
                    <a:pt x="43" y="18"/>
                    <a:pt x="44" y="18"/>
                    <a:pt x="44" y="18"/>
                  </a:cubicBezTo>
                  <a:cubicBezTo>
                    <a:pt x="45" y="18"/>
                    <a:pt x="45" y="19"/>
                    <a:pt x="46" y="19"/>
                  </a:cubicBezTo>
                  <a:lnTo>
                    <a:pt x="54" y="7"/>
                  </a:lnTo>
                  <a:close/>
                  <a:moveTo>
                    <a:pt x="68" y="19"/>
                  </a:moveTo>
                  <a:cubicBezTo>
                    <a:pt x="67" y="18"/>
                    <a:pt x="66" y="17"/>
                    <a:pt x="66" y="16"/>
                  </a:cubicBezTo>
                  <a:cubicBezTo>
                    <a:pt x="65" y="15"/>
                    <a:pt x="64" y="14"/>
                    <a:pt x="63" y="13"/>
                  </a:cubicBezTo>
                  <a:cubicBezTo>
                    <a:pt x="62" y="12"/>
                    <a:pt x="61" y="11"/>
                    <a:pt x="60" y="11"/>
                  </a:cubicBezTo>
                  <a:cubicBezTo>
                    <a:pt x="59" y="10"/>
                    <a:pt x="58" y="9"/>
                    <a:pt x="57" y="8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21"/>
                    <a:pt x="50" y="21"/>
                    <a:pt x="51" y="22"/>
                  </a:cubicBezTo>
                  <a:cubicBezTo>
                    <a:pt x="52" y="22"/>
                    <a:pt x="52" y="23"/>
                    <a:pt x="53" y="23"/>
                  </a:cubicBezTo>
                  <a:cubicBezTo>
                    <a:pt x="53" y="24"/>
                    <a:pt x="54" y="25"/>
                    <a:pt x="54" y="25"/>
                  </a:cubicBezTo>
                  <a:cubicBezTo>
                    <a:pt x="55" y="26"/>
                    <a:pt x="55" y="26"/>
                    <a:pt x="56" y="27"/>
                  </a:cubicBezTo>
                  <a:lnTo>
                    <a:pt x="68" y="19"/>
                  </a:lnTo>
                  <a:close/>
                  <a:moveTo>
                    <a:pt x="57" y="68"/>
                  </a:moveTo>
                  <a:cubicBezTo>
                    <a:pt x="58" y="67"/>
                    <a:pt x="59" y="66"/>
                    <a:pt x="60" y="66"/>
                  </a:cubicBezTo>
                  <a:cubicBezTo>
                    <a:pt x="61" y="65"/>
                    <a:pt x="62" y="64"/>
                    <a:pt x="63" y="63"/>
                  </a:cubicBezTo>
                  <a:cubicBezTo>
                    <a:pt x="64" y="62"/>
                    <a:pt x="65" y="61"/>
                    <a:pt x="66" y="60"/>
                  </a:cubicBezTo>
                  <a:cubicBezTo>
                    <a:pt x="66" y="59"/>
                    <a:pt x="67" y="58"/>
                    <a:pt x="68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50"/>
                    <a:pt x="55" y="50"/>
                    <a:pt x="55" y="51"/>
                  </a:cubicBezTo>
                  <a:cubicBezTo>
                    <a:pt x="54" y="51"/>
                    <a:pt x="53" y="52"/>
                    <a:pt x="53" y="53"/>
                  </a:cubicBezTo>
                  <a:cubicBezTo>
                    <a:pt x="52" y="53"/>
                    <a:pt x="52" y="54"/>
                    <a:pt x="51" y="54"/>
                  </a:cubicBezTo>
                  <a:cubicBezTo>
                    <a:pt x="50" y="55"/>
                    <a:pt x="50" y="55"/>
                    <a:pt x="49" y="56"/>
                  </a:cubicBezTo>
                  <a:lnTo>
                    <a:pt x="57" y="68"/>
                  </a:lnTo>
                  <a:close/>
                  <a:moveTo>
                    <a:pt x="57" y="30"/>
                  </a:moveTo>
                  <a:cubicBezTo>
                    <a:pt x="58" y="31"/>
                    <a:pt x="58" y="31"/>
                    <a:pt x="58" y="32"/>
                  </a:cubicBezTo>
                  <a:cubicBezTo>
                    <a:pt x="58" y="33"/>
                    <a:pt x="58" y="33"/>
                    <a:pt x="59" y="34"/>
                  </a:cubicBezTo>
                  <a:cubicBezTo>
                    <a:pt x="59" y="35"/>
                    <a:pt x="59" y="35"/>
                    <a:pt x="59" y="36"/>
                  </a:cubicBezTo>
                  <a:cubicBezTo>
                    <a:pt x="59" y="37"/>
                    <a:pt x="59" y="37"/>
                    <a:pt x="59" y="38"/>
                  </a:cubicBezTo>
                  <a:cubicBezTo>
                    <a:pt x="59" y="39"/>
                    <a:pt x="59" y="40"/>
                    <a:pt x="59" y="40"/>
                  </a:cubicBezTo>
                  <a:cubicBezTo>
                    <a:pt x="59" y="41"/>
                    <a:pt x="59" y="41"/>
                    <a:pt x="59" y="42"/>
                  </a:cubicBezTo>
                  <a:cubicBezTo>
                    <a:pt x="58" y="43"/>
                    <a:pt x="58" y="43"/>
                    <a:pt x="58" y="44"/>
                  </a:cubicBezTo>
                  <a:cubicBezTo>
                    <a:pt x="58" y="45"/>
                    <a:pt x="58" y="45"/>
                    <a:pt x="57" y="46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3"/>
                    <a:pt x="71" y="52"/>
                    <a:pt x="71" y="50"/>
                  </a:cubicBezTo>
                  <a:cubicBezTo>
                    <a:pt x="72" y="49"/>
                    <a:pt x="72" y="48"/>
                    <a:pt x="72" y="46"/>
                  </a:cubicBezTo>
                  <a:cubicBezTo>
                    <a:pt x="73" y="45"/>
                    <a:pt x="73" y="44"/>
                    <a:pt x="73" y="42"/>
                  </a:cubicBezTo>
                  <a:cubicBezTo>
                    <a:pt x="73" y="41"/>
                    <a:pt x="73" y="39"/>
                    <a:pt x="73" y="38"/>
                  </a:cubicBezTo>
                  <a:cubicBezTo>
                    <a:pt x="73" y="37"/>
                    <a:pt x="73" y="35"/>
                    <a:pt x="73" y="34"/>
                  </a:cubicBezTo>
                  <a:cubicBezTo>
                    <a:pt x="73" y="32"/>
                    <a:pt x="73" y="31"/>
                    <a:pt x="72" y="30"/>
                  </a:cubicBezTo>
                  <a:cubicBezTo>
                    <a:pt x="72" y="28"/>
                    <a:pt x="72" y="27"/>
                    <a:pt x="71" y="26"/>
                  </a:cubicBezTo>
                  <a:cubicBezTo>
                    <a:pt x="71" y="24"/>
                    <a:pt x="70" y="23"/>
                    <a:pt x="69" y="22"/>
                  </a:cubicBezTo>
                  <a:lnTo>
                    <a:pt x="57" y="3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845096" y="2974171"/>
              <a:ext cx="300038" cy="301625"/>
            </a:xfrm>
            <a:custGeom>
              <a:avLst/>
              <a:gdLst>
                <a:gd name="T0" fmla="*/ 56 w 80"/>
                <a:gd name="T1" fmla="*/ 3 h 80"/>
                <a:gd name="T2" fmla="*/ 77 w 80"/>
                <a:gd name="T3" fmla="*/ 25 h 80"/>
                <a:gd name="T4" fmla="*/ 77 w 80"/>
                <a:gd name="T5" fmla="*/ 56 h 80"/>
                <a:gd name="T6" fmla="*/ 56 w 80"/>
                <a:gd name="T7" fmla="*/ 77 h 80"/>
                <a:gd name="T8" fmla="*/ 25 w 80"/>
                <a:gd name="T9" fmla="*/ 77 h 80"/>
                <a:gd name="T10" fmla="*/ 3 w 80"/>
                <a:gd name="T11" fmla="*/ 56 h 80"/>
                <a:gd name="T12" fmla="*/ 3 w 80"/>
                <a:gd name="T13" fmla="*/ 25 h 80"/>
                <a:gd name="T14" fmla="*/ 25 w 80"/>
                <a:gd name="T15" fmla="*/ 3 h 80"/>
                <a:gd name="T16" fmla="*/ 40 w 80"/>
                <a:gd name="T17" fmla="*/ 77 h 80"/>
                <a:gd name="T18" fmla="*/ 66 w 80"/>
                <a:gd name="T19" fmla="*/ 66 h 80"/>
                <a:gd name="T20" fmla="*/ 77 w 80"/>
                <a:gd name="T21" fmla="*/ 40 h 80"/>
                <a:gd name="T22" fmla="*/ 66 w 80"/>
                <a:gd name="T23" fmla="*/ 14 h 80"/>
                <a:gd name="T24" fmla="*/ 40 w 80"/>
                <a:gd name="T25" fmla="*/ 3 h 80"/>
                <a:gd name="T26" fmla="*/ 14 w 80"/>
                <a:gd name="T27" fmla="*/ 14 h 80"/>
                <a:gd name="T28" fmla="*/ 3 w 80"/>
                <a:gd name="T29" fmla="*/ 40 h 80"/>
                <a:gd name="T30" fmla="*/ 14 w 80"/>
                <a:gd name="T31" fmla="*/ 66 h 80"/>
                <a:gd name="T32" fmla="*/ 40 w 80"/>
                <a:gd name="T33" fmla="*/ 77 h 80"/>
                <a:gd name="T34" fmla="*/ 44 w 80"/>
                <a:gd name="T35" fmla="*/ 20 h 80"/>
                <a:gd name="T36" fmla="*/ 50 w 80"/>
                <a:gd name="T37" fmla="*/ 25 h 80"/>
                <a:gd name="T38" fmla="*/ 51 w 80"/>
                <a:gd name="T39" fmla="*/ 32 h 80"/>
                <a:gd name="T40" fmla="*/ 48 w 80"/>
                <a:gd name="T41" fmla="*/ 37 h 80"/>
                <a:gd name="T42" fmla="*/ 44 w 80"/>
                <a:gd name="T43" fmla="*/ 42 h 80"/>
                <a:gd name="T44" fmla="*/ 42 w 80"/>
                <a:gd name="T45" fmla="*/ 45 h 80"/>
                <a:gd name="T46" fmla="*/ 38 w 80"/>
                <a:gd name="T47" fmla="*/ 48 h 80"/>
                <a:gd name="T48" fmla="*/ 40 w 80"/>
                <a:gd name="T49" fmla="*/ 42 h 80"/>
                <a:gd name="T50" fmla="*/ 44 w 80"/>
                <a:gd name="T51" fmla="*/ 37 h 80"/>
                <a:gd name="T52" fmla="*/ 47 w 80"/>
                <a:gd name="T53" fmla="*/ 34 h 80"/>
                <a:gd name="T54" fmla="*/ 48 w 80"/>
                <a:gd name="T55" fmla="*/ 30 h 80"/>
                <a:gd name="T56" fmla="*/ 45 w 80"/>
                <a:gd name="T57" fmla="*/ 24 h 80"/>
                <a:gd name="T58" fmla="*/ 40 w 80"/>
                <a:gd name="T59" fmla="*/ 22 h 80"/>
                <a:gd name="T60" fmla="*/ 33 w 80"/>
                <a:gd name="T61" fmla="*/ 25 h 80"/>
                <a:gd name="T62" fmla="*/ 31 w 80"/>
                <a:gd name="T63" fmla="*/ 32 h 80"/>
                <a:gd name="T64" fmla="*/ 28 w 80"/>
                <a:gd name="T65" fmla="*/ 27 h 80"/>
                <a:gd name="T66" fmla="*/ 35 w 80"/>
                <a:gd name="T67" fmla="*/ 20 h 80"/>
                <a:gd name="T68" fmla="*/ 40 w 80"/>
                <a:gd name="T69" fmla="*/ 55 h 80"/>
                <a:gd name="T70" fmla="*/ 43 w 80"/>
                <a:gd name="T71" fmla="*/ 58 h 80"/>
                <a:gd name="T72" fmla="*/ 40 w 80"/>
                <a:gd name="T73" fmla="*/ 61 h 80"/>
                <a:gd name="T74" fmla="*/ 37 w 80"/>
                <a:gd name="T75" fmla="*/ 58 h 80"/>
                <a:gd name="T76" fmla="*/ 40 w 80"/>
                <a:gd name="T77" fmla="*/ 5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46" y="0"/>
                    <a:pt x="51" y="1"/>
                    <a:pt x="56" y="3"/>
                  </a:cubicBezTo>
                  <a:cubicBezTo>
                    <a:pt x="61" y="5"/>
                    <a:pt x="65" y="8"/>
                    <a:pt x="68" y="12"/>
                  </a:cubicBezTo>
                  <a:cubicBezTo>
                    <a:pt x="72" y="15"/>
                    <a:pt x="75" y="20"/>
                    <a:pt x="77" y="25"/>
                  </a:cubicBezTo>
                  <a:cubicBezTo>
                    <a:pt x="79" y="29"/>
                    <a:pt x="80" y="35"/>
                    <a:pt x="80" y="40"/>
                  </a:cubicBezTo>
                  <a:cubicBezTo>
                    <a:pt x="80" y="46"/>
                    <a:pt x="79" y="51"/>
                    <a:pt x="77" y="56"/>
                  </a:cubicBezTo>
                  <a:cubicBezTo>
                    <a:pt x="75" y="61"/>
                    <a:pt x="72" y="65"/>
                    <a:pt x="68" y="68"/>
                  </a:cubicBezTo>
                  <a:cubicBezTo>
                    <a:pt x="65" y="72"/>
                    <a:pt x="61" y="75"/>
                    <a:pt x="56" y="77"/>
                  </a:cubicBezTo>
                  <a:cubicBezTo>
                    <a:pt x="51" y="79"/>
                    <a:pt x="46" y="80"/>
                    <a:pt x="40" y="80"/>
                  </a:cubicBezTo>
                  <a:cubicBezTo>
                    <a:pt x="35" y="80"/>
                    <a:pt x="29" y="79"/>
                    <a:pt x="25" y="77"/>
                  </a:cubicBezTo>
                  <a:cubicBezTo>
                    <a:pt x="20" y="75"/>
                    <a:pt x="15" y="72"/>
                    <a:pt x="12" y="68"/>
                  </a:cubicBezTo>
                  <a:cubicBezTo>
                    <a:pt x="8" y="65"/>
                    <a:pt x="5" y="61"/>
                    <a:pt x="3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3" y="25"/>
                  </a:cubicBezTo>
                  <a:cubicBezTo>
                    <a:pt x="5" y="20"/>
                    <a:pt x="8" y="15"/>
                    <a:pt x="12" y="12"/>
                  </a:cubicBezTo>
                  <a:cubicBezTo>
                    <a:pt x="15" y="8"/>
                    <a:pt x="20" y="5"/>
                    <a:pt x="25" y="3"/>
                  </a:cubicBezTo>
                  <a:cubicBezTo>
                    <a:pt x="29" y="1"/>
                    <a:pt x="35" y="0"/>
                    <a:pt x="40" y="0"/>
                  </a:cubicBezTo>
                  <a:close/>
                  <a:moveTo>
                    <a:pt x="40" y="77"/>
                  </a:moveTo>
                  <a:cubicBezTo>
                    <a:pt x="45" y="77"/>
                    <a:pt x="50" y="76"/>
                    <a:pt x="54" y="74"/>
                  </a:cubicBezTo>
                  <a:cubicBezTo>
                    <a:pt x="59" y="72"/>
                    <a:pt x="63" y="69"/>
                    <a:pt x="66" y="66"/>
                  </a:cubicBezTo>
                  <a:cubicBezTo>
                    <a:pt x="69" y="63"/>
                    <a:pt x="72" y="59"/>
                    <a:pt x="74" y="54"/>
                  </a:cubicBezTo>
                  <a:cubicBezTo>
                    <a:pt x="76" y="50"/>
                    <a:pt x="77" y="45"/>
                    <a:pt x="77" y="40"/>
                  </a:cubicBezTo>
                  <a:cubicBezTo>
                    <a:pt x="77" y="35"/>
                    <a:pt x="76" y="30"/>
                    <a:pt x="74" y="26"/>
                  </a:cubicBezTo>
                  <a:cubicBezTo>
                    <a:pt x="72" y="21"/>
                    <a:pt x="69" y="17"/>
                    <a:pt x="66" y="14"/>
                  </a:cubicBezTo>
                  <a:cubicBezTo>
                    <a:pt x="63" y="11"/>
                    <a:pt x="59" y="8"/>
                    <a:pt x="54" y="6"/>
                  </a:cubicBezTo>
                  <a:cubicBezTo>
                    <a:pt x="50" y="4"/>
                    <a:pt x="45" y="3"/>
                    <a:pt x="40" y="3"/>
                  </a:cubicBezTo>
                  <a:cubicBezTo>
                    <a:pt x="35" y="3"/>
                    <a:pt x="30" y="4"/>
                    <a:pt x="26" y="6"/>
                  </a:cubicBezTo>
                  <a:cubicBezTo>
                    <a:pt x="21" y="8"/>
                    <a:pt x="17" y="11"/>
                    <a:pt x="14" y="14"/>
                  </a:cubicBezTo>
                  <a:cubicBezTo>
                    <a:pt x="11" y="17"/>
                    <a:pt x="8" y="21"/>
                    <a:pt x="6" y="26"/>
                  </a:cubicBezTo>
                  <a:cubicBezTo>
                    <a:pt x="4" y="30"/>
                    <a:pt x="3" y="35"/>
                    <a:pt x="3" y="40"/>
                  </a:cubicBezTo>
                  <a:cubicBezTo>
                    <a:pt x="3" y="45"/>
                    <a:pt x="4" y="50"/>
                    <a:pt x="6" y="54"/>
                  </a:cubicBezTo>
                  <a:cubicBezTo>
                    <a:pt x="8" y="59"/>
                    <a:pt x="11" y="63"/>
                    <a:pt x="14" y="66"/>
                  </a:cubicBezTo>
                  <a:cubicBezTo>
                    <a:pt x="17" y="69"/>
                    <a:pt x="21" y="72"/>
                    <a:pt x="26" y="74"/>
                  </a:cubicBezTo>
                  <a:cubicBezTo>
                    <a:pt x="30" y="76"/>
                    <a:pt x="35" y="77"/>
                    <a:pt x="40" y="77"/>
                  </a:cubicBezTo>
                  <a:close/>
                  <a:moveTo>
                    <a:pt x="40" y="19"/>
                  </a:moveTo>
                  <a:cubicBezTo>
                    <a:pt x="42" y="19"/>
                    <a:pt x="43" y="19"/>
                    <a:pt x="44" y="20"/>
                  </a:cubicBezTo>
                  <a:cubicBezTo>
                    <a:pt x="46" y="20"/>
                    <a:pt x="47" y="21"/>
                    <a:pt x="48" y="22"/>
                  </a:cubicBezTo>
                  <a:cubicBezTo>
                    <a:pt x="49" y="23"/>
                    <a:pt x="50" y="24"/>
                    <a:pt x="50" y="25"/>
                  </a:cubicBezTo>
                  <a:cubicBezTo>
                    <a:pt x="51" y="26"/>
                    <a:pt x="51" y="28"/>
                    <a:pt x="51" y="29"/>
                  </a:cubicBezTo>
                  <a:cubicBezTo>
                    <a:pt x="51" y="31"/>
                    <a:pt x="51" y="32"/>
                    <a:pt x="51" y="32"/>
                  </a:cubicBezTo>
                  <a:cubicBezTo>
                    <a:pt x="51" y="33"/>
                    <a:pt x="50" y="34"/>
                    <a:pt x="50" y="35"/>
                  </a:cubicBezTo>
                  <a:cubicBezTo>
                    <a:pt x="50" y="36"/>
                    <a:pt x="49" y="36"/>
                    <a:pt x="48" y="37"/>
                  </a:cubicBezTo>
                  <a:cubicBezTo>
                    <a:pt x="48" y="38"/>
                    <a:pt x="47" y="38"/>
                    <a:pt x="47" y="39"/>
                  </a:cubicBezTo>
                  <a:cubicBezTo>
                    <a:pt x="45" y="40"/>
                    <a:pt x="45" y="41"/>
                    <a:pt x="44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3" y="44"/>
                    <a:pt x="42" y="45"/>
                    <a:pt x="42" y="45"/>
                  </a:cubicBezTo>
                  <a:cubicBezTo>
                    <a:pt x="42" y="46"/>
                    <a:pt x="42" y="47"/>
                    <a:pt x="42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7"/>
                    <a:pt x="39" y="46"/>
                    <a:pt x="39" y="45"/>
                  </a:cubicBezTo>
                  <a:cubicBezTo>
                    <a:pt x="39" y="44"/>
                    <a:pt x="39" y="43"/>
                    <a:pt x="40" y="42"/>
                  </a:cubicBezTo>
                  <a:cubicBezTo>
                    <a:pt x="40" y="41"/>
                    <a:pt x="41" y="40"/>
                    <a:pt x="42" y="40"/>
                  </a:cubicBezTo>
                  <a:cubicBezTo>
                    <a:pt x="42" y="39"/>
                    <a:pt x="43" y="38"/>
                    <a:pt x="44" y="37"/>
                  </a:cubicBezTo>
                  <a:cubicBezTo>
                    <a:pt x="45" y="36"/>
                    <a:pt x="45" y="36"/>
                    <a:pt x="46" y="35"/>
                  </a:cubicBezTo>
                  <a:cubicBezTo>
                    <a:pt x="46" y="35"/>
                    <a:pt x="47" y="34"/>
                    <a:pt x="47" y="34"/>
                  </a:cubicBezTo>
                  <a:cubicBezTo>
                    <a:pt x="47" y="33"/>
                    <a:pt x="47" y="32"/>
                    <a:pt x="48" y="32"/>
                  </a:cubicBezTo>
                  <a:cubicBezTo>
                    <a:pt x="48" y="31"/>
                    <a:pt x="48" y="30"/>
                    <a:pt x="48" y="30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6"/>
                    <a:pt x="46" y="25"/>
                    <a:pt x="45" y="24"/>
                  </a:cubicBezTo>
                  <a:cubicBezTo>
                    <a:pt x="45" y="24"/>
                    <a:pt x="44" y="23"/>
                    <a:pt x="43" y="23"/>
                  </a:cubicBezTo>
                  <a:cubicBezTo>
                    <a:pt x="42" y="22"/>
                    <a:pt x="41" y="22"/>
                    <a:pt x="40" y="22"/>
                  </a:cubicBezTo>
                  <a:cubicBezTo>
                    <a:pt x="38" y="22"/>
                    <a:pt x="37" y="22"/>
                    <a:pt x="36" y="23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2" y="26"/>
                    <a:pt x="32" y="27"/>
                    <a:pt x="31" y="28"/>
                  </a:cubicBezTo>
                  <a:cubicBezTo>
                    <a:pt x="31" y="29"/>
                    <a:pt x="31" y="31"/>
                    <a:pt x="31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0"/>
                    <a:pt x="28" y="28"/>
                    <a:pt x="28" y="27"/>
                  </a:cubicBezTo>
                  <a:cubicBezTo>
                    <a:pt x="29" y="25"/>
                    <a:pt x="30" y="24"/>
                    <a:pt x="31" y="23"/>
                  </a:cubicBezTo>
                  <a:cubicBezTo>
                    <a:pt x="32" y="22"/>
                    <a:pt x="33" y="21"/>
                    <a:pt x="35" y="20"/>
                  </a:cubicBezTo>
                  <a:cubicBezTo>
                    <a:pt x="36" y="19"/>
                    <a:pt x="38" y="19"/>
                    <a:pt x="40" y="19"/>
                  </a:cubicBezTo>
                  <a:close/>
                  <a:moveTo>
                    <a:pt x="40" y="55"/>
                  </a:moveTo>
                  <a:cubicBezTo>
                    <a:pt x="41" y="55"/>
                    <a:pt x="42" y="55"/>
                    <a:pt x="42" y="55"/>
                  </a:cubicBezTo>
                  <a:cubicBezTo>
                    <a:pt x="43" y="56"/>
                    <a:pt x="43" y="57"/>
                    <a:pt x="43" y="58"/>
                  </a:cubicBezTo>
                  <a:cubicBezTo>
                    <a:pt x="43" y="59"/>
                    <a:pt x="43" y="59"/>
                    <a:pt x="42" y="60"/>
                  </a:cubicBezTo>
                  <a:cubicBezTo>
                    <a:pt x="42" y="61"/>
                    <a:pt x="41" y="61"/>
                    <a:pt x="40" y="61"/>
                  </a:cubicBezTo>
                  <a:cubicBezTo>
                    <a:pt x="39" y="61"/>
                    <a:pt x="39" y="61"/>
                    <a:pt x="38" y="60"/>
                  </a:cubicBezTo>
                  <a:cubicBezTo>
                    <a:pt x="37" y="59"/>
                    <a:pt x="37" y="59"/>
                    <a:pt x="37" y="58"/>
                  </a:cubicBezTo>
                  <a:cubicBezTo>
                    <a:pt x="37" y="57"/>
                    <a:pt x="37" y="56"/>
                    <a:pt x="38" y="55"/>
                  </a:cubicBezTo>
                  <a:cubicBezTo>
                    <a:pt x="39" y="55"/>
                    <a:pt x="39" y="55"/>
                    <a:pt x="40" y="5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Freeform 70"/>
            <p:cNvSpPr>
              <a:spLocks noEditPoints="1"/>
            </p:cNvSpPr>
            <p:nvPr/>
          </p:nvSpPr>
          <p:spPr bwMode="auto">
            <a:xfrm>
              <a:off x="1392783" y="2982108"/>
              <a:ext cx="288925" cy="290513"/>
            </a:xfrm>
            <a:custGeom>
              <a:avLst/>
              <a:gdLst>
                <a:gd name="T0" fmla="*/ 0 w 182"/>
                <a:gd name="T1" fmla="*/ 0 h 183"/>
                <a:gd name="T2" fmla="*/ 182 w 182"/>
                <a:gd name="T3" fmla="*/ 0 h 183"/>
                <a:gd name="T4" fmla="*/ 182 w 182"/>
                <a:gd name="T5" fmla="*/ 183 h 183"/>
                <a:gd name="T6" fmla="*/ 0 w 182"/>
                <a:gd name="T7" fmla="*/ 183 h 183"/>
                <a:gd name="T8" fmla="*/ 0 w 182"/>
                <a:gd name="T9" fmla="*/ 0 h 183"/>
                <a:gd name="T10" fmla="*/ 173 w 182"/>
                <a:gd name="T11" fmla="*/ 7 h 183"/>
                <a:gd name="T12" fmla="*/ 7 w 182"/>
                <a:gd name="T13" fmla="*/ 7 h 183"/>
                <a:gd name="T14" fmla="*/ 7 w 182"/>
                <a:gd name="T15" fmla="*/ 149 h 183"/>
                <a:gd name="T16" fmla="*/ 28 w 182"/>
                <a:gd name="T17" fmla="*/ 123 h 183"/>
                <a:gd name="T18" fmla="*/ 52 w 182"/>
                <a:gd name="T19" fmla="*/ 138 h 183"/>
                <a:gd name="T20" fmla="*/ 90 w 182"/>
                <a:gd name="T21" fmla="*/ 85 h 183"/>
                <a:gd name="T22" fmla="*/ 123 w 182"/>
                <a:gd name="T23" fmla="*/ 112 h 183"/>
                <a:gd name="T24" fmla="*/ 173 w 182"/>
                <a:gd name="T25" fmla="*/ 40 h 183"/>
                <a:gd name="T26" fmla="*/ 173 w 182"/>
                <a:gd name="T27" fmla="*/ 7 h 183"/>
                <a:gd name="T28" fmla="*/ 7 w 182"/>
                <a:gd name="T29" fmla="*/ 173 h 183"/>
                <a:gd name="T30" fmla="*/ 173 w 182"/>
                <a:gd name="T31" fmla="*/ 173 h 183"/>
                <a:gd name="T32" fmla="*/ 173 w 182"/>
                <a:gd name="T33" fmla="*/ 52 h 183"/>
                <a:gd name="T34" fmla="*/ 125 w 182"/>
                <a:gd name="T35" fmla="*/ 123 h 183"/>
                <a:gd name="T36" fmla="*/ 92 w 182"/>
                <a:gd name="T37" fmla="*/ 95 h 183"/>
                <a:gd name="T38" fmla="*/ 54 w 182"/>
                <a:gd name="T39" fmla="*/ 147 h 183"/>
                <a:gd name="T40" fmla="*/ 31 w 182"/>
                <a:gd name="T41" fmla="*/ 133 h 183"/>
                <a:gd name="T42" fmla="*/ 7 w 182"/>
                <a:gd name="T43" fmla="*/ 161 h 183"/>
                <a:gd name="T44" fmla="*/ 7 w 182"/>
                <a:gd name="T45" fmla="*/ 17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2" h="183">
                  <a:moveTo>
                    <a:pt x="0" y="0"/>
                  </a:moveTo>
                  <a:lnTo>
                    <a:pt x="182" y="0"/>
                  </a:lnTo>
                  <a:lnTo>
                    <a:pt x="182" y="183"/>
                  </a:lnTo>
                  <a:lnTo>
                    <a:pt x="0" y="183"/>
                  </a:lnTo>
                  <a:lnTo>
                    <a:pt x="0" y="0"/>
                  </a:lnTo>
                  <a:close/>
                  <a:moveTo>
                    <a:pt x="173" y="7"/>
                  </a:moveTo>
                  <a:lnTo>
                    <a:pt x="7" y="7"/>
                  </a:lnTo>
                  <a:lnTo>
                    <a:pt x="7" y="149"/>
                  </a:lnTo>
                  <a:lnTo>
                    <a:pt x="28" y="123"/>
                  </a:lnTo>
                  <a:lnTo>
                    <a:pt x="52" y="138"/>
                  </a:lnTo>
                  <a:lnTo>
                    <a:pt x="90" y="85"/>
                  </a:lnTo>
                  <a:lnTo>
                    <a:pt x="123" y="112"/>
                  </a:lnTo>
                  <a:lnTo>
                    <a:pt x="173" y="40"/>
                  </a:lnTo>
                  <a:lnTo>
                    <a:pt x="173" y="7"/>
                  </a:lnTo>
                  <a:close/>
                  <a:moveTo>
                    <a:pt x="7" y="173"/>
                  </a:moveTo>
                  <a:lnTo>
                    <a:pt x="173" y="173"/>
                  </a:lnTo>
                  <a:lnTo>
                    <a:pt x="173" y="52"/>
                  </a:lnTo>
                  <a:lnTo>
                    <a:pt x="125" y="123"/>
                  </a:lnTo>
                  <a:lnTo>
                    <a:pt x="92" y="95"/>
                  </a:lnTo>
                  <a:lnTo>
                    <a:pt x="54" y="147"/>
                  </a:lnTo>
                  <a:lnTo>
                    <a:pt x="31" y="133"/>
                  </a:lnTo>
                  <a:lnTo>
                    <a:pt x="7" y="161"/>
                  </a:lnTo>
                  <a:lnTo>
                    <a:pt x="7" y="17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Freeform 71"/>
            <p:cNvSpPr>
              <a:spLocks noEditPoints="1"/>
            </p:cNvSpPr>
            <p:nvPr/>
          </p:nvSpPr>
          <p:spPr bwMode="auto">
            <a:xfrm>
              <a:off x="1910308" y="2956708"/>
              <a:ext cx="330200" cy="338138"/>
            </a:xfrm>
            <a:custGeom>
              <a:avLst/>
              <a:gdLst>
                <a:gd name="T0" fmla="*/ 86 w 88"/>
                <a:gd name="T1" fmla="*/ 3 h 90"/>
                <a:gd name="T2" fmla="*/ 88 w 88"/>
                <a:gd name="T3" fmla="*/ 11 h 90"/>
                <a:gd name="T4" fmla="*/ 80 w 88"/>
                <a:gd name="T5" fmla="*/ 16 h 90"/>
                <a:gd name="T6" fmla="*/ 64 w 88"/>
                <a:gd name="T7" fmla="*/ 56 h 90"/>
                <a:gd name="T8" fmla="*/ 67 w 88"/>
                <a:gd name="T9" fmla="*/ 61 h 90"/>
                <a:gd name="T10" fmla="*/ 65 w 88"/>
                <a:gd name="T11" fmla="*/ 68 h 90"/>
                <a:gd name="T12" fmla="*/ 56 w 88"/>
                <a:gd name="T13" fmla="*/ 70 h 90"/>
                <a:gd name="T14" fmla="*/ 51 w 88"/>
                <a:gd name="T15" fmla="*/ 63 h 90"/>
                <a:gd name="T16" fmla="*/ 37 w 88"/>
                <a:gd name="T17" fmla="*/ 46 h 90"/>
                <a:gd name="T18" fmla="*/ 31 w 88"/>
                <a:gd name="T19" fmla="*/ 48 h 90"/>
                <a:gd name="T20" fmla="*/ 15 w 88"/>
                <a:gd name="T21" fmla="*/ 77 h 90"/>
                <a:gd name="T22" fmla="*/ 16 w 88"/>
                <a:gd name="T23" fmla="*/ 82 h 90"/>
                <a:gd name="T24" fmla="*/ 11 w 88"/>
                <a:gd name="T25" fmla="*/ 89 h 90"/>
                <a:gd name="T26" fmla="*/ 3 w 88"/>
                <a:gd name="T27" fmla="*/ 87 h 90"/>
                <a:gd name="T28" fmla="*/ 1 w 88"/>
                <a:gd name="T29" fmla="*/ 79 h 90"/>
                <a:gd name="T30" fmla="*/ 8 w 88"/>
                <a:gd name="T31" fmla="*/ 74 h 90"/>
                <a:gd name="T32" fmla="*/ 27 w 88"/>
                <a:gd name="T33" fmla="*/ 46 h 90"/>
                <a:gd name="T34" fmla="*/ 24 w 88"/>
                <a:gd name="T35" fmla="*/ 42 h 90"/>
                <a:gd name="T36" fmla="*/ 27 w 88"/>
                <a:gd name="T37" fmla="*/ 35 h 90"/>
                <a:gd name="T38" fmla="*/ 35 w 88"/>
                <a:gd name="T39" fmla="*/ 33 h 90"/>
                <a:gd name="T40" fmla="*/ 40 w 88"/>
                <a:gd name="T41" fmla="*/ 40 h 90"/>
                <a:gd name="T42" fmla="*/ 54 w 88"/>
                <a:gd name="T43" fmla="*/ 57 h 90"/>
                <a:gd name="T44" fmla="*/ 60 w 88"/>
                <a:gd name="T45" fmla="*/ 55 h 90"/>
                <a:gd name="T46" fmla="*/ 74 w 88"/>
                <a:gd name="T47" fmla="*/ 14 h 90"/>
                <a:gd name="T48" fmla="*/ 72 w 88"/>
                <a:gd name="T49" fmla="*/ 8 h 90"/>
                <a:gd name="T50" fmla="*/ 77 w 88"/>
                <a:gd name="T51" fmla="*/ 1 h 90"/>
                <a:gd name="T52" fmla="*/ 10 w 88"/>
                <a:gd name="T53" fmla="*/ 86 h 90"/>
                <a:gd name="T54" fmla="*/ 13 w 88"/>
                <a:gd name="T55" fmla="*/ 82 h 90"/>
                <a:gd name="T56" fmla="*/ 10 w 88"/>
                <a:gd name="T57" fmla="*/ 78 h 90"/>
                <a:gd name="T58" fmla="*/ 5 w 88"/>
                <a:gd name="T59" fmla="*/ 78 h 90"/>
                <a:gd name="T60" fmla="*/ 4 w 88"/>
                <a:gd name="T61" fmla="*/ 84 h 90"/>
                <a:gd name="T62" fmla="*/ 8 w 88"/>
                <a:gd name="T63" fmla="*/ 87 h 90"/>
                <a:gd name="T64" fmla="*/ 36 w 88"/>
                <a:gd name="T65" fmla="*/ 44 h 90"/>
                <a:gd name="T66" fmla="*/ 37 w 88"/>
                <a:gd name="T67" fmla="*/ 38 h 90"/>
                <a:gd name="T68" fmla="*/ 32 w 88"/>
                <a:gd name="T69" fmla="*/ 36 h 90"/>
                <a:gd name="T70" fmla="*/ 28 w 88"/>
                <a:gd name="T71" fmla="*/ 38 h 90"/>
                <a:gd name="T72" fmla="*/ 29 w 88"/>
                <a:gd name="T73" fmla="*/ 44 h 90"/>
                <a:gd name="T74" fmla="*/ 59 w 88"/>
                <a:gd name="T75" fmla="*/ 67 h 90"/>
                <a:gd name="T76" fmla="*/ 64 w 88"/>
                <a:gd name="T77" fmla="*/ 64 h 90"/>
                <a:gd name="T78" fmla="*/ 63 w 88"/>
                <a:gd name="T79" fmla="*/ 59 h 90"/>
                <a:gd name="T80" fmla="*/ 57 w 88"/>
                <a:gd name="T81" fmla="*/ 58 h 90"/>
                <a:gd name="T82" fmla="*/ 54 w 88"/>
                <a:gd name="T83" fmla="*/ 63 h 90"/>
                <a:gd name="T84" fmla="*/ 57 w 88"/>
                <a:gd name="T85" fmla="*/ 67 h 90"/>
                <a:gd name="T86" fmla="*/ 82 w 88"/>
                <a:gd name="T87" fmla="*/ 13 h 90"/>
                <a:gd name="T88" fmla="*/ 85 w 88"/>
                <a:gd name="T89" fmla="*/ 8 h 90"/>
                <a:gd name="T90" fmla="*/ 82 w 88"/>
                <a:gd name="T91" fmla="*/ 4 h 90"/>
                <a:gd name="T92" fmla="*/ 77 w 88"/>
                <a:gd name="T93" fmla="*/ 5 h 90"/>
                <a:gd name="T94" fmla="*/ 76 w 88"/>
                <a:gd name="T95" fmla="*/ 10 h 90"/>
                <a:gd name="T96" fmla="*/ 80 w 88"/>
                <a:gd name="T97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90">
                  <a:moveTo>
                    <a:pt x="80" y="0"/>
                  </a:moveTo>
                  <a:cubicBezTo>
                    <a:pt x="81" y="0"/>
                    <a:pt x="82" y="0"/>
                    <a:pt x="83" y="1"/>
                  </a:cubicBezTo>
                  <a:cubicBezTo>
                    <a:pt x="84" y="1"/>
                    <a:pt x="85" y="2"/>
                    <a:pt x="86" y="3"/>
                  </a:cubicBezTo>
                  <a:cubicBezTo>
                    <a:pt x="87" y="3"/>
                    <a:pt x="87" y="4"/>
                    <a:pt x="88" y="5"/>
                  </a:cubicBezTo>
                  <a:cubicBezTo>
                    <a:pt x="88" y="6"/>
                    <a:pt x="88" y="7"/>
                    <a:pt x="88" y="8"/>
                  </a:cubicBezTo>
                  <a:cubicBezTo>
                    <a:pt x="88" y="9"/>
                    <a:pt x="88" y="10"/>
                    <a:pt x="88" y="11"/>
                  </a:cubicBezTo>
                  <a:cubicBezTo>
                    <a:pt x="87" y="12"/>
                    <a:pt x="87" y="13"/>
                    <a:pt x="86" y="14"/>
                  </a:cubicBezTo>
                  <a:cubicBezTo>
                    <a:pt x="85" y="15"/>
                    <a:pt x="84" y="15"/>
                    <a:pt x="83" y="16"/>
                  </a:cubicBezTo>
                  <a:cubicBezTo>
                    <a:pt x="82" y="16"/>
                    <a:pt x="81" y="16"/>
                    <a:pt x="80" y="16"/>
                  </a:cubicBezTo>
                  <a:cubicBezTo>
                    <a:pt x="80" y="16"/>
                    <a:pt x="80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56"/>
                    <a:pt x="65" y="57"/>
                    <a:pt x="65" y="57"/>
                  </a:cubicBezTo>
                  <a:cubicBezTo>
                    <a:pt x="66" y="58"/>
                    <a:pt x="66" y="58"/>
                    <a:pt x="66" y="59"/>
                  </a:cubicBezTo>
                  <a:cubicBezTo>
                    <a:pt x="67" y="59"/>
                    <a:pt x="67" y="60"/>
                    <a:pt x="67" y="61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7" y="64"/>
                    <a:pt x="67" y="65"/>
                    <a:pt x="67" y="66"/>
                  </a:cubicBezTo>
                  <a:cubicBezTo>
                    <a:pt x="66" y="67"/>
                    <a:pt x="66" y="68"/>
                    <a:pt x="65" y="68"/>
                  </a:cubicBezTo>
                  <a:cubicBezTo>
                    <a:pt x="64" y="69"/>
                    <a:pt x="63" y="70"/>
                    <a:pt x="62" y="70"/>
                  </a:cubicBezTo>
                  <a:cubicBezTo>
                    <a:pt x="61" y="70"/>
                    <a:pt x="60" y="71"/>
                    <a:pt x="59" y="71"/>
                  </a:cubicBezTo>
                  <a:cubicBezTo>
                    <a:pt x="58" y="71"/>
                    <a:pt x="57" y="70"/>
                    <a:pt x="56" y="70"/>
                  </a:cubicBezTo>
                  <a:cubicBezTo>
                    <a:pt x="55" y="70"/>
                    <a:pt x="54" y="69"/>
                    <a:pt x="54" y="68"/>
                  </a:cubicBezTo>
                  <a:cubicBezTo>
                    <a:pt x="53" y="68"/>
                    <a:pt x="52" y="67"/>
                    <a:pt x="52" y="66"/>
                  </a:cubicBezTo>
                  <a:cubicBezTo>
                    <a:pt x="51" y="65"/>
                    <a:pt x="51" y="64"/>
                    <a:pt x="51" y="63"/>
                  </a:cubicBezTo>
                  <a:cubicBezTo>
                    <a:pt x="51" y="62"/>
                    <a:pt x="51" y="61"/>
                    <a:pt x="52" y="61"/>
                  </a:cubicBezTo>
                  <a:cubicBezTo>
                    <a:pt x="52" y="60"/>
                    <a:pt x="52" y="60"/>
                    <a:pt x="52" y="59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7"/>
                    <a:pt x="36" y="47"/>
                    <a:pt x="35" y="48"/>
                  </a:cubicBezTo>
                  <a:cubicBezTo>
                    <a:pt x="34" y="48"/>
                    <a:pt x="33" y="48"/>
                    <a:pt x="32" y="48"/>
                  </a:cubicBezTo>
                  <a:cubicBezTo>
                    <a:pt x="32" y="48"/>
                    <a:pt x="31" y="48"/>
                    <a:pt x="31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7"/>
                    <a:pt x="15" y="77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6" y="79"/>
                    <a:pt x="16" y="80"/>
                    <a:pt x="16" y="80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6" y="83"/>
                    <a:pt x="16" y="84"/>
                    <a:pt x="16" y="85"/>
                  </a:cubicBezTo>
                  <a:cubicBezTo>
                    <a:pt x="15" y="86"/>
                    <a:pt x="15" y="87"/>
                    <a:pt x="14" y="87"/>
                  </a:cubicBezTo>
                  <a:cubicBezTo>
                    <a:pt x="13" y="88"/>
                    <a:pt x="12" y="89"/>
                    <a:pt x="11" y="89"/>
                  </a:cubicBezTo>
                  <a:cubicBezTo>
                    <a:pt x="10" y="90"/>
                    <a:pt x="9" y="90"/>
                    <a:pt x="8" y="90"/>
                  </a:cubicBezTo>
                  <a:cubicBezTo>
                    <a:pt x="7" y="90"/>
                    <a:pt x="6" y="90"/>
                    <a:pt x="5" y="89"/>
                  </a:cubicBezTo>
                  <a:cubicBezTo>
                    <a:pt x="4" y="89"/>
                    <a:pt x="3" y="88"/>
                    <a:pt x="3" y="87"/>
                  </a:cubicBezTo>
                  <a:cubicBezTo>
                    <a:pt x="2" y="87"/>
                    <a:pt x="1" y="86"/>
                    <a:pt x="1" y="85"/>
                  </a:cubicBezTo>
                  <a:cubicBezTo>
                    <a:pt x="0" y="84"/>
                    <a:pt x="0" y="83"/>
                    <a:pt x="0" y="82"/>
                  </a:cubicBezTo>
                  <a:cubicBezTo>
                    <a:pt x="0" y="81"/>
                    <a:pt x="0" y="80"/>
                    <a:pt x="1" y="79"/>
                  </a:cubicBezTo>
                  <a:cubicBezTo>
                    <a:pt x="1" y="78"/>
                    <a:pt x="2" y="77"/>
                    <a:pt x="3" y="76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4"/>
                    <a:pt x="7" y="74"/>
                    <a:pt x="8" y="74"/>
                  </a:cubicBezTo>
                  <a:cubicBezTo>
                    <a:pt x="9" y="74"/>
                    <a:pt x="9" y="74"/>
                    <a:pt x="10" y="74"/>
                  </a:cubicBezTo>
                  <a:cubicBezTo>
                    <a:pt x="10" y="74"/>
                    <a:pt x="10" y="74"/>
                    <a:pt x="11" y="7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6" y="45"/>
                    <a:pt x="26" y="45"/>
                  </a:cubicBezTo>
                  <a:cubicBezTo>
                    <a:pt x="25" y="45"/>
                    <a:pt x="25" y="44"/>
                    <a:pt x="25" y="44"/>
                  </a:cubicBezTo>
                  <a:cubicBezTo>
                    <a:pt x="25" y="43"/>
                    <a:pt x="24" y="43"/>
                    <a:pt x="24" y="42"/>
                  </a:cubicBezTo>
                  <a:cubicBezTo>
                    <a:pt x="24" y="41"/>
                    <a:pt x="24" y="41"/>
                    <a:pt x="24" y="40"/>
                  </a:cubicBezTo>
                  <a:cubicBezTo>
                    <a:pt x="24" y="39"/>
                    <a:pt x="24" y="38"/>
                    <a:pt x="25" y="37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7" y="34"/>
                    <a:pt x="28" y="33"/>
                    <a:pt x="29" y="33"/>
                  </a:cubicBezTo>
                  <a:cubicBezTo>
                    <a:pt x="30" y="33"/>
                    <a:pt x="31" y="32"/>
                    <a:pt x="32" y="32"/>
                  </a:cubicBezTo>
                  <a:cubicBezTo>
                    <a:pt x="33" y="32"/>
                    <a:pt x="34" y="33"/>
                    <a:pt x="35" y="33"/>
                  </a:cubicBezTo>
                  <a:cubicBezTo>
                    <a:pt x="36" y="33"/>
                    <a:pt x="37" y="34"/>
                    <a:pt x="38" y="35"/>
                  </a:cubicBezTo>
                  <a:cubicBezTo>
                    <a:pt x="39" y="35"/>
                    <a:pt x="39" y="36"/>
                    <a:pt x="40" y="37"/>
                  </a:cubicBezTo>
                  <a:cubicBezTo>
                    <a:pt x="40" y="38"/>
                    <a:pt x="40" y="39"/>
                    <a:pt x="40" y="40"/>
                  </a:cubicBezTo>
                  <a:cubicBezTo>
                    <a:pt x="40" y="41"/>
                    <a:pt x="40" y="42"/>
                    <a:pt x="40" y="42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5" y="56"/>
                    <a:pt x="56" y="55"/>
                    <a:pt x="57" y="55"/>
                  </a:cubicBezTo>
                  <a:cubicBezTo>
                    <a:pt x="57" y="55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60" y="55"/>
                    <a:pt x="61" y="5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5" y="15"/>
                    <a:pt x="75" y="14"/>
                    <a:pt x="74" y="14"/>
                  </a:cubicBezTo>
                  <a:cubicBezTo>
                    <a:pt x="74" y="13"/>
                    <a:pt x="73" y="13"/>
                    <a:pt x="73" y="12"/>
                  </a:cubicBezTo>
                  <a:cubicBezTo>
                    <a:pt x="73" y="12"/>
                    <a:pt x="73" y="11"/>
                    <a:pt x="72" y="10"/>
                  </a:cubicBezTo>
                  <a:cubicBezTo>
                    <a:pt x="72" y="10"/>
                    <a:pt x="72" y="9"/>
                    <a:pt x="72" y="8"/>
                  </a:cubicBezTo>
                  <a:cubicBezTo>
                    <a:pt x="72" y="7"/>
                    <a:pt x="72" y="6"/>
                    <a:pt x="73" y="5"/>
                  </a:cubicBezTo>
                  <a:cubicBezTo>
                    <a:pt x="73" y="4"/>
                    <a:pt x="74" y="3"/>
                    <a:pt x="75" y="3"/>
                  </a:cubicBezTo>
                  <a:cubicBezTo>
                    <a:pt x="75" y="2"/>
                    <a:pt x="76" y="1"/>
                    <a:pt x="77" y="1"/>
                  </a:cubicBezTo>
                  <a:cubicBezTo>
                    <a:pt x="78" y="0"/>
                    <a:pt x="79" y="0"/>
                    <a:pt x="80" y="0"/>
                  </a:cubicBezTo>
                  <a:close/>
                  <a:moveTo>
                    <a:pt x="8" y="87"/>
                  </a:moveTo>
                  <a:cubicBezTo>
                    <a:pt x="9" y="87"/>
                    <a:pt x="9" y="87"/>
                    <a:pt x="10" y="86"/>
                  </a:cubicBezTo>
                  <a:cubicBezTo>
                    <a:pt x="11" y="86"/>
                    <a:pt x="11" y="86"/>
                    <a:pt x="12" y="85"/>
                  </a:cubicBezTo>
                  <a:cubicBezTo>
                    <a:pt x="12" y="85"/>
                    <a:pt x="12" y="84"/>
                    <a:pt x="13" y="84"/>
                  </a:cubicBezTo>
                  <a:cubicBezTo>
                    <a:pt x="13" y="83"/>
                    <a:pt x="13" y="82"/>
                    <a:pt x="13" y="82"/>
                  </a:cubicBezTo>
                  <a:cubicBezTo>
                    <a:pt x="13" y="81"/>
                    <a:pt x="13" y="81"/>
                    <a:pt x="13" y="80"/>
                  </a:cubicBezTo>
                  <a:cubicBezTo>
                    <a:pt x="12" y="79"/>
                    <a:pt x="12" y="79"/>
                    <a:pt x="12" y="78"/>
                  </a:cubicBezTo>
                  <a:cubicBezTo>
                    <a:pt x="11" y="78"/>
                    <a:pt x="11" y="78"/>
                    <a:pt x="10" y="78"/>
                  </a:cubicBezTo>
                  <a:cubicBezTo>
                    <a:pt x="9" y="77"/>
                    <a:pt x="9" y="77"/>
                    <a:pt x="8" y="77"/>
                  </a:cubicBezTo>
                  <a:cubicBezTo>
                    <a:pt x="8" y="77"/>
                    <a:pt x="7" y="77"/>
                    <a:pt x="6" y="78"/>
                  </a:cubicBezTo>
                  <a:cubicBezTo>
                    <a:pt x="6" y="78"/>
                    <a:pt x="5" y="78"/>
                    <a:pt x="5" y="78"/>
                  </a:cubicBezTo>
                  <a:cubicBezTo>
                    <a:pt x="4" y="79"/>
                    <a:pt x="4" y="79"/>
                    <a:pt x="4" y="80"/>
                  </a:cubicBezTo>
                  <a:cubicBezTo>
                    <a:pt x="3" y="81"/>
                    <a:pt x="3" y="81"/>
                    <a:pt x="3" y="82"/>
                  </a:cubicBezTo>
                  <a:cubicBezTo>
                    <a:pt x="3" y="82"/>
                    <a:pt x="3" y="83"/>
                    <a:pt x="4" y="84"/>
                  </a:cubicBezTo>
                  <a:cubicBezTo>
                    <a:pt x="4" y="84"/>
                    <a:pt x="4" y="85"/>
                    <a:pt x="5" y="85"/>
                  </a:cubicBezTo>
                  <a:cubicBezTo>
                    <a:pt x="5" y="86"/>
                    <a:pt x="6" y="86"/>
                    <a:pt x="6" y="86"/>
                  </a:cubicBezTo>
                  <a:cubicBezTo>
                    <a:pt x="7" y="87"/>
                    <a:pt x="8" y="87"/>
                    <a:pt x="8" y="87"/>
                  </a:cubicBezTo>
                  <a:close/>
                  <a:moveTo>
                    <a:pt x="32" y="45"/>
                  </a:moveTo>
                  <a:cubicBezTo>
                    <a:pt x="33" y="45"/>
                    <a:pt x="33" y="45"/>
                    <a:pt x="34" y="45"/>
                  </a:cubicBezTo>
                  <a:cubicBezTo>
                    <a:pt x="35" y="44"/>
                    <a:pt x="35" y="44"/>
                    <a:pt x="36" y="44"/>
                  </a:cubicBezTo>
                  <a:cubicBezTo>
                    <a:pt x="36" y="43"/>
                    <a:pt x="36" y="43"/>
                    <a:pt x="37" y="42"/>
                  </a:cubicBezTo>
                  <a:cubicBezTo>
                    <a:pt x="37" y="42"/>
                    <a:pt x="37" y="41"/>
                    <a:pt x="37" y="40"/>
                  </a:cubicBezTo>
                  <a:cubicBezTo>
                    <a:pt x="37" y="40"/>
                    <a:pt x="37" y="39"/>
                    <a:pt x="37" y="38"/>
                  </a:cubicBezTo>
                  <a:cubicBezTo>
                    <a:pt x="36" y="38"/>
                    <a:pt x="36" y="37"/>
                    <a:pt x="36" y="37"/>
                  </a:cubicBezTo>
                  <a:cubicBezTo>
                    <a:pt x="35" y="36"/>
                    <a:pt x="35" y="36"/>
                    <a:pt x="34" y="36"/>
                  </a:cubicBezTo>
                  <a:cubicBezTo>
                    <a:pt x="33" y="36"/>
                    <a:pt x="33" y="36"/>
                    <a:pt x="32" y="36"/>
                  </a:cubicBezTo>
                  <a:cubicBezTo>
                    <a:pt x="32" y="36"/>
                    <a:pt x="31" y="36"/>
                    <a:pt x="30" y="36"/>
                  </a:cubicBezTo>
                  <a:cubicBezTo>
                    <a:pt x="30" y="36"/>
                    <a:pt x="29" y="36"/>
                    <a:pt x="29" y="37"/>
                  </a:cubicBezTo>
                  <a:cubicBezTo>
                    <a:pt x="28" y="37"/>
                    <a:pt x="28" y="38"/>
                    <a:pt x="28" y="38"/>
                  </a:cubicBezTo>
                  <a:cubicBezTo>
                    <a:pt x="27" y="39"/>
                    <a:pt x="27" y="40"/>
                    <a:pt x="27" y="40"/>
                  </a:cubicBezTo>
                  <a:cubicBezTo>
                    <a:pt x="27" y="41"/>
                    <a:pt x="27" y="42"/>
                    <a:pt x="28" y="42"/>
                  </a:cubicBezTo>
                  <a:cubicBezTo>
                    <a:pt x="28" y="43"/>
                    <a:pt x="28" y="43"/>
                    <a:pt x="29" y="44"/>
                  </a:cubicBezTo>
                  <a:cubicBezTo>
                    <a:pt x="29" y="44"/>
                    <a:pt x="30" y="44"/>
                    <a:pt x="30" y="45"/>
                  </a:cubicBezTo>
                  <a:cubicBezTo>
                    <a:pt x="31" y="45"/>
                    <a:pt x="32" y="45"/>
                    <a:pt x="32" y="45"/>
                  </a:cubicBezTo>
                  <a:close/>
                  <a:moveTo>
                    <a:pt x="59" y="67"/>
                  </a:moveTo>
                  <a:cubicBezTo>
                    <a:pt x="60" y="67"/>
                    <a:pt x="61" y="67"/>
                    <a:pt x="61" y="67"/>
                  </a:cubicBezTo>
                  <a:cubicBezTo>
                    <a:pt x="62" y="67"/>
                    <a:pt x="62" y="66"/>
                    <a:pt x="63" y="66"/>
                  </a:cubicBezTo>
                  <a:cubicBezTo>
                    <a:pt x="63" y="66"/>
                    <a:pt x="64" y="65"/>
                    <a:pt x="64" y="64"/>
                  </a:cubicBezTo>
                  <a:cubicBezTo>
                    <a:pt x="64" y="64"/>
                    <a:pt x="64" y="63"/>
                    <a:pt x="64" y="63"/>
                  </a:cubicBezTo>
                  <a:cubicBezTo>
                    <a:pt x="64" y="62"/>
                    <a:pt x="64" y="61"/>
                    <a:pt x="64" y="61"/>
                  </a:cubicBezTo>
                  <a:cubicBezTo>
                    <a:pt x="64" y="60"/>
                    <a:pt x="63" y="60"/>
                    <a:pt x="63" y="59"/>
                  </a:cubicBezTo>
                  <a:cubicBezTo>
                    <a:pt x="62" y="59"/>
                    <a:pt x="62" y="58"/>
                    <a:pt x="61" y="58"/>
                  </a:cubicBezTo>
                  <a:cubicBezTo>
                    <a:pt x="61" y="58"/>
                    <a:pt x="60" y="58"/>
                    <a:pt x="59" y="58"/>
                  </a:cubicBezTo>
                  <a:cubicBezTo>
                    <a:pt x="59" y="58"/>
                    <a:pt x="58" y="58"/>
                    <a:pt x="57" y="58"/>
                  </a:cubicBezTo>
                  <a:cubicBezTo>
                    <a:pt x="57" y="58"/>
                    <a:pt x="56" y="59"/>
                    <a:pt x="56" y="59"/>
                  </a:cubicBezTo>
                  <a:cubicBezTo>
                    <a:pt x="55" y="60"/>
                    <a:pt x="55" y="60"/>
                    <a:pt x="55" y="61"/>
                  </a:cubicBezTo>
                  <a:cubicBezTo>
                    <a:pt x="55" y="61"/>
                    <a:pt x="54" y="62"/>
                    <a:pt x="54" y="63"/>
                  </a:cubicBezTo>
                  <a:cubicBezTo>
                    <a:pt x="54" y="63"/>
                    <a:pt x="55" y="64"/>
                    <a:pt x="55" y="64"/>
                  </a:cubicBezTo>
                  <a:cubicBezTo>
                    <a:pt x="55" y="65"/>
                    <a:pt x="55" y="66"/>
                    <a:pt x="56" y="66"/>
                  </a:cubicBezTo>
                  <a:cubicBezTo>
                    <a:pt x="56" y="66"/>
                    <a:pt x="57" y="67"/>
                    <a:pt x="57" y="67"/>
                  </a:cubicBezTo>
                  <a:cubicBezTo>
                    <a:pt x="58" y="67"/>
                    <a:pt x="59" y="67"/>
                    <a:pt x="59" y="67"/>
                  </a:cubicBezTo>
                  <a:close/>
                  <a:moveTo>
                    <a:pt x="80" y="13"/>
                  </a:moveTo>
                  <a:cubicBezTo>
                    <a:pt x="81" y="13"/>
                    <a:pt x="81" y="13"/>
                    <a:pt x="82" y="13"/>
                  </a:cubicBezTo>
                  <a:cubicBezTo>
                    <a:pt x="83" y="12"/>
                    <a:pt x="83" y="12"/>
                    <a:pt x="84" y="12"/>
                  </a:cubicBezTo>
                  <a:cubicBezTo>
                    <a:pt x="84" y="11"/>
                    <a:pt x="84" y="11"/>
                    <a:pt x="85" y="10"/>
                  </a:cubicBezTo>
                  <a:cubicBezTo>
                    <a:pt x="85" y="10"/>
                    <a:pt x="85" y="9"/>
                    <a:pt x="85" y="8"/>
                  </a:cubicBezTo>
                  <a:cubicBezTo>
                    <a:pt x="85" y="8"/>
                    <a:pt x="85" y="7"/>
                    <a:pt x="85" y="6"/>
                  </a:cubicBezTo>
                  <a:cubicBezTo>
                    <a:pt x="84" y="6"/>
                    <a:pt x="84" y="5"/>
                    <a:pt x="84" y="5"/>
                  </a:cubicBezTo>
                  <a:cubicBezTo>
                    <a:pt x="83" y="4"/>
                    <a:pt x="83" y="4"/>
                    <a:pt x="82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0" y="3"/>
                    <a:pt x="79" y="4"/>
                    <a:pt x="78" y="4"/>
                  </a:cubicBezTo>
                  <a:cubicBezTo>
                    <a:pt x="78" y="4"/>
                    <a:pt x="77" y="4"/>
                    <a:pt x="77" y="5"/>
                  </a:cubicBezTo>
                  <a:cubicBezTo>
                    <a:pt x="76" y="5"/>
                    <a:pt x="76" y="6"/>
                    <a:pt x="76" y="6"/>
                  </a:cubicBezTo>
                  <a:cubicBezTo>
                    <a:pt x="75" y="7"/>
                    <a:pt x="75" y="8"/>
                    <a:pt x="75" y="8"/>
                  </a:cubicBezTo>
                  <a:cubicBezTo>
                    <a:pt x="75" y="9"/>
                    <a:pt x="75" y="10"/>
                    <a:pt x="76" y="10"/>
                  </a:cubicBezTo>
                  <a:cubicBezTo>
                    <a:pt x="76" y="11"/>
                    <a:pt x="76" y="11"/>
                    <a:pt x="77" y="12"/>
                  </a:cubicBezTo>
                  <a:cubicBezTo>
                    <a:pt x="77" y="12"/>
                    <a:pt x="78" y="12"/>
                    <a:pt x="78" y="13"/>
                  </a:cubicBezTo>
                  <a:cubicBezTo>
                    <a:pt x="79" y="13"/>
                    <a:pt x="80" y="13"/>
                    <a:pt x="80" y="1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Freeform 72"/>
            <p:cNvSpPr>
              <a:spLocks noEditPoints="1"/>
            </p:cNvSpPr>
            <p:nvPr/>
          </p:nvSpPr>
          <p:spPr bwMode="auto">
            <a:xfrm>
              <a:off x="2465933" y="2974171"/>
              <a:ext cx="300038" cy="301625"/>
            </a:xfrm>
            <a:custGeom>
              <a:avLst/>
              <a:gdLst>
                <a:gd name="T0" fmla="*/ 80 w 80"/>
                <a:gd name="T1" fmla="*/ 40 h 80"/>
                <a:gd name="T2" fmla="*/ 79 w 80"/>
                <a:gd name="T3" fmla="*/ 50 h 80"/>
                <a:gd name="T4" fmla="*/ 76 w 80"/>
                <a:gd name="T5" fmla="*/ 58 h 80"/>
                <a:gd name="T6" fmla="*/ 71 w 80"/>
                <a:gd name="T7" fmla="*/ 66 h 80"/>
                <a:gd name="T8" fmla="*/ 64 w 80"/>
                <a:gd name="T9" fmla="*/ 72 h 80"/>
                <a:gd name="T10" fmla="*/ 64 w 80"/>
                <a:gd name="T11" fmla="*/ 72 h 80"/>
                <a:gd name="T12" fmla="*/ 62 w 80"/>
                <a:gd name="T13" fmla="*/ 73 h 80"/>
                <a:gd name="T14" fmla="*/ 61 w 80"/>
                <a:gd name="T15" fmla="*/ 74 h 80"/>
                <a:gd name="T16" fmla="*/ 56 w 80"/>
                <a:gd name="T17" fmla="*/ 77 h 80"/>
                <a:gd name="T18" fmla="*/ 51 w 80"/>
                <a:gd name="T19" fmla="*/ 79 h 80"/>
                <a:gd name="T20" fmla="*/ 46 w 80"/>
                <a:gd name="T21" fmla="*/ 80 h 80"/>
                <a:gd name="T22" fmla="*/ 40 w 80"/>
                <a:gd name="T23" fmla="*/ 80 h 80"/>
                <a:gd name="T24" fmla="*/ 25 w 80"/>
                <a:gd name="T25" fmla="*/ 77 h 80"/>
                <a:gd name="T26" fmla="*/ 12 w 80"/>
                <a:gd name="T27" fmla="*/ 68 h 80"/>
                <a:gd name="T28" fmla="*/ 3 w 80"/>
                <a:gd name="T29" fmla="*/ 56 h 80"/>
                <a:gd name="T30" fmla="*/ 0 w 80"/>
                <a:gd name="T31" fmla="*/ 40 h 80"/>
                <a:gd name="T32" fmla="*/ 3 w 80"/>
                <a:gd name="T33" fmla="*/ 25 h 80"/>
                <a:gd name="T34" fmla="*/ 11 w 80"/>
                <a:gd name="T35" fmla="*/ 12 h 80"/>
                <a:gd name="T36" fmla="*/ 24 w 80"/>
                <a:gd name="T37" fmla="*/ 4 h 80"/>
                <a:gd name="T38" fmla="*/ 38 w 80"/>
                <a:gd name="T39" fmla="*/ 0 h 80"/>
                <a:gd name="T40" fmla="*/ 42 w 80"/>
                <a:gd name="T41" fmla="*/ 0 h 80"/>
                <a:gd name="T42" fmla="*/ 57 w 80"/>
                <a:gd name="T43" fmla="*/ 4 h 80"/>
                <a:gd name="T44" fmla="*/ 69 w 80"/>
                <a:gd name="T45" fmla="*/ 12 h 80"/>
                <a:gd name="T46" fmla="*/ 77 w 80"/>
                <a:gd name="T47" fmla="*/ 25 h 80"/>
                <a:gd name="T48" fmla="*/ 80 w 80"/>
                <a:gd name="T49" fmla="*/ 40 h 80"/>
                <a:gd name="T50" fmla="*/ 40 w 80"/>
                <a:gd name="T51" fmla="*/ 77 h 80"/>
                <a:gd name="T52" fmla="*/ 45 w 80"/>
                <a:gd name="T53" fmla="*/ 76 h 80"/>
                <a:gd name="T54" fmla="*/ 50 w 80"/>
                <a:gd name="T55" fmla="*/ 75 h 80"/>
                <a:gd name="T56" fmla="*/ 55 w 80"/>
                <a:gd name="T57" fmla="*/ 74 h 80"/>
                <a:gd name="T58" fmla="*/ 59 w 80"/>
                <a:gd name="T59" fmla="*/ 71 h 80"/>
                <a:gd name="T60" fmla="*/ 38 w 80"/>
                <a:gd name="T61" fmla="*/ 41 h 80"/>
                <a:gd name="T62" fmla="*/ 38 w 80"/>
                <a:gd name="T63" fmla="*/ 3 h 80"/>
                <a:gd name="T64" fmla="*/ 25 w 80"/>
                <a:gd name="T65" fmla="*/ 7 h 80"/>
                <a:gd name="T66" fmla="*/ 14 w 80"/>
                <a:gd name="T67" fmla="*/ 15 h 80"/>
                <a:gd name="T68" fmla="*/ 6 w 80"/>
                <a:gd name="T69" fmla="*/ 26 h 80"/>
                <a:gd name="T70" fmla="*/ 3 w 80"/>
                <a:gd name="T71" fmla="*/ 40 h 80"/>
                <a:gd name="T72" fmla="*/ 6 w 80"/>
                <a:gd name="T73" fmla="*/ 54 h 80"/>
                <a:gd name="T74" fmla="*/ 14 w 80"/>
                <a:gd name="T75" fmla="*/ 66 h 80"/>
                <a:gd name="T76" fmla="*/ 26 w 80"/>
                <a:gd name="T77" fmla="*/ 74 h 80"/>
                <a:gd name="T78" fmla="*/ 40 w 80"/>
                <a:gd name="T79" fmla="*/ 77 h 80"/>
                <a:gd name="T80" fmla="*/ 74 w 80"/>
                <a:gd name="T81" fmla="*/ 25 h 80"/>
                <a:gd name="T82" fmla="*/ 68 w 80"/>
                <a:gd name="T83" fmla="*/ 17 h 80"/>
                <a:gd name="T84" fmla="*/ 61 w 80"/>
                <a:gd name="T85" fmla="*/ 10 h 80"/>
                <a:gd name="T86" fmla="*/ 52 w 80"/>
                <a:gd name="T87" fmla="*/ 5 h 80"/>
                <a:gd name="T88" fmla="*/ 42 w 80"/>
                <a:gd name="T89" fmla="*/ 3 h 80"/>
                <a:gd name="T90" fmla="*/ 42 w 80"/>
                <a:gd name="T91" fmla="*/ 38 h 80"/>
                <a:gd name="T92" fmla="*/ 74 w 80"/>
                <a:gd name="T93" fmla="*/ 25 h 80"/>
                <a:gd name="T94" fmla="*/ 62 w 80"/>
                <a:gd name="T95" fmla="*/ 70 h 80"/>
                <a:gd name="T96" fmla="*/ 68 w 80"/>
                <a:gd name="T97" fmla="*/ 64 h 80"/>
                <a:gd name="T98" fmla="*/ 73 w 80"/>
                <a:gd name="T99" fmla="*/ 57 h 80"/>
                <a:gd name="T100" fmla="*/ 76 w 80"/>
                <a:gd name="T101" fmla="*/ 49 h 80"/>
                <a:gd name="T102" fmla="*/ 77 w 80"/>
                <a:gd name="T103" fmla="*/ 40 h 80"/>
                <a:gd name="T104" fmla="*/ 77 w 80"/>
                <a:gd name="T105" fmla="*/ 37 h 80"/>
                <a:gd name="T106" fmla="*/ 76 w 80"/>
                <a:gd name="T107" fmla="*/ 34 h 80"/>
                <a:gd name="T108" fmla="*/ 76 w 80"/>
                <a:gd name="T109" fmla="*/ 31 h 80"/>
                <a:gd name="T110" fmla="*/ 75 w 80"/>
                <a:gd name="T111" fmla="*/ 28 h 80"/>
                <a:gd name="T112" fmla="*/ 43 w 80"/>
                <a:gd name="T113" fmla="*/ 41 h 80"/>
                <a:gd name="T114" fmla="*/ 62 w 80"/>
                <a:gd name="T115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43"/>
                    <a:pt x="80" y="47"/>
                    <a:pt x="79" y="50"/>
                  </a:cubicBezTo>
                  <a:cubicBezTo>
                    <a:pt x="78" y="53"/>
                    <a:pt x="77" y="56"/>
                    <a:pt x="76" y="58"/>
                  </a:cubicBezTo>
                  <a:cubicBezTo>
                    <a:pt x="74" y="61"/>
                    <a:pt x="73" y="64"/>
                    <a:pt x="71" y="66"/>
                  </a:cubicBezTo>
                  <a:cubicBezTo>
                    <a:pt x="69" y="68"/>
                    <a:pt x="66" y="70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0" y="75"/>
                    <a:pt x="58" y="76"/>
                    <a:pt x="56" y="77"/>
                  </a:cubicBezTo>
                  <a:cubicBezTo>
                    <a:pt x="55" y="77"/>
                    <a:pt x="53" y="78"/>
                    <a:pt x="51" y="79"/>
                  </a:cubicBezTo>
                  <a:cubicBezTo>
                    <a:pt x="50" y="79"/>
                    <a:pt x="48" y="79"/>
                    <a:pt x="46" y="80"/>
                  </a:cubicBezTo>
                  <a:cubicBezTo>
                    <a:pt x="44" y="80"/>
                    <a:pt x="42" y="80"/>
                    <a:pt x="40" y="80"/>
                  </a:cubicBezTo>
                  <a:cubicBezTo>
                    <a:pt x="35" y="80"/>
                    <a:pt x="29" y="79"/>
                    <a:pt x="25" y="77"/>
                  </a:cubicBezTo>
                  <a:cubicBezTo>
                    <a:pt x="20" y="75"/>
                    <a:pt x="15" y="72"/>
                    <a:pt x="12" y="68"/>
                  </a:cubicBezTo>
                  <a:cubicBezTo>
                    <a:pt x="8" y="65"/>
                    <a:pt x="5" y="61"/>
                    <a:pt x="3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30"/>
                    <a:pt x="3" y="25"/>
                  </a:cubicBezTo>
                  <a:cubicBezTo>
                    <a:pt x="5" y="20"/>
                    <a:pt x="8" y="16"/>
                    <a:pt x="11" y="12"/>
                  </a:cubicBezTo>
                  <a:cubicBezTo>
                    <a:pt x="15" y="9"/>
                    <a:pt x="19" y="6"/>
                    <a:pt x="24" y="4"/>
                  </a:cubicBezTo>
                  <a:cubicBezTo>
                    <a:pt x="28" y="2"/>
                    <a:pt x="33" y="0"/>
                    <a:pt x="3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7" y="0"/>
                    <a:pt x="52" y="2"/>
                    <a:pt x="57" y="4"/>
                  </a:cubicBezTo>
                  <a:cubicBezTo>
                    <a:pt x="61" y="6"/>
                    <a:pt x="66" y="9"/>
                    <a:pt x="69" y="12"/>
                  </a:cubicBezTo>
                  <a:cubicBezTo>
                    <a:pt x="72" y="16"/>
                    <a:pt x="75" y="20"/>
                    <a:pt x="77" y="25"/>
                  </a:cubicBezTo>
                  <a:cubicBezTo>
                    <a:pt x="79" y="30"/>
                    <a:pt x="80" y="35"/>
                    <a:pt x="80" y="40"/>
                  </a:cubicBezTo>
                  <a:close/>
                  <a:moveTo>
                    <a:pt x="40" y="77"/>
                  </a:moveTo>
                  <a:cubicBezTo>
                    <a:pt x="42" y="77"/>
                    <a:pt x="44" y="77"/>
                    <a:pt x="45" y="76"/>
                  </a:cubicBezTo>
                  <a:cubicBezTo>
                    <a:pt x="47" y="76"/>
                    <a:pt x="49" y="76"/>
                    <a:pt x="50" y="75"/>
                  </a:cubicBezTo>
                  <a:cubicBezTo>
                    <a:pt x="52" y="75"/>
                    <a:pt x="53" y="74"/>
                    <a:pt x="55" y="74"/>
                  </a:cubicBezTo>
                  <a:cubicBezTo>
                    <a:pt x="57" y="73"/>
                    <a:pt x="58" y="72"/>
                    <a:pt x="59" y="7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4"/>
                    <a:pt x="29" y="5"/>
                    <a:pt x="25" y="7"/>
                  </a:cubicBezTo>
                  <a:cubicBezTo>
                    <a:pt x="21" y="9"/>
                    <a:pt x="17" y="11"/>
                    <a:pt x="14" y="15"/>
                  </a:cubicBezTo>
                  <a:cubicBezTo>
                    <a:pt x="10" y="18"/>
                    <a:pt x="8" y="22"/>
                    <a:pt x="6" y="26"/>
                  </a:cubicBezTo>
                  <a:cubicBezTo>
                    <a:pt x="4" y="31"/>
                    <a:pt x="3" y="35"/>
                    <a:pt x="3" y="40"/>
                  </a:cubicBezTo>
                  <a:cubicBezTo>
                    <a:pt x="3" y="45"/>
                    <a:pt x="4" y="50"/>
                    <a:pt x="6" y="54"/>
                  </a:cubicBezTo>
                  <a:cubicBezTo>
                    <a:pt x="8" y="59"/>
                    <a:pt x="11" y="63"/>
                    <a:pt x="14" y="66"/>
                  </a:cubicBezTo>
                  <a:cubicBezTo>
                    <a:pt x="17" y="69"/>
                    <a:pt x="21" y="72"/>
                    <a:pt x="26" y="74"/>
                  </a:cubicBezTo>
                  <a:cubicBezTo>
                    <a:pt x="30" y="76"/>
                    <a:pt x="35" y="77"/>
                    <a:pt x="40" y="77"/>
                  </a:cubicBezTo>
                  <a:close/>
                  <a:moveTo>
                    <a:pt x="74" y="25"/>
                  </a:moveTo>
                  <a:cubicBezTo>
                    <a:pt x="72" y="22"/>
                    <a:pt x="71" y="19"/>
                    <a:pt x="68" y="17"/>
                  </a:cubicBezTo>
                  <a:cubicBezTo>
                    <a:pt x="66" y="14"/>
                    <a:pt x="64" y="12"/>
                    <a:pt x="61" y="10"/>
                  </a:cubicBezTo>
                  <a:cubicBezTo>
                    <a:pt x="58" y="8"/>
                    <a:pt x="55" y="6"/>
                    <a:pt x="52" y="5"/>
                  </a:cubicBezTo>
                  <a:cubicBezTo>
                    <a:pt x="49" y="4"/>
                    <a:pt x="45" y="3"/>
                    <a:pt x="42" y="3"/>
                  </a:cubicBezTo>
                  <a:cubicBezTo>
                    <a:pt x="42" y="38"/>
                    <a:pt x="42" y="38"/>
                    <a:pt x="42" y="38"/>
                  </a:cubicBezTo>
                  <a:lnTo>
                    <a:pt x="74" y="25"/>
                  </a:lnTo>
                  <a:close/>
                  <a:moveTo>
                    <a:pt x="62" y="70"/>
                  </a:moveTo>
                  <a:cubicBezTo>
                    <a:pt x="64" y="68"/>
                    <a:pt x="66" y="66"/>
                    <a:pt x="68" y="64"/>
                  </a:cubicBezTo>
                  <a:cubicBezTo>
                    <a:pt x="70" y="62"/>
                    <a:pt x="72" y="59"/>
                    <a:pt x="73" y="57"/>
                  </a:cubicBezTo>
                  <a:cubicBezTo>
                    <a:pt x="74" y="54"/>
                    <a:pt x="75" y="52"/>
                    <a:pt x="76" y="49"/>
                  </a:cubicBezTo>
                  <a:cubicBezTo>
                    <a:pt x="77" y="46"/>
                    <a:pt x="77" y="43"/>
                    <a:pt x="77" y="40"/>
                  </a:cubicBezTo>
                  <a:cubicBezTo>
                    <a:pt x="77" y="39"/>
                    <a:pt x="77" y="38"/>
                    <a:pt x="77" y="37"/>
                  </a:cubicBezTo>
                  <a:cubicBezTo>
                    <a:pt x="77" y="36"/>
                    <a:pt x="77" y="35"/>
                    <a:pt x="76" y="34"/>
                  </a:cubicBezTo>
                  <a:cubicBezTo>
                    <a:pt x="76" y="33"/>
                    <a:pt x="76" y="32"/>
                    <a:pt x="76" y="31"/>
                  </a:cubicBezTo>
                  <a:cubicBezTo>
                    <a:pt x="76" y="30"/>
                    <a:pt x="75" y="29"/>
                    <a:pt x="75" y="28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62" y="7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3002508" y="2986871"/>
              <a:ext cx="312738" cy="280988"/>
            </a:xfrm>
            <a:custGeom>
              <a:avLst/>
              <a:gdLst>
                <a:gd name="T0" fmla="*/ 43 w 83"/>
                <a:gd name="T1" fmla="*/ 57 h 75"/>
                <a:gd name="T2" fmla="*/ 58 w 83"/>
                <a:gd name="T3" fmla="*/ 72 h 75"/>
                <a:gd name="T4" fmla="*/ 41 w 83"/>
                <a:gd name="T5" fmla="*/ 66 h 75"/>
                <a:gd name="T6" fmla="*/ 24 w 83"/>
                <a:gd name="T7" fmla="*/ 72 h 75"/>
                <a:gd name="T8" fmla="*/ 39 w 83"/>
                <a:gd name="T9" fmla="*/ 57 h 75"/>
                <a:gd name="T10" fmla="*/ 0 w 83"/>
                <a:gd name="T11" fmla="*/ 0 h 75"/>
                <a:gd name="T12" fmla="*/ 83 w 83"/>
                <a:gd name="T13" fmla="*/ 57 h 75"/>
                <a:gd name="T14" fmla="*/ 3 w 83"/>
                <a:gd name="T15" fmla="*/ 54 h 75"/>
                <a:gd name="T16" fmla="*/ 80 w 83"/>
                <a:gd name="T17" fmla="*/ 3 h 75"/>
                <a:gd name="T18" fmla="*/ 46 w 83"/>
                <a:gd name="T19" fmla="*/ 12 h 75"/>
                <a:gd name="T20" fmla="*/ 40 w 83"/>
                <a:gd name="T21" fmla="*/ 43 h 75"/>
                <a:gd name="T22" fmla="*/ 23 w 83"/>
                <a:gd name="T23" fmla="*/ 42 h 75"/>
                <a:gd name="T24" fmla="*/ 9 w 83"/>
                <a:gd name="T25" fmla="*/ 42 h 75"/>
                <a:gd name="T26" fmla="*/ 13 w 83"/>
                <a:gd name="T27" fmla="*/ 14 h 75"/>
                <a:gd name="T28" fmla="*/ 30 w 83"/>
                <a:gd name="T29" fmla="*/ 22 h 75"/>
                <a:gd name="T30" fmla="*/ 46 w 83"/>
                <a:gd name="T31" fmla="*/ 12 h 75"/>
                <a:gd name="T32" fmla="*/ 67 w 83"/>
                <a:gd name="T33" fmla="*/ 20 h 75"/>
                <a:gd name="T34" fmla="*/ 72 w 83"/>
                <a:gd name="T35" fmla="*/ 25 h 75"/>
                <a:gd name="T36" fmla="*/ 72 w 83"/>
                <a:gd name="T37" fmla="*/ 32 h 75"/>
                <a:gd name="T38" fmla="*/ 67 w 83"/>
                <a:gd name="T39" fmla="*/ 37 h 75"/>
                <a:gd name="T40" fmla="*/ 60 w 83"/>
                <a:gd name="T41" fmla="*/ 37 h 75"/>
                <a:gd name="T42" fmla="*/ 55 w 83"/>
                <a:gd name="T43" fmla="*/ 32 h 75"/>
                <a:gd name="T44" fmla="*/ 55 w 83"/>
                <a:gd name="T45" fmla="*/ 25 h 75"/>
                <a:gd name="T46" fmla="*/ 60 w 83"/>
                <a:gd name="T47" fmla="*/ 20 h 75"/>
                <a:gd name="T48" fmla="*/ 63 w 83"/>
                <a:gd name="T49" fmla="*/ 35 h 75"/>
                <a:gd name="T50" fmla="*/ 68 w 83"/>
                <a:gd name="T51" fmla="*/ 33 h 75"/>
                <a:gd name="T52" fmla="*/ 70 w 83"/>
                <a:gd name="T53" fmla="*/ 28 h 75"/>
                <a:gd name="T54" fmla="*/ 68 w 83"/>
                <a:gd name="T55" fmla="*/ 24 h 75"/>
                <a:gd name="T56" fmla="*/ 63 w 83"/>
                <a:gd name="T57" fmla="*/ 22 h 75"/>
                <a:gd name="T58" fmla="*/ 59 w 83"/>
                <a:gd name="T59" fmla="*/ 24 h 75"/>
                <a:gd name="T60" fmla="*/ 57 w 83"/>
                <a:gd name="T61" fmla="*/ 28 h 75"/>
                <a:gd name="T62" fmla="*/ 59 w 83"/>
                <a:gd name="T63" fmla="*/ 33 h 75"/>
                <a:gd name="T64" fmla="*/ 63 w 83"/>
                <a:gd name="T65" fmla="*/ 3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" h="75">
                  <a:moveTo>
                    <a:pt x="83" y="57"/>
                  </a:moveTo>
                  <a:cubicBezTo>
                    <a:pt x="43" y="57"/>
                    <a:pt x="43" y="57"/>
                    <a:pt x="43" y="57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83" y="57"/>
                  </a:lnTo>
                  <a:close/>
                  <a:moveTo>
                    <a:pt x="3" y="3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3"/>
                    <a:pt x="80" y="3"/>
                    <a:pt x="80" y="3"/>
                  </a:cubicBezTo>
                  <a:lnTo>
                    <a:pt x="3" y="3"/>
                  </a:lnTo>
                  <a:close/>
                  <a:moveTo>
                    <a:pt x="46" y="12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9" y="35"/>
                    <a:pt x="39" y="35"/>
                    <a:pt x="39" y="35"/>
                  </a:cubicBezTo>
                  <a:lnTo>
                    <a:pt x="46" y="12"/>
                  </a:lnTo>
                  <a:close/>
                  <a:moveTo>
                    <a:pt x="63" y="19"/>
                  </a:moveTo>
                  <a:cubicBezTo>
                    <a:pt x="65" y="19"/>
                    <a:pt x="66" y="19"/>
                    <a:pt x="67" y="20"/>
                  </a:cubicBezTo>
                  <a:cubicBezTo>
                    <a:pt x="68" y="20"/>
                    <a:pt x="70" y="21"/>
                    <a:pt x="70" y="22"/>
                  </a:cubicBezTo>
                  <a:cubicBezTo>
                    <a:pt x="71" y="22"/>
                    <a:pt x="72" y="23"/>
                    <a:pt x="72" y="25"/>
                  </a:cubicBezTo>
                  <a:cubicBezTo>
                    <a:pt x="73" y="26"/>
                    <a:pt x="73" y="27"/>
                    <a:pt x="73" y="28"/>
                  </a:cubicBezTo>
                  <a:cubicBezTo>
                    <a:pt x="73" y="30"/>
                    <a:pt x="73" y="31"/>
                    <a:pt x="72" y="32"/>
                  </a:cubicBezTo>
                  <a:cubicBezTo>
                    <a:pt x="72" y="33"/>
                    <a:pt x="71" y="34"/>
                    <a:pt x="70" y="35"/>
                  </a:cubicBezTo>
                  <a:cubicBezTo>
                    <a:pt x="70" y="36"/>
                    <a:pt x="68" y="37"/>
                    <a:pt x="67" y="37"/>
                  </a:cubicBezTo>
                  <a:cubicBezTo>
                    <a:pt x="66" y="38"/>
                    <a:pt x="65" y="38"/>
                    <a:pt x="63" y="38"/>
                  </a:cubicBezTo>
                  <a:cubicBezTo>
                    <a:pt x="62" y="38"/>
                    <a:pt x="61" y="38"/>
                    <a:pt x="60" y="37"/>
                  </a:cubicBezTo>
                  <a:cubicBezTo>
                    <a:pt x="59" y="37"/>
                    <a:pt x="58" y="36"/>
                    <a:pt x="57" y="35"/>
                  </a:cubicBezTo>
                  <a:cubicBezTo>
                    <a:pt x="56" y="34"/>
                    <a:pt x="55" y="33"/>
                    <a:pt x="55" y="32"/>
                  </a:cubicBezTo>
                  <a:cubicBezTo>
                    <a:pt x="54" y="31"/>
                    <a:pt x="54" y="30"/>
                    <a:pt x="54" y="28"/>
                  </a:cubicBezTo>
                  <a:cubicBezTo>
                    <a:pt x="54" y="27"/>
                    <a:pt x="54" y="26"/>
                    <a:pt x="55" y="25"/>
                  </a:cubicBezTo>
                  <a:cubicBezTo>
                    <a:pt x="55" y="23"/>
                    <a:pt x="56" y="22"/>
                    <a:pt x="57" y="22"/>
                  </a:cubicBezTo>
                  <a:cubicBezTo>
                    <a:pt x="58" y="21"/>
                    <a:pt x="59" y="20"/>
                    <a:pt x="60" y="20"/>
                  </a:cubicBezTo>
                  <a:cubicBezTo>
                    <a:pt x="61" y="19"/>
                    <a:pt x="62" y="19"/>
                    <a:pt x="63" y="19"/>
                  </a:cubicBezTo>
                  <a:close/>
                  <a:moveTo>
                    <a:pt x="63" y="35"/>
                  </a:moveTo>
                  <a:cubicBezTo>
                    <a:pt x="64" y="35"/>
                    <a:pt x="65" y="35"/>
                    <a:pt x="66" y="34"/>
                  </a:cubicBezTo>
                  <a:cubicBezTo>
                    <a:pt x="67" y="34"/>
                    <a:pt x="68" y="33"/>
                    <a:pt x="68" y="33"/>
                  </a:cubicBezTo>
                  <a:cubicBezTo>
                    <a:pt x="69" y="32"/>
                    <a:pt x="69" y="32"/>
                    <a:pt x="69" y="31"/>
                  </a:cubicBezTo>
                  <a:cubicBezTo>
                    <a:pt x="70" y="30"/>
                    <a:pt x="70" y="29"/>
                    <a:pt x="70" y="28"/>
                  </a:cubicBezTo>
                  <a:cubicBezTo>
                    <a:pt x="70" y="28"/>
                    <a:pt x="70" y="27"/>
                    <a:pt x="69" y="26"/>
                  </a:cubicBezTo>
                  <a:cubicBezTo>
                    <a:pt x="69" y="25"/>
                    <a:pt x="69" y="24"/>
                    <a:pt x="68" y="24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5" y="22"/>
                    <a:pt x="64" y="22"/>
                    <a:pt x="63" y="22"/>
                  </a:cubicBezTo>
                  <a:cubicBezTo>
                    <a:pt x="63" y="22"/>
                    <a:pt x="62" y="22"/>
                    <a:pt x="61" y="23"/>
                  </a:cubicBezTo>
                  <a:cubicBezTo>
                    <a:pt x="60" y="23"/>
                    <a:pt x="60" y="23"/>
                    <a:pt x="59" y="24"/>
                  </a:cubicBezTo>
                  <a:cubicBezTo>
                    <a:pt x="58" y="24"/>
                    <a:pt x="58" y="25"/>
                    <a:pt x="58" y="26"/>
                  </a:cubicBezTo>
                  <a:cubicBezTo>
                    <a:pt x="57" y="27"/>
                    <a:pt x="57" y="28"/>
                    <a:pt x="57" y="28"/>
                  </a:cubicBezTo>
                  <a:cubicBezTo>
                    <a:pt x="57" y="29"/>
                    <a:pt x="57" y="30"/>
                    <a:pt x="58" y="31"/>
                  </a:cubicBezTo>
                  <a:cubicBezTo>
                    <a:pt x="58" y="32"/>
                    <a:pt x="58" y="32"/>
                    <a:pt x="59" y="33"/>
                  </a:cubicBezTo>
                  <a:cubicBezTo>
                    <a:pt x="60" y="33"/>
                    <a:pt x="60" y="34"/>
                    <a:pt x="61" y="34"/>
                  </a:cubicBezTo>
                  <a:cubicBezTo>
                    <a:pt x="62" y="35"/>
                    <a:pt x="63" y="35"/>
                    <a:pt x="63" y="3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72" name="Freeform 74"/>
            <p:cNvSpPr>
              <a:spLocks noEditPoints="1"/>
            </p:cNvSpPr>
            <p:nvPr/>
          </p:nvSpPr>
          <p:spPr bwMode="auto">
            <a:xfrm>
              <a:off x="3577183" y="2951946"/>
              <a:ext cx="239713" cy="290513"/>
            </a:xfrm>
            <a:custGeom>
              <a:avLst/>
              <a:gdLst>
                <a:gd name="T0" fmla="*/ 151 w 151"/>
                <a:gd name="T1" fmla="*/ 38 h 183"/>
                <a:gd name="T2" fmla="*/ 151 w 151"/>
                <a:gd name="T3" fmla="*/ 183 h 183"/>
                <a:gd name="T4" fmla="*/ 0 w 151"/>
                <a:gd name="T5" fmla="*/ 183 h 183"/>
                <a:gd name="T6" fmla="*/ 0 w 151"/>
                <a:gd name="T7" fmla="*/ 38 h 183"/>
                <a:gd name="T8" fmla="*/ 57 w 151"/>
                <a:gd name="T9" fmla="*/ 38 h 183"/>
                <a:gd name="T10" fmla="*/ 57 w 151"/>
                <a:gd name="T11" fmla="*/ 45 h 183"/>
                <a:gd name="T12" fmla="*/ 7 w 151"/>
                <a:gd name="T13" fmla="*/ 45 h 183"/>
                <a:gd name="T14" fmla="*/ 7 w 151"/>
                <a:gd name="T15" fmla="*/ 173 h 183"/>
                <a:gd name="T16" fmla="*/ 144 w 151"/>
                <a:gd name="T17" fmla="*/ 173 h 183"/>
                <a:gd name="T18" fmla="*/ 144 w 151"/>
                <a:gd name="T19" fmla="*/ 45 h 183"/>
                <a:gd name="T20" fmla="*/ 95 w 151"/>
                <a:gd name="T21" fmla="*/ 45 h 183"/>
                <a:gd name="T22" fmla="*/ 95 w 151"/>
                <a:gd name="T23" fmla="*/ 38 h 183"/>
                <a:gd name="T24" fmla="*/ 151 w 151"/>
                <a:gd name="T25" fmla="*/ 38 h 183"/>
                <a:gd name="T26" fmla="*/ 71 w 151"/>
                <a:gd name="T27" fmla="*/ 119 h 183"/>
                <a:gd name="T28" fmla="*/ 71 w 151"/>
                <a:gd name="T29" fmla="*/ 0 h 183"/>
                <a:gd name="T30" fmla="*/ 81 w 151"/>
                <a:gd name="T31" fmla="*/ 0 h 183"/>
                <a:gd name="T32" fmla="*/ 81 w 151"/>
                <a:gd name="T33" fmla="*/ 119 h 183"/>
                <a:gd name="T34" fmla="*/ 109 w 151"/>
                <a:gd name="T35" fmla="*/ 90 h 183"/>
                <a:gd name="T36" fmla="*/ 114 w 151"/>
                <a:gd name="T37" fmla="*/ 95 h 183"/>
                <a:gd name="T38" fmla="*/ 76 w 151"/>
                <a:gd name="T39" fmla="*/ 135 h 183"/>
                <a:gd name="T40" fmla="*/ 38 w 151"/>
                <a:gd name="T41" fmla="*/ 95 h 183"/>
                <a:gd name="T42" fmla="*/ 43 w 151"/>
                <a:gd name="T43" fmla="*/ 90 h 183"/>
                <a:gd name="T44" fmla="*/ 71 w 151"/>
                <a:gd name="T45" fmla="*/ 1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83">
                  <a:moveTo>
                    <a:pt x="151" y="38"/>
                  </a:moveTo>
                  <a:lnTo>
                    <a:pt x="151" y="183"/>
                  </a:lnTo>
                  <a:lnTo>
                    <a:pt x="0" y="183"/>
                  </a:lnTo>
                  <a:lnTo>
                    <a:pt x="0" y="38"/>
                  </a:lnTo>
                  <a:lnTo>
                    <a:pt x="57" y="38"/>
                  </a:lnTo>
                  <a:lnTo>
                    <a:pt x="57" y="45"/>
                  </a:lnTo>
                  <a:lnTo>
                    <a:pt x="7" y="45"/>
                  </a:lnTo>
                  <a:lnTo>
                    <a:pt x="7" y="173"/>
                  </a:lnTo>
                  <a:lnTo>
                    <a:pt x="144" y="173"/>
                  </a:lnTo>
                  <a:lnTo>
                    <a:pt x="144" y="45"/>
                  </a:lnTo>
                  <a:lnTo>
                    <a:pt x="95" y="45"/>
                  </a:lnTo>
                  <a:lnTo>
                    <a:pt x="95" y="38"/>
                  </a:lnTo>
                  <a:lnTo>
                    <a:pt x="151" y="38"/>
                  </a:lnTo>
                  <a:close/>
                  <a:moveTo>
                    <a:pt x="71" y="119"/>
                  </a:moveTo>
                  <a:lnTo>
                    <a:pt x="71" y="0"/>
                  </a:lnTo>
                  <a:lnTo>
                    <a:pt x="81" y="0"/>
                  </a:lnTo>
                  <a:lnTo>
                    <a:pt x="81" y="119"/>
                  </a:lnTo>
                  <a:lnTo>
                    <a:pt x="109" y="90"/>
                  </a:lnTo>
                  <a:lnTo>
                    <a:pt x="114" y="95"/>
                  </a:lnTo>
                  <a:lnTo>
                    <a:pt x="76" y="135"/>
                  </a:lnTo>
                  <a:lnTo>
                    <a:pt x="38" y="95"/>
                  </a:lnTo>
                  <a:lnTo>
                    <a:pt x="43" y="90"/>
                  </a:lnTo>
                  <a:lnTo>
                    <a:pt x="71" y="119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75"/>
            <p:cNvSpPr>
              <a:spLocks noEditPoints="1"/>
            </p:cNvSpPr>
            <p:nvPr/>
          </p:nvSpPr>
          <p:spPr bwMode="auto">
            <a:xfrm>
              <a:off x="4088358" y="3023383"/>
              <a:ext cx="300038" cy="203200"/>
            </a:xfrm>
            <a:custGeom>
              <a:avLst/>
              <a:gdLst>
                <a:gd name="T0" fmla="*/ 63 w 80"/>
                <a:gd name="T1" fmla="*/ 0 h 54"/>
                <a:gd name="T2" fmla="*/ 80 w 80"/>
                <a:gd name="T3" fmla="*/ 19 h 54"/>
                <a:gd name="T4" fmla="*/ 80 w 80"/>
                <a:gd name="T5" fmla="*/ 54 h 54"/>
                <a:gd name="T6" fmla="*/ 0 w 80"/>
                <a:gd name="T7" fmla="*/ 54 h 54"/>
                <a:gd name="T8" fmla="*/ 0 w 80"/>
                <a:gd name="T9" fmla="*/ 19 h 54"/>
                <a:gd name="T10" fmla="*/ 18 w 80"/>
                <a:gd name="T11" fmla="*/ 0 h 54"/>
                <a:gd name="T12" fmla="*/ 63 w 80"/>
                <a:gd name="T13" fmla="*/ 0 h 54"/>
                <a:gd name="T14" fmla="*/ 77 w 80"/>
                <a:gd name="T15" fmla="*/ 51 h 54"/>
                <a:gd name="T16" fmla="*/ 77 w 80"/>
                <a:gd name="T17" fmla="*/ 22 h 54"/>
                <a:gd name="T18" fmla="*/ 54 w 80"/>
                <a:gd name="T19" fmla="*/ 22 h 54"/>
                <a:gd name="T20" fmla="*/ 52 w 80"/>
                <a:gd name="T21" fmla="*/ 27 h 54"/>
                <a:gd name="T22" fmla="*/ 49 w 80"/>
                <a:gd name="T23" fmla="*/ 30 h 54"/>
                <a:gd name="T24" fmla="*/ 45 w 80"/>
                <a:gd name="T25" fmla="*/ 32 h 54"/>
                <a:gd name="T26" fmla="*/ 40 w 80"/>
                <a:gd name="T27" fmla="*/ 33 h 54"/>
                <a:gd name="T28" fmla="*/ 35 w 80"/>
                <a:gd name="T29" fmla="*/ 32 h 54"/>
                <a:gd name="T30" fmla="*/ 31 w 80"/>
                <a:gd name="T31" fmla="*/ 30 h 54"/>
                <a:gd name="T32" fmla="*/ 28 w 80"/>
                <a:gd name="T33" fmla="*/ 27 h 54"/>
                <a:gd name="T34" fmla="*/ 26 w 80"/>
                <a:gd name="T35" fmla="*/ 22 h 54"/>
                <a:gd name="T36" fmla="*/ 3 w 80"/>
                <a:gd name="T37" fmla="*/ 22 h 54"/>
                <a:gd name="T38" fmla="*/ 3 w 80"/>
                <a:gd name="T39" fmla="*/ 51 h 54"/>
                <a:gd name="T40" fmla="*/ 77 w 80"/>
                <a:gd name="T41" fmla="*/ 51 h 54"/>
                <a:gd name="T42" fmla="*/ 19 w 80"/>
                <a:gd name="T43" fmla="*/ 3 h 54"/>
                <a:gd name="T44" fmla="*/ 5 w 80"/>
                <a:gd name="T45" fmla="*/ 19 h 54"/>
                <a:gd name="T46" fmla="*/ 29 w 80"/>
                <a:gd name="T47" fmla="*/ 19 h 54"/>
                <a:gd name="T48" fmla="*/ 30 w 80"/>
                <a:gd name="T49" fmla="*/ 23 h 54"/>
                <a:gd name="T50" fmla="*/ 32 w 80"/>
                <a:gd name="T51" fmla="*/ 27 h 54"/>
                <a:gd name="T52" fmla="*/ 36 w 80"/>
                <a:gd name="T53" fmla="*/ 29 h 54"/>
                <a:gd name="T54" fmla="*/ 40 w 80"/>
                <a:gd name="T55" fmla="*/ 30 h 54"/>
                <a:gd name="T56" fmla="*/ 44 w 80"/>
                <a:gd name="T57" fmla="*/ 29 h 54"/>
                <a:gd name="T58" fmla="*/ 48 w 80"/>
                <a:gd name="T59" fmla="*/ 27 h 54"/>
                <a:gd name="T60" fmla="*/ 50 w 80"/>
                <a:gd name="T61" fmla="*/ 23 h 54"/>
                <a:gd name="T62" fmla="*/ 51 w 80"/>
                <a:gd name="T63" fmla="*/ 19 h 54"/>
                <a:gd name="T64" fmla="*/ 76 w 80"/>
                <a:gd name="T65" fmla="*/ 19 h 54"/>
                <a:gd name="T66" fmla="*/ 61 w 80"/>
                <a:gd name="T67" fmla="*/ 3 h 54"/>
                <a:gd name="T68" fmla="*/ 19 w 80"/>
                <a:gd name="T69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54">
                  <a:moveTo>
                    <a:pt x="63" y="0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63" y="0"/>
                  </a:lnTo>
                  <a:close/>
                  <a:moveTo>
                    <a:pt x="77" y="51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4"/>
                    <a:pt x="53" y="25"/>
                    <a:pt x="52" y="27"/>
                  </a:cubicBezTo>
                  <a:cubicBezTo>
                    <a:pt x="51" y="28"/>
                    <a:pt x="50" y="29"/>
                    <a:pt x="49" y="30"/>
                  </a:cubicBezTo>
                  <a:cubicBezTo>
                    <a:pt x="48" y="31"/>
                    <a:pt x="46" y="32"/>
                    <a:pt x="45" y="32"/>
                  </a:cubicBezTo>
                  <a:cubicBezTo>
                    <a:pt x="43" y="33"/>
                    <a:pt x="42" y="33"/>
                    <a:pt x="40" y="33"/>
                  </a:cubicBezTo>
                  <a:cubicBezTo>
                    <a:pt x="39" y="33"/>
                    <a:pt x="37" y="33"/>
                    <a:pt x="35" y="32"/>
                  </a:cubicBezTo>
                  <a:cubicBezTo>
                    <a:pt x="34" y="32"/>
                    <a:pt x="32" y="31"/>
                    <a:pt x="31" y="30"/>
                  </a:cubicBezTo>
                  <a:cubicBezTo>
                    <a:pt x="30" y="29"/>
                    <a:pt x="29" y="28"/>
                    <a:pt x="28" y="27"/>
                  </a:cubicBezTo>
                  <a:cubicBezTo>
                    <a:pt x="27" y="25"/>
                    <a:pt x="26" y="24"/>
                    <a:pt x="26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51"/>
                    <a:pt x="3" y="51"/>
                    <a:pt x="3" y="51"/>
                  </a:cubicBezTo>
                  <a:lnTo>
                    <a:pt x="77" y="51"/>
                  </a:lnTo>
                  <a:close/>
                  <a:moveTo>
                    <a:pt x="19" y="3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21"/>
                    <a:pt x="29" y="22"/>
                    <a:pt x="30" y="23"/>
                  </a:cubicBezTo>
                  <a:cubicBezTo>
                    <a:pt x="30" y="25"/>
                    <a:pt x="31" y="26"/>
                    <a:pt x="32" y="27"/>
                  </a:cubicBezTo>
                  <a:cubicBezTo>
                    <a:pt x="33" y="28"/>
                    <a:pt x="34" y="28"/>
                    <a:pt x="36" y="29"/>
                  </a:cubicBezTo>
                  <a:cubicBezTo>
                    <a:pt x="37" y="30"/>
                    <a:pt x="39" y="30"/>
                    <a:pt x="40" y="30"/>
                  </a:cubicBezTo>
                  <a:cubicBezTo>
                    <a:pt x="42" y="30"/>
                    <a:pt x="43" y="30"/>
                    <a:pt x="44" y="29"/>
                  </a:cubicBezTo>
                  <a:cubicBezTo>
                    <a:pt x="46" y="28"/>
                    <a:pt x="47" y="28"/>
                    <a:pt x="48" y="27"/>
                  </a:cubicBezTo>
                  <a:cubicBezTo>
                    <a:pt x="49" y="26"/>
                    <a:pt x="50" y="25"/>
                    <a:pt x="50" y="23"/>
                  </a:cubicBezTo>
                  <a:cubicBezTo>
                    <a:pt x="51" y="22"/>
                    <a:pt x="51" y="21"/>
                    <a:pt x="51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61" y="3"/>
                    <a:pt x="61" y="3"/>
                    <a:pt x="61" y="3"/>
                  </a:cubicBezTo>
                  <a:lnTo>
                    <a:pt x="19" y="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Freeform 76"/>
            <p:cNvSpPr>
              <a:spLocks noEditPoints="1"/>
            </p:cNvSpPr>
            <p:nvPr/>
          </p:nvSpPr>
          <p:spPr bwMode="auto">
            <a:xfrm>
              <a:off x="4666208" y="2956708"/>
              <a:ext cx="228600" cy="338138"/>
            </a:xfrm>
            <a:custGeom>
              <a:avLst/>
              <a:gdLst>
                <a:gd name="T0" fmla="*/ 57 w 61"/>
                <a:gd name="T1" fmla="*/ 45 h 90"/>
                <a:gd name="T2" fmla="*/ 58 w 61"/>
                <a:gd name="T3" fmla="*/ 48 h 90"/>
                <a:gd name="T4" fmla="*/ 60 w 61"/>
                <a:gd name="T5" fmla="*/ 52 h 90"/>
                <a:gd name="T6" fmla="*/ 60 w 61"/>
                <a:gd name="T7" fmla="*/ 56 h 90"/>
                <a:gd name="T8" fmla="*/ 61 w 61"/>
                <a:gd name="T9" fmla="*/ 60 h 90"/>
                <a:gd name="T10" fmla="*/ 58 w 61"/>
                <a:gd name="T11" fmla="*/ 71 h 90"/>
                <a:gd name="T12" fmla="*/ 52 w 61"/>
                <a:gd name="T13" fmla="*/ 81 h 90"/>
                <a:gd name="T14" fmla="*/ 42 w 61"/>
                <a:gd name="T15" fmla="*/ 87 h 90"/>
                <a:gd name="T16" fmla="*/ 30 w 61"/>
                <a:gd name="T17" fmla="*/ 90 h 90"/>
                <a:gd name="T18" fmla="*/ 18 w 61"/>
                <a:gd name="T19" fmla="*/ 87 h 90"/>
                <a:gd name="T20" fmla="*/ 9 w 61"/>
                <a:gd name="T21" fmla="*/ 81 h 90"/>
                <a:gd name="T22" fmla="*/ 2 w 61"/>
                <a:gd name="T23" fmla="*/ 71 h 90"/>
                <a:gd name="T24" fmla="*/ 0 w 61"/>
                <a:gd name="T25" fmla="*/ 60 h 90"/>
                <a:gd name="T26" fmla="*/ 0 w 61"/>
                <a:gd name="T27" fmla="*/ 55 h 90"/>
                <a:gd name="T28" fmla="*/ 1 w 61"/>
                <a:gd name="T29" fmla="*/ 52 h 90"/>
                <a:gd name="T30" fmla="*/ 2 w 61"/>
                <a:gd name="T31" fmla="*/ 48 h 90"/>
                <a:gd name="T32" fmla="*/ 4 w 61"/>
                <a:gd name="T33" fmla="*/ 45 h 90"/>
                <a:gd name="T34" fmla="*/ 4 w 61"/>
                <a:gd name="T35" fmla="*/ 44 h 90"/>
                <a:gd name="T36" fmla="*/ 26 w 61"/>
                <a:gd name="T37" fmla="*/ 7 h 90"/>
                <a:gd name="T38" fmla="*/ 30 w 61"/>
                <a:gd name="T39" fmla="*/ 0 h 90"/>
                <a:gd name="T40" fmla="*/ 56 w 61"/>
                <a:gd name="T41" fmla="*/ 44 h 90"/>
                <a:gd name="T42" fmla="*/ 56 w 61"/>
                <a:gd name="T43" fmla="*/ 44 h 90"/>
                <a:gd name="T44" fmla="*/ 57 w 61"/>
                <a:gd name="T45" fmla="*/ 45 h 90"/>
                <a:gd name="T46" fmla="*/ 30 w 61"/>
                <a:gd name="T47" fmla="*/ 87 h 90"/>
                <a:gd name="T48" fmla="*/ 41 w 61"/>
                <a:gd name="T49" fmla="*/ 85 h 90"/>
                <a:gd name="T50" fmla="*/ 49 w 61"/>
                <a:gd name="T51" fmla="*/ 79 h 90"/>
                <a:gd name="T52" fmla="*/ 55 w 61"/>
                <a:gd name="T53" fmla="*/ 70 h 90"/>
                <a:gd name="T54" fmla="*/ 57 w 61"/>
                <a:gd name="T55" fmla="*/ 60 h 90"/>
                <a:gd name="T56" fmla="*/ 57 w 61"/>
                <a:gd name="T57" fmla="*/ 56 h 90"/>
                <a:gd name="T58" fmla="*/ 56 w 61"/>
                <a:gd name="T59" fmla="*/ 52 h 90"/>
                <a:gd name="T60" fmla="*/ 55 w 61"/>
                <a:gd name="T61" fmla="*/ 49 h 90"/>
                <a:gd name="T62" fmla="*/ 54 w 61"/>
                <a:gd name="T63" fmla="*/ 46 h 90"/>
                <a:gd name="T64" fmla="*/ 54 w 61"/>
                <a:gd name="T65" fmla="*/ 46 h 90"/>
                <a:gd name="T66" fmla="*/ 30 w 61"/>
                <a:gd name="T67" fmla="*/ 7 h 90"/>
                <a:gd name="T68" fmla="*/ 7 w 61"/>
                <a:gd name="T69" fmla="*/ 46 h 90"/>
                <a:gd name="T70" fmla="*/ 7 w 61"/>
                <a:gd name="T71" fmla="*/ 46 h 90"/>
                <a:gd name="T72" fmla="*/ 5 w 61"/>
                <a:gd name="T73" fmla="*/ 49 h 90"/>
                <a:gd name="T74" fmla="*/ 4 w 61"/>
                <a:gd name="T75" fmla="*/ 52 h 90"/>
                <a:gd name="T76" fmla="*/ 3 w 61"/>
                <a:gd name="T77" fmla="*/ 56 h 90"/>
                <a:gd name="T78" fmla="*/ 3 w 61"/>
                <a:gd name="T79" fmla="*/ 60 h 90"/>
                <a:gd name="T80" fmla="*/ 5 w 61"/>
                <a:gd name="T81" fmla="*/ 70 h 90"/>
                <a:gd name="T82" fmla="*/ 11 w 61"/>
                <a:gd name="T83" fmla="*/ 79 h 90"/>
                <a:gd name="T84" fmla="*/ 20 w 61"/>
                <a:gd name="T85" fmla="*/ 85 h 90"/>
                <a:gd name="T86" fmla="*/ 30 w 61"/>
                <a:gd name="T87" fmla="*/ 8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" h="90">
                  <a:moveTo>
                    <a:pt x="57" y="45"/>
                  </a:moveTo>
                  <a:cubicBezTo>
                    <a:pt x="57" y="46"/>
                    <a:pt x="58" y="47"/>
                    <a:pt x="58" y="48"/>
                  </a:cubicBezTo>
                  <a:cubicBezTo>
                    <a:pt x="59" y="49"/>
                    <a:pt x="59" y="51"/>
                    <a:pt x="60" y="52"/>
                  </a:cubicBezTo>
                  <a:cubicBezTo>
                    <a:pt x="60" y="53"/>
                    <a:pt x="60" y="54"/>
                    <a:pt x="60" y="56"/>
                  </a:cubicBezTo>
                  <a:cubicBezTo>
                    <a:pt x="60" y="57"/>
                    <a:pt x="61" y="58"/>
                    <a:pt x="61" y="60"/>
                  </a:cubicBezTo>
                  <a:cubicBezTo>
                    <a:pt x="61" y="64"/>
                    <a:pt x="60" y="68"/>
                    <a:pt x="58" y="71"/>
                  </a:cubicBezTo>
                  <a:cubicBezTo>
                    <a:pt x="57" y="75"/>
                    <a:pt x="54" y="78"/>
                    <a:pt x="52" y="81"/>
                  </a:cubicBezTo>
                  <a:cubicBezTo>
                    <a:pt x="49" y="84"/>
                    <a:pt x="46" y="86"/>
                    <a:pt x="42" y="87"/>
                  </a:cubicBezTo>
                  <a:cubicBezTo>
                    <a:pt x="38" y="89"/>
                    <a:pt x="34" y="90"/>
                    <a:pt x="30" y="90"/>
                  </a:cubicBezTo>
                  <a:cubicBezTo>
                    <a:pt x="26" y="90"/>
                    <a:pt x="22" y="89"/>
                    <a:pt x="18" y="87"/>
                  </a:cubicBezTo>
                  <a:cubicBezTo>
                    <a:pt x="15" y="86"/>
                    <a:pt x="11" y="84"/>
                    <a:pt x="9" y="81"/>
                  </a:cubicBezTo>
                  <a:cubicBezTo>
                    <a:pt x="6" y="78"/>
                    <a:pt x="4" y="75"/>
                    <a:pt x="2" y="71"/>
                  </a:cubicBezTo>
                  <a:cubicBezTo>
                    <a:pt x="1" y="68"/>
                    <a:pt x="0" y="64"/>
                    <a:pt x="0" y="60"/>
                  </a:cubicBezTo>
                  <a:cubicBezTo>
                    <a:pt x="0" y="58"/>
                    <a:pt x="0" y="57"/>
                    <a:pt x="0" y="55"/>
                  </a:cubicBezTo>
                  <a:cubicBezTo>
                    <a:pt x="0" y="54"/>
                    <a:pt x="0" y="53"/>
                    <a:pt x="1" y="52"/>
                  </a:cubicBezTo>
                  <a:cubicBezTo>
                    <a:pt x="1" y="50"/>
                    <a:pt x="2" y="49"/>
                    <a:pt x="2" y="48"/>
                  </a:cubicBezTo>
                  <a:cubicBezTo>
                    <a:pt x="3" y="47"/>
                    <a:pt x="3" y="46"/>
                    <a:pt x="4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7" y="44"/>
                    <a:pt x="57" y="45"/>
                    <a:pt x="57" y="45"/>
                  </a:cubicBezTo>
                  <a:close/>
                  <a:moveTo>
                    <a:pt x="30" y="87"/>
                  </a:moveTo>
                  <a:cubicBezTo>
                    <a:pt x="34" y="87"/>
                    <a:pt x="37" y="86"/>
                    <a:pt x="41" y="85"/>
                  </a:cubicBezTo>
                  <a:cubicBezTo>
                    <a:pt x="44" y="83"/>
                    <a:pt x="47" y="81"/>
                    <a:pt x="49" y="79"/>
                  </a:cubicBezTo>
                  <a:cubicBezTo>
                    <a:pt x="52" y="76"/>
                    <a:pt x="54" y="73"/>
                    <a:pt x="55" y="70"/>
                  </a:cubicBezTo>
                  <a:cubicBezTo>
                    <a:pt x="57" y="67"/>
                    <a:pt x="57" y="63"/>
                    <a:pt x="57" y="60"/>
                  </a:cubicBezTo>
                  <a:cubicBezTo>
                    <a:pt x="57" y="58"/>
                    <a:pt x="57" y="57"/>
                    <a:pt x="57" y="56"/>
                  </a:cubicBezTo>
                  <a:cubicBezTo>
                    <a:pt x="57" y="55"/>
                    <a:pt x="57" y="54"/>
                    <a:pt x="56" y="52"/>
                  </a:cubicBezTo>
                  <a:cubicBezTo>
                    <a:pt x="56" y="51"/>
                    <a:pt x="56" y="50"/>
                    <a:pt x="55" y="49"/>
                  </a:cubicBezTo>
                  <a:cubicBezTo>
                    <a:pt x="55" y="48"/>
                    <a:pt x="54" y="47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7"/>
                    <a:pt x="6" y="48"/>
                    <a:pt x="5" y="49"/>
                  </a:cubicBezTo>
                  <a:cubicBezTo>
                    <a:pt x="5" y="50"/>
                    <a:pt x="4" y="51"/>
                    <a:pt x="4" y="52"/>
                  </a:cubicBezTo>
                  <a:cubicBezTo>
                    <a:pt x="4" y="54"/>
                    <a:pt x="3" y="55"/>
                    <a:pt x="3" y="56"/>
                  </a:cubicBezTo>
                  <a:cubicBezTo>
                    <a:pt x="3" y="57"/>
                    <a:pt x="3" y="58"/>
                    <a:pt x="3" y="60"/>
                  </a:cubicBezTo>
                  <a:cubicBezTo>
                    <a:pt x="3" y="63"/>
                    <a:pt x="4" y="67"/>
                    <a:pt x="5" y="70"/>
                  </a:cubicBezTo>
                  <a:cubicBezTo>
                    <a:pt x="7" y="73"/>
                    <a:pt x="9" y="76"/>
                    <a:pt x="11" y="79"/>
                  </a:cubicBezTo>
                  <a:cubicBezTo>
                    <a:pt x="13" y="81"/>
                    <a:pt x="16" y="83"/>
                    <a:pt x="20" y="85"/>
                  </a:cubicBezTo>
                  <a:cubicBezTo>
                    <a:pt x="23" y="86"/>
                    <a:pt x="26" y="87"/>
                    <a:pt x="30" y="87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Freeform 77"/>
            <p:cNvSpPr>
              <a:spLocks noEditPoints="1"/>
            </p:cNvSpPr>
            <p:nvPr/>
          </p:nvSpPr>
          <p:spPr bwMode="auto">
            <a:xfrm>
              <a:off x="5180558" y="2982108"/>
              <a:ext cx="277813" cy="290513"/>
            </a:xfrm>
            <a:custGeom>
              <a:avLst/>
              <a:gdLst>
                <a:gd name="T0" fmla="*/ 12 w 74"/>
                <a:gd name="T1" fmla="*/ 62 h 77"/>
                <a:gd name="T2" fmla="*/ 16 w 74"/>
                <a:gd name="T3" fmla="*/ 66 h 77"/>
                <a:gd name="T4" fmla="*/ 16 w 74"/>
                <a:gd name="T5" fmla="*/ 72 h 77"/>
                <a:gd name="T6" fmla="*/ 11 w 74"/>
                <a:gd name="T7" fmla="*/ 76 h 77"/>
                <a:gd name="T8" fmla="*/ 5 w 74"/>
                <a:gd name="T9" fmla="*/ 76 h 77"/>
                <a:gd name="T10" fmla="*/ 1 w 74"/>
                <a:gd name="T11" fmla="*/ 72 h 77"/>
                <a:gd name="T12" fmla="*/ 1 w 74"/>
                <a:gd name="T13" fmla="*/ 66 h 77"/>
                <a:gd name="T14" fmla="*/ 4 w 74"/>
                <a:gd name="T15" fmla="*/ 62 h 77"/>
                <a:gd name="T16" fmla="*/ 7 w 74"/>
                <a:gd name="T17" fmla="*/ 6 h 77"/>
                <a:gd name="T18" fmla="*/ 10 w 74"/>
                <a:gd name="T19" fmla="*/ 61 h 77"/>
                <a:gd name="T20" fmla="*/ 10 w 74"/>
                <a:gd name="T21" fmla="*/ 73 h 77"/>
                <a:gd name="T22" fmla="*/ 13 w 74"/>
                <a:gd name="T23" fmla="*/ 70 h 77"/>
                <a:gd name="T24" fmla="*/ 13 w 74"/>
                <a:gd name="T25" fmla="*/ 67 h 77"/>
                <a:gd name="T26" fmla="*/ 10 w 74"/>
                <a:gd name="T27" fmla="*/ 64 h 77"/>
                <a:gd name="T28" fmla="*/ 6 w 74"/>
                <a:gd name="T29" fmla="*/ 64 h 77"/>
                <a:gd name="T30" fmla="*/ 4 w 74"/>
                <a:gd name="T31" fmla="*/ 67 h 77"/>
                <a:gd name="T32" fmla="*/ 4 w 74"/>
                <a:gd name="T33" fmla="*/ 70 h 77"/>
                <a:gd name="T34" fmla="*/ 6 w 74"/>
                <a:gd name="T35" fmla="*/ 73 h 77"/>
                <a:gd name="T36" fmla="*/ 39 w 74"/>
                <a:gd name="T37" fmla="*/ 30 h 77"/>
                <a:gd name="T38" fmla="*/ 43 w 74"/>
                <a:gd name="T39" fmla="*/ 33 h 77"/>
                <a:gd name="T40" fmla="*/ 45 w 74"/>
                <a:gd name="T41" fmla="*/ 38 h 77"/>
                <a:gd name="T42" fmla="*/ 43 w 74"/>
                <a:gd name="T43" fmla="*/ 43 h 77"/>
                <a:gd name="T44" fmla="*/ 39 w 74"/>
                <a:gd name="T45" fmla="*/ 46 h 77"/>
                <a:gd name="T46" fmla="*/ 35 w 74"/>
                <a:gd name="T47" fmla="*/ 70 h 77"/>
                <a:gd name="T48" fmla="*/ 33 w 74"/>
                <a:gd name="T49" fmla="*/ 45 h 77"/>
                <a:gd name="T50" fmla="*/ 30 w 74"/>
                <a:gd name="T51" fmla="*/ 41 h 77"/>
                <a:gd name="T52" fmla="*/ 30 w 74"/>
                <a:gd name="T53" fmla="*/ 35 h 77"/>
                <a:gd name="T54" fmla="*/ 33 w 74"/>
                <a:gd name="T55" fmla="*/ 31 h 77"/>
                <a:gd name="T56" fmla="*/ 35 w 74"/>
                <a:gd name="T57" fmla="*/ 6 h 77"/>
                <a:gd name="T58" fmla="*/ 39 w 74"/>
                <a:gd name="T59" fmla="*/ 30 h 77"/>
                <a:gd name="T60" fmla="*/ 39 w 74"/>
                <a:gd name="T61" fmla="*/ 43 h 77"/>
                <a:gd name="T62" fmla="*/ 42 w 74"/>
                <a:gd name="T63" fmla="*/ 40 h 77"/>
                <a:gd name="T64" fmla="*/ 42 w 74"/>
                <a:gd name="T65" fmla="*/ 36 h 77"/>
                <a:gd name="T66" fmla="*/ 39 w 74"/>
                <a:gd name="T67" fmla="*/ 34 h 77"/>
                <a:gd name="T68" fmla="*/ 35 w 74"/>
                <a:gd name="T69" fmla="*/ 34 h 77"/>
                <a:gd name="T70" fmla="*/ 33 w 74"/>
                <a:gd name="T71" fmla="*/ 36 h 77"/>
                <a:gd name="T72" fmla="*/ 33 w 74"/>
                <a:gd name="T73" fmla="*/ 40 h 77"/>
                <a:gd name="T74" fmla="*/ 35 w 74"/>
                <a:gd name="T75" fmla="*/ 43 h 77"/>
                <a:gd name="T76" fmla="*/ 74 w 74"/>
                <a:gd name="T77" fmla="*/ 8 h 77"/>
                <a:gd name="T78" fmla="*/ 72 w 74"/>
                <a:gd name="T79" fmla="*/ 13 h 77"/>
                <a:gd name="T80" fmla="*/ 68 w 74"/>
                <a:gd name="T81" fmla="*/ 16 h 77"/>
                <a:gd name="T82" fmla="*/ 64 w 74"/>
                <a:gd name="T83" fmla="*/ 70 h 77"/>
                <a:gd name="T84" fmla="*/ 62 w 74"/>
                <a:gd name="T85" fmla="*/ 15 h 77"/>
                <a:gd name="T86" fmla="*/ 58 w 74"/>
                <a:gd name="T87" fmla="*/ 11 h 77"/>
                <a:gd name="T88" fmla="*/ 59 w 74"/>
                <a:gd name="T89" fmla="*/ 5 h 77"/>
                <a:gd name="T90" fmla="*/ 63 w 74"/>
                <a:gd name="T91" fmla="*/ 0 h 77"/>
                <a:gd name="T92" fmla="*/ 69 w 74"/>
                <a:gd name="T93" fmla="*/ 0 h 77"/>
                <a:gd name="T94" fmla="*/ 73 w 74"/>
                <a:gd name="T95" fmla="*/ 5 h 77"/>
                <a:gd name="T96" fmla="*/ 66 w 74"/>
                <a:gd name="T97" fmla="*/ 13 h 77"/>
                <a:gd name="T98" fmla="*/ 69 w 74"/>
                <a:gd name="T99" fmla="*/ 11 h 77"/>
                <a:gd name="T100" fmla="*/ 71 w 74"/>
                <a:gd name="T101" fmla="*/ 8 h 77"/>
                <a:gd name="T102" fmla="*/ 69 w 74"/>
                <a:gd name="T103" fmla="*/ 4 h 77"/>
                <a:gd name="T104" fmla="*/ 66 w 74"/>
                <a:gd name="T105" fmla="*/ 3 h 77"/>
                <a:gd name="T106" fmla="*/ 62 w 74"/>
                <a:gd name="T107" fmla="*/ 4 h 77"/>
                <a:gd name="T108" fmla="*/ 61 w 74"/>
                <a:gd name="T109" fmla="*/ 8 h 77"/>
                <a:gd name="T110" fmla="*/ 62 w 74"/>
                <a:gd name="T111" fmla="*/ 11 h 77"/>
                <a:gd name="T112" fmla="*/ 66 w 74"/>
                <a:gd name="T113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77">
                  <a:moveTo>
                    <a:pt x="10" y="61"/>
                  </a:moveTo>
                  <a:cubicBezTo>
                    <a:pt x="11" y="61"/>
                    <a:pt x="12" y="61"/>
                    <a:pt x="12" y="62"/>
                  </a:cubicBezTo>
                  <a:cubicBezTo>
                    <a:pt x="13" y="62"/>
                    <a:pt x="14" y="63"/>
                    <a:pt x="14" y="63"/>
                  </a:cubicBezTo>
                  <a:cubicBezTo>
                    <a:pt x="15" y="64"/>
                    <a:pt x="16" y="65"/>
                    <a:pt x="16" y="66"/>
                  </a:cubicBezTo>
                  <a:cubicBezTo>
                    <a:pt x="16" y="67"/>
                    <a:pt x="16" y="67"/>
                    <a:pt x="16" y="68"/>
                  </a:cubicBezTo>
                  <a:cubicBezTo>
                    <a:pt x="16" y="70"/>
                    <a:pt x="16" y="71"/>
                    <a:pt x="16" y="72"/>
                  </a:cubicBezTo>
                  <a:cubicBezTo>
                    <a:pt x="15" y="72"/>
                    <a:pt x="15" y="73"/>
                    <a:pt x="14" y="74"/>
                  </a:cubicBezTo>
                  <a:cubicBezTo>
                    <a:pt x="13" y="75"/>
                    <a:pt x="12" y="75"/>
                    <a:pt x="11" y="76"/>
                  </a:cubicBezTo>
                  <a:cubicBezTo>
                    <a:pt x="10" y="76"/>
                    <a:pt x="9" y="77"/>
                    <a:pt x="8" y="77"/>
                  </a:cubicBezTo>
                  <a:cubicBezTo>
                    <a:pt x="7" y="77"/>
                    <a:pt x="6" y="76"/>
                    <a:pt x="5" y="76"/>
                  </a:cubicBezTo>
                  <a:cubicBezTo>
                    <a:pt x="4" y="75"/>
                    <a:pt x="3" y="75"/>
                    <a:pt x="3" y="74"/>
                  </a:cubicBezTo>
                  <a:cubicBezTo>
                    <a:pt x="2" y="73"/>
                    <a:pt x="1" y="72"/>
                    <a:pt x="1" y="72"/>
                  </a:cubicBezTo>
                  <a:cubicBezTo>
                    <a:pt x="1" y="71"/>
                    <a:pt x="0" y="70"/>
                    <a:pt x="0" y="68"/>
                  </a:cubicBezTo>
                  <a:cubicBezTo>
                    <a:pt x="0" y="67"/>
                    <a:pt x="1" y="67"/>
                    <a:pt x="1" y="66"/>
                  </a:cubicBezTo>
                  <a:cubicBezTo>
                    <a:pt x="1" y="65"/>
                    <a:pt x="2" y="64"/>
                    <a:pt x="2" y="63"/>
                  </a:cubicBezTo>
                  <a:cubicBezTo>
                    <a:pt x="3" y="63"/>
                    <a:pt x="3" y="62"/>
                    <a:pt x="4" y="62"/>
                  </a:cubicBezTo>
                  <a:cubicBezTo>
                    <a:pt x="5" y="61"/>
                    <a:pt x="6" y="61"/>
                    <a:pt x="7" y="6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6"/>
                    <a:pt x="10" y="6"/>
                    <a:pt x="10" y="6"/>
                  </a:cubicBezTo>
                  <a:lnTo>
                    <a:pt x="10" y="61"/>
                  </a:lnTo>
                  <a:close/>
                  <a:moveTo>
                    <a:pt x="8" y="73"/>
                  </a:moveTo>
                  <a:cubicBezTo>
                    <a:pt x="9" y="73"/>
                    <a:pt x="10" y="73"/>
                    <a:pt x="10" y="73"/>
                  </a:cubicBezTo>
                  <a:cubicBezTo>
                    <a:pt x="11" y="73"/>
                    <a:pt x="11" y="72"/>
                    <a:pt x="12" y="72"/>
                  </a:cubicBezTo>
                  <a:cubicBezTo>
                    <a:pt x="12" y="71"/>
                    <a:pt x="13" y="71"/>
                    <a:pt x="13" y="70"/>
                  </a:cubicBezTo>
                  <a:cubicBezTo>
                    <a:pt x="13" y="70"/>
                    <a:pt x="13" y="69"/>
                    <a:pt x="13" y="68"/>
                  </a:cubicBezTo>
                  <a:cubicBezTo>
                    <a:pt x="13" y="68"/>
                    <a:pt x="13" y="67"/>
                    <a:pt x="13" y="67"/>
                  </a:cubicBezTo>
                  <a:cubicBezTo>
                    <a:pt x="13" y="66"/>
                    <a:pt x="12" y="65"/>
                    <a:pt x="12" y="65"/>
                  </a:cubicBezTo>
                  <a:cubicBezTo>
                    <a:pt x="11" y="65"/>
                    <a:pt x="11" y="64"/>
                    <a:pt x="10" y="64"/>
                  </a:cubicBezTo>
                  <a:cubicBezTo>
                    <a:pt x="10" y="64"/>
                    <a:pt x="9" y="64"/>
                    <a:pt x="8" y="64"/>
                  </a:cubicBezTo>
                  <a:cubicBezTo>
                    <a:pt x="8" y="64"/>
                    <a:pt x="7" y="64"/>
                    <a:pt x="6" y="64"/>
                  </a:cubicBezTo>
                  <a:cubicBezTo>
                    <a:pt x="6" y="64"/>
                    <a:pt x="5" y="65"/>
                    <a:pt x="5" y="65"/>
                  </a:cubicBezTo>
                  <a:cubicBezTo>
                    <a:pt x="5" y="65"/>
                    <a:pt x="4" y="66"/>
                    <a:pt x="4" y="67"/>
                  </a:cubicBezTo>
                  <a:cubicBezTo>
                    <a:pt x="4" y="67"/>
                    <a:pt x="4" y="68"/>
                    <a:pt x="4" y="68"/>
                  </a:cubicBezTo>
                  <a:cubicBezTo>
                    <a:pt x="4" y="69"/>
                    <a:pt x="4" y="70"/>
                    <a:pt x="4" y="70"/>
                  </a:cubicBezTo>
                  <a:cubicBezTo>
                    <a:pt x="4" y="71"/>
                    <a:pt x="5" y="71"/>
                    <a:pt x="5" y="72"/>
                  </a:cubicBezTo>
                  <a:cubicBezTo>
                    <a:pt x="5" y="72"/>
                    <a:pt x="6" y="73"/>
                    <a:pt x="6" y="73"/>
                  </a:cubicBezTo>
                  <a:cubicBezTo>
                    <a:pt x="7" y="73"/>
                    <a:pt x="8" y="73"/>
                    <a:pt x="8" y="73"/>
                  </a:cubicBezTo>
                  <a:close/>
                  <a:moveTo>
                    <a:pt x="39" y="30"/>
                  </a:moveTo>
                  <a:cubicBezTo>
                    <a:pt x="40" y="30"/>
                    <a:pt x="41" y="31"/>
                    <a:pt x="41" y="31"/>
                  </a:cubicBezTo>
                  <a:cubicBezTo>
                    <a:pt x="42" y="32"/>
                    <a:pt x="43" y="32"/>
                    <a:pt x="43" y="33"/>
                  </a:cubicBezTo>
                  <a:cubicBezTo>
                    <a:pt x="44" y="34"/>
                    <a:pt x="44" y="34"/>
                    <a:pt x="45" y="35"/>
                  </a:cubicBezTo>
                  <a:cubicBezTo>
                    <a:pt x="45" y="36"/>
                    <a:pt x="45" y="37"/>
                    <a:pt x="45" y="38"/>
                  </a:cubicBezTo>
                  <a:cubicBezTo>
                    <a:pt x="45" y="39"/>
                    <a:pt x="45" y="40"/>
                    <a:pt x="45" y="41"/>
                  </a:cubicBezTo>
                  <a:cubicBezTo>
                    <a:pt x="44" y="42"/>
                    <a:pt x="44" y="43"/>
                    <a:pt x="43" y="43"/>
                  </a:cubicBezTo>
                  <a:cubicBezTo>
                    <a:pt x="43" y="44"/>
                    <a:pt x="42" y="44"/>
                    <a:pt x="41" y="45"/>
                  </a:cubicBezTo>
                  <a:cubicBezTo>
                    <a:pt x="41" y="45"/>
                    <a:pt x="40" y="46"/>
                    <a:pt x="39" y="46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5"/>
                    <a:pt x="33" y="45"/>
                  </a:cubicBezTo>
                  <a:cubicBezTo>
                    <a:pt x="32" y="44"/>
                    <a:pt x="32" y="44"/>
                    <a:pt x="31" y="43"/>
                  </a:cubicBezTo>
                  <a:cubicBezTo>
                    <a:pt x="30" y="43"/>
                    <a:pt x="30" y="42"/>
                    <a:pt x="30" y="41"/>
                  </a:cubicBezTo>
                  <a:cubicBezTo>
                    <a:pt x="29" y="40"/>
                    <a:pt x="29" y="39"/>
                    <a:pt x="29" y="38"/>
                  </a:cubicBezTo>
                  <a:cubicBezTo>
                    <a:pt x="29" y="37"/>
                    <a:pt x="29" y="36"/>
                    <a:pt x="30" y="35"/>
                  </a:cubicBezTo>
                  <a:cubicBezTo>
                    <a:pt x="30" y="34"/>
                    <a:pt x="30" y="34"/>
                    <a:pt x="31" y="33"/>
                  </a:cubicBezTo>
                  <a:cubicBezTo>
                    <a:pt x="32" y="32"/>
                    <a:pt x="32" y="32"/>
                    <a:pt x="33" y="31"/>
                  </a:cubicBezTo>
                  <a:cubicBezTo>
                    <a:pt x="34" y="31"/>
                    <a:pt x="35" y="30"/>
                    <a:pt x="35" y="30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9" y="6"/>
                    <a:pt x="39" y="6"/>
                    <a:pt x="39" y="6"/>
                  </a:cubicBezTo>
                  <a:lnTo>
                    <a:pt x="39" y="30"/>
                  </a:lnTo>
                  <a:close/>
                  <a:moveTo>
                    <a:pt x="37" y="43"/>
                  </a:moveTo>
                  <a:cubicBezTo>
                    <a:pt x="38" y="43"/>
                    <a:pt x="38" y="43"/>
                    <a:pt x="39" y="43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1" y="41"/>
                    <a:pt x="41" y="41"/>
                    <a:pt x="42" y="40"/>
                  </a:cubicBezTo>
                  <a:cubicBezTo>
                    <a:pt x="42" y="39"/>
                    <a:pt x="42" y="39"/>
                    <a:pt x="42" y="38"/>
                  </a:cubicBezTo>
                  <a:cubicBezTo>
                    <a:pt x="42" y="37"/>
                    <a:pt x="42" y="37"/>
                    <a:pt x="42" y="36"/>
                  </a:cubicBezTo>
                  <a:cubicBezTo>
                    <a:pt x="41" y="36"/>
                    <a:pt x="41" y="35"/>
                    <a:pt x="41" y="35"/>
                  </a:cubicBezTo>
                  <a:cubicBezTo>
                    <a:pt x="40" y="34"/>
                    <a:pt x="40" y="34"/>
                    <a:pt x="39" y="34"/>
                  </a:cubicBezTo>
                  <a:cubicBezTo>
                    <a:pt x="38" y="33"/>
                    <a:pt x="38" y="33"/>
                    <a:pt x="37" y="33"/>
                  </a:cubicBezTo>
                  <a:cubicBezTo>
                    <a:pt x="37" y="33"/>
                    <a:pt x="36" y="33"/>
                    <a:pt x="35" y="34"/>
                  </a:cubicBezTo>
                  <a:cubicBezTo>
                    <a:pt x="35" y="34"/>
                    <a:pt x="34" y="34"/>
                    <a:pt x="34" y="35"/>
                  </a:cubicBezTo>
                  <a:cubicBezTo>
                    <a:pt x="33" y="35"/>
                    <a:pt x="33" y="36"/>
                    <a:pt x="33" y="36"/>
                  </a:cubicBezTo>
                  <a:cubicBezTo>
                    <a:pt x="32" y="37"/>
                    <a:pt x="32" y="37"/>
                    <a:pt x="32" y="38"/>
                  </a:cubicBezTo>
                  <a:cubicBezTo>
                    <a:pt x="32" y="39"/>
                    <a:pt x="32" y="39"/>
                    <a:pt x="33" y="40"/>
                  </a:cubicBezTo>
                  <a:cubicBezTo>
                    <a:pt x="33" y="41"/>
                    <a:pt x="33" y="41"/>
                    <a:pt x="34" y="41"/>
                  </a:cubicBezTo>
                  <a:cubicBezTo>
                    <a:pt x="34" y="42"/>
                    <a:pt x="35" y="42"/>
                    <a:pt x="35" y="43"/>
                  </a:cubicBezTo>
                  <a:cubicBezTo>
                    <a:pt x="36" y="43"/>
                    <a:pt x="37" y="43"/>
                    <a:pt x="37" y="43"/>
                  </a:cubicBezTo>
                  <a:close/>
                  <a:moveTo>
                    <a:pt x="74" y="8"/>
                  </a:moveTo>
                  <a:cubicBezTo>
                    <a:pt x="74" y="9"/>
                    <a:pt x="74" y="10"/>
                    <a:pt x="73" y="11"/>
                  </a:cubicBezTo>
                  <a:cubicBezTo>
                    <a:pt x="73" y="11"/>
                    <a:pt x="73" y="12"/>
                    <a:pt x="72" y="13"/>
                  </a:cubicBezTo>
                  <a:cubicBezTo>
                    <a:pt x="72" y="14"/>
                    <a:pt x="71" y="14"/>
                    <a:pt x="70" y="15"/>
                  </a:cubicBezTo>
                  <a:cubicBezTo>
                    <a:pt x="69" y="15"/>
                    <a:pt x="68" y="15"/>
                    <a:pt x="68" y="16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3" y="15"/>
                    <a:pt x="63" y="15"/>
                    <a:pt x="62" y="15"/>
                  </a:cubicBezTo>
                  <a:cubicBezTo>
                    <a:pt x="61" y="14"/>
                    <a:pt x="60" y="14"/>
                    <a:pt x="60" y="13"/>
                  </a:cubicBezTo>
                  <a:cubicBezTo>
                    <a:pt x="59" y="12"/>
                    <a:pt x="59" y="11"/>
                    <a:pt x="58" y="11"/>
                  </a:cubicBezTo>
                  <a:cubicBezTo>
                    <a:pt x="58" y="10"/>
                    <a:pt x="58" y="9"/>
                    <a:pt x="58" y="8"/>
                  </a:cubicBezTo>
                  <a:cubicBezTo>
                    <a:pt x="58" y="7"/>
                    <a:pt x="58" y="6"/>
                    <a:pt x="59" y="5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1" y="1"/>
                    <a:pt x="62" y="1"/>
                    <a:pt x="63" y="0"/>
                  </a:cubicBezTo>
                  <a:cubicBezTo>
                    <a:pt x="64" y="0"/>
                    <a:pt x="65" y="0"/>
                    <a:pt x="66" y="0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70" y="1"/>
                    <a:pt x="71" y="1"/>
                    <a:pt x="72" y="2"/>
                  </a:cubicBezTo>
                  <a:cubicBezTo>
                    <a:pt x="72" y="3"/>
                    <a:pt x="73" y="4"/>
                    <a:pt x="73" y="5"/>
                  </a:cubicBezTo>
                  <a:cubicBezTo>
                    <a:pt x="74" y="6"/>
                    <a:pt x="74" y="7"/>
                    <a:pt x="74" y="8"/>
                  </a:cubicBezTo>
                  <a:close/>
                  <a:moveTo>
                    <a:pt x="66" y="13"/>
                  </a:moveTo>
                  <a:cubicBezTo>
                    <a:pt x="67" y="13"/>
                    <a:pt x="67" y="12"/>
                    <a:pt x="68" y="12"/>
                  </a:cubicBezTo>
                  <a:cubicBezTo>
                    <a:pt x="68" y="12"/>
                    <a:pt x="69" y="11"/>
                    <a:pt x="69" y="11"/>
                  </a:cubicBezTo>
                  <a:cubicBezTo>
                    <a:pt x="70" y="11"/>
                    <a:pt x="70" y="10"/>
                    <a:pt x="70" y="10"/>
                  </a:cubicBezTo>
                  <a:cubicBezTo>
                    <a:pt x="71" y="9"/>
                    <a:pt x="71" y="8"/>
                    <a:pt x="71" y="8"/>
                  </a:cubicBezTo>
                  <a:cubicBezTo>
                    <a:pt x="71" y="7"/>
                    <a:pt x="71" y="6"/>
                    <a:pt x="70" y="6"/>
                  </a:cubicBezTo>
                  <a:cubicBezTo>
                    <a:pt x="70" y="5"/>
                    <a:pt x="70" y="5"/>
                    <a:pt x="69" y="4"/>
                  </a:cubicBezTo>
                  <a:cubicBezTo>
                    <a:pt x="69" y="4"/>
                    <a:pt x="68" y="3"/>
                    <a:pt x="68" y="3"/>
                  </a:cubicBezTo>
                  <a:cubicBezTo>
                    <a:pt x="67" y="3"/>
                    <a:pt x="67" y="3"/>
                    <a:pt x="66" y="3"/>
                  </a:cubicBezTo>
                  <a:cubicBezTo>
                    <a:pt x="65" y="3"/>
                    <a:pt x="65" y="3"/>
                    <a:pt x="64" y="3"/>
                  </a:cubicBezTo>
                  <a:cubicBezTo>
                    <a:pt x="63" y="3"/>
                    <a:pt x="63" y="4"/>
                    <a:pt x="62" y="4"/>
                  </a:cubicBezTo>
                  <a:cubicBezTo>
                    <a:pt x="62" y="5"/>
                    <a:pt x="62" y="5"/>
                    <a:pt x="62" y="6"/>
                  </a:cubicBezTo>
                  <a:cubicBezTo>
                    <a:pt x="61" y="6"/>
                    <a:pt x="61" y="7"/>
                    <a:pt x="61" y="8"/>
                  </a:cubicBezTo>
                  <a:cubicBezTo>
                    <a:pt x="61" y="8"/>
                    <a:pt x="61" y="9"/>
                    <a:pt x="62" y="10"/>
                  </a:cubicBezTo>
                  <a:cubicBezTo>
                    <a:pt x="62" y="10"/>
                    <a:pt x="62" y="11"/>
                    <a:pt x="62" y="11"/>
                  </a:cubicBezTo>
                  <a:cubicBezTo>
                    <a:pt x="63" y="11"/>
                    <a:pt x="63" y="12"/>
                    <a:pt x="64" y="12"/>
                  </a:cubicBezTo>
                  <a:cubicBezTo>
                    <a:pt x="65" y="12"/>
                    <a:pt x="65" y="13"/>
                    <a:pt x="66" y="1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Freeform 78"/>
            <p:cNvSpPr>
              <a:spLocks noEditPoints="1"/>
            </p:cNvSpPr>
            <p:nvPr/>
          </p:nvSpPr>
          <p:spPr bwMode="auto">
            <a:xfrm>
              <a:off x="5717133" y="2982108"/>
              <a:ext cx="288925" cy="290513"/>
            </a:xfrm>
            <a:custGeom>
              <a:avLst/>
              <a:gdLst>
                <a:gd name="T0" fmla="*/ 182 w 182"/>
                <a:gd name="T1" fmla="*/ 0 h 183"/>
                <a:gd name="T2" fmla="*/ 182 w 182"/>
                <a:gd name="T3" fmla="*/ 183 h 183"/>
                <a:gd name="T4" fmla="*/ 90 w 182"/>
                <a:gd name="T5" fmla="*/ 183 h 183"/>
                <a:gd name="T6" fmla="*/ 90 w 182"/>
                <a:gd name="T7" fmla="*/ 173 h 183"/>
                <a:gd name="T8" fmla="*/ 172 w 182"/>
                <a:gd name="T9" fmla="*/ 173 h 183"/>
                <a:gd name="T10" fmla="*/ 172 w 182"/>
                <a:gd name="T11" fmla="*/ 7 h 183"/>
                <a:gd name="T12" fmla="*/ 7 w 182"/>
                <a:gd name="T13" fmla="*/ 7 h 183"/>
                <a:gd name="T14" fmla="*/ 7 w 182"/>
                <a:gd name="T15" fmla="*/ 90 h 183"/>
                <a:gd name="T16" fmla="*/ 0 w 182"/>
                <a:gd name="T17" fmla="*/ 90 h 183"/>
                <a:gd name="T18" fmla="*/ 0 w 182"/>
                <a:gd name="T19" fmla="*/ 0 h 183"/>
                <a:gd name="T20" fmla="*/ 182 w 182"/>
                <a:gd name="T21" fmla="*/ 0 h 183"/>
                <a:gd name="T22" fmla="*/ 0 w 182"/>
                <a:gd name="T23" fmla="*/ 183 h 183"/>
                <a:gd name="T24" fmla="*/ 0 w 182"/>
                <a:gd name="T25" fmla="*/ 104 h 183"/>
                <a:gd name="T26" fmla="*/ 76 w 182"/>
                <a:gd name="T27" fmla="*/ 104 h 183"/>
                <a:gd name="T28" fmla="*/ 76 w 182"/>
                <a:gd name="T29" fmla="*/ 183 h 183"/>
                <a:gd name="T30" fmla="*/ 0 w 182"/>
                <a:gd name="T31" fmla="*/ 183 h 183"/>
                <a:gd name="T32" fmla="*/ 7 w 182"/>
                <a:gd name="T33" fmla="*/ 114 h 183"/>
                <a:gd name="T34" fmla="*/ 7 w 182"/>
                <a:gd name="T35" fmla="*/ 173 h 183"/>
                <a:gd name="T36" fmla="*/ 68 w 182"/>
                <a:gd name="T37" fmla="*/ 173 h 183"/>
                <a:gd name="T38" fmla="*/ 68 w 182"/>
                <a:gd name="T39" fmla="*/ 114 h 183"/>
                <a:gd name="T40" fmla="*/ 7 w 182"/>
                <a:gd name="T41" fmla="*/ 114 h 183"/>
                <a:gd name="T42" fmla="*/ 142 w 182"/>
                <a:gd name="T43" fmla="*/ 43 h 183"/>
                <a:gd name="T44" fmla="*/ 87 w 182"/>
                <a:gd name="T45" fmla="*/ 100 h 183"/>
                <a:gd name="T46" fmla="*/ 83 w 182"/>
                <a:gd name="T47" fmla="*/ 93 h 183"/>
                <a:gd name="T48" fmla="*/ 137 w 182"/>
                <a:gd name="T49" fmla="*/ 38 h 183"/>
                <a:gd name="T50" fmla="*/ 90 w 182"/>
                <a:gd name="T51" fmla="*/ 38 h 183"/>
                <a:gd name="T52" fmla="*/ 90 w 182"/>
                <a:gd name="T53" fmla="*/ 31 h 183"/>
                <a:gd name="T54" fmla="*/ 151 w 182"/>
                <a:gd name="T55" fmla="*/ 31 h 183"/>
                <a:gd name="T56" fmla="*/ 151 w 182"/>
                <a:gd name="T57" fmla="*/ 90 h 183"/>
                <a:gd name="T58" fmla="*/ 142 w 182"/>
                <a:gd name="T59" fmla="*/ 90 h 183"/>
                <a:gd name="T60" fmla="*/ 142 w 182"/>
                <a:gd name="T61" fmla="*/ 4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2" h="183">
                  <a:moveTo>
                    <a:pt x="182" y="0"/>
                  </a:moveTo>
                  <a:lnTo>
                    <a:pt x="182" y="183"/>
                  </a:lnTo>
                  <a:lnTo>
                    <a:pt x="90" y="183"/>
                  </a:lnTo>
                  <a:lnTo>
                    <a:pt x="90" y="173"/>
                  </a:lnTo>
                  <a:lnTo>
                    <a:pt x="172" y="173"/>
                  </a:lnTo>
                  <a:lnTo>
                    <a:pt x="172" y="7"/>
                  </a:lnTo>
                  <a:lnTo>
                    <a:pt x="7" y="7"/>
                  </a:lnTo>
                  <a:lnTo>
                    <a:pt x="7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82" y="0"/>
                  </a:lnTo>
                  <a:close/>
                  <a:moveTo>
                    <a:pt x="0" y="183"/>
                  </a:moveTo>
                  <a:lnTo>
                    <a:pt x="0" y="104"/>
                  </a:lnTo>
                  <a:lnTo>
                    <a:pt x="76" y="104"/>
                  </a:lnTo>
                  <a:lnTo>
                    <a:pt x="76" y="183"/>
                  </a:lnTo>
                  <a:lnTo>
                    <a:pt x="0" y="183"/>
                  </a:lnTo>
                  <a:close/>
                  <a:moveTo>
                    <a:pt x="7" y="114"/>
                  </a:moveTo>
                  <a:lnTo>
                    <a:pt x="7" y="173"/>
                  </a:lnTo>
                  <a:lnTo>
                    <a:pt x="68" y="173"/>
                  </a:lnTo>
                  <a:lnTo>
                    <a:pt x="68" y="114"/>
                  </a:lnTo>
                  <a:lnTo>
                    <a:pt x="7" y="114"/>
                  </a:lnTo>
                  <a:close/>
                  <a:moveTo>
                    <a:pt x="142" y="43"/>
                  </a:moveTo>
                  <a:lnTo>
                    <a:pt x="87" y="100"/>
                  </a:lnTo>
                  <a:lnTo>
                    <a:pt x="83" y="93"/>
                  </a:lnTo>
                  <a:lnTo>
                    <a:pt x="137" y="38"/>
                  </a:lnTo>
                  <a:lnTo>
                    <a:pt x="90" y="38"/>
                  </a:lnTo>
                  <a:lnTo>
                    <a:pt x="90" y="31"/>
                  </a:lnTo>
                  <a:lnTo>
                    <a:pt x="151" y="31"/>
                  </a:lnTo>
                  <a:lnTo>
                    <a:pt x="151" y="90"/>
                  </a:lnTo>
                  <a:lnTo>
                    <a:pt x="142" y="90"/>
                  </a:lnTo>
                  <a:lnTo>
                    <a:pt x="142" y="4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77" name="Freeform 79"/>
            <p:cNvSpPr>
              <a:spLocks noEditPoints="1"/>
            </p:cNvSpPr>
            <p:nvPr/>
          </p:nvSpPr>
          <p:spPr bwMode="auto">
            <a:xfrm>
              <a:off x="6256883" y="2982108"/>
              <a:ext cx="288925" cy="290513"/>
            </a:xfrm>
            <a:custGeom>
              <a:avLst/>
              <a:gdLst>
                <a:gd name="T0" fmla="*/ 12 w 182"/>
                <a:gd name="T1" fmla="*/ 7 h 183"/>
                <a:gd name="T2" fmla="*/ 67 w 182"/>
                <a:gd name="T3" fmla="*/ 62 h 183"/>
                <a:gd name="T4" fmla="*/ 62 w 182"/>
                <a:gd name="T5" fmla="*/ 67 h 183"/>
                <a:gd name="T6" fmla="*/ 7 w 182"/>
                <a:gd name="T7" fmla="*/ 12 h 183"/>
                <a:gd name="T8" fmla="*/ 7 w 182"/>
                <a:gd name="T9" fmla="*/ 57 h 183"/>
                <a:gd name="T10" fmla="*/ 0 w 182"/>
                <a:gd name="T11" fmla="*/ 57 h 183"/>
                <a:gd name="T12" fmla="*/ 0 w 182"/>
                <a:gd name="T13" fmla="*/ 0 h 183"/>
                <a:gd name="T14" fmla="*/ 57 w 182"/>
                <a:gd name="T15" fmla="*/ 0 h 183"/>
                <a:gd name="T16" fmla="*/ 57 w 182"/>
                <a:gd name="T17" fmla="*/ 7 h 183"/>
                <a:gd name="T18" fmla="*/ 12 w 182"/>
                <a:gd name="T19" fmla="*/ 7 h 183"/>
                <a:gd name="T20" fmla="*/ 67 w 182"/>
                <a:gd name="T21" fmla="*/ 119 h 183"/>
                <a:gd name="T22" fmla="*/ 12 w 182"/>
                <a:gd name="T23" fmla="*/ 173 h 183"/>
                <a:gd name="T24" fmla="*/ 57 w 182"/>
                <a:gd name="T25" fmla="*/ 173 h 183"/>
                <a:gd name="T26" fmla="*/ 57 w 182"/>
                <a:gd name="T27" fmla="*/ 183 h 183"/>
                <a:gd name="T28" fmla="*/ 0 w 182"/>
                <a:gd name="T29" fmla="*/ 183 h 183"/>
                <a:gd name="T30" fmla="*/ 0 w 182"/>
                <a:gd name="T31" fmla="*/ 126 h 183"/>
                <a:gd name="T32" fmla="*/ 7 w 182"/>
                <a:gd name="T33" fmla="*/ 126 h 183"/>
                <a:gd name="T34" fmla="*/ 7 w 182"/>
                <a:gd name="T35" fmla="*/ 168 h 183"/>
                <a:gd name="T36" fmla="*/ 62 w 182"/>
                <a:gd name="T37" fmla="*/ 114 h 183"/>
                <a:gd name="T38" fmla="*/ 67 w 182"/>
                <a:gd name="T39" fmla="*/ 119 h 183"/>
                <a:gd name="T40" fmla="*/ 182 w 182"/>
                <a:gd name="T41" fmla="*/ 0 h 183"/>
                <a:gd name="T42" fmla="*/ 182 w 182"/>
                <a:gd name="T43" fmla="*/ 57 h 183"/>
                <a:gd name="T44" fmla="*/ 173 w 182"/>
                <a:gd name="T45" fmla="*/ 57 h 183"/>
                <a:gd name="T46" fmla="*/ 173 w 182"/>
                <a:gd name="T47" fmla="*/ 12 h 183"/>
                <a:gd name="T48" fmla="*/ 121 w 182"/>
                <a:gd name="T49" fmla="*/ 67 h 183"/>
                <a:gd name="T50" fmla="*/ 114 w 182"/>
                <a:gd name="T51" fmla="*/ 62 h 183"/>
                <a:gd name="T52" fmla="*/ 168 w 182"/>
                <a:gd name="T53" fmla="*/ 7 h 183"/>
                <a:gd name="T54" fmla="*/ 126 w 182"/>
                <a:gd name="T55" fmla="*/ 7 h 183"/>
                <a:gd name="T56" fmla="*/ 126 w 182"/>
                <a:gd name="T57" fmla="*/ 0 h 183"/>
                <a:gd name="T58" fmla="*/ 182 w 182"/>
                <a:gd name="T59" fmla="*/ 0 h 183"/>
                <a:gd name="T60" fmla="*/ 173 w 182"/>
                <a:gd name="T61" fmla="*/ 126 h 183"/>
                <a:gd name="T62" fmla="*/ 182 w 182"/>
                <a:gd name="T63" fmla="*/ 126 h 183"/>
                <a:gd name="T64" fmla="*/ 182 w 182"/>
                <a:gd name="T65" fmla="*/ 183 h 183"/>
                <a:gd name="T66" fmla="*/ 126 w 182"/>
                <a:gd name="T67" fmla="*/ 183 h 183"/>
                <a:gd name="T68" fmla="*/ 126 w 182"/>
                <a:gd name="T69" fmla="*/ 173 h 183"/>
                <a:gd name="T70" fmla="*/ 168 w 182"/>
                <a:gd name="T71" fmla="*/ 173 h 183"/>
                <a:gd name="T72" fmla="*/ 114 w 182"/>
                <a:gd name="T73" fmla="*/ 119 h 183"/>
                <a:gd name="T74" fmla="*/ 121 w 182"/>
                <a:gd name="T75" fmla="*/ 114 h 183"/>
                <a:gd name="T76" fmla="*/ 173 w 182"/>
                <a:gd name="T77" fmla="*/ 168 h 183"/>
                <a:gd name="T78" fmla="*/ 173 w 182"/>
                <a:gd name="T79" fmla="*/ 12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2" h="183">
                  <a:moveTo>
                    <a:pt x="12" y="7"/>
                  </a:moveTo>
                  <a:lnTo>
                    <a:pt x="67" y="62"/>
                  </a:lnTo>
                  <a:lnTo>
                    <a:pt x="62" y="67"/>
                  </a:lnTo>
                  <a:lnTo>
                    <a:pt x="7" y="12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57" y="0"/>
                  </a:lnTo>
                  <a:lnTo>
                    <a:pt x="57" y="7"/>
                  </a:lnTo>
                  <a:lnTo>
                    <a:pt x="12" y="7"/>
                  </a:lnTo>
                  <a:close/>
                  <a:moveTo>
                    <a:pt x="67" y="119"/>
                  </a:moveTo>
                  <a:lnTo>
                    <a:pt x="12" y="173"/>
                  </a:lnTo>
                  <a:lnTo>
                    <a:pt x="57" y="173"/>
                  </a:lnTo>
                  <a:lnTo>
                    <a:pt x="57" y="183"/>
                  </a:lnTo>
                  <a:lnTo>
                    <a:pt x="0" y="183"/>
                  </a:lnTo>
                  <a:lnTo>
                    <a:pt x="0" y="126"/>
                  </a:lnTo>
                  <a:lnTo>
                    <a:pt x="7" y="126"/>
                  </a:lnTo>
                  <a:lnTo>
                    <a:pt x="7" y="168"/>
                  </a:lnTo>
                  <a:lnTo>
                    <a:pt x="62" y="114"/>
                  </a:lnTo>
                  <a:lnTo>
                    <a:pt x="67" y="119"/>
                  </a:lnTo>
                  <a:close/>
                  <a:moveTo>
                    <a:pt x="182" y="0"/>
                  </a:moveTo>
                  <a:lnTo>
                    <a:pt x="182" y="57"/>
                  </a:lnTo>
                  <a:lnTo>
                    <a:pt x="173" y="57"/>
                  </a:lnTo>
                  <a:lnTo>
                    <a:pt x="173" y="12"/>
                  </a:lnTo>
                  <a:lnTo>
                    <a:pt x="121" y="67"/>
                  </a:lnTo>
                  <a:lnTo>
                    <a:pt x="114" y="62"/>
                  </a:lnTo>
                  <a:lnTo>
                    <a:pt x="168" y="7"/>
                  </a:lnTo>
                  <a:lnTo>
                    <a:pt x="126" y="7"/>
                  </a:lnTo>
                  <a:lnTo>
                    <a:pt x="126" y="0"/>
                  </a:lnTo>
                  <a:lnTo>
                    <a:pt x="182" y="0"/>
                  </a:lnTo>
                  <a:close/>
                  <a:moveTo>
                    <a:pt x="173" y="126"/>
                  </a:moveTo>
                  <a:lnTo>
                    <a:pt x="182" y="126"/>
                  </a:lnTo>
                  <a:lnTo>
                    <a:pt x="182" y="183"/>
                  </a:lnTo>
                  <a:lnTo>
                    <a:pt x="126" y="183"/>
                  </a:lnTo>
                  <a:lnTo>
                    <a:pt x="126" y="173"/>
                  </a:lnTo>
                  <a:lnTo>
                    <a:pt x="168" y="173"/>
                  </a:lnTo>
                  <a:lnTo>
                    <a:pt x="114" y="119"/>
                  </a:lnTo>
                  <a:lnTo>
                    <a:pt x="121" y="114"/>
                  </a:lnTo>
                  <a:lnTo>
                    <a:pt x="173" y="168"/>
                  </a:lnTo>
                  <a:lnTo>
                    <a:pt x="173" y="12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78" name="Freeform 80"/>
            <p:cNvSpPr>
              <a:spLocks noEditPoints="1"/>
            </p:cNvSpPr>
            <p:nvPr/>
          </p:nvSpPr>
          <p:spPr bwMode="auto">
            <a:xfrm>
              <a:off x="6834733" y="2982108"/>
              <a:ext cx="211138" cy="290513"/>
            </a:xfrm>
            <a:custGeom>
              <a:avLst/>
              <a:gdLst>
                <a:gd name="T0" fmla="*/ 133 w 133"/>
                <a:gd name="T1" fmla="*/ 64 h 183"/>
                <a:gd name="T2" fmla="*/ 133 w 133"/>
                <a:gd name="T3" fmla="*/ 183 h 183"/>
                <a:gd name="T4" fmla="*/ 0 w 133"/>
                <a:gd name="T5" fmla="*/ 183 h 183"/>
                <a:gd name="T6" fmla="*/ 0 w 133"/>
                <a:gd name="T7" fmla="*/ 0 h 183"/>
                <a:gd name="T8" fmla="*/ 69 w 133"/>
                <a:gd name="T9" fmla="*/ 0 h 183"/>
                <a:gd name="T10" fmla="*/ 133 w 133"/>
                <a:gd name="T11" fmla="*/ 64 h 183"/>
                <a:gd name="T12" fmla="*/ 8 w 133"/>
                <a:gd name="T13" fmla="*/ 173 h 183"/>
                <a:gd name="T14" fmla="*/ 126 w 133"/>
                <a:gd name="T15" fmla="*/ 173 h 183"/>
                <a:gd name="T16" fmla="*/ 126 w 133"/>
                <a:gd name="T17" fmla="*/ 69 h 183"/>
                <a:gd name="T18" fmla="*/ 62 w 133"/>
                <a:gd name="T19" fmla="*/ 69 h 183"/>
                <a:gd name="T20" fmla="*/ 62 w 133"/>
                <a:gd name="T21" fmla="*/ 7 h 183"/>
                <a:gd name="T22" fmla="*/ 8 w 133"/>
                <a:gd name="T23" fmla="*/ 7 h 183"/>
                <a:gd name="T24" fmla="*/ 8 w 133"/>
                <a:gd name="T25" fmla="*/ 173 h 183"/>
                <a:gd name="T26" fmla="*/ 69 w 133"/>
                <a:gd name="T27" fmla="*/ 10 h 183"/>
                <a:gd name="T28" fmla="*/ 69 w 133"/>
                <a:gd name="T29" fmla="*/ 59 h 183"/>
                <a:gd name="T30" fmla="*/ 119 w 133"/>
                <a:gd name="T31" fmla="*/ 59 h 183"/>
                <a:gd name="T32" fmla="*/ 69 w 133"/>
                <a:gd name="T33" fmla="*/ 1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83">
                  <a:moveTo>
                    <a:pt x="133" y="64"/>
                  </a:moveTo>
                  <a:lnTo>
                    <a:pt x="133" y="183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69" y="0"/>
                  </a:lnTo>
                  <a:lnTo>
                    <a:pt x="133" y="64"/>
                  </a:lnTo>
                  <a:close/>
                  <a:moveTo>
                    <a:pt x="8" y="173"/>
                  </a:moveTo>
                  <a:lnTo>
                    <a:pt x="126" y="173"/>
                  </a:lnTo>
                  <a:lnTo>
                    <a:pt x="126" y="69"/>
                  </a:lnTo>
                  <a:lnTo>
                    <a:pt x="62" y="69"/>
                  </a:lnTo>
                  <a:lnTo>
                    <a:pt x="62" y="7"/>
                  </a:lnTo>
                  <a:lnTo>
                    <a:pt x="8" y="7"/>
                  </a:lnTo>
                  <a:lnTo>
                    <a:pt x="8" y="173"/>
                  </a:lnTo>
                  <a:close/>
                  <a:moveTo>
                    <a:pt x="69" y="10"/>
                  </a:moveTo>
                  <a:lnTo>
                    <a:pt x="69" y="59"/>
                  </a:lnTo>
                  <a:lnTo>
                    <a:pt x="119" y="59"/>
                  </a:lnTo>
                  <a:lnTo>
                    <a:pt x="69" y="1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Freeform 81"/>
            <p:cNvSpPr>
              <a:spLocks noEditPoints="1"/>
            </p:cNvSpPr>
            <p:nvPr/>
          </p:nvSpPr>
          <p:spPr bwMode="auto">
            <a:xfrm>
              <a:off x="7326858" y="2986871"/>
              <a:ext cx="311150" cy="277813"/>
            </a:xfrm>
            <a:custGeom>
              <a:avLst/>
              <a:gdLst>
                <a:gd name="T0" fmla="*/ 76 w 196"/>
                <a:gd name="T1" fmla="*/ 175 h 175"/>
                <a:gd name="T2" fmla="*/ 76 w 196"/>
                <a:gd name="T3" fmla="*/ 101 h 175"/>
                <a:gd name="T4" fmla="*/ 0 w 196"/>
                <a:gd name="T5" fmla="*/ 0 h 175"/>
                <a:gd name="T6" fmla="*/ 196 w 196"/>
                <a:gd name="T7" fmla="*/ 0 h 175"/>
                <a:gd name="T8" fmla="*/ 121 w 196"/>
                <a:gd name="T9" fmla="*/ 101 h 175"/>
                <a:gd name="T10" fmla="*/ 121 w 196"/>
                <a:gd name="T11" fmla="*/ 175 h 175"/>
                <a:gd name="T12" fmla="*/ 76 w 196"/>
                <a:gd name="T13" fmla="*/ 175 h 175"/>
                <a:gd name="T14" fmla="*/ 114 w 196"/>
                <a:gd name="T15" fmla="*/ 168 h 175"/>
                <a:gd name="T16" fmla="*/ 114 w 196"/>
                <a:gd name="T17" fmla="*/ 99 h 175"/>
                <a:gd name="T18" fmla="*/ 180 w 196"/>
                <a:gd name="T19" fmla="*/ 9 h 175"/>
                <a:gd name="T20" fmla="*/ 14 w 196"/>
                <a:gd name="T21" fmla="*/ 9 h 175"/>
                <a:gd name="T22" fmla="*/ 83 w 196"/>
                <a:gd name="T23" fmla="*/ 99 h 175"/>
                <a:gd name="T24" fmla="*/ 83 w 196"/>
                <a:gd name="T25" fmla="*/ 168 h 175"/>
                <a:gd name="T26" fmla="*/ 114 w 196"/>
                <a:gd name="T27" fmla="*/ 16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6" h="175">
                  <a:moveTo>
                    <a:pt x="76" y="175"/>
                  </a:moveTo>
                  <a:lnTo>
                    <a:pt x="76" y="101"/>
                  </a:lnTo>
                  <a:lnTo>
                    <a:pt x="0" y="0"/>
                  </a:lnTo>
                  <a:lnTo>
                    <a:pt x="196" y="0"/>
                  </a:lnTo>
                  <a:lnTo>
                    <a:pt x="121" y="101"/>
                  </a:lnTo>
                  <a:lnTo>
                    <a:pt x="121" y="175"/>
                  </a:lnTo>
                  <a:lnTo>
                    <a:pt x="76" y="175"/>
                  </a:lnTo>
                  <a:close/>
                  <a:moveTo>
                    <a:pt x="114" y="168"/>
                  </a:moveTo>
                  <a:lnTo>
                    <a:pt x="114" y="99"/>
                  </a:lnTo>
                  <a:lnTo>
                    <a:pt x="180" y="9"/>
                  </a:lnTo>
                  <a:lnTo>
                    <a:pt x="14" y="9"/>
                  </a:lnTo>
                  <a:lnTo>
                    <a:pt x="83" y="99"/>
                  </a:lnTo>
                  <a:lnTo>
                    <a:pt x="83" y="168"/>
                  </a:lnTo>
                  <a:lnTo>
                    <a:pt x="114" y="16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Freeform 82"/>
            <p:cNvSpPr>
              <a:spLocks noEditPoints="1"/>
            </p:cNvSpPr>
            <p:nvPr/>
          </p:nvSpPr>
          <p:spPr bwMode="auto">
            <a:xfrm>
              <a:off x="7912646" y="2993221"/>
              <a:ext cx="217488" cy="263525"/>
            </a:xfrm>
            <a:custGeom>
              <a:avLst/>
              <a:gdLst>
                <a:gd name="T0" fmla="*/ 58 w 58"/>
                <a:gd name="T1" fmla="*/ 39 h 70"/>
                <a:gd name="T2" fmla="*/ 52 w 58"/>
                <a:gd name="T3" fmla="*/ 41 h 70"/>
                <a:gd name="T4" fmla="*/ 37 w 58"/>
                <a:gd name="T5" fmla="*/ 42 h 70"/>
                <a:gd name="T6" fmla="*/ 30 w 58"/>
                <a:gd name="T7" fmla="*/ 41 h 70"/>
                <a:gd name="T8" fmla="*/ 24 w 58"/>
                <a:gd name="T9" fmla="*/ 39 h 70"/>
                <a:gd name="T10" fmla="*/ 17 w 58"/>
                <a:gd name="T11" fmla="*/ 38 h 70"/>
                <a:gd name="T12" fmla="*/ 7 w 58"/>
                <a:gd name="T13" fmla="*/ 39 h 70"/>
                <a:gd name="T14" fmla="*/ 4 w 58"/>
                <a:gd name="T15" fmla="*/ 70 h 70"/>
                <a:gd name="T16" fmla="*/ 0 w 58"/>
                <a:gd name="T17" fmla="*/ 3 h 70"/>
                <a:gd name="T18" fmla="*/ 4 w 58"/>
                <a:gd name="T19" fmla="*/ 1 h 70"/>
                <a:gd name="T20" fmla="*/ 18 w 58"/>
                <a:gd name="T21" fmla="*/ 0 h 70"/>
                <a:gd name="T22" fmla="*/ 24 w 58"/>
                <a:gd name="T23" fmla="*/ 1 h 70"/>
                <a:gd name="T24" fmla="*/ 31 w 58"/>
                <a:gd name="T25" fmla="*/ 2 h 70"/>
                <a:gd name="T26" fmla="*/ 37 w 58"/>
                <a:gd name="T27" fmla="*/ 3 h 70"/>
                <a:gd name="T28" fmla="*/ 56 w 58"/>
                <a:gd name="T29" fmla="*/ 2 h 70"/>
                <a:gd name="T30" fmla="*/ 55 w 58"/>
                <a:gd name="T31" fmla="*/ 37 h 70"/>
                <a:gd name="T32" fmla="*/ 52 w 58"/>
                <a:gd name="T33" fmla="*/ 6 h 70"/>
                <a:gd name="T34" fmla="*/ 45 w 58"/>
                <a:gd name="T35" fmla="*/ 7 h 70"/>
                <a:gd name="T36" fmla="*/ 37 w 58"/>
                <a:gd name="T37" fmla="*/ 7 h 70"/>
                <a:gd name="T38" fmla="*/ 30 w 58"/>
                <a:gd name="T39" fmla="*/ 6 h 70"/>
                <a:gd name="T40" fmla="*/ 24 w 58"/>
                <a:gd name="T41" fmla="*/ 4 h 70"/>
                <a:gd name="T42" fmla="*/ 17 w 58"/>
                <a:gd name="T43" fmla="*/ 3 h 70"/>
                <a:gd name="T44" fmla="*/ 7 w 58"/>
                <a:gd name="T45" fmla="*/ 4 h 70"/>
                <a:gd name="T46" fmla="*/ 4 w 58"/>
                <a:gd name="T47" fmla="*/ 36 h 70"/>
                <a:gd name="T48" fmla="*/ 8 w 58"/>
                <a:gd name="T49" fmla="*/ 35 h 70"/>
                <a:gd name="T50" fmla="*/ 14 w 58"/>
                <a:gd name="T51" fmla="*/ 35 h 70"/>
                <a:gd name="T52" fmla="*/ 21 w 58"/>
                <a:gd name="T53" fmla="*/ 36 h 70"/>
                <a:gd name="T54" fmla="*/ 27 w 58"/>
                <a:gd name="T55" fmla="*/ 37 h 70"/>
                <a:gd name="T56" fmla="*/ 34 w 58"/>
                <a:gd name="T57" fmla="*/ 38 h 70"/>
                <a:gd name="T58" fmla="*/ 41 w 58"/>
                <a:gd name="T59" fmla="*/ 39 h 70"/>
                <a:gd name="T60" fmla="*/ 50 w 58"/>
                <a:gd name="T61" fmla="*/ 38 h 70"/>
                <a:gd name="T62" fmla="*/ 55 w 58"/>
                <a:gd name="T63" fmla="*/ 3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70">
                  <a:moveTo>
                    <a:pt x="58" y="1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5" y="40"/>
                    <a:pt x="52" y="41"/>
                  </a:cubicBezTo>
                  <a:cubicBezTo>
                    <a:pt x="50" y="42"/>
                    <a:pt x="46" y="42"/>
                    <a:pt x="41" y="42"/>
                  </a:cubicBezTo>
                  <a:cubicBezTo>
                    <a:pt x="40" y="42"/>
                    <a:pt x="38" y="42"/>
                    <a:pt x="37" y="42"/>
                  </a:cubicBezTo>
                  <a:cubicBezTo>
                    <a:pt x="36" y="42"/>
                    <a:pt x="35" y="42"/>
                    <a:pt x="34" y="41"/>
                  </a:cubicBezTo>
                  <a:cubicBezTo>
                    <a:pt x="33" y="41"/>
                    <a:pt x="31" y="41"/>
                    <a:pt x="30" y="41"/>
                  </a:cubicBezTo>
                  <a:cubicBezTo>
                    <a:pt x="29" y="41"/>
                    <a:pt x="28" y="40"/>
                    <a:pt x="27" y="40"/>
                  </a:cubicBezTo>
                  <a:cubicBezTo>
                    <a:pt x="26" y="40"/>
                    <a:pt x="25" y="40"/>
                    <a:pt x="24" y="39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39"/>
                    <a:pt x="17" y="38"/>
                  </a:cubicBezTo>
                  <a:cubicBezTo>
                    <a:pt x="16" y="38"/>
                    <a:pt x="15" y="38"/>
                    <a:pt x="14" y="38"/>
                  </a:cubicBezTo>
                  <a:cubicBezTo>
                    <a:pt x="11" y="38"/>
                    <a:pt x="9" y="38"/>
                    <a:pt x="7" y="39"/>
                  </a:cubicBezTo>
                  <a:cubicBezTo>
                    <a:pt x="5" y="39"/>
                    <a:pt x="4" y="40"/>
                    <a:pt x="4" y="4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4" y="1"/>
                  </a:cubicBezTo>
                  <a:cubicBezTo>
                    <a:pt x="6" y="0"/>
                    <a:pt x="9" y="0"/>
                    <a:pt x="14" y="0"/>
                  </a:cubicBezTo>
                  <a:cubicBezTo>
                    <a:pt x="15" y="0"/>
                    <a:pt x="16" y="0"/>
                    <a:pt x="18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1"/>
                    <a:pt x="23" y="1"/>
                    <a:pt x="24" y="1"/>
                  </a:cubicBezTo>
                  <a:cubicBezTo>
                    <a:pt x="25" y="1"/>
                    <a:pt x="26" y="1"/>
                    <a:pt x="27" y="2"/>
                  </a:cubicBezTo>
                  <a:cubicBezTo>
                    <a:pt x="29" y="2"/>
                    <a:pt x="30" y="2"/>
                    <a:pt x="31" y="2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5" y="3"/>
                    <a:pt x="36" y="3"/>
                    <a:pt x="37" y="3"/>
                  </a:cubicBezTo>
                  <a:cubicBezTo>
                    <a:pt x="39" y="4"/>
                    <a:pt x="40" y="4"/>
                    <a:pt x="41" y="4"/>
                  </a:cubicBezTo>
                  <a:cubicBezTo>
                    <a:pt x="45" y="4"/>
                    <a:pt x="50" y="3"/>
                    <a:pt x="56" y="2"/>
                  </a:cubicBezTo>
                  <a:lnTo>
                    <a:pt x="58" y="1"/>
                  </a:lnTo>
                  <a:close/>
                  <a:moveTo>
                    <a:pt x="55" y="37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3" y="6"/>
                    <a:pt x="52" y="6"/>
                  </a:cubicBezTo>
                  <a:cubicBezTo>
                    <a:pt x="52" y="6"/>
                    <a:pt x="50" y="6"/>
                    <a:pt x="49" y="6"/>
                  </a:cubicBezTo>
                  <a:cubicBezTo>
                    <a:pt x="48" y="6"/>
                    <a:pt x="47" y="7"/>
                    <a:pt x="45" y="7"/>
                  </a:cubicBezTo>
                  <a:cubicBezTo>
                    <a:pt x="44" y="7"/>
                    <a:pt x="42" y="7"/>
                    <a:pt x="41" y="7"/>
                  </a:cubicBezTo>
                  <a:cubicBezTo>
                    <a:pt x="40" y="7"/>
                    <a:pt x="38" y="7"/>
                    <a:pt x="37" y="7"/>
                  </a:cubicBezTo>
                  <a:cubicBezTo>
                    <a:pt x="36" y="6"/>
                    <a:pt x="35" y="6"/>
                    <a:pt x="34" y="6"/>
                  </a:cubicBezTo>
                  <a:cubicBezTo>
                    <a:pt x="33" y="6"/>
                    <a:pt x="31" y="6"/>
                    <a:pt x="30" y="6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5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  <a:cubicBezTo>
                    <a:pt x="19" y="3"/>
                    <a:pt x="18" y="3"/>
                    <a:pt x="17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1" y="3"/>
                    <a:pt x="9" y="3"/>
                    <a:pt x="7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5" y="36"/>
                    <a:pt x="5" y="36"/>
                  </a:cubicBezTo>
                  <a:cubicBezTo>
                    <a:pt x="6" y="36"/>
                    <a:pt x="7" y="36"/>
                    <a:pt x="8" y="35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5"/>
                  </a:cubicBezTo>
                  <a:cubicBezTo>
                    <a:pt x="15" y="35"/>
                    <a:pt x="16" y="35"/>
                    <a:pt x="18" y="35"/>
                  </a:cubicBezTo>
                  <a:cubicBezTo>
                    <a:pt x="19" y="35"/>
                    <a:pt x="20" y="36"/>
                    <a:pt x="21" y="36"/>
                  </a:cubicBezTo>
                  <a:cubicBezTo>
                    <a:pt x="22" y="36"/>
                    <a:pt x="23" y="36"/>
                    <a:pt x="24" y="36"/>
                  </a:cubicBezTo>
                  <a:cubicBezTo>
                    <a:pt x="25" y="36"/>
                    <a:pt x="26" y="37"/>
                    <a:pt x="27" y="37"/>
                  </a:cubicBezTo>
                  <a:cubicBezTo>
                    <a:pt x="29" y="37"/>
                    <a:pt x="30" y="37"/>
                    <a:pt x="31" y="38"/>
                  </a:cubicBezTo>
                  <a:cubicBezTo>
                    <a:pt x="32" y="38"/>
                    <a:pt x="33" y="38"/>
                    <a:pt x="34" y="38"/>
                  </a:cubicBezTo>
                  <a:cubicBezTo>
                    <a:pt x="35" y="38"/>
                    <a:pt x="36" y="39"/>
                    <a:pt x="37" y="39"/>
                  </a:cubicBezTo>
                  <a:cubicBezTo>
                    <a:pt x="39" y="39"/>
                    <a:pt x="40" y="39"/>
                    <a:pt x="41" y="39"/>
                  </a:cubicBezTo>
                  <a:cubicBezTo>
                    <a:pt x="43" y="39"/>
                    <a:pt x="44" y="39"/>
                    <a:pt x="46" y="39"/>
                  </a:cubicBezTo>
                  <a:cubicBezTo>
                    <a:pt x="47" y="39"/>
                    <a:pt x="48" y="38"/>
                    <a:pt x="50" y="38"/>
                  </a:cubicBezTo>
                  <a:cubicBezTo>
                    <a:pt x="51" y="38"/>
                    <a:pt x="52" y="38"/>
                    <a:pt x="53" y="38"/>
                  </a:cubicBezTo>
                  <a:cubicBezTo>
                    <a:pt x="53" y="37"/>
                    <a:pt x="54" y="37"/>
                    <a:pt x="55" y="37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Freeform 83"/>
            <p:cNvSpPr>
              <a:spLocks noEditPoints="1"/>
            </p:cNvSpPr>
            <p:nvPr/>
          </p:nvSpPr>
          <p:spPr bwMode="auto">
            <a:xfrm>
              <a:off x="8419058" y="3001158"/>
              <a:ext cx="288925" cy="247650"/>
            </a:xfrm>
            <a:custGeom>
              <a:avLst/>
              <a:gdLst>
                <a:gd name="T0" fmla="*/ 70 w 77"/>
                <a:gd name="T1" fmla="*/ 8 h 66"/>
                <a:gd name="T2" fmla="*/ 73 w 77"/>
                <a:gd name="T3" fmla="*/ 9 h 66"/>
                <a:gd name="T4" fmla="*/ 75 w 77"/>
                <a:gd name="T5" fmla="*/ 10 h 66"/>
                <a:gd name="T6" fmla="*/ 76 w 77"/>
                <a:gd name="T7" fmla="*/ 12 h 66"/>
                <a:gd name="T8" fmla="*/ 77 w 77"/>
                <a:gd name="T9" fmla="*/ 15 h 66"/>
                <a:gd name="T10" fmla="*/ 77 w 77"/>
                <a:gd name="T11" fmla="*/ 60 h 66"/>
                <a:gd name="T12" fmla="*/ 76 w 77"/>
                <a:gd name="T13" fmla="*/ 62 h 66"/>
                <a:gd name="T14" fmla="*/ 75 w 77"/>
                <a:gd name="T15" fmla="*/ 64 h 66"/>
                <a:gd name="T16" fmla="*/ 73 w 77"/>
                <a:gd name="T17" fmla="*/ 65 h 66"/>
                <a:gd name="T18" fmla="*/ 70 w 77"/>
                <a:gd name="T19" fmla="*/ 66 h 66"/>
                <a:gd name="T20" fmla="*/ 6 w 77"/>
                <a:gd name="T21" fmla="*/ 66 h 66"/>
                <a:gd name="T22" fmla="*/ 4 w 77"/>
                <a:gd name="T23" fmla="*/ 65 h 66"/>
                <a:gd name="T24" fmla="*/ 2 w 77"/>
                <a:gd name="T25" fmla="*/ 64 h 66"/>
                <a:gd name="T26" fmla="*/ 0 w 77"/>
                <a:gd name="T27" fmla="*/ 62 h 66"/>
                <a:gd name="T28" fmla="*/ 0 w 77"/>
                <a:gd name="T29" fmla="*/ 60 h 66"/>
                <a:gd name="T30" fmla="*/ 0 w 77"/>
                <a:gd name="T31" fmla="*/ 7 h 66"/>
                <a:gd name="T32" fmla="*/ 0 w 77"/>
                <a:gd name="T33" fmla="*/ 4 h 66"/>
                <a:gd name="T34" fmla="*/ 2 w 77"/>
                <a:gd name="T35" fmla="*/ 2 h 66"/>
                <a:gd name="T36" fmla="*/ 4 w 77"/>
                <a:gd name="T37" fmla="*/ 1 h 66"/>
                <a:gd name="T38" fmla="*/ 6 w 77"/>
                <a:gd name="T39" fmla="*/ 0 h 66"/>
                <a:gd name="T40" fmla="*/ 22 w 77"/>
                <a:gd name="T41" fmla="*/ 0 h 66"/>
                <a:gd name="T42" fmla="*/ 25 w 77"/>
                <a:gd name="T43" fmla="*/ 1 h 66"/>
                <a:gd name="T44" fmla="*/ 27 w 77"/>
                <a:gd name="T45" fmla="*/ 2 h 66"/>
                <a:gd name="T46" fmla="*/ 28 w 77"/>
                <a:gd name="T47" fmla="*/ 4 h 66"/>
                <a:gd name="T48" fmla="*/ 29 w 77"/>
                <a:gd name="T49" fmla="*/ 7 h 66"/>
                <a:gd name="T50" fmla="*/ 29 w 77"/>
                <a:gd name="T51" fmla="*/ 8 h 66"/>
                <a:gd name="T52" fmla="*/ 70 w 77"/>
                <a:gd name="T53" fmla="*/ 8 h 66"/>
                <a:gd name="T54" fmla="*/ 3 w 77"/>
                <a:gd name="T55" fmla="*/ 7 h 66"/>
                <a:gd name="T56" fmla="*/ 3 w 77"/>
                <a:gd name="T57" fmla="*/ 18 h 66"/>
                <a:gd name="T58" fmla="*/ 73 w 77"/>
                <a:gd name="T59" fmla="*/ 18 h 66"/>
                <a:gd name="T60" fmla="*/ 73 w 77"/>
                <a:gd name="T61" fmla="*/ 15 h 66"/>
                <a:gd name="T62" fmla="*/ 72 w 77"/>
                <a:gd name="T63" fmla="*/ 12 h 66"/>
                <a:gd name="T64" fmla="*/ 70 w 77"/>
                <a:gd name="T65" fmla="*/ 12 h 66"/>
                <a:gd name="T66" fmla="*/ 25 w 77"/>
                <a:gd name="T67" fmla="*/ 12 h 66"/>
                <a:gd name="T68" fmla="*/ 25 w 77"/>
                <a:gd name="T69" fmla="*/ 7 h 66"/>
                <a:gd name="T70" fmla="*/ 24 w 77"/>
                <a:gd name="T71" fmla="*/ 4 h 66"/>
                <a:gd name="T72" fmla="*/ 22 w 77"/>
                <a:gd name="T73" fmla="*/ 3 h 66"/>
                <a:gd name="T74" fmla="*/ 6 w 77"/>
                <a:gd name="T75" fmla="*/ 3 h 66"/>
                <a:gd name="T76" fmla="*/ 4 w 77"/>
                <a:gd name="T77" fmla="*/ 4 h 66"/>
                <a:gd name="T78" fmla="*/ 3 w 77"/>
                <a:gd name="T79" fmla="*/ 7 h 66"/>
                <a:gd name="T80" fmla="*/ 70 w 77"/>
                <a:gd name="T81" fmla="*/ 63 h 66"/>
                <a:gd name="T82" fmla="*/ 72 w 77"/>
                <a:gd name="T83" fmla="*/ 62 h 66"/>
                <a:gd name="T84" fmla="*/ 73 w 77"/>
                <a:gd name="T85" fmla="*/ 60 h 66"/>
                <a:gd name="T86" fmla="*/ 73 w 77"/>
                <a:gd name="T87" fmla="*/ 21 h 66"/>
                <a:gd name="T88" fmla="*/ 3 w 77"/>
                <a:gd name="T89" fmla="*/ 21 h 66"/>
                <a:gd name="T90" fmla="*/ 3 w 77"/>
                <a:gd name="T91" fmla="*/ 60 h 66"/>
                <a:gd name="T92" fmla="*/ 4 w 77"/>
                <a:gd name="T93" fmla="*/ 62 h 66"/>
                <a:gd name="T94" fmla="*/ 6 w 77"/>
                <a:gd name="T95" fmla="*/ 63 h 66"/>
                <a:gd name="T96" fmla="*/ 70 w 77"/>
                <a:gd name="T9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66">
                  <a:moveTo>
                    <a:pt x="70" y="8"/>
                  </a:moveTo>
                  <a:cubicBezTo>
                    <a:pt x="71" y="8"/>
                    <a:pt x="72" y="8"/>
                    <a:pt x="73" y="9"/>
                  </a:cubicBezTo>
                  <a:cubicBezTo>
                    <a:pt x="73" y="9"/>
                    <a:pt x="74" y="10"/>
                    <a:pt x="75" y="10"/>
                  </a:cubicBezTo>
                  <a:cubicBezTo>
                    <a:pt x="75" y="11"/>
                    <a:pt x="76" y="11"/>
                    <a:pt x="76" y="12"/>
                  </a:cubicBezTo>
                  <a:cubicBezTo>
                    <a:pt x="76" y="13"/>
                    <a:pt x="77" y="14"/>
                    <a:pt x="77" y="15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6" y="61"/>
                    <a:pt x="76" y="62"/>
                  </a:cubicBezTo>
                  <a:cubicBezTo>
                    <a:pt x="76" y="63"/>
                    <a:pt x="75" y="63"/>
                    <a:pt x="75" y="64"/>
                  </a:cubicBezTo>
                  <a:cubicBezTo>
                    <a:pt x="74" y="65"/>
                    <a:pt x="73" y="65"/>
                    <a:pt x="73" y="65"/>
                  </a:cubicBezTo>
                  <a:cubicBezTo>
                    <a:pt x="72" y="66"/>
                    <a:pt x="71" y="66"/>
                    <a:pt x="70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" y="66"/>
                    <a:pt x="4" y="66"/>
                    <a:pt x="4" y="65"/>
                  </a:cubicBezTo>
                  <a:cubicBezTo>
                    <a:pt x="3" y="65"/>
                    <a:pt x="2" y="65"/>
                    <a:pt x="2" y="64"/>
                  </a:cubicBezTo>
                  <a:cubicBezTo>
                    <a:pt x="1" y="63"/>
                    <a:pt x="1" y="63"/>
                    <a:pt x="0" y="62"/>
                  </a:cubicBezTo>
                  <a:cubicBezTo>
                    <a:pt x="0" y="61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5" y="1"/>
                    <a:pt x="26" y="2"/>
                    <a:pt x="27" y="2"/>
                  </a:cubicBezTo>
                  <a:cubicBezTo>
                    <a:pt x="27" y="3"/>
                    <a:pt x="28" y="3"/>
                    <a:pt x="28" y="4"/>
                  </a:cubicBezTo>
                  <a:cubicBezTo>
                    <a:pt x="28" y="5"/>
                    <a:pt x="29" y="6"/>
                    <a:pt x="29" y="7"/>
                  </a:cubicBezTo>
                  <a:cubicBezTo>
                    <a:pt x="29" y="8"/>
                    <a:pt x="29" y="8"/>
                    <a:pt x="29" y="8"/>
                  </a:cubicBezTo>
                  <a:lnTo>
                    <a:pt x="70" y="8"/>
                  </a:lnTo>
                  <a:close/>
                  <a:moveTo>
                    <a:pt x="3" y="7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3" y="13"/>
                    <a:pt x="72" y="12"/>
                  </a:cubicBezTo>
                  <a:cubicBezTo>
                    <a:pt x="72" y="12"/>
                    <a:pt x="71" y="12"/>
                    <a:pt x="70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4" y="4"/>
                    <a:pt x="23" y="3"/>
                    <a:pt x="2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70" y="63"/>
                  </a:moveTo>
                  <a:cubicBezTo>
                    <a:pt x="71" y="63"/>
                    <a:pt x="72" y="62"/>
                    <a:pt x="72" y="62"/>
                  </a:cubicBezTo>
                  <a:cubicBezTo>
                    <a:pt x="73" y="61"/>
                    <a:pt x="73" y="60"/>
                    <a:pt x="73" y="6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3" y="61"/>
                    <a:pt x="4" y="62"/>
                  </a:cubicBezTo>
                  <a:cubicBezTo>
                    <a:pt x="4" y="62"/>
                    <a:pt x="5" y="63"/>
                    <a:pt x="6" y="63"/>
                  </a:cubicBezTo>
                  <a:lnTo>
                    <a:pt x="70" y="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2" name="Freeform 84"/>
            <p:cNvSpPr>
              <a:spLocks noEditPoints="1"/>
            </p:cNvSpPr>
            <p:nvPr/>
          </p:nvSpPr>
          <p:spPr bwMode="auto">
            <a:xfrm>
              <a:off x="8960396" y="2967821"/>
              <a:ext cx="288925" cy="315913"/>
            </a:xfrm>
            <a:custGeom>
              <a:avLst/>
              <a:gdLst>
                <a:gd name="T0" fmla="*/ 77 w 77"/>
                <a:gd name="T1" fmla="*/ 23 h 84"/>
                <a:gd name="T2" fmla="*/ 0 w 77"/>
                <a:gd name="T3" fmla="*/ 84 h 84"/>
                <a:gd name="T4" fmla="*/ 18 w 77"/>
                <a:gd name="T5" fmla="*/ 23 h 84"/>
                <a:gd name="T6" fmla="*/ 15 w 77"/>
                <a:gd name="T7" fmla="*/ 19 h 84"/>
                <a:gd name="T8" fmla="*/ 14 w 77"/>
                <a:gd name="T9" fmla="*/ 13 h 84"/>
                <a:gd name="T10" fmla="*/ 18 w 77"/>
                <a:gd name="T11" fmla="*/ 4 h 84"/>
                <a:gd name="T12" fmla="*/ 27 w 77"/>
                <a:gd name="T13" fmla="*/ 0 h 84"/>
                <a:gd name="T14" fmla="*/ 33 w 77"/>
                <a:gd name="T15" fmla="*/ 2 h 84"/>
                <a:gd name="T16" fmla="*/ 38 w 77"/>
                <a:gd name="T17" fmla="*/ 7 h 84"/>
                <a:gd name="T18" fmla="*/ 43 w 77"/>
                <a:gd name="T19" fmla="*/ 2 h 84"/>
                <a:gd name="T20" fmla="*/ 49 w 77"/>
                <a:gd name="T21" fmla="*/ 0 h 84"/>
                <a:gd name="T22" fmla="*/ 58 w 77"/>
                <a:gd name="T23" fmla="*/ 4 h 84"/>
                <a:gd name="T24" fmla="*/ 62 w 77"/>
                <a:gd name="T25" fmla="*/ 13 h 84"/>
                <a:gd name="T26" fmla="*/ 61 w 77"/>
                <a:gd name="T27" fmla="*/ 19 h 84"/>
                <a:gd name="T28" fmla="*/ 58 w 77"/>
                <a:gd name="T29" fmla="*/ 23 h 84"/>
                <a:gd name="T30" fmla="*/ 3 w 77"/>
                <a:gd name="T31" fmla="*/ 26 h 84"/>
                <a:gd name="T32" fmla="*/ 36 w 77"/>
                <a:gd name="T33" fmla="*/ 52 h 84"/>
                <a:gd name="T34" fmla="*/ 35 w 77"/>
                <a:gd name="T35" fmla="*/ 26 h 84"/>
                <a:gd name="T36" fmla="*/ 24 w 77"/>
                <a:gd name="T37" fmla="*/ 38 h 84"/>
                <a:gd name="T38" fmla="*/ 3 w 77"/>
                <a:gd name="T39" fmla="*/ 55 h 84"/>
                <a:gd name="T40" fmla="*/ 36 w 77"/>
                <a:gd name="T41" fmla="*/ 81 h 84"/>
                <a:gd name="T42" fmla="*/ 3 w 77"/>
                <a:gd name="T43" fmla="*/ 55 h 84"/>
                <a:gd name="T44" fmla="*/ 18 w 77"/>
                <a:gd name="T45" fmla="*/ 17 h 84"/>
                <a:gd name="T46" fmla="*/ 23 w 77"/>
                <a:gd name="T47" fmla="*/ 22 h 84"/>
                <a:gd name="T48" fmla="*/ 31 w 77"/>
                <a:gd name="T49" fmla="*/ 22 h 84"/>
                <a:gd name="T50" fmla="*/ 36 w 77"/>
                <a:gd name="T51" fmla="*/ 17 h 84"/>
                <a:gd name="T52" fmla="*/ 36 w 77"/>
                <a:gd name="T53" fmla="*/ 10 h 84"/>
                <a:gd name="T54" fmla="*/ 31 w 77"/>
                <a:gd name="T55" fmla="*/ 4 h 84"/>
                <a:gd name="T56" fmla="*/ 23 w 77"/>
                <a:gd name="T57" fmla="*/ 4 h 84"/>
                <a:gd name="T58" fmla="*/ 18 w 77"/>
                <a:gd name="T59" fmla="*/ 10 h 84"/>
                <a:gd name="T60" fmla="*/ 38 w 77"/>
                <a:gd name="T61" fmla="*/ 20 h 84"/>
                <a:gd name="T62" fmla="*/ 40 w 77"/>
                <a:gd name="T63" fmla="*/ 23 h 84"/>
                <a:gd name="T64" fmla="*/ 49 w 77"/>
                <a:gd name="T65" fmla="*/ 4 h 84"/>
                <a:gd name="T66" fmla="*/ 43 w 77"/>
                <a:gd name="T67" fmla="*/ 6 h 84"/>
                <a:gd name="T68" fmla="*/ 40 w 77"/>
                <a:gd name="T69" fmla="*/ 13 h 84"/>
                <a:gd name="T70" fmla="*/ 43 w 77"/>
                <a:gd name="T71" fmla="*/ 20 h 84"/>
                <a:gd name="T72" fmla="*/ 49 w 77"/>
                <a:gd name="T73" fmla="*/ 23 h 84"/>
                <a:gd name="T74" fmla="*/ 56 w 77"/>
                <a:gd name="T75" fmla="*/ 20 h 84"/>
                <a:gd name="T76" fmla="*/ 59 w 77"/>
                <a:gd name="T77" fmla="*/ 13 h 84"/>
                <a:gd name="T78" fmla="*/ 56 w 77"/>
                <a:gd name="T79" fmla="*/ 6 h 84"/>
                <a:gd name="T80" fmla="*/ 49 w 77"/>
                <a:gd name="T81" fmla="*/ 4 h 84"/>
                <a:gd name="T82" fmla="*/ 45 w 77"/>
                <a:gd name="T83" fmla="*/ 26 h 84"/>
                <a:gd name="T84" fmla="*/ 50 w 77"/>
                <a:gd name="T85" fmla="*/ 40 h 84"/>
                <a:gd name="T86" fmla="*/ 40 w 77"/>
                <a:gd name="T87" fmla="*/ 26 h 84"/>
                <a:gd name="T88" fmla="*/ 73 w 77"/>
                <a:gd name="T89" fmla="*/ 52 h 84"/>
                <a:gd name="T90" fmla="*/ 40 w 77"/>
                <a:gd name="T91" fmla="*/ 81 h 84"/>
                <a:gd name="T92" fmla="*/ 73 w 77"/>
                <a:gd name="T93" fmla="*/ 55 h 84"/>
                <a:gd name="T94" fmla="*/ 40 w 77"/>
                <a:gd name="T95" fmla="*/ 8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" h="84">
                  <a:moveTo>
                    <a:pt x="58" y="23"/>
                  </a:moveTo>
                  <a:cubicBezTo>
                    <a:pt x="77" y="23"/>
                    <a:pt x="77" y="23"/>
                    <a:pt x="77" y="23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7" y="22"/>
                    <a:pt x="17" y="21"/>
                  </a:cubicBezTo>
                  <a:cubicBezTo>
                    <a:pt x="16" y="20"/>
                    <a:pt x="16" y="20"/>
                    <a:pt x="15" y="19"/>
                  </a:cubicBezTo>
                  <a:cubicBezTo>
                    <a:pt x="15" y="18"/>
                    <a:pt x="15" y="17"/>
                    <a:pt x="14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4" y="11"/>
                    <a:pt x="14" y="10"/>
                    <a:pt x="15" y="8"/>
                  </a:cubicBezTo>
                  <a:cubicBezTo>
                    <a:pt x="16" y="7"/>
                    <a:pt x="17" y="5"/>
                    <a:pt x="18" y="4"/>
                  </a:cubicBezTo>
                  <a:cubicBezTo>
                    <a:pt x="19" y="3"/>
                    <a:pt x="20" y="2"/>
                    <a:pt x="22" y="1"/>
                  </a:cubicBezTo>
                  <a:cubicBezTo>
                    <a:pt x="23" y="1"/>
                    <a:pt x="25" y="0"/>
                    <a:pt x="27" y="0"/>
                  </a:cubicBezTo>
                  <a:cubicBezTo>
                    <a:pt x="28" y="0"/>
                    <a:pt x="29" y="1"/>
                    <a:pt x="30" y="1"/>
                  </a:cubicBezTo>
                  <a:cubicBezTo>
                    <a:pt x="32" y="1"/>
                    <a:pt x="33" y="2"/>
                    <a:pt x="33" y="2"/>
                  </a:cubicBezTo>
                  <a:cubicBezTo>
                    <a:pt x="34" y="3"/>
                    <a:pt x="35" y="4"/>
                    <a:pt x="36" y="4"/>
                  </a:cubicBezTo>
                  <a:cubicBezTo>
                    <a:pt x="37" y="5"/>
                    <a:pt x="38" y="6"/>
                    <a:pt x="38" y="7"/>
                  </a:cubicBezTo>
                  <a:cubicBezTo>
                    <a:pt x="39" y="6"/>
                    <a:pt x="39" y="5"/>
                    <a:pt x="40" y="4"/>
                  </a:cubicBezTo>
                  <a:cubicBezTo>
                    <a:pt x="41" y="4"/>
                    <a:pt x="42" y="3"/>
                    <a:pt x="43" y="2"/>
                  </a:cubicBezTo>
                  <a:cubicBezTo>
                    <a:pt x="44" y="2"/>
                    <a:pt x="45" y="1"/>
                    <a:pt x="46" y="1"/>
                  </a:cubicBezTo>
                  <a:cubicBezTo>
                    <a:pt x="47" y="1"/>
                    <a:pt x="48" y="0"/>
                    <a:pt x="49" y="0"/>
                  </a:cubicBezTo>
                  <a:cubicBezTo>
                    <a:pt x="51" y="0"/>
                    <a:pt x="53" y="1"/>
                    <a:pt x="54" y="1"/>
                  </a:cubicBezTo>
                  <a:cubicBezTo>
                    <a:pt x="56" y="2"/>
                    <a:pt x="57" y="3"/>
                    <a:pt x="58" y="4"/>
                  </a:cubicBezTo>
                  <a:cubicBezTo>
                    <a:pt x="60" y="5"/>
                    <a:pt x="60" y="7"/>
                    <a:pt x="61" y="8"/>
                  </a:cubicBezTo>
                  <a:cubicBezTo>
                    <a:pt x="62" y="10"/>
                    <a:pt x="62" y="11"/>
                    <a:pt x="62" y="13"/>
                  </a:cubicBezTo>
                  <a:cubicBezTo>
                    <a:pt x="62" y="14"/>
                    <a:pt x="62" y="15"/>
                    <a:pt x="62" y="16"/>
                  </a:cubicBezTo>
                  <a:cubicBezTo>
                    <a:pt x="62" y="17"/>
                    <a:pt x="61" y="18"/>
                    <a:pt x="61" y="19"/>
                  </a:cubicBezTo>
                  <a:cubicBezTo>
                    <a:pt x="61" y="20"/>
                    <a:pt x="60" y="20"/>
                    <a:pt x="60" y="21"/>
                  </a:cubicBezTo>
                  <a:cubicBezTo>
                    <a:pt x="59" y="22"/>
                    <a:pt x="58" y="22"/>
                    <a:pt x="58" y="23"/>
                  </a:cubicBezTo>
                  <a:close/>
                  <a:moveTo>
                    <a:pt x="31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4" y="38"/>
                    <a:pt x="24" y="38"/>
                    <a:pt x="24" y="38"/>
                  </a:cubicBezTo>
                  <a:lnTo>
                    <a:pt x="31" y="26"/>
                  </a:lnTo>
                  <a:close/>
                  <a:moveTo>
                    <a:pt x="3" y="55"/>
                  </a:moveTo>
                  <a:cubicBezTo>
                    <a:pt x="3" y="81"/>
                    <a:pt x="3" y="81"/>
                    <a:pt x="3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55"/>
                    <a:pt x="36" y="55"/>
                    <a:pt x="36" y="55"/>
                  </a:cubicBezTo>
                  <a:lnTo>
                    <a:pt x="3" y="55"/>
                  </a:lnTo>
                  <a:close/>
                  <a:moveTo>
                    <a:pt x="17" y="13"/>
                  </a:moveTo>
                  <a:cubicBezTo>
                    <a:pt x="17" y="15"/>
                    <a:pt x="18" y="16"/>
                    <a:pt x="18" y="17"/>
                  </a:cubicBezTo>
                  <a:cubicBezTo>
                    <a:pt x="19" y="18"/>
                    <a:pt x="19" y="19"/>
                    <a:pt x="20" y="20"/>
                  </a:cubicBezTo>
                  <a:cubicBezTo>
                    <a:pt x="21" y="21"/>
                    <a:pt x="22" y="22"/>
                    <a:pt x="23" y="22"/>
                  </a:cubicBezTo>
                  <a:cubicBezTo>
                    <a:pt x="24" y="23"/>
                    <a:pt x="26" y="23"/>
                    <a:pt x="27" y="23"/>
                  </a:cubicBezTo>
                  <a:cubicBezTo>
                    <a:pt x="28" y="23"/>
                    <a:pt x="30" y="23"/>
                    <a:pt x="31" y="22"/>
                  </a:cubicBezTo>
                  <a:cubicBezTo>
                    <a:pt x="32" y="22"/>
                    <a:pt x="33" y="21"/>
                    <a:pt x="34" y="20"/>
                  </a:cubicBezTo>
                  <a:cubicBezTo>
                    <a:pt x="35" y="19"/>
                    <a:pt x="35" y="18"/>
                    <a:pt x="36" y="17"/>
                  </a:cubicBezTo>
                  <a:cubicBezTo>
                    <a:pt x="36" y="16"/>
                    <a:pt x="36" y="15"/>
                    <a:pt x="36" y="13"/>
                  </a:cubicBezTo>
                  <a:cubicBezTo>
                    <a:pt x="36" y="12"/>
                    <a:pt x="36" y="11"/>
                    <a:pt x="36" y="10"/>
                  </a:cubicBezTo>
                  <a:cubicBezTo>
                    <a:pt x="35" y="8"/>
                    <a:pt x="35" y="7"/>
                    <a:pt x="34" y="6"/>
                  </a:cubicBezTo>
                  <a:cubicBezTo>
                    <a:pt x="33" y="6"/>
                    <a:pt x="32" y="5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6" y="4"/>
                    <a:pt x="24" y="4"/>
                    <a:pt x="23" y="4"/>
                  </a:cubicBezTo>
                  <a:cubicBezTo>
                    <a:pt x="22" y="5"/>
                    <a:pt x="21" y="6"/>
                    <a:pt x="20" y="6"/>
                  </a:cubicBezTo>
                  <a:cubicBezTo>
                    <a:pt x="19" y="7"/>
                    <a:pt x="19" y="8"/>
                    <a:pt x="18" y="10"/>
                  </a:cubicBezTo>
                  <a:cubicBezTo>
                    <a:pt x="18" y="11"/>
                    <a:pt x="17" y="12"/>
                    <a:pt x="17" y="13"/>
                  </a:cubicBezTo>
                  <a:close/>
                  <a:moveTo>
                    <a:pt x="38" y="20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40" y="23"/>
                    <a:pt x="40" y="23"/>
                    <a:pt x="40" y="23"/>
                  </a:cubicBezTo>
                  <a:lnTo>
                    <a:pt x="38" y="20"/>
                  </a:lnTo>
                  <a:close/>
                  <a:moveTo>
                    <a:pt x="49" y="4"/>
                  </a:moveTo>
                  <a:cubicBezTo>
                    <a:pt x="48" y="4"/>
                    <a:pt x="47" y="4"/>
                    <a:pt x="46" y="4"/>
                  </a:cubicBezTo>
                  <a:cubicBezTo>
                    <a:pt x="44" y="5"/>
                    <a:pt x="43" y="6"/>
                    <a:pt x="43" y="6"/>
                  </a:cubicBezTo>
                  <a:cubicBezTo>
                    <a:pt x="42" y="7"/>
                    <a:pt x="41" y="8"/>
                    <a:pt x="41" y="10"/>
                  </a:cubicBezTo>
                  <a:cubicBezTo>
                    <a:pt x="40" y="11"/>
                    <a:pt x="40" y="12"/>
                    <a:pt x="40" y="13"/>
                  </a:cubicBezTo>
                  <a:cubicBezTo>
                    <a:pt x="40" y="15"/>
                    <a:pt x="40" y="16"/>
                    <a:pt x="41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3" y="21"/>
                    <a:pt x="44" y="22"/>
                    <a:pt x="46" y="22"/>
                  </a:cubicBezTo>
                  <a:cubicBezTo>
                    <a:pt x="47" y="23"/>
                    <a:pt x="48" y="23"/>
                    <a:pt x="49" y="23"/>
                  </a:cubicBezTo>
                  <a:cubicBezTo>
                    <a:pt x="51" y="23"/>
                    <a:pt x="52" y="23"/>
                    <a:pt x="53" y="22"/>
                  </a:cubicBezTo>
                  <a:cubicBezTo>
                    <a:pt x="54" y="22"/>
                    <a:pt x="55" y="21"/>
                    <a:pt x="56" y="20"/>
                  </a:cubicBezTo>
                  <a:cubicBezTo>
                    <a:pt x="57" y="19"/>
                    <a:pt x="58" y="18"/>
                    <a:pt x="58" y="17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12"/>
                    <a:pt x="59" y="11"/>
                    <a:pt x="58" y="10"/>
                  </a:cubicBezTo>
                  <a:cubicBezTo>
                    <a:pt x="58" y="8"/>
                    <a:pt x="57" y="7"/>
                    <a:pt x="56" y="6"/>
                  </a:cubicBezTo>
                  <a:cubicBezTo>
                    <a:pt x="55" y="6"/>
                    <a:pt x="54" y="5"/>
                    <a:pt x="53" y="4"/>
                  </a:cubicBezTo>
                  <a:cubicBezTo>
                    <a:pt x="52" y="4"/>
                    <a:pt x="51" y="4"/>
                    <a:pt x="49" y="4"/>
                  </a:cubicBezTo>
                  <a:close/>
                  <a:moveTo>
                    <a:pt x="73" y="26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73" y="52"/>
                    <a:pt x="73" y="52"/>
                    <a:pt x="73" y="52"/>
                  </a:cubicBezTo>
                  <a:lnTo>
                    <a:pt x="73" y="26"/>
                  </a:lnTo>
                  <a:close/>
                  <a:moveTo>
                    <a:pt x="40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40" y="55"/>
                    <a:pt x="40" y="55"/>
                    <a:pt x="40" y="55"/>
                  </a:cubicBezTo>
                  <a:lnTo>
                    <a:pt x="40" y="8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Freeform 85"/>
            <p:cNvSpPr>
              <a:spLocks noEditPoints="1"/>
            </p:cNvSpPr>
            <p:nvPr/>
          </p:nvSpPr>
          <p:spPr bwMode="auto">
            <a:xfrm>
              <a:off x="9463633" y="3050371"/>
              <a:ext cx="360363" cy="150813"/>
            </a:xfrm>
            <a:custGeom>
              <a:avLst/>
              <a:gdLst>
                <a:gd name="T0" fmla="*/ 95 w 96"/>
                <a:gd name="T1" fmla="*/ 18 h 40"/>
                <a:gd name="T2" fmla="*/ 95 w 96"/>
                <a:gd name="T3" fmla="*/ 22 h 40"/>
                <a:gd name="T4" fmla="*/ 93 w 96"/>
                <a:gd name="T5" fmla="*/ 23 h 40"/>
                <a:gd name="T6" fmla="*/ 86 w 96"/>
                <a:gd name="T7" fmla="*/ 35 h 40"/>
                <a:gd name="T8" fmla="*/ 73 w 96"/>
                <a:gd name="T9" fmla="*/ 40 h 40"/>
                <a:gd name="T10" fmla="*/ 59 w 96"/>
                <a:gd name="T11" fmla="*/ 34 h 40"/>
                <a:gd name="T12" fmla="*/ 53 w 96"/>
                <a:gd name="T13" fmla="*/ 20 h 40"/>
                <a:gd name="T14" fmla="*/ 53 w 96"/>
                <a:gd name="T15" fmla="*/ 19 h 40"/>
                <a:gd name="T16" fmla="*/ 43 w 96"/>
                <a:gd name="T17" fmla="*/ 19 h 40"/>
                <a:gd name="T18" fmla="*/ 43 w 96"/>
                <a:gd name="T19" fmla="*/ 20 h 40"/>
                <a:gd name="T20" fmla="*/ 37 w 96"/>
                <a:gd name="T21" fmla="*/ 34 h 40"/>
                <a:gd name="T22" fmla="*/ 23 w 96"/>
                <a:gd name="T23" fmla="*/ 40 h 40"/>
                <a:gd name="T24" fmla="*/ 10 w 96"/>
                <a:gd name="T25" fmla="*/ 35 h 40"/>
                <a:gd name="T26" fmla="*/ 4 w 96"/>
                <a:gd name="T27" fmla="*/ 23 h 40"/>
                <a:gd name="T28" fmla="*/ 1 w 96"/>
                <a:gd name="T29" fmla="*/ 22 h 40"/>
                <a:gd name="T30" fmla="*/ 1 w 96"/>
                <a:gd name="T31" fmla="*/ 18 h 40"/>
                <a:gd name="T32" fmla="*/ 4 w 96"/>
                <a:gd name="T33" fmla="*/ 18 h 40"/>
                <a:gd name="T34" fmla="*/ 10 w 96"/>
                <a:gd name="T35" fmla="*/ 5 h 40"/>
                <a:gd name="T36" fmla="*/ 23 w 96"/>
                <a:gd name="T37" fmla="*/ 0 h 40"/>
                <a:gd name="T38" fmla="*/ 36 w 96"/>
                <a:gd name="T39" fmla="*/ 5 h 40"/>
                <a:gd name="T40" fmla="*/ 43 w 96"/>
                <a:gd name="T41" fmla="*/ 16 h 40"/>
                <a:gd name="T42" fmla="*/ 48 w 96"/>
                <a:gd name="T43" fmla="*/ 13 h 40"/>
                <a:gd name="T44" fmla="*/ 53 w 96"/>
                <a:gd name="T45" fmla="*/ 16 h 40"/>
                <a:gd name="T46" fmla="*/ 60 w 96"/>
                <a:gd name="T47" fmla="*/ 5 h 40"/>
                <a:gd name="T48" fmla="*/ 73 w 96"/>
                <a:gd name="T49" fmla="*/ 0 h 40"/>
                <a:gd name="T50" fmla="*/ 86 w 96"/>
                <a:gd name="T51" fmla="*/ 5 h 40"/>
                <a:gd name="T52" fmla="*/ 93 w 96"/>
                <a:gd name="T53" fmla="*/ 18 h 40"/>
                <a:gd name="T54" fmla="*/ 23 w 96"/>
                <a:gd name="T55" fmla="*/ 37 h 40"/>
                <a:gd name="T56" fmla="*/ 35 w 96"/>
                <a:gd name="T57" fmla="*/ 32 h 40"/>
                <a:gd name="T58" fmla="*/ 40 w 96"/>
                <a:gd name="T59" fmla="*/ 20 h 40"/>
                <a:gd name="T60" fmla="*/ 35 w 96"/>
                <a:gd name="T61" fmla="*/ 8 h 40"/>
                <a:gd name="T62" fmla="*/ 23 w 96"/>
                <a:gd name="T63" fmla="*/ 3 h 40"/>
                <a:gd name="T64" fmla="*/ 11 w 96"/>
                <a:gd name="T65" fmla="*/ 8 h 40"/>
                <a:gd name="T66" fmla="*/ 7 w 96"/>
                <a:gd name="T67" fmla="*/ 20 h 40"/>
                <a:gd name="T68" fmla="*/ 11 w 96"/>
                <a:gd name="T69" fmla="*/ 32 h 40"/>
                <a:gd name="T70" fmla="*/ 23 w 96"/>
                <a:gd name="T71" fmla="*/ 37 h 40"/>
                <a:gd name="T72" fmla="*/ 79 w 96"/>
                <a:gd name="T73" fmla="*/ 36 h 40"/>
                <a:gd name="T74" fmla="*/ 88 w 96"/>
                <a:gd name="T75" fmla="*/ 27 h 40"/>
                <a:gd name="T76" fmla="*/ 88 w 96"/>
                <a:gd name="T77" fmla="*/ 14 h 40"/>
                <a:gd name="T78" fmla="*/ 79 w 96"/>
                <a:gd name="T79" fmla="*/ 5 h 40"/>
                <a:gd name="T80" fmla="*/ 66 w 96"/>
                <a:gd name="T81" fmla="*/ 5 h 40"/>
                <a:gd name="T82" fmla="*/ 58 w 96"/>
                <a:gd name="T83" fmla="*/ 14 h 40"/>
                <a:gd name="T84" fmla="*/ 58 w 96"/>
                <a:gd name="T85" fmla="*/ 27 h 40"/>
                <a:gd name="T86" fmla="*/ 66 w 96"/>
                <a:gd name="T8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40">
                  <a:moveTo>
                    <a:pt x="94" y="18"/>
                  </a:moveTo>
                  <a:cubicBezTo>
                    <a:pt x="94" y="18"/>
                    <a:pt x="95" y="18"/>
                    <a:pt x="95" y="18"/>
                  </a:cubicBezTo>
                  <a:cubicBezTo>
                    <a:pt x="96" y="19"/>
                    <a:pt x="96" y="19"/>
                    <a:pt x="96" y="20"/>
                  </a:cubicBezTo>
                  <a:cubicBezTo>
                    <a:pt x="96" y="21"/>
                    <a:pt x="96" y="21"/>
                    <a:pt x="95" y="22"/>
                  </a:cubicBezTo>
                  <a:cubicBezTo>
                    <a:pt x="95" y="22"/>
                    <a:pt x="94" y="23"/>
                    <a:pt x="94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5"/>
                    <a:pt x="92" y="27"/>
                    <a:pt x="91" y="29"/>
                  </a:cubicBezTo>
                  <a:cubicBezTo>
                    <a:pt x="89" y="32"/>
                    <a:pt x="88" y="33"/>
                    <a:pt x="86" y="35"/>
                  </a:cubicBezTo>
                  <a:cubicBezTo>
                    <a:pt x="84" y="37"/>
                    <a:pt x="82" y="38"/>
                    <a:pt x="80" y="39"/>
                  </a:cubicBezTo>
                  <a:cubicBezTo>
                    <a:pt x="78" y="40"/>
                    <a:pt x="76" y="40"/>
                    <a:pt x="73" y="40"/>
                  </a:cubicBezTo>
                  <a:cubicBezTo>
                    <a:pt x="70" y="40"/>
                    <a:pt x="68" y="40"/>
                    <a:pt x="65" y="39"/>
                  </a:cubicBezTo>
                  <a:cubicBezTo>
                    <a:pt x="63" y="37"/>
                    <a:pt x="61" y="36"/>
                    <a:pt x="59" y="34"/>
                  </a:cubicBezTo>
                  <a:cubicBezTo>
                    <a:pt x="57" y="32"/>
                    <a:pt x="56" y="30"/>
                    <a:pt x="55" y="28"/>
                  </a:cubicBezTo>
                  <a:cubicBezTo>
                    <a:pt x="54" y="25"/>
                    <a:pt x="53" y="23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3"/>
                    <a:pt x="43" y="25"/>
                    <a:pt x="42" y="28"/>
                  </a:cubicBezTo>
                  <a:cubicBezTo>
                    <a:pt x="41" y="30"/>
                    <a:pt x="39" y="32"/>
                    <a:pt x="37" y="34"/>
                  </a:cubicBezTo>
                  <a:cubicBezTo>
                    <a:pt x="36" y="36"/>
                    <a:pt x="34" y="37"/>
                    <a:pt x="31" y="39"/>
                  </a:cubicBezTo>
                  <a:cubicBezTo>
                    <a:pt x="29" y="40"/>
                    <a:pt x="26" y="40"/>
                    <a:pt x="23" y="40"/>
                  </a:cubicBezTo>
                  <a:cubicBezTo>
                    <a:pt x="21" y="40"/>
                    <a:pt x="18" y="40"/>
                    <a:pt x="16" y="39"/>
                  </a:cubicBezTo>
                  <a:cubicBezTo>
                    <a:pt x="14" y="38"/>
                    <a:pt x="12" y="37"/>
                    <a:pt x="10" y="35"/>
                  </a:cubicBezTo>
                  <a:cubicBezTo>
                    <a:pt x="8" y="33"/>
                    <a:pt x="7" y="32"/>
                    <a:pt x="6" y="29"/>
                  </a:cubicBezTo>
                  <a:cubicBezTo>
                    <a:pt x="4" y="27"/>
                    <a:pt x="4" y="25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1" y="22"/>
                    <a:pt x="1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19"/>
                    <a:pt x="0" y="19"/>
                    <a:pt x="1" y="18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5"/>
                    <a:pt x="4" y="13"/>
                    <a:pt x="6" y="11"/>
                  </a:cubicBezTo>
                  <a:cubicBezTo>
                    <a:pt x="7" y="9"/>
                    <a:pt x="8" y="7"/>
                    <a:pt x="10" y="5"/>
                  </a:cubicBezTo>
                  <a:cubicBezTo>
                    <a:pt x="12" y="4"/>
                    <a:pt x="14" y="2"/>
                    <a:pt x="16" y="1"/>
                  </a:cubicBezTo>
                  <a:cubicBezTo>
                    <a:pt x="18" y="0"/>
                    <a:pt x="21" y="0"/>
                    <a:pt x="23" y="0"/>
                  </a:cubicBezTo>
                  <a:cubicBezTo>
                    <a:pt x="26" y="0"/>
                    <a:pt x="28" y="0"/>
                    <a:pt x="30" y="1"/>
                  </a:cubicBezTo>
                  <a:cubicBezTo>
                    <a:pt x="32" y="2"/>
                    <a:pt x="34" y="3"/>
                    <a:pt x="36" y="5"/>
                  </a:cubicBezTo>
                  <a:cubicBezTo>
                    <a:pt x="38" y="6"/>
                    <a:pt x="39" y="8"/>
                    <a:pt x="40" y="9"/>
                  </a:cubicBezTo>
                  <a:cubicBezTo>
                    <a:pt x="42" y="11"/>
                    <a:pt x="42" y="13"/>
                    <a:pt x="43" y="16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9" y="13"/>
                    <a:pt x="49" y="13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3"/>
                    <a:pt x="55" y="11"/>
                    <a:pt x="56" y="9"/>
                  </a:cubicBezTo>
                  <a:cubicBezTo>
                    <a:pt x="57" y="8"/>
                    <a:pt x="59" y="6"/>
                    <a:pt x="60" y="5"/>
                  </a:cubicBezTo>
                  <a:cubicBezTo>
                    <a:pt x="62" y="3"/>
                    <a:pt x="64" y="2"/>
                    <a:pt x="66" y="1"/>
                  </a:cubicBezTo>
                  <a:cubicBezTo>
                    <a:pt x="68" y="0"/>
                    <a:pt x="71" y="0"/>
                    <a:pt x="73" y="0"/>
                  </a:cubicBezTo>
                  <a:cubicBezTo>
                    <a:pt x="76" y="0"/>
                    <a:pt x="78" y="0"/>
                    <a:pt x="80" y="1"/>
                  </a:cubicBezTo>
                  <a:cubicBezTo>
                    <a:pt x="82" y="2"/>
                    <a:pt x="84" y="4"/>
                    <a:pt x="86" y="5"/>
                  </a:cubicBezTo>
                  <a:cubicBezTo>
                    <a:pt x="88" y="7"/>
                    <a:pt x="89" y="9"/>
                    <a:pt x="91" y="11"/>
                  </a:cubicBezTo>
                  <a:cubicBezTo>
                    <a:pt x="92" y="13"/>
                    <a:pt x="93" y="15"/>
                    <a:pt x="93" y="18"/>
                  </a:cubicBezTo>
                  <a:lnTo>
                    <a:pt x="94" y="18"/>
                  </a:lnTo>
                  <a:close/>
                  <a:moveTo>
                    <a:pt x="23" y="37"/>
                  </a:moveTo>
                  <a:cubicBezTo>
                    <a:pt x="26" y="37"/>
                    <a:pt x="28" y="36"/>
                    <a:pt x="30" y="36"/>
                  </a:cubicBezTo>
                  <a:cubicBezTo>
                    <a:pt x="32" y="35"/>
                    <a:pt x="34" y="33"/>
                    <a:pt x="35" y="32"/>
                  </a:cubicBezTo>
                  <a:cubicBezTo>
                    <a:pt x="37" y="30"/>
                    <a:pt x="38" y="29"/>
                    <a:pt x="39" y="27"/>
                  </a:cubicBezTo>
                  <a:cubicBezTo>
                    <a:pt x="40" y="25"/>
                    <a:pt x="40" y="22"/>
                    <a:pt x="40" y="20"/>
                  </a:cubicBezTo>
                  <a:cubicBezTo>
                    <a:pt x="40" y="18"/>
                    <a:pt x="40" y="16"/>
                    <a:pt x="39" y="14"/>
                  </a:cubicBezTo>
                  <a:cubicBezTo>
                    <a:pt x="38" y="12"/>
                    <a:pt x="37" y="10"/>
                    <a:pt x="35" y="8"/>
                  </a:cubicBezTo>
                  <a:cubicBezTo>
                    <a:pt x="34" y="7"/>
                    <a:pt x="32" y="6"/>
                    <a:pt x="30" y="5"/>
                  </a:cubicBezTo>
                  <a:cubicBezTo>
                    <a:pt x="28" y="4"/>
                    <a:pt x="26" y="3"/>
                    <a:pt x="23" y="3"/>
                  </a:cubicBezTo>
                  <a:cubicBezTo>
                    <a:pt x="21" y="3"/>
                    <a:pt x="19" y="4"/>
                    <a:pt x="17" y="5"/>
                  </a:cubicBezTo>
                  <a:cubicBezTo>
                    <a:pt x="15" y="6"/>
                    <a:pt x="13" y="7"/>
                    <a:pt x="11" y="8"/>
                  </a:cubicBezTo>
                  <a:cubicBezTo>
                    <a:pt x="10" y="10"/>
                    <a:pt x="9" y="12"/>
                    <a:pt x="8" y="14"/>
                  </a:cubicBezTo>
                  <a:cubicBezTo>
                    <a:pt x="7" y="16"/>
                    <a:pt x="7" y="18"/>
                    <a:pt x="7" y="20"/>
                  </a:cubicBezTo>
                  <a:cubicBezTo>
                    <a:pt x="7" y="22"/>
                    <a:pt x="7" y="25"/>
                    <a:pt x="8" y="27"/>
                  </a:cubicBezTo>
                  <a:cubicBezTo>
                    <a:pt x="9" y="29"/>
                    <a:pt x="10" y="30"/>
                    <a:pt x="11" y="32"/>
                  </a:cubicBezTo>
                  <a:cubicBezTo>
                    <a:pt x="13" y="33"/>
                    <a:pt x="15" y="35"/>
                    <a:pt x="17" y="36"/>
                  </a:cubicBezTo>
                  <a:cubicBezTo>
                    <a:pt x="19" y="36"/>
                    <a:pt x="21" y="37"/>
                    <a:pt x="23" y="37"/>
                  </a:cubicBezTo>
                  <a:close/>
                  <a:moveTo>
                    <a:pt x="73" y="37"/>
                  </a:moveTo>
                  <a:cubicBezTo>
                    <a:pt x="75" y="37"/>
                    <a:pt x="77" y="36"/>
                    <a:pt x="79" y="36"/>
                  </a:cubicBezTo>
                  <a:cubicBezTo>
                    <a:pt x="81" y="35"/>
                    <a:pt x="83" y="33"/>
                    <a:pt x="85" y="32"/>
                  </a:cubicBezTo>
                  <a:cubicBezTo>
                    <a:pt x="86" y="30"/>
                    <a:pt x="88" y="29"/>
                    <a:pt x="88" y="27"/>
                  </a:cubicBezTo>
                  <a:cubicBezTo>
                    <a:pt x="89" y="25"/>
                    <a:pt x="90" y="22"/>
                    <a:pt x="90" y="20"/>
                  </a:cubicBezTo>
                  <a:cubicBezTo>
                    <a:pt x="90" y="18"/>
                    <a:pt x="89" y="16"/>
                    <a:pt x="88" y="14"/>
                  </a:cubicBezTo>
                  <a:cubicBezTo>
                    <a:pt x="88" y="12"/>
                    <a:pt x="86" y="10"/>
                    <a:pt x="85" y="8"/>
                  </a:cubicBezTo>
                  <a:cubicBezTo>
                    <a:pt x="83" y="7"/>
                    <a:pt x="81" y="6"/>
                    <a:pt x="79" y="5"/>
                  </a:cubicBezTo>
                  <a:cubicBezTo>
                    <a:pt x="77" y="4"/>
                    <a:pt x="75" y="3"/>
                    <a:pt x="73" y="3"/>
                  </a:cubicBezTo>
                  <a:cubicBezTo>
                    <a:pt x="71" y="3"/>
                    <a:pt x="68" y="4"/>
                    <a:pt x="66" y="5"/>
                  </a:cubicBezTo>
                  <a:cubicBezTo>
                    <a:pt x="64" y="6"/>
                    <a:pt x="63" y="7"/>
                    <a:pt x="61" y="8"/>
                  </a:cubicBezTo>
                  <a:cubicBezTo>
                    <a:pt x="60" y="10"/>
                    <a:pt x="58" y="12"/>
                    <a:pt x="58" y="14"/>
                  </a:cubicBezTo>
                  <a:cubicBezTo>
                    <a:pt x="57" y="16"/>
                    <a:pt x="56" y="18"/>
                    <a:pt x="56" y="20"/>
                  </a:cubicBezTo>
                  <a:cubicBezTo>
                    <a:pt x="56" y="22"/>
                    <a:pt x="57" y="25"/>
                    <a:pt x="58" y="27"/>
                  </a:cubicBezTo>
                  <a:cubicBezTo>
                    <a:pt x="58" y="29"/>
                    <a:pt x="60" y="30"/>
                    <a:pt x="61" y="32"/>
                  </a:cubicBezTo>
                  <a:cubicBezTo>
                    <a:pt x="63" y="33"/>
                    <a:pt x="64" y="35"/>
                    <a:pt x="66" y="36"/>
                  </a:cubicBezTo>
                  <a:cubicBezTo>
                    <a:pt x="68" y="36"/>
                    <a:pt x="71" y="37"/>
                    <a:pt x="73" y="37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4" name="Freeform 86"/>
            <p:cNvSpPr>
              <a:spLocks noEditPoints="1"/>
            </p:cNvSpPr>
            <p:nvPr/>
          </p:nvSpPr>
          <p:spPr bwMode="auto">
            <a:xfrm>
              <a:off x="10074821" y="2945596"/>
              <a:ext cx="217488" cy="360363"/>
            </a:xfrm>
            <a:custGeom>
              <a:avLst/>
              <a:gdLst>
                <a:gd name="T0" fmla="*/ 99 w 137"/>
                <a:gd name="T1" fmla="*/ 0 h 227"/>
                <a:gd name="T2" fmla="*/ 87 w 137"/>
                <a:gd name="T3" fmla="*/ 99 h 227"/>
                <a:gd name="T4" fmla="*/ 137 w 137"/>
                <a:gd name="T5" fmla="*/ 99 h 227"/>
                <a:gd name="T6" fmla="*/ 38 w 137"/>
                <a:gd name="T7" fmla="*/ 227 h 227"/>
                <a:gd name="T8" fmla="*/ 50 w 137"/>
                <a:gd name="T9" fmla="*/ 127 h 227"/>
                <a:gd name="T10" fmla="*/ 0 w 137"/>
                <a:gd name="T11" fmla="*/ 127 h 227"/>
                <a:gd name="T12" fmla="*/ 99 w 137"/>
                <a:gd name="T13" fmla="*/ 0 h 227"/>
                <a:gd name="T14" fmla="*/ 87 w 137"/>
                <a:gd name="T15" fmla="*/ 26 h 227"/>
                <a:gd name="T16" fmla="*/ 17 w 137"/>
                <a:gd name="T17" fmla="*/ 120 h 227"/>
                <a:gd name="T18" fmla="*/ 59 w 137"/>
                <a:gd name="T19" fmla="*/ 120 h 227"/>
                <a:gd name="T20" fmla="*/ 50 w 137"/>
                <a:gd name="T21" fmla="*/ 201 h 227"/>
                <a:gd name="T22" fmla="*/ 121 w 137"/>
                <a:gd name="T23" fmla="*/ 106 h 227"/>
                <a:gd name="T24" fmla="*/ 78 w 137"/>
                <a:gd name="T25" fmla="*/ 106 h 227"/>
                <a:gd name="T26" fmla="*/ 87 w 137"/>
                <a:gd name="T27" fmla="*/ 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227">
                  <a:moveTo>
                    <a:pt x="99" y="0"/>
                  </a:moveTo>
                  <a:lnTo>
                    <a:pt x="87" y="99"/>
                  </a:lnTo>
                  <a:lnTo>
                    <a:pt x="137" y="99"/>
                  </a:lnTo>
                  <a:lnTo>
                    <a:pt x="38" y="227"/>
                  </a:lnTo>
                  <a:lnTo>
                    <a:pt x="50" y="127"/>
                  </a:lnTo>
                  <a:lnTo>
                    <a:pt x="0" y="127"/>
                  </a:lnTo>
                  <a:lnTo>
                    <a:pt x="99" y="0"/>
                  </a:lnTo>
                  <a:close/>
                  <a:moveTo>
                    <a:pt x="87" y="26"/>
                  </a:moveTo>
                  <a:lnTo>
                    <a:pt x="17" y="120"/>
                  </a:lnTo>
                  <a:lnTo>
                    <a:pt x="59" y="120"/>
                  </a:lnTo>
                  <a:lnTo>
                    <a:pt x="50" y="201"/>
                  </a:lnTo>
                  <a:lnTo>
                    <a:pt x="121" y="106"/>
                  </a:lnTo>
                  <a:lnTo>
                    <a:pt x="78" y="106"/>
                  </a:lnTo>
                  <a:lnTo>
                    <a:pt x="87" y="2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5" name="Freeform 87"/>
            <p:cNvSpPr>
              <a:spLocks noEditPoints="1"/>
            </p:cNvSpPr>
            <p:nvPr/>
          </p:nvSpPr>
          <p:spPr bwMode="auto">
            <a:xfrm>
              <a:off x="10581233" y="2982108"/>
              <a:ext cx="288925" cy="290513"/>
            </a:xfrm>
            <a:custGeom>
              <a:avLst/>
              <a:gdLst>
                <a:gd name="T0" fmla="*/ 142 w 182"/>
                <a:gd name="T1" fmla="*/ 0 h 183"/>
                <a:gd name="T2" fmla="*/ 182 w 182"/>
                <a:gd name="T3" fmla="*/ 38 h 183"/>
                <a:gd name="T4" fmla="*/ 182 w 182"/>
                <a:gd name="T5" fmla="*/ 183 h 183"/>
                <a:gd name="T6" fmla="*/ 0 w 182"/>
                <a:gd name="T7" fmla="*/ 183 h 183"/>
                <a:gd name="T8" fmla="*/ 0 w 182"/>
                <a:gd name="T9" fmla="*/ 0 h 183"/>
                <a:gd name="T10" fmla="*/ 142 w 182"/>
                <a:gd name="T11" fmla="*/ 0 h 183"/>
                <a:gd name="T12" fmla="*/ 173 w 182"/>
                <a:gd name="T13" fmla="*/ 173 h 183"/>
                <a:gd name="T14" fmla="*/ 173 w 182"/>
                <a:gd name="T15" fmla="*/ 40 h 183"/>
                <a:gd name="T16" fmla="*/ 140 w 182"/>
                <a:gd name="T17" fmla="*/ 7 h 183"/>
                <a:gd name="T18" fmla="*/ 135 w 182"/>
                <a:gd name="T19" fmla="*/ 7 h 183"/>
                <a:gd name="T20" fmla="*/ 135 w 182"/>
                <a:gd name="T21" fmla="*/ 69 h 183"/>
                <a:gd name="T22" fmla="*/ 45 w 182"/>
                <a:gd name="T23" fmla="*/ 69 h 183"/>
                <a:gd name="T24" fmla="*/ 45 w 182"/>
                <a:gd name="T25" fmla="*/ 7 h 183"/>
                <a:gd name="T26" fmla="*/ 7 w 182"/>
                <a:gd name="T27" fmla="*/ 7 h 183"/>
                <a:gd name="T28" fmla="*/ 7 w 182"/>
                <a:gd name="T29" fmla="*/ 173 h 183"/>
                <a:gd name="T30" fmla="*/ 173 w 182"/>
                <a:gd name="T31" fmla="*/ 173 h 183"/>
                <a:gd name="T32" fmla="*/ 128 w 182"/>
                <a:gd name="T33" fmla="*/ 7 h 183"/>
                <a:gd name="T34" fmla="*/ 52 w 182"/>
                <a:gd name="T35" fmla="*/ 7 h 183"/>
                <a:gd name="T36" fmla="*/ 52 w 182"/>
                <a:gd name="T37" fmla="*/ 59 h 183"/>
                <a:gd name="T38" fmla="*/ 128 w 182"/>
                <a:gd name="T39" fmla="*/ 59 h 183"/>
                <a:gd name="T40" fmla="*/ 128 w 182"/>
                <a:gd name="T41" fmla="*/ 7 h 183"/>
                <a:gd name="T42" fmla="*/ 52 w 182"/>
                <a:gd name="T43" fmla="*/ 121 h 183"/>
                <a:gd name="T44" fmla="*/ 52 w 182"/>
                <a:gd name="T45" fmla="*/ 128 h 183"/>
                <a:gd name="T46" fmla="*/ 128 w 182"/>
                <a:gd name="T47" fmla="*/ 128 h 183"/>
                <a:gd name="T48" fmla="*/ 128 w 182"/>
                <a:gd name="T49" fmla="*/ 121 h 183"/>
                <a:gd name="T50" fmla="*/ 52 w 182"/>
                <a:gd name="T51" fmla="*/ 121 h 183"/>
                <a:gd name="T52" fmla="*/ 52 w 182"/>
                <a:gd name="T53" fmla="*/ 142 h 183"/>
                <a:gd name="T54" fmla="*/ 52 w 182"/>
                <a:gd name="T55" fmla="*/ 152 h 183"/>
                <a:gd name="T56" fmla="*/ 128 w 182"/>
                <a:gd name="T57" fmla="*/ 152 h 183"/>
                <a:gd name="T58" fmla="*/ 128 w 182"/>
                <a:gd name="T59" fmla="*/ 142 h 183"/>
                <a:gd name="T60" fmla="*/ 52 w 182"/>
                <a:gd name="T61" fmla="*/ 142 h 183"/>
                <a:gd name="T62" fmla="*/ 107 w 182"/>
                <a:gd name="T63" fmla="*/ 22 h 183"/>
                <a:gd name="T64" fmla="*/ 107 w 182"/>
                <a:gd name="T65" fmla="*/ 45 h 183"/>
                <a:gd name="T66" fmla="*/ 114 w 182"/>
                <a:gd name="T67" fmla="*/ 45 h 183"/>
                <a:gd name="T68" fmla="*/ 114 w 182"/>
                <a:gd name="T69" fmla="*/ 22 h 183"/>
                <a:gd name="T70" fmla="*/ 107 w 182"/>
                <a:gd name="T71" fmla="*/ 2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2" h="183">
                  <a:moveTo>
                    <a:pt x="142" y="0"/>
                  </a:moveTo>
                  <a:lnTo>
                    <a:pt x="182" y="38"/>
                  </a:lnTo>
                  <a:lnTo>
                    <a:pt x="182" y="183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42" y="0"/>
                  </a:lnTo>
                  <a:close/>
                  <a:moveTo>
                    <a:pt x="173" y="173"/>
                  </a:moveTo>
                  <a:lnTo>
                    <a:pt x="173" y="40"/>
                  </a:lnTo>
                  <a:lnTo>
                    <a:pt x="140" y="7"/>
                  </a:lnTo>
                  <a:lnTo>
                    <a:pt x="135" y="7"/>
                  </a:lnTo>
                  <a:lnTo>
                    <a:pt x="135" y="69"/>
                  </a:lnTo>
                  <a:lnTo>
                    <a:pt x="45" y="69"/>
                  </a:lnTo>
                  <a:lnTo>
                    <a:pt x="45" y="7"/>
                  </a:lnTo>
                  <a:lnTo>
                    <a:pt x="7" y="7"/>
                  </a:lnTo>
                  <a:lnTo>
                    <a:pt x="7" y="173"/>
                  </a:lnTo>
                  <a:lnTo>
                    <a:pt x="173" y="173"/>
                  </a:lnTo>
                  <a:close/>
                  <a:moveTo>
                    <a:pt x="128" y="7"/>
                  </a:moveTo>
                  <a:lnTo>
                    <a:pt x="52" y="7"/>
                  </a:lnTo>
                  <a:lnTo>
                    <a:pt x="52" y="59"/>
                  </a:lnTo>
                  <a:lnTo>
                    <a:pt x="128" y="59"/>
                  </a:lnTo>
                  <a:lnTo>
                    <a:pt x="128" y="7"/>
                  </a:lnTo>
                  <a:close/>
                  <a:moveTo>
                    <a:pt x="52" y="121"/>
                  </a:moveTo>
                  <a:lnTo>
                    <a:pt x="52" y="128"/>
                  </a:lnTo>
                  <a:lnTo>
                    <a:pt x="128" y="128"/>
                  </a:lnTo>
                  <a:lnTo>
                    <a:pt x="128" y="121"/>
                  </a:lnTo>
                  <a:lnTo>
                    <a:pt x="52" y="121"/>
                  </a:lnTo>
                  <a:close/>
                  <a:moveTo>
                    <a:pt x="52" y="142"/>
                  </a:moveTo>
                  <a:lnTo>
                    <a:pt x="52" y="152"/>
                  </a:lnTo>
                  <a:lnTo>
                    <a:pt x="128" y="152"/>
                  </a:lnTo>
                  <a:lnTo>
                    <a:pt x="128" y="142"/>
                  </a:lnTo>
                  <a:lnTo>
                    <a:pt x="52" y="142"/>
                  </a:lnTo>
                  <a:close/>
                  <a:moveTo>
                    <a:pt x="107" y="22"/>
                  </a:moveTo>
                  <a:lnTo>
                    <a:pt x="107" y="45"/>
                  </a:lnTo>
                  <a:lnTo>
                    <a:pt x="114" y="45"/>
                  </a:lnTo>
                  <a:lnTo>
                    <a:pt x="114" y="22"/>
                  </a:lnTo>
                  <a:lnTo>
                    <a:pt x="107" y="2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Freeform 88"/>
            <p:cNvSpPr>
              <a:spLocks noEditPoints="1"/>
            </p:cNvSpPr>
            <p:nvPr/>
          </p:nvSpPr>
          <p:spPr bwMode="auto">
            <a:xfrm>
              <a:off x="11122571" y="2982108"/>
              <a:ext cx="288925" cy="290513"/>
            </a:xfrm>
            <a:custGeom>
              <a:avLst/>
              <a:gdLst>
                <a:gd name="T0" fmla="*/ 77 w 77"/>
                <a:gd name="T1" fmla="*/ 0 h 77"/>
                <a:gd name="T2" fmla="*/ 0 w 77"/>
                <a:gd name="T3" fmla="*/ 77 h 77"/>
                <a:gd name="T4" fmla="*/ 73 w 77"/>
                <a:gd name="T5" fmla="*/ 3 h 77"/>
                <a:gd name="T6" fmla="*/ 3 w 77"/>
                <a:gd name="T7" fmla="*/ 17 h 77"/>
                <a:gd name="T8" fmla="*/ 73 w 77"/>
                <a:gd name="T9" fmla="*/ 3 h 77"/>
                <a:gd name="T10" fmla="*/ 73 w 77"/>
                <a:gd name="T11" fmla="*/ 73 h 77"/>
                <a:gd name="T12" fmla="*/ 3 w 77"/>
                <a:gd name="T13" fmla="*/ 20 h 77"/>
                <a:gd name="T14" fmla="*/ 27 w 77"/>
                <a:gd name="T15" fmla="*/ 32 h 77"/>
                <a:gd name="T16" fmla="*/ 30 w 77"/>
                <a:gd name="T17" fmla="*/ 31 h 77"/>
                <a:gd name="T18" fmla="*/ 27 w 77"/>
                <a:gd name="T19" fmla="*/ 56 h 77"/>
                <a:gd name="T20" fmla="*/ 21 w 77"/>
                <a:gd name="T21" fmla="*/ 39 h 77"/>
                <a:gd name="T22" fmla="*/ 21 w 77"/>
                <a:gd name="T23" fmla="*/ 36 h 77"/>
                <a:gd name="T24" fmla="*/ 25 w 77"/>
                <a:gd name="T25" fmla="*/ 35 h 77"/>
                <a:gd name="T26" fmla="*/ 27 w 77"/>
                <a:gd name="T27" fmla="*/ 32 h 77"/>
                <a:gd name="T28" fmla="*/ 24 w 77"/>
                <a:gd name="T29" fmla="*/ 13 h 77"/>
                <a:gd name="T30" fmla="*/ 29 w 77"/>
                <a:gd name="T31" fmla="*/ 8 h 77"/>
                <a:gd name="T32" fmla="*/ 46 w 77"/>
                <a:gd name="T33" fmla="*/ 39 h 77"/>
                <a:gd name="T34" fmla="*/ 52 w 77"/>
                <a:gd name="T35" fmla="*/ 42 h 77"/>
                <a:gd name="T36" fmla="*/ 55 w 77"/>
                <a:gd name="T37" fmla="*/ 48 h 77"/>
                <a:gd name="T38" fmla="*/ 52 w 77"/>
                <a:gd name="T39" fmla="*/ 54 h 77"/>
                <a:gd name="T40" fmla="*/ 46 w 77"/>
                <a:gd name="T41" fmla="*/ 57 h 77"/>
                <a:gd name="T42" fmla="*/ 40 w 77"/>
                <a:gd name="T43" fmla="*/ 55 h 77"/>
                <a:gd name="T44" fmla="*/ 37 w 77"/>
                <a:gd name="T45" fmla="*/ 49 h 77"/>
                <a:gd name="T46" fmla="*/ 41 w 77"/>
                <a:gd name="T47" fmla="*/ 48 h 77"/>
                <a:gd name="T48" fmla="*/ 41 w 77"/>
                <a:gd name="T49" fmla="*/ 51 h 77"/>
                <a:gd name="T50" fmla="*/ 44 w 77"/>
                <a:gd name="T51" fmla="*/ 54 h 77"/>
                <a:gd name="T52" fmla="*/ 48 w 77"/>
                <a:gd name="T53" fmla="*/ 53 h 77"/>
                <a:gd name="T54" fmla="*/ 51 w 77"/>
                <a:gd name="T55" fmla="*/ 50 h 77"/>
                <a:gd name="T56" fmla="*/ 51 w 77"/>
                <a:gd name="T57" fmla="*/ 46 h 77"/>
                <a:gd name="T58" fmla="*/ 48 w 77"/>
                <a:gd name="T59" fmla="*/ 43 h 77"/>
                <a:gd name="T60" fmla="*/ 43 w 77"/>
                <a:gd name="T61" fmla="*/ 43 h 77"/>
                <a:gd name="T62" fmla="*/ 41 w 77"/>
                <a:gd name="T63" fmla="*/ 45 h 77"/>
                <a:gd name="T64" fmla="*/ 40 w 77"/>
                <a:gd name="T65" fmla="*/ 32 h 77"/>
                <a:gd name="T66" fmla="*/ 54 w 77"/>
                <a:gd name="T67" fmla="*/ 35 h 77"/>
                <a:gd name="T68" fmla="*/ 42 w 77"/>
                <a:gd name="T69" fmla="*/ 41 h 77"/>
                <a:gd name="T70" fmla="*/ 46 w 77"/>
                <a:gd name="T71" fmla="*/ 39 h 77"/>
                <a:gd name="T72" fmla="*/ 48 w 77"/>
                <a:gd name="T73" fmla="*/ 13 h 77"/>
                <a:gd name="T74" fmla="*/ 53 w 77"/>
                <a:gd name="T75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0"/>
                  </a:lnTo>
                  <a:close/>
                  <a:moveTo>
                    <a:pt x="7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3" y="3"/>
                  </a:lnTo>
                  <a:close/>
                  <a:moveTo>
                    <a:pt x="3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3" y="20"/>
                    <a:pt x="3" y="20"/>
                    <a:pt x="3" y="20"/>
                  </a:cubicBezTo>
                  <a:lnTo>
                    <a:pt x="3" y="73"/>
                  </a:lnTo>
                  <a:close/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6"/>
                    <a:pt x="23" y="36"/>
                    <a:pt x="23" y="36"/>
                  </a:cubicBez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4"/>
                  </a:cubicBezTo>
                  <a:cubicBezTo>
                    <a:pt x="27" y="34"/>
                    <a:pt x="27" y="33"/>
                    <a:pt x="27" y="32"/>
                  </a:cubicBezTo>
                  <a:close/>
                  <a:moveTo>
                    <a:pt x="24" y="8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lnTo>
                    <a:pt x="24" y="8"/>
                  </a:lnTo>
                  <a:close/>
                  <a:moveTo>
                    <a:pt x="46" y="39"/>
                  </a:moveTo>
                  <a:cubicBezTo>
                    <a:pt x="47" y="39"/>
                    <a:pt x="49" y="40"/>
                    <a:pt x="50" y="40"/>
                  </a:cubicBezTo>
                  <a:cubicBezTo>
                    <a:pt x="51" y="40"/>
                    <a:pt x="52" y="41"/>
                    <a:pt x="52" y="42"/>
                  </a:cubicBezTo>
                  <a:cubicBezTo>
                    <a:pt x="53" y="43"/>
                    <a:pt x="54" y="44"/>
                    <a:pt x="54" y="45"/>
                  </a:cubicBezTo>
                  <a:cubicBezTo>
                    <a:pt x="54" y="46"/>
                    <a:pt x="55" y="47"/>
                    <a:pt x="55" y="48"/>
                  </a:cubicBezTo>
                  <a:cubicBezTo>
                    <a:pt x="55" y="49"/>
                    <a:pt x="54" y="51"/>
                    <a:pt x="54" y="52"/>
                  </a:cubicBezTo>
                  <a:cubicBezTo>
                    <a:pt x="54" y="53"/>
                    <a:pt x="53" y="54"/>
                    <a:pt x="52" y="54"/>
                  </a:cubicBezTo>
                  <a:cubicBezTo>
                    <a:pt x="51" y="55"/>
                    <a:pt x="50" y="56"/>
                    <a:pt x="49" y="56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5" y="57"/>
                    <a:pt x="43" y="57"/>
                    <a:pt x="42" y="56"/>
                  </a:cubicBezTo>
                  <a:cubicBezTo>
                    <a:pt x="41" y="56"/>
                    <a:pt x="41" y="56"/>
                    <a:pt x="40" y="55"/>
                  </a:cubicBezTo>
                  <a:cubicBezTo>
                    <a:pt x="39" y="54"/>
                    <a:pt x="38" y="53"/>
                    <a:pt x="38" y="52"/>
                  </a:cubicBezTo>
                  <a:cubicBezTo>
                    <a:pt x="38" y="51"/>
                    <a:pt x="37" y="50"/>
                    <a:pt x="37" y="4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1" y="52"/>
                    <a:pt x="42" y="52"/>
                    <a:pt x="42" y="53"/>
                  </a:cubicBezTo>
                  <a:cubicBezTo>
                    <a:pt x="43" y="53"/>
                    <a:pt x="43" y="53"/>
                    <a:pt x="44" y="54"/>
                  </a:cubicBezTo>
                  <a:cubicBezTo>
                    <a:pt x="45" y="54"/>
                    <a:pt x="45" y="54"/>
                    <a:pt x="46" y="54"/>
                  </a:cubicBezTo>
                  <a:cubicBezTo>
                    <a:pt x="47" y="54"/>
                    <a:pt x="48" y="54"/>
                    <a:pt x="48" y="53"/>
                  </a:cubicBezTo>
                  <a:cubicBezTo>
                    <a:pt x="49" y="53"/>
                    <a:pt x="49" y="53"/>
                    <a:pt x="50" y="52"/>
                  </a:cubicBezTo>
                  <a:cubicBezTo>
                    <a:pt x="50" y="52"/>
                    <a:pt x="51" y="51"/>
                    <a:pt x="51" y="50"/>
                  </a:cubicBezTo>
                  <a:cubicBezTo>
                    <a:pt x="51" y="49"/>
                    <a:pt x="51" y="49"/>
                    <a:pt x="51" y="48"/>
                  </a:cubicBezTo>
                  <a:cubicBezTo>
                    <a:pt x="51" y="47"/>
                    <a:pt x="51" y="47"/>
                    <a:pt x="51" y="46"/>
                  </a:cubicBezTo>
                  <a:cubicBezTo>
                    <a:pt x="51" y="45"/>
                    <a:pt x="50" y="45"/>
                    <a:pt x="50" y="44"/>
                  </a:cubicBezTo>
                  <a:cubicBezTo>
                    <a:pt x="49" y="44"/>
                    <a:pt x="49" y="43"/>
                    <a:pt x="48" y="43"/>
                  </a:cubicBezTo>
                  <a:cubicBezTo>
                    <a:pt x="47" y="43"/>
                    <a:pt x="47" y="42"/>
                    <a:pt x="46" y="42"/>
                  </a:cubicBezTo>
                  <a:cubicBezTo>
                    <a:pt x="45" y="42"/>
                    <a:pt x="44" y="43"/>
                    <a:pt x="43" y="43"/>
                  </a:cubicBezTo>
                  <a:cubicBezTo>
                    <a:pt x="42" y="43"/>
                    <a:pt x="41" y="44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0"/>
                    <a:pt x="43" y="40"/>
                    <a:pt x="44" y="40"/>
                  </a:cubicBezTo>
                  <a:cubicBezTo>
                    <a:pt x="45" y="40"/>
                    <a:pt x="45" y="39"/>
                    <a:pt x="46" y="39"/>
                  </a:cubicBezTo>
                  <a:close/>
                  <a:moveTo>
                    <a:pt x="48" y="8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53" y="8"/>
                    <a:pt x="53" y="8"/>
                  </a:cubicBezTo>
                  <a:lnTo>
                    <a:pt x="48" y="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7" name="Freeform 89"/>
            <p:cNvSpPr>
              <a:spLocks noEditPoints="1"/>
            </p:cNvSpPr>
            <p:nvPr/>
          </p:nvSpPr>
          <p:spPr bwMode="auto">
            <a:xfrm>
              <a:off x="281533" y="3410733"/>
              <a:ext cx="346075" cy="296863"/>
            </a:xfrm>
            <a:custGeom>
              <a:avLst/>
              <a:gdLst>
                <a:gd name="T0" fmla="*/ 187 w 218"/>
                <a:gd name="T1" fmla="*/ 64 h 187"/>
                <a:gd name="T2" fmla="*/ 187 w 218"/>
                <a:gd name="T3" fmla="*/ 178 h 187"/>
                <a:gd name="T4" fmla="*/ 203 w 218"/>
                <a:gd name="T5" fmla="*/ 178 h 187"/>
                <a:gd name="T6" fmla="*/ 203 w 218"/>
                <a:gd name="T7" fmla="*/ 187 h 187"/>
                <a:gd name="T8" fmla="*/ 14 w 218"/>
                <a:gd name="T9" fmla="*/ 187 h 187"/>
                <a:gd name="T10" fmla="*/ 14 w 218"/>
                <a:gd name="T11" fmla="*/ 178 h 187"/>
                <a:gd name="T12" fmla="*/ 29 w 218"/>
                <a:gd name="T13" fmla="*/ 178 h 187"/>
                <a:gd name="T14" fmla="*/ 29 w 218"/>
                <a:gd name="T15" fmla="*/ 64 h 187"/>
                <a:gd name="T16" fmla="*/ 0 w 218"/>
                <a:gd name="T17" fmla="*/ 64 h 187"/>
                <a:gd name="T18" fmla="*/ 109 w 218"/>
                <a:gd name="T19" fmla="*/ 0 h 187"/>
                <a:gd name="T20" fmla="*/ 218 w 218"/>
                <a:gd name="T21" fmla="*/ 64 h 187"/>
                <a:gd name="T22" fmla="*/ 187 w 218"/>
                <a:gd name="T23" fmla="*/ 64 h 187"/>
                <a:gd name="T24" fmla="*/ 29 w 218"/>
                <a:gd name="T25" fmla="*/ 57 h 187"/>
                <a:gd name="T26" fmla="*/ 189 w 218"/>
                <a:gd name="T27" fmla="*/ 57 h 187"/>
                <a:gd name="T28" fmla="*/ 109 w 218"/>
                <a:gd name="T29" fmla="*/ 10 h 187"/>
                <a:gd name="T30" fmla="*/ 29 w 218"/>
                <a:gd name="T31" fmla="*/ 57 h 187"/>
                <a:gd name="T32" fmla="*/ 36 w 218"/>
                <a:gd name="T33" fmla="*/ 178 h 187"/>
                <a:gd name="T34" fmla="*/ 59 w 218"/>
                <a:gd name="T35" fmla="*/ 178 h 187"/>
                <a:gd name="T36" fmla="*/ 59 w 218"/>
                <a:gd name="T37" fmla="*/ 64 h 187"/>
                <a:gd name="T38" fmla="*/ 36 w 218"/>
                <a:gd name="T39" fmla="*/ 64 h 187"/>
                <a:gd name="T40" fmla="*/ 36 w 218"/>
                <a:gd name="T41" fmla="*/ 178 h 187"/>
                <a:gd name="T42" fmla="*/ 66 w 218"/>
                <a:gd name="T43" fmla="*/ 178 h 187"/>
                <a:gd name="T44" fmla="*/ 90 w 218"/>
                <a:gd name="T45" fmla="*/ 178 h 187"/>
                <a:gd name="T46" fmla="*/ 90 w 218"/>
                <a:gd name="T47" fmla="*/ 64 h 187"/>
                <a:gd name="T48" fmla="*/ 66 w 218"/>
                <a:gd name="T49" fmla="*/ 64 h 187"/>
                <a:gd name="T50" fmla="*/ 66 w 218"/>
                <a:gd name="T51" fmla="*/ 178 h 187"/>
                <a:gd name="T52" fmla="*/ 97 w 218"/>
                <a:gd name="T53" fmla="*/ 178 h 187"/>
                <a:gd name="T54" fmla="*/ 118 w 218"/>
                <a:gd name="T55" fmla="*/ 178 h 187"/>
                <a:gd name="T56" fmla="*/ 118 w 218"/>
                <a:gd name="T57" fmla="*/ 64 h 187"/>
                <a:gd name="T58" fmla="*/ 97 w 218"/>
                <a:gd name="T59" fmla="*/ 64 h 187"/>
                <a:gd name="T60" fmla="*/ 97 w 218"/>
                <a:gd name="T61" fmla="*/ 178 h 187"/>
                <a:gd name="T62" fmla="*/ 125 w 218"/>
                <a:gd name="T63" fmla="*/ 178 h 187"/>
                <a:gd name="T64" fmla="*/ 149 w 218"/>
                <a:gd name="T65" fmla="*/ 178 h 187"/>
                <a:gd name="T66" fmla="*/ 149 w 218"/>
                <a:gd name="T67" fmla="*/ 64 h 187"/>
                <a:gd name="T68" fmla="*/ 125 w 218"/>
                <a:gd name="T69" fmla="*/ 64 h 187"/>
                <a:gd name="T70" fmla="*/ 125 w 218"/>
                <a:gd name="T71" fmla="*/ 178 h 187"/>
                <a:gd name="T72" fmla="*/ 156 w 218"/>
                <a:gd name="T73" fmla="*/ 178 h 187"/>
                <a:gd name="T74" fmla="*/ 180 w 218"/>
                <a:gd name="T75" fmla="*/ 178 h 187"/>
                <a:gd name="T76" fmla="*/ 180 w 218"/>
                <a:gd name="T77" fmla="*/ 64 h 187"/>
                <a:gd name="T78" fmla="*/ 156 w 218"/>
                <a:gd name="T79" fmla="*/ 64 h 187"/>
                <a:gd name="T80" fmla="*/ 156 w 218"/>
                <a:gd name="T81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8" h="187">
                  <a:moveTo>
                    <a:pt x="187" y="64"/>
                  </a:moveTo>
                  <a:lnTo>
                    <a:pt x="187" y="178"/>
                  </a:lnTo>
                  <a:lnTo>
                    <a:pt x="203" y="178"/>
                  </a:lnTo>
                  <a:lnTo>
                    <a:pt x="203" y="187"/>
                  </a:lnTo>
                  <a:lnTo>
                    <a:pt x="14" y="187"/>
                  </a:lnTo>
                  <a:lnTo>
                    <a:pt x="14" y="178"/>
                  </a:lnTo>
                  <a:lnTo>
                    <a:pt x="29" y="178"/>
                  </a:lnTo>
                  <a:lnTo>
                    <a:pt x="29" y="64"/>
                  </a:lnTo>
                  <a:lnTo>
                    <a:pt x="0" y="64"/>
                  </a:lnTo>
                  <a:lnTo>
                    <a:pt x="109" y="0"/>
                  </a:lnTo>
                  <a:lnTo>
                    <a:pt x="218" y="64"/>
                  </a:lnTo>
                  <a:lnTo>
                    <a:pt x="187" y="64"/>
                  </a:lnTo>
                  <a:close/>
                  <a:moveTo>
                    <a:pt x="29" y="57"/>
                  </a:moveTo>
                  <a:lnTo>
                    <a:pt x="189" y="57"/>
                  </a:lnTo>
                  <a:lnTo>
                    <a:pt x="109" y="10"/>
                  </a:lnTo>
                  <a:lnTo>
                    <a:pt x="29" y="57"/>
                  </a:lnTo>
                  <a:close/>
                  <a:moveTo>
                    <a:pt x="36" y="178"/>
                  </a:moveTo>
                  <a:lnTo>
                    <a:pt x="59" y="178"/>
                  </a:lnTo>
                  <a:lnTo>
                    <a:pt x="59" y="64"/>
                  </a:lnTo>
                  <a:lnTo>
                    <a:pt x="36" y="64"/>
                  </a:lnTo>
                  <a:lnTo>
                    <a:pt x="36" y="178"/>
                  </a:lnTo>
                  <a:close/>
                  <a:moveTo>
                    <a:pt x="66" y="178"/>
                  </a:moveTo>
                  <a:lnTo>
                    <a:pt x="90" y="178"/>
                  </a:lnTo>
                  <a:lnTo>
                    <a:pt x="90" y="64"/>
                  </a:lnTo>
                  <a:lnTo>
                    <a:pt x="66" y="64"/>
                  </a:lnTo>
                  <a:lnTo>
                    <a:pt x="66" y="178"/>
                  </a:lnTo>
                  <a:close/>
                  <a:moveTo>
                    <a:pt x="97" y="178"/>
                  </a:moveTo>
                  <a:lnTo>
                    <a:pt x="118" y="178"/>
                  </a:lnTo>
                  <a:lnTo>
                    <a:pt x="118" y="64"/>
                  </a:lnTo>
                  <a:lnTo>
                    <a:pt x="97" y="64"/>
                  </a:lnTo>
                  <a:lnTo>
                    <a:pt x="97" y="178"/>
                  </a:lnTo>
                  <a:close/>
                  <a:moveTo>
                    <a:pt x="125" y="178"/>
                  </a:moveTo>
                  <a:lnTo>
                    <a:pt x="149" y="178"/>
                  </a:lnTo>
                  <a:lnTo>
                    <a:pt x="149" y="64"/>
                  </a:lnTo>
                  <a:lnTo>
                    <a:pt x="125" y="64"/>
                  </a:lnTo>
                  <a:lnTo>
                    <a:pt x="125" y="178"/>
                  </a:lnTo>
                  <a:close/>
                  <a:moveTo>
                    <a:pt x="156" y="178"/>
                  </a:moveTo>
                  <a:lnTo>
                    <a:pt x="180" y="178"/>
                  </a:lnTo>
                  <a:lnTo>
                    <a:pt x="180" y="64"/>
                  </a:lnTo>
                  <a:lnTo>
                    <a:pt x="156" y="64"/>
                  </a:lnTo>
                  <a:lnTo>
                    <a:pt x="156" y="17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Freeform 90"/>
            <p:cNvSpPr>
              <a:spLocks noEditPoints="1"/>
            </p:cNvSpPr>
            <p:nvPr/>
          </p:nvSpPr>
          <p:spPr bwMode="auto">
            <a:xfrm>
              <a:off x="833983" y="3448833"/>
              <a:ext cx="322263" cy="217488"/>
            </a:xfrm>
            <a:custGeom>
              <a:avLst/>
              <a:gdLst>
                <a:gd name="T0" fmla="*/ 83 w 86"/>
                <a:gd name="T1" fmla="*/ 1 h 58"/>
                <a:gd name="T2" fmla="*/ 86 w 86"/>
                <a:gd name="T3" fmla="*/ 3 h 58"/>
                <a:gd name="T4" fmla="*/ 86 w 86"/>
                <a:gd name="T5" fmla="*/ 53 h 58"/>
                <a:gd name="T6" fmla="*/ 85 w 86"/>
                <a:gd name="T7" fmla="*/ 57 h 58"/>
                <a:gd name="T8" fmla="*/ 82 w 86"/>
                <a:gd name="T9" fmla="*/ 58 h 58"/>
                <a:gd name="T10" fmla="*/ 3 w 86"/>
                <a:gd name="T11" fmla="*/ 58 h 58"/>
                <a:gd name="T12" fmla="*/ 0 w 86"/>
                <a:gd name="T13" fmla="*/ 55 h 58"/>
                <a:gd name="T14" fmla="*/ 0 w 86"/>
                <a:gd name="T15" fmla="*/ 5 h 58"/>
                <a:gd name="T16" fmla="*/ 1 w 86"/>
                <a:gd name="T17" fmla="*/ 2 h 58"/>
                <a:gd name="T18" fmla="*/ 5 w 86"/>
                <a:gd name="T19" fmla="*/ 0 h 58"/>
                <a:gd name="T20" fmla="*/ 3 w 86"/>
                <a:gd name="T21" fmla="*/ 10 h 58"/>
                <a:gd name="T22" fmla="*/ 83 w 86"/>
                <a:gd name="T23" fmla="*/ 5 h 58"/>
                <a:gd name="T24" fmla="*/ 82 w 86"/>
                <a:gd name="T25" fmla="*/ 4 h 58"/>
                <a:gd name="T26" fmla="*/ 4 w 86"/>
                <a:gd name="T27" fmla="*/ 4 h 58"/>
                <a:gd name="T28" fmla="*/ 3 w 86"/>
                <a:gd name="T29" fmla="*/ 10 h 58"/>
                <a:gd name="T30" fmla="*/ 3 w 86"/>
                <a:gd name="T31" fmla="*/ 20 h 58"/>
                <a:gd name="T32" fmla="*/ 83 w 86"/>
                <a:gd name="T33" fmla="*/ 13 h 58"/>
                <a:gd name="T34" fmla="*/ 83 w 86"/>
                <a:gd name="T35" fmla="*/ 53 h 58"/>
                <a:gd name="T36" fmla="*/ 3 w 86"/>
                <a:gd name="T37" fmla="*/ 23 h 58"/>
                <a:gd name="T38" fmla="*/ 4 w 86"/>
                <a:gd name="T39" fmla="*/ 54 h 58"/>
                <a:gd name="T40" fmla="*/ 82 w 86"/>
                <a:gd name="T41" fmla="*/ 55 h 58"/>
                <a:gd name="T42" fmla="*/ 83 w 86"/>
                <a:gd name="T43" fmla="*/ 53 h 58"/>
                <a:gd name="T44" fmla="*/ 10 w 86"/>
                <a:gd name="T45" fmla="*/ 39 h 58"/>
                <a:gd name="T46" fmla="*/ 29 w 86"/>
                <a:gd name="T47" fmla="*/ 36 h 58"/>
                <a:gd name="T48" fmla="*/ 10 w 86"/>
                <a:gd name="T49" fmla="*/ 45 h 58"/>
                <a:gd name="T50" fmla="*/ 41 w 86"/>
                <a:gd name="T51" fmla="*/ 48 h 58"/>
                <a:gd name="T52" fmla="*/ 10 w 86"/>
                <a:gd name="T53" fmla="*/ 45 h 58"/>
                <a:gd name="T54" fmla="*/ 65 w 86"/>
                <a:gd name="T55" fmla="*/ 48 h 58"/>
                <a:gd name="T56" fmla="*/ 64 w 86"/>
                <a:gd name="T57" fmla="*/ 45 h 58"/>
                <a:gd name="T58" fmla="*/ 67 w 86"/>
                <a:gd name="T59" fmla="*/ 42 h 58"/>
                <a:gd name="T60" fmla="*/ 76 w 86"/>
                <a:gd name="T61" fmla="*/ 43 h 58"/>
                <a:gd name="T62" fmla="*/ 77 w 86"/>
                <a:gd name="T63" fmla="*/ 45 h 58"/>
                <a:gd name="T64" fmla="*/ 74 w 86"/>
                <a:gd name="T6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58">
                  <a:moveTo>
                    <a:pt x="82" y="0"/>
                  </a:moveTo>
                  <a:cubicBezTo>
                    <a:pt x="82" y="0"/>
                    <a:pt x="83" y="1"/>
                    <a:pt x="83" y="1"/>
                  </a:cubicBezTo>
                  <a:cubicBezTo>
                    <a:pt x="84" y="1"/>
                    <a:pt x="84" y="1"/>
                    <a:pt x="85" y="2"/>
                  </a:cubicBezTo>
                  <a:cubicBezTo>
                    <a:pt x="85" y="2"/>
                    <a:pt x="86" y="3"/>
                    <a:pt x="86" y="3"/>
                  </a:cubicBezTo>
                  <a:cubicBezTo>
                    <a:pt x="86" y="4"/>
                    <a:pt x="86" y="5"/>
                    <a:pt x="86" y="5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4"/>
                    <a:pt x="86" y="55"/>
                    <a:pt x="86" y="55"/>
                  </a:cubicBezTo>
                  <a:cubicBezTo>
                    <a:pt x="86" y="56"/>
                    <a:pt x="85" y="56"/>
                    <a:pt x="85" y="57"/>
                  </a:cubicBezTo>
                  <a:cubicBezTo>
                    <a:pt x="84" y="57"/>
                    <a:pt x="84" y="58"/>
                    <a:pt x="83" y="58"/>
                  </a:cubicBezTo>
                  <a:cubicBezTo>
                    <a:pt x="83" y="58"/>
                    <a:pt x="82" y="58"/>
                    <a:pt x="82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8"/>
                    <a:pt x="3" y="58"/>
                    <a:pt x="3" y="58"/>
                  </a:cubicBezTo>
                  <a:cubicBezTo>
                    <a:pt x="2" y="58"/>
                    <a:pt x="2" y="57"/>
                    <a:pt x="1" y="57"/>
                  </a:cubicBezTo>
                  <a:cubicBezTo>
                    <a:pt x="1" y="56"/>
                    <a:pt x="1" y="56"/>
                    <a:pt x="0" y="55"/>
                  </a:cubicBezTo>
                  <a:cubicBezTo>
                    <a:pt x="0" y="55"/>
                    <a:pt x="0" y="54"/>
                    <a:pt x="0" y="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lnTo>
                    <a:pt x="82" y="0"/>
                  </a:lnTo>
                  <a:close/>
                  <a:moveTo>
                    <a:pt x="3" y="10"/>
                  </a:moveTo>
                  <a:cubicBezTo>
                    <a:pt x="83" y="10"/>
                    <a:pt x="83" y="10"/>
                    <a:pt x="83" y="10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83" y="5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3" y="10"/>
                  </a:lnTo>
                  <a:close/>
                  <a:moveTo>
                    <a:pt x="3" y="13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3"/>
                    <a:pt x="83" y="13"/>
                    <a:pt x="83" y="13"/>
                  </a:cubicBezTo>
                  <a:lnTo>
                    <a:pt x="3" y="13"/>
                  </a:lnTo>
                  <a:close/>
                  <a:moveTo>
                    <a:pt x="83" y="53"/>
                  </a:moveTo>
                  <a:cubicBezTo>
                    <a:pt x="83" y="23"/>
                    <a:pt x="83" y="23"/>
                    <a:pt x="8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4"/>
                    <a:pt x="3" y="54"/>
                    <a:pt x="4" y="54"/>
                  </a:cubicBezTo>
                  <a:cubicBezTo>
                    <a:pt x="4" y="55"/>
                    <a:pt x="4" y="55"/>
                    <a:pt x="5" y="55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82" y="55"/>
                    <a:pt x="82" y="55"/>
                    <a:pt x="83" y="54"/>
                  </a:cubicBezTo>
                  <a:cubicBezTo>
                    <a:pt x="83" y="54"/>
                    <a:pt x="83" y="54"/>
                    <a:pt x="83" y="53"/>
                  </a:cubicBezTo>
                  <a:close/>
                  <a:moveTo>
                    <a:pt x="10" y="36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0" y="36"/>
                  </a:lnTo>
                  <a:close/>
                  <a:moveTo>
                    <a:pt x="10" y="45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lnTo>
                    <a:pt x="10" y="45"/>
                  </a:lnTo>
                  <a:close/>
                  <a:moveTo>
                    <a:pt x="67" y="48"/>
                  </a:moveTo>
                  <a:cubicBezTo>
                    <a:pt x="66" y="48"/>
                    <a:pt x="66" y="48"/>
                    <a:pt x="65" y="48"/>
                  </a:cubicBezTo>
                  <a:cubicBezTo>
                    <a:pt x="64" y="47"/>
                    <a:pt x="64" y="46"/>
                    <a:pt x="64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4"/>
                    <a:pt x="64" y="44"/>
                    <a:pt x="65" y="43"/>
                  </a:cubicBezTo>
                  <a:cubicBezTo>
                    <a:pt x="66" y="42"/>
                    <a:pt x="66" y="42"/>
                    <a:pt x="67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2"/>
                    <a:pt x="75" y="42"/>
                    <a:pt x="76" y="43"/>
                  </a:cubicBezTo>
                  <a:cubicBezTo>
                    <a:pt x="76" y="44"/>
                    <a:pt x="77" y="44"/>
                    <a:pt x="77" y="45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46"/>
                    <a:pt x="76" y="47"/>
                    <a:pt x="76" y="48"/>
                  </a:cubicBezTo>
                  <a:cubicBezTo>
                    <a:pt x="75" y="48"/>
                    <a:pt x="74" y="48"/>
                    <a:pt x="74" y="48"/>
                  </a:cubicBezTo>
                  <a:lnTo>
                    <a:pt x="67" y="4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91"/>
            <p:cNvSpPr>
              <a:spLocks noEditPoints="1"/>
            </p:cNvSpPr>
            <p:nvPr/>
          </p:nvSpPr>
          <p:spPr bwMode="auto">
            <a:xfrm>
              <a:off x="1403896" y="3399621"/>
              <a:ext cx="266700" cy="315913"/>
            </a:xfrm>
            <a:custGeom>
              <a:avLst/>
              <a:gdLst>
                <a:gd name="T0" fmla="*/ 168 w 168"/>
                <a:gd name="T1" fmla="*/ 38 h 199"/>
                <a:gd name="T2" fmla="*/ 168 w 168"/>
                <a:gd name="T3" fmla="*/ 168 h 199"/>
                <a:gd name="T4" fmla="*/ 121 w 168"/>
                <a:gd name="T5" fmla="*/ 168 h 199"/>
                <a:gd name="T6" fmla="*/ 121 w 168"/>
                <a:gd name="T7" fmla="*/ 199 h 199"/>
                <a:gd name="T8" fmla="*/ 0 w 168"/>
                <a:gd name="T9" fmla="*/ 199 h 199"/>
                <a:gd name="T10" fmla="*/ 0 w 168"/>
                <a:gd name="T11" fmla="*/ 31 h 199"/>
                <a:gd name="T12" fmla="*/ 45 w 168"/>
                <a:gd name="T13" fmla="*/ 31 h 199"/>
                <a:gd name="T14" fmla="*/ 45 w 168"/>
                <a:gd name="T15" fmla="*/ 0 h 199"/>
                <a:gd name="T16" fmla="*/ 128 w 168"/>
                <a:gd name="T17" fmla="*/ 0 h 199"/>
                <a:gd name="T18" fmla="*/ 168 w 168"/>
                <a:gd name="T19" fmla="*/ 38 h 199"/>
                <a:gd name="T20" fmla="*/ 7 w 168"/>
                <a:gd name="T21" fmla="*/ 192 h 199"/>
                <a:gd name="T22" fmla="*/ 114 w 168"/>
                <a:gd name="T23" fmla="*/ 192 h 199"/>
                <a:gd name="T24" fmla="*/ 114 w 168"/>
                <a:gd name="T25" fmla="*/ 78 h 199"/>
                <a:gd name="T26" fmla="*/ 76 w 168"/>
                <a:gd name="T27" fmla="*/ 78 h 199"/>
                <a:gd name="T28" fmla="*/ 76 w 168"/>
                <a:gd name="T29" fmla="*/ 38 h 199"/>
                <a:gd name="T30" fmla="*/ 7 w 168"/>
                <a:gd name="T31" fmla="*/ 38 h 199"/>
                <a:gd name="T32" fmla="*/ 7 w 168"/>
                <a:gd name="T33" fmla="*/ 192 h 199"/>
                <a:gd name="T34" fmla="*/ 121 w 168"/>
                <a:gd name="T35" fmla="*/ 161 h 199"/>
                <a:gd name="T36" fmla="*/ 159 w 168"/>
                <a:gd name="T37" fmla="*/ 161 h 199"/>
                <a:gd name="T38" fmla="*/ 159 w 168"/>
                <a:gd name="T39" fmla="*/ 48 h 199"/>
                <a:gd name="T40" fmla="*/ 121 w 168"/>
                <a:gd name="T41" fmla="*/ 48 h 199"/>
                <a:gd name="T42" fmla="*/ 121 w 168"/>
                <a:gd name="T43" fmla="*/ 7 h 199"/>
                <a:gd name="T44" fmla="*/ 52 w 168"/>
                <a:gd name="T45" fmla="*/ 7 h 199"/>
                <a:gd name="T46" fmla="*/ 52 w 168"/>
                <a:gd name="T47" fmla="*/ 31 h 199"/>
                <a:gd name="T48" fmla="*/ 83 w 168"/>
                <a:gd name="T49" fmla="*/ 31 h 199"/>
                <a:gd name="T50" fmla="*/ 121 w 168"/>
                <a:gd name="T51" fmla="*/ 69 h 199"/>
                <a:gd name="T52" fmla="*/ 121 w 168"/>
                <a:gd name="T53" fmla="*/ 161 h 199"/>
                <a:gd name="T54" fmla="*/ 83 w 168"/>
                <a:gd name="T55" fmla="*/ 43 h 199"/>
                <a:gd name="T56" fmla="*/ 83 w 168"/>
                <a:gd name="T57" fmla="*/ 69 h 199"/>
                <a:gd name="T58" fmla="*/ 111 w 168"/>
                <a:gd name="T59" fmla="*/ 69 h 199"/>
                <a:gd name="T60" fmla="*/ 83 w 168"/>
                <a:gd name="T61" fmla="*/ 43 h 199"/>
                <a:gd name="T62" fmla="*/ 128 w 168"/>
                <a:gd name="T63" fmla="*/ 12 h 199"/>
                <a:gd name="T64" fmla="*/ 128 w 168"/>
                <a:gd name="T65" fmla="*/ 38 h 199"/>
                <a:gd name="T66" fmla="*/ 156 w 168"/>
                <a:gd name="T67" fmla="*/ 38 h 199"/>
                <a:gd name="T68" fmla="*/ 128 w 168"/>
                <a:gd name="T69" fmla="*/ 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8" h="199">
                  <a:moveTo>
                    <a:pt x="168" y="38"/>
                  </a:moveTo>
                  <a:lnTo>
                    <a:pt x="168" y="168"/>
                  </a:lnTo>
                  <a:lnTo>
                    <a:pt x="121" y="168"/>
                  </a:lnTo>
                  <a:lnTo>
                    <a:pt x="121" y="199"/>
                  </a:lnTo>
                  <a:lnTo>
                    <a:pt x="0" y="199"/>
                  </a:lnTo>
                  <a:lnTo>
                    <a:pt x="0" y="31"/>
                  </a:lnTo>
                  <a:lnTo>
                    <a:pt x="45" y="31"/>
                  </a:lnTo>
                  <a:lnTo>
                    <a:pt x="45" y="0"/>
                  </a:lnTo>
                  <a:lnTo>
                    <a:pt x="128" y="0"/>
                  </a:lnTo>
                  <a:lnTo>
                    <a:pt x="168" y="38"/>
                  </a:lnTo>
                  <a:close/>
                  <a:moveTo>
                    <a:pt x="7" y="192"/>
                  </a:moveTo>
                  <a:lnTo>
                    <a:pt x="114" y="192"/>
                  </a:lnTo>
                  <a:lnTo>
                    <a:pt x="114" y="78"/>
                  </a:lnTo>
                  <a:lnTo>
                    <a:pt x="76" y="78"/>
                  </a:lnTo>
                  <a:lnTo>
                    <a:pt x="76" y="38"/>
                  </a:lnTo>
                  <a:lnTo>
                    <a:pt x="7" y="38"/>
                  </a:lnTo>
                  <a:lnTo>
                    <a:pt x="7" y="192"/>
                  </a:lnTo>
                  <a:close/>
                  <a:moveTo>
                    <a:pt x="121" y="161"/>
                  </a:moveTo>
                  <a:lnTo>
                    <a:pt x="159" y="161"/>
                  </a:lnTo>
                  <a:lnTo>
                    <a:pt x="159" y="48"/>
                  </a:lnTo>
                  <a:lnTo>
                    <a:pt x="121" y="48"/>
                  </a:lnTo>
                  <a:lnTo>
                    <a:pt x="121" y="7"/>
                  </a:lnTo>
                  <a:lnTo>
                    <a:pt x="52" y="7"/>
                  </a:lnTo>
                  <a:lnTo>
                    <a:pt x="52" y="31"/>
                  </a:lnTo>
                  <a:lnTo>
                    <a:pt x="83" y="31"/>
                  </a:lnTo>
                  <a:lnTo>
                    <a:pt x="121" y="69"/>
                  </a:lnTo>
                  <a:lnTo>
                    <a:pt x="121" y="161"/>
                  </a:lnTo>
                  <a:close/>
                  <a:moveTo>
                    <a:pt x="83" y="43"/>
                  </a:moveTo>
                  <a:lnTo>
                    <a:pt x="83" y="69"/>
                  </a:lnTo>
                  <a:lnTo>
                    <a:pt x="111" y="69"/>
                  </a:lnTo>
                  <a:lnTo>
                    <a:pt x="83" y="43"/>
                  </a:lnTo>
                  <a:close/>
                  <a:moveTo>
                    <a:pt x="128" y="12"/>
                  </a:moveTo>
                  <a:lnTo>
                    <a:pt x="128" y="38"/>
                  </a:lnTo>
                  <a:lnTo>
                    <a:pt x="156" y="38"/>
                  </a:lnTo>
                  <a:lnTo>
                    <a:pt x="128" y="1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1926183" y="3407558"/>
              <a:ext cx="300038" cy="300038"/>
            </a:xfrm>
            <a:custGeom>
              <a:avLst/>
              <a:gdLst>
                <a:gd name="T0" fmla="*/ 50 w 80"/>
                <a:gd name="T1" fmla="*/ 10 h 80"/>
                <a:gd name="T2" fmla="*/ 57 w 80"/>
                <a:gd name="T3" fmla="*/ 12 h 80"/>
                <a:gd name="T4" fmla="*/ 68 w 80"/>
                <a:gd name="T5" fmla="*/ 24 h 80"/>
                <a:gd name="T6" fmla="*/ 71 w 80"/>
                <a:gd name="T7" fmla="*/ 30 h 80"/>
                <a:gd name="T8" fmla="*/ 80 w 80"/>
                <a:gd name="T9" fmla="*/ 48 h 80"/>
                <a:gd name="T10" fmla="*/ 69 w 80"/>
                <a:gd name="T11" fmla="*/ 52 h 80"/>
                <a:gd name="T12" fmla="*/ 74 w 80"/>
                <a:gd name="T13" fmla="*/ 63 h 80"/>
                <a:gd name="T14" fmla="*/ 54 w 80"/>
                <a:gd name="T15" fmla="*/ 68 h 80"/>
                <a:gd name="T16" fmla="*/ 48 w 80"/>
                <a:gd name="T17" fmla="*/ 71 h 80"/>
                <a:gd name="T18" fmla="*/ 32 w 80"/>
                <a:gd name="T19" fmla="*/ 71 h 80"/>
                <a:gd name="T20" fmla="*/ 26 w 80"/>
                <a:gd name="T21" fmla="*/ 68 h 80"/>
                <a:gd name="T22" fmla="*/ 6 w 80"/>
                <a:gd name="T23" fmla="*/ 63 h 80"/>
                <a:gd name="T24" fmla="*/ 11 w 80"/>
                <a:gd name="T25" fmla="*/ 52 h 80"/>
                <a:gd name="T26" fmla="*/ 0 w 80"/>
                <a:gd name="T27" fmla="*/ 48 h 80"/>
                <a:gd name="T28" fmla="*/ 10 w 80"/>
                <a:gd name="T29" fmla="*/ 30 h 80"/>
                <a:gd name="T30" fmla="*/ 12 w 80"/>
                <a:gd name="T31" fmla="*/ 24 h 80"/>
                <a:gd name="T32" fmla="*/ 24 w 80"/>
                <a:gd name="T33" fmla="*/ 12 h 80"/>
                <a:gd name="T34" fmla="*/ 30 w 80"/>
                <a:gd name="T35" fmla="*/ 10 h 80"/>
                <a:gd name="T36" fmla="*/ 48 w 80"/>
                <a:gd name="T37" fmla="*/ 0 h 80"/>
                <a:gd name="T38" fmla="*/ 35 w 80"/>
                <a:gd name="T39" fmla="*/ 11 h 80"/>
                <a:gd name="T40" fmla="*/ 29 w 80"/>
                <a:gd name="T41" fmla="*/ 13 h 80"/>
                <a:gd name="T42" fmla="*/ 23 w 80"/>
                <a:gd name="T43" fmla="*/ 16 h 80"/>
                <a:gd name="T44" fmla="*/ 16 w 80"/>
                <a:gd name="T45" fmla="*/ 23 h 80"/>
                <a:gd name="T46" fmla="*/ 13 w 80"/>
                <a:gd name="T47" fmla="*/ 29 h 80"/>
                <a:gd name="T48" fmla="*/ 12 w 80"/>
                <a:gd name="T49" fmla="*/ 35 h 80"/>
                <a:gd name="T50" fmla="*/ 12 w 80"/>
                <a:gd name="T51" fmla="*/ 45 h 80"/>
                <a:gd name="T52" fmla="*/ 14 w 80"/>
                <a:gd name="T53" fmla="*/ 51 h 80"/>
                <a:gd name="T54" fmla="*/ 17 w 80"/>
                <a:gd name="T55" fmla="*/ 57 h 80"/>
                <a:gd name="T56" fmla="*/ 24 w 80"/>
                <a:gd name="T57" fmla="*/ 64 h 80"/>
                <a:gd name="T58" fmla="*/ 29 w 80"/>
                <a:gd name="T59" fmla="*/ 66 h 80"/>
                <a:gd name="T60" fmla="*/ 35 w 80"/>
                <a:gd name="T61" fmla="*/ 68 h 80"/>
                <a:gd name="T62" fmla="*/ 45 w 80"/>
                <a:gd name="T63" fmla="*/ 68 h 80"/>
                <a:gd name="T64" fmla="*/ 51 w 80"/>
                <a:gd name="T65" fmla="*/ 66 h 80"/>
                <a:gd name="T66" fmla="*/ 57 w 80"/>
                <a:gd name="T67" fmla="*/ 64 h 80"/>
                <a:gd name="T68" fmla="*/ 63 w 80"/>
                <a:gd name="T69" fmla="*/ 57 h 80"/>
                <a:gd name="T70" fmla="*/ 67 w 80"/>
                <a:gd name="T71" fmla="*/ 51 h 80"/>
                <a:gd name="T72" fmla="*/ 68 w 80"/>
                <a:gd name="T73" fmla="*/ 45 h 80"/>
                <a:gd name="T74" fmla="*/ 69 w 80"/>
                <a:gd name="T75" fmla="*/ 35 h 80"/>
                <a:gd name="T76" fmla="*/ 67 w 80"/>
                <a:gd name="T77" fmla="*/ 29 h 80"/>
                <a:gd name="T78" fmla="*/ 64 w 80"/>
                <a:gd name="T79" fmla="*/ 23 h 80"/>
                <a:gd name="T80" fmla="*/ 57 w 80"/>
                <a:gd name="T81" fmla="*/ 16 h 80"/>
                <a:gd name="T82" fmla="*/ 51 w 80"/>
                <a:gd name="T83" fmla="*/ 13 h 80"/>
                <a:gd name="T84" fmla="*/ 45 w 80"/>
                <a:gd name="T85" fmla="*/ 11 h 80"/>
                <a:gd name="T86" fmla="*/ 35 w 80"/>
                <a:gd name="T87" fmla="*/ 54 h 80"/>
                <a:gd name="T88" fmla="*/ 26 w 80"/>
                <a:gd name="T89" fmla="*/ 40 h 80"/>
                <a:gd name="T90" fmla="*/ 35 w 80"/>
                <a:gd name="T91" fmla="*/ 27 h 80"/>
                <a:gd name="T92" fmla="*/ 50 w 80"/>
                <a:gd name="T93" fmla="*/ 30 h 80"/>
                <a:gd name="T94" fmla="*/ 53 w 80"/>
                <a:gd name="T95" fmla="*/ 46 h 80"/>
                <a:gd name="T96" fmla="*/ 40 w 80"/>
                <a:gd name="T97" fmla="*/ 55 h 80"/>
                <a:gd name="T98" fmla="*/ 48 w 80"/>
                <a:gd name="T99" fmla="*/ 48 h 80"/>
                <a:gd name="T100" fmla="*/ 50 w 80"/>
                <a:gd name="T101" fmla="*/ 36 h 80"/>
                <a:gd name="T102" fmla="*/ 40 w 80"/>
                <a:gd name="T103" fmla="*/ 29 h 80"/>
                <a:gd name="T104" fmla="*/ 30 w 80"/>
                <a:gd name="T105" fmla="*/ 36 h 80"/>
                <a:gd name="T106" fmla="*/ 32 w 80"/>
                <a:gd name="T107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48" y="0"/>
                  </a:moveTo>
                  <a:cubicBezTo>
                    <a:pt x="48" y="9"/>
                    <a:pt x="48" y="9"/>
                    <a:pt x="48" y="9"/>
                  </a:cubicBezTo>
                  <a:cubicBezTo>
                    <a:pt x="49" y="9"/>
                    <a:pt x="50" y="9"/>
                    <a:pt x="50" y="10"/>
                  </a:cubicBezTo>
                  <a:cubicBezTo>
                    <a:pt x="51" y="10"/>
                    <a:pt x="52" y="10"/>
                    <a:pt x="53" y="10"/>
                  </a:cubicBezTo>
                  <a:cubicBezTo>
                    <a:pt x="53" y="11"/>
                    <a:pt x="54" y="11"/>
                    <a:pt x="55" y="11"/>
                  </a:cubicBezTo>
                  <a:cubicBezTo>
                    <a:pt x="55" y="12"/>
                    <a:pt x="56" y="12"/>
                    <a:pt x="57" y="12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5"/>
                    <a:pt x="69" y="25"/>
                    <a:pt x="69" y="26"/>
                  </a:cubicBezTo>
                  <a:cubicBezTo>
                    <a:pt x="69" y="26"/>
                    <a:pt x="70" y="27"/>
                    <a:pt x="70" y="28"/>
                  </a:cubicBezTo>
                  <a:cubicBezTo>
                    <a:pt x="70" y="29"/>
                    <a:pt x="70" y="29"/>
                    <a:pt x="71" y="30"/>
                  </a:cubicBezTo>
                  <a:cubicBezTo>
                    <a:pt x="71" y="31"/>
                    <a:pt x="71" y="31"/>
                    <a:pt x="71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9"/>
                    <a:pt x="71" y="50"/>
                    <a:pt x="70" y="50"/>
                  </a:cubicBezTo>
                  <a:cubicBezTo>
                    <a:pt x="70" y="51"/>
                    <a:pt x="70" y="52"/>
                    <a:pt x="69" y="52"/>
                  </a:cubicBezTo>
                  <a:cubicBezTo>
                    <a:pt x="69" y="53"/>
                    <a:pt x="69" y="54"/>
                    <a:pt x="69" y="54"/>
                  </a:cubicBezTo>
                  <a:cubicBezTo>
                    <a:pt x="68" y="55"/>
                    <a:pt x="68" y="56"/>
                    <a:pt x="68" y="56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8"/>
                    <a:pt x="55" y="68"/>
                    <a:pt x="54" y="68"/>
                  </a:cubicBezTo>
                  <a:cubicBezTo>
                    <a:pt x="54" y="69"/>
                    <a:pt x="53" y="69"/>
                    <a:pt x="52" y="69"/>
                  </a:cubicBezTo>
                  <a:cubicBezTo>
                    <a:pt x="52" y="70"/>
                    <a:pt x="51" y="70"/>
                    <a:pt x="50" y="70"/>
                  </a:cubicBezTo>
                  <a:cubicBezTo>
                    <a:pt x="49" y="70"/>
                    <a:pt x="49" y="71"/>
                    <a:pt x="48" y="7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1" y="71"/>
                    <a:pt x="31" y="70"/>
                    <a:pt x="30" y="70"/>
                  </a:cubicBezTo>
                  <a:cubicBezTo>
                    <a:pt x="29" y="70"/>
                    <a:pt x="29" y="70"/>
                    <a:pt x="28" y="69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5" y="68"/>
                    <a:pt x="24" y="67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5"/>
                    <a:pt x="12" y="54"/>
                  </a:cubicBezTo>
                  <a:cubicBezTo>
                    <a:pt x="11" y="54"/>
                    <a:pt x="11" y="53"/>
                    <a:pt x="11" y="52"/>
                  </a:cubicBezTo>
                  <a:cubicBezTo>
                    <a:pt x="11" y="52"/>
                    <a:pt x="10" y="51"/>
                    <a:pt x="10" y="50"/>
                  </a:cubicBezTo>
                  <a:cubicBezTo>
                    <a:pt x="10" y="50"/>
                    <a:pt x="10" y="49"/>
                    <a:pt x="9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10" y="30"/>
                  </a:cubicBezTo>
                  <a:cubicBezTo>
                    <a:pt x="10" y="29"/>
                    <a:pt x="10" y="29"/>
                    <a:pt x="11" y="28"/>
                  </a:cubicBezTo>
                  <a:cubicBezTo>
                    <a:pt x="11" y="27"/>
                    <a:pt x="11" y="26"/>
                    <a:pt x="11" y="26"/>
                  </a:cubicBezTo>
                  <a:cubicBezTo>
                    <a:pt x="12" y="25"/>
                    <a:pt x="12" y="25"/>
                    <a:pt x="12" y="2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5" y="12"/>
                    <a:pt x="26" y="11"/>
                  </a:cubicBezTo>
                  <a:cubicBezTo>
                    <a:pt x="26" y="11"/>
                    <a:pt x="27" y="11"/>
                    <a:pt x="28" y="10"/>
                  </a:cubicBezTo>
                  <a:cubicBezTo>
                    <a:pt x="28" y="10"/>
                    <a:pt x="29" y="10"/>
                    <a:pt x="30" y="10"/>
                  </a:cubicBezTo>
                  <a:cubicBezTo>
                    <a:pt x="31" y="9"/>
                    <a:pt x="31" y="9"/>
                    <a:pt x="32" y="9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8" y="0"/>
                  </a:lnTo>
                  <a:close/>
                  <a:moveTo>
                    <a:pt x="45" y="4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1" y="13"/>
                  </a:cubicBezTo>
                  <a:cubicBezTo>
                    <a:pt x="30" y="13"/>
                    <a:pt x="30" y="13"/>
                    <a:pt x="29" y="13"/>
                  </a:cubicBezTo>
                  <a:cubicBezTo>
                    <a:pt x="28" y="14"/>
                    <a:pt x="28" y="14"/>
                    <a:pt x="27" y="14"/>
                  </a:cubicBezTo>
                  <a:cubicBezTo>
                    <a:pt x="26" y="14"/>
                    <a:pt x="26" y="15"/>
                    <a:pt x="25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4" y="27"/>
                    <a:pt x="14" y="27"/>
                  </a:cubicBezTo>
                  <a:cubicBezTo>
                    <a:pt x="14" y="28"/>
                    <a:pt x="14" y="28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2"/>
                    <a:pt x="12" y="32"/>
                    <a:pt x="12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8"/>
                    <a:pt x="13" y="49"/>
                    <a:pt x="13" y="49"/>
                  </a:cubicBezTo>
                  <a:cubicBezTo>
                    <a:pt x="13" y="50"/>
                    <a:pt x="13" y="51"/>
                    <a:pt x="14" y="51"/>
                  </a:cubicBezTo>
                  <a:cubicBezTo>
                    <a:pt x="14" y="52"/>
                    <a:pt x="14" y="52"/>
                    <a:pt x="15" y="53"/>
                  </a:cubicBezTo>
                  <a:cubicBezTo>
                    <a:pt x="15" y="53"/>
                    <a:pt x="15" y="54"/>
                    <a:pt x="16" y="55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7" y="65"/>
                    <a:pt x="27" y="66"/>
                  </a:cubicBezTo>
                  <a:cubicBezTo>
                    <a:pt x="28" y="66"/>
                    <a:pt x="29" y="66"/>
                    <a:pt x="29" y="66"/>
                  </a:cubicBezTo>
                  <a:cubicBezTo>
                    <a:pt x="30" y="67"/>
                    <a:pt x="31" y="67"/>
                    <a:pt x="31" y="67"/>
                  </a:cubicBezTo>
                  <a:cubicBezTo>
                    <a:pt x="32" y="67"/>
                    <a:pt x="32" y="67"/>
                    <a:pt x="33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8" y="67"/>
                    <a:pt x="49" y="67"/>
                    <a:pt x="49" y="67"/>
                  </a:cubicBezTo>
                  <a:cubicBezTo>
                    <a:pt x="50" y="67"/>
                    <a:pt x="50" y="67"/>
                    <a:pt x="51" y="66"/>
                  </a:cubicBezTo>
                  <a:cubicBezTo>
                    <a:pt x="52" y="66"/>
                    <a:pt x="52" y="66"/>
                    <a:pt x="53" y="66"/>
                  </a:cubicBezTo>
                  <a:cubicBezTo>
                    <a:pt x="53" y="65"/>
                    <a:pt x="54" y="65"/>
                    <a:pt x="54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4"/>
                    <a:pt x="65" y="53"/>
                    <a:pt x="66" y="53"/>
                  </a:cubicBezTo>
                  <a:cubicBezTo>
                    <a:pt x="66" y="52"/>
                    <a:pt x="66" y="52"/>
                    <a:pt x="67" y="51"/>
                  </a:cubicBezTo>
                  <a:cubicBezTo>
                    <a:pt x="67" y="51"/>
                    <a:pt x="67" y="50"/>
                    <a:pt x="67" y="49"/>
                  </a:cubicBezTo>
                  <a:cubicBezTo>
                    <a:pt x="67" y="49"/>
                    <a:pt x="68" y="48"/>
                    <a:pt x="68" y="47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2"/>
                    <a:pt x="68" y="32"/>
                    <a:pt x="68" y="31"/>
                  </a:cubicBezTo>
                  <a:cubicBezTo>
                    <a:pt x="67" y="30"/>
                    <a:pt x="67" y="30"/>
                    <a:pt x="67" y="29"/>
                  </a:cubicBezTo>
                  <a:cubicBezTo>
                    <a:pt x="67" y="28"/>
                    <a:pt x="66" y="28"/>
                    <a:pt x="66" y="27"/>
                  </a:cubicBezTo>
                  <a:cubicBezTo>
                    <a:pt x="66" y="27"/>
                    <a:pt x="65" y="26"/>
                    <a:pt x="65" y="25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4" y="15"/>
                    <a:pt x="54" y="14"/>
                    <a:pt x="53" y="14"/>
                  </a:cubicBezTo>
                  <a:cubicBezTo>
                    <a:pt x="53" y="14"/>
                    <a:pt x="52" y="14"/>
                    <a:pt x="51" y="13"/>
                  </a:cubicBezTo>
                  <a:cubicBezTo>
                    <a:pt x="51" y="13"/>
                    <a:pt x="50" y="13"/>
                    <a:pt x="49" y="13"/>
                  </a:cubicBezTo>
                  <a:cubicBezTo>
                    <a:pt x="49" y="12"/>
                    <a:pt x="48" y="12"/>
                    <a:pt x="47" y="12"/>
                  </a:cubicBezTo>
                  <a:cubicBezTo>
                    <a:pt x="45" y="11"/>
                    <a:pt x="45" y="11"/>
                    <a:pt x="45" y="11"/>
                  </a:cubicBezTo>
                  <a:lnTo>
                    <a:pt x="45" y="4"/>
                  </a:lnTo>
                  <a:close/>
                  <a:moveTo>
                    <a:pt x="40" y="55"/>
                  </a:moveTo>
                  <a:cubicBezTo>
                    <a:pt x="38" y="55"/>
                    <a:pt x="36" y="54"/>
                    <a:pt x="35" y="54"/>
                  </a:cubicBezTo>
                  <a:cubicBezTo>
                    <a:pt x="33" y="53"/>
                    <a:pt x="31" y="52"/>
                    <a:pt x="30" y="50"/>
                  </a:cubicBezTo>
                  <a:cubicBezTo>
                    <a:pt x="29" y="49"/>
                    <a:pt x="28" y="48"/>
                    <a:pt x="27" y="46"/>
                  </a:cubicBezTo>
                  <a:cubicBezTo>
                    <a:pt x="26" y="44"/>
                    <a:pt x="26" y="42"/>
                    <a:pt x="26" y="40"/>
                  </a:cubicBezTo>
                  <a:cubicBezTo>
                    <a:pt x="26" y="38"/>
                    <a:pt x="26" y="36"/>
                    <a:pt x="27" y="35"/>
                  </a:cubicBezTo>
                  <a:cubicBezTo>
                    <a:pt x="28" y="33"/>
                    <a:pt x="29" y="31"/>
                    <a:pt x="30" y="30"/>
                  </a:cubicBezTo>
                  <a:cubicBezTo>
                    <a:pt x="31" y="29"/>
                    <a:pt x="33" y="28"/>
                    <a:pt x="35" y="27"/>
                  </a:cubicBezTo>
                  <a:cubicBezTo>
                    <a:pt x="36" y="26"/>
                    <a:pt x="38" y="26"/>
                    <a:pt x="40" y="26"/>
                  </a:cubicBezTo>
                  <a:cubicBezTo>
                    <a:pt x="42" y="26"/>
                    <a:pt x="44" y="26"/>
                    <a:pt x="46" y="27"/>
                  </a:cubicBezTo>
                  <a:cubicBezTo>
                    <a:pt x="48" y="28"/>
                    <a:pt x="49" y="29"/>
                    <a:pt x="50" y="30"/>
                  </a:cubicBezTo>
                  <a:cubicBezTo>
                    <a:pt x="52" y="31"/>
                    <a:pt x="53" y="33"/>
                    <a:pt x="53" y="35"/>
                  </a:cubicBezTo>
                  <a:cubicBezTo>
                    <a:pt x="54" y="36"/>
                    <a:pt x="55" y="38"/>
                    <a:pt x="55" y="40"/>
                  </a:cubicBezTo>
                  <a:cubicBezTo>
                    <a:pt x="55" y="42"/>
                    <a:pt x="54" y="44"/>
                    <a:pt x="53" y="46"/>
                  </a:cubicBezTo>
                  <a:cubicBezTo>
                    <a:pt x="53" y="48"/>
                    <a:pt x="52" y="49"/>
                    <a:pt x="50" y="50"/>
                  </a:cubicBezTo>
                  <a:cubicBezTo>
                    <a:pt x="49" y="52"/>
                    <a:pt x="48" y="53"/>
                    <a:pt x="46" y="54"/>
                  </a:cubicBezTo>
                  <a:cubicBezTo>
                    <a:pt x="44" y="54"/>
                    <a:pt x="42" y="55"/>
                    <a:pt x="40" y="55"/>
                  </a:cubicBezTo>
                  <a:close/>
                  <a:moveTo>
                    <a:pt x="40" y="52"/>
                  </a:moveTo>
                  <a:cubicBezTo>
                    <a:pt x="42" y="52"/>
                    <a:pt x="43" y="51"/>
                    <a:pt x="44" y="51"/>
                  </a:cubicBezTo>
                  <a:cubicBezTo>
                    <a:pt x="46" y="50"/>
                    <a:pt x="47" y="49"/>
                    <a:pt x="48" y="48"/>
                  </a:cubicBezTo>
                  <a:cubicBezTo>
                    <a:pt x="49" y="47"/>
                    <a:pt x="50" y="46"/>
                    <a:pt x="50" y="45"/>
                  </a:cubicBezTo>
                  <a:cubicBezTo>
                    <a:pt x="51" y="43"/>
                    <a:pt x="51" y="42"/>
                    <a:pt x="51" y="40"/>
                  </a:cubicBezTo>
                  <a:cubicBezTo>
                    <a:pt x="51" y="39"/>
                    <a:pt x="51" y="37"/>
                    <a:pt x="50" y="36"/>
                  </a:cubicBezTo>
                  <a:cubicBezTo>
                    <a:pt x="50" y="35"/>
                    <a:pt x="49" y="33"/>
                    <a:pt x="48" y="32"/>
                  </a:cubicBezTo>
                  <a:cubicBezTo>
                    <a:pt x="47" y="31"/>
                    <a:pt x="46" y="31"/>
                    <a:pt x="44" y="30"/>
                  </a:cubicBezTo>
                  <a:cubicBezTo>
                    <a:pt x="43" y="29"/>
                    <a:pt x="42" y="29"/>
                    <a:pt x="40" y="29"/>
                  </a:cubicBezTo>
                  <a:cubicBezTo>
                    <a:pt x="39" y="29"/>
                    <a:pt x="37" y="29"/>
                    <a:pt x="36" y="30"/>
                  </a:cubicBezTo>
                  <a:cubicBezTo>
                    <a:pt x="34" y="31"/>
                    <a:pt x="33" y="31"/>
                    <a:pt x="32" y="32"/>
                  </a:cubicBezTo>
                  <a:cubicBezTo>
                    <a:pt x="31" y="33"/>
                    <a:pt x="30" y="35"/>
                    <a:pt x="30" y="36"/>
                  </a:cubicBezTo>
                  <a:cubicBezTo>
                    <a:pt x="29" y="37"/>
                    <a:pt x="29" y="39"/>
                    <a:pt x="29" y="40"/>
                  </a:cubicBezTo>
                  <a:cubicBezTo>
                    <a:pt x="29" y="42"/>
                    <a:pt x="29" y="43"/>
                    <a:pt x="30" y="45"/>
                  </a:cubicBezTo>
                  <a:cubicBezTo>
                    <a:pt x="30" y="46"/>
                    <a:pt x="31" y="47"/>
                    <a:pt x="32" y="48"/>
                  </a:cubicBezTo>
                  <a:cubicBezTo>
                    <a:pt x="33" y="49"/>
                    <a:pt x="34" y="50"/>
                    <a:pt x="36" y="51"/>
                  </a:cubicBezTo>
                  <a:cubicBezTo>
                    <a:pt x="37" y="51"/>
                    <a:pt x="39" y="52"/>
                    <a:pt x="40" y="52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1" name="Freeform 93"/>
            <p:cNvSpPr>
              <a:spLocks noEditPoints="1"/>
            </p:cNvSpPr>
            <p:nvPr/>
          </p:nvSpPr>
          <p:spPr bwMode="auto">
            <a:xfrm>
              <a:off x="2473871" y="3388508"/>
              <a:ext cx="288925" cy="338138"/>
            </a:xfrm>
            <a:custGeom>
              <a:avLst/>
              <a:gdLst>
                <a:gd name="T0" fmla="*/ 57 w 77"/>
                <a:gd name="T1" fmla="*/ 18 h 90"/>
                <a:gd name="T2" fmla="*/ 74 w 77"/>
                <a:gd name="T3" fmla="*/ 38 h 90"/>
                <a:gd name="T4" fmla="*/ 74 w 77"/>
                <a:gd name="T5" fmla="*/ 67 h 90"/>
                <a:gd name="T6" fmla="*/ 53 w 77"/>
                <a:gd name="T7" fmla="*/ 87 h 90"/>
                <a:gd name="T8" fmla="*/ 23 w 77"/>
                <a:gd name="T9" fmla="*/ 87 h 90"/>
                <a:gd name="T10" fmla="*/ 3 w 77"/>
                <a:gd name="T11" fmla="*/ 67 h 90"/>
                <a:gd name="T12" fmla="*/ 2 w 77"/>
                <a:gd name="T13" fmla="*/ 38 h 90"/>
                <a:gd name="T14" fmla="*/ 19 w 77"/>
                <a:gd name="T15" fmla="*/ 18 h 90"/>
                <a:gd name="T16" fmla="*/ 31 w 77"/>
                <a:gd name="T17" fmla="*/ 11 h 90"/>
                <a:gd name="T18" fmla="*/ 31 w 77"/>
                <a:gd name="T19" fmla="*/ 5 h 90"/>
                <a:gd name="T20" fmla="*/ 35 w 77"/>
                <a:gd name="T21" fmla="*/ 1 h 90"/>
                <a:gd name="T22" fmla="*/ 41 w 77"/>
                <a:gd name="T23" fmla="*/ 1 h 90"/>
                <a:gd name="T24" fmla="*/ 46 w 77"/>
                <a:gd name="T25" fmla="*/ 5 h 90"/>
                <a:gd name="T26" fmla="*/ 46 w 77"/>
                <a:gd name="T27" fmla="*/ 11 h 90"/>
                <a:gd name="T28" fmla="*/ 38 w 77"/>
                <a:gd name="T29" fmla="*/ 87 h 90"/>
                <a:gd name="T30" fmla="*/ 63 w 77"/>
                <a:gd name="T31" fmla="*/ 77 h 90"/>
                <a:gd name="T32" fmla="*/ 73 w 77"/>
                <a:gd name="T33" fmla="*/ 52 h 90"/>
                <a:gd name="T34" fmla="*/ 63 w 77"/>
                <a:gd name="T35" fmla="*/ 27 h 90"/>
                <a:gd name="T36" fmla="*/ 38 w 77"/>
                <a:gd name="T37" fmla="*/ 16 h 90"/>
                <a:gd name="T38" fmla="*/ 13 w 77"/>
                <a:gd name="T39" fmla="*/ 27 h 90"/>
                <a:gd name="T40" fmla="*/ 3 w 77"/>
                <a:gd name="T41" fmla="*/ 52 h 90"/>
                <a:gd name="T42" fmla="*/ 13 w 77"/>
                <a:gd name="T43" fmla="*/ 77 h 90"/>
                <a:gd name="T44" fmla="*/ 38 w 77"/>
                <a:gd name="T45" fmla="*/ 87 h 90"/>
                <a:gd name="T46" fmla="*/ 31 w 77"/>
                <a:gd name="T47" fmla="*/ 45 h 90"/>
                <a:gd name="T48" fmla="*/ 45 w 77"/>
                <a:gd name="T49" fmla="*/ 59 h 90"/>
                <a:gd name="T50" fmla="*/ 33 w 77"/>
                <a:gd name="T51" fmla="*/ 49 h 90"/>
                <a:gd name="T52" fmla="*/ 41 w 77"/>
                <a:gd name="T53" fmla="*/ 57 h 90"/>
                <a:gd name="T54" fmla="*/ 38 w 77"/>
                <a:gd name="T55" fmla="*/ 4 h 90"/>
                <a:gd name="T56" fmla="*/ 35 w 77"/>
                <a:gd name="T57" fmla="*/ 5 h 90"/>
                <a:gd name="T58" fmla="*/ 33 w 77"/>
                <a:gd name="T59" fmla="*/ 9 h 90"/>
                <a:gd name="T60" fmla="*/ 35 w 77"/>
                <a:gd name="T61" fmla="*/ 12 h 90"/>
                <a:gd name="T62" fmla="*/ 38 w 77"/>
                <a:gd name="T63" fmla="*/ 13 h 90"/>
                <a:gd name="T64" fmla="*/ 42 w 77"/>
                <a:gd name="T65" fmla="*/ 12 h 90"/>
                <a:gd name="T66" fmla="*/ 43 w 77"/>
                <a:gd name="T67" fmla="*/ 9 h 90"/>
                <a:gd name="T68" fmla="*/ 42 w 77"/>
                <a:gd name="T69" fmla="*/ 5 h 90"/>
                <a:gd name="T70" fmla="*/ 38 w 77"/>
                <a:gd name="T71" fmla="*/ 4 h 90"/>
                <a:gd name="T72" fmla="*/ 51 w 77"/>
                <a:gd name="T73" fmla="*/ 39 h 90"/>
                <a:gd name="T74" fmla="*/ 43 w 77"/>
                <a:gd name="T75" fmla="*/ 5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0">
                  <a:moveTo>
                    <a:pt x="44" y="14"/>
                  </a:moveTo>
                  <a:cubicBezTo>
                    <a:pt x="49" y="15"/>
                    <a:pt x="53" y="16"/>
                    <a:pt x="57" y="18"/>
                  </a:cubicBezTo>
                  <a:cubicBezTo>
                    <a:pt x="61" y="21"/>
                    <a:pt x="64" y="23"/>
                    <a:pt x="67" y="27"/>
                  </a:cubicBezTo>
                  <a:cubicBezTo>
                    <a:pt x="70" y="30"/>
                    <a:pt x="72" y="34"/>
                    <a:pt x="74" y="38"/>
                  </a:cubicBezTo>
                  <a:cubicBezTo>
                    <a:pt x="76" y="42"/>
                    <a:pt x="77" y="47"/>
                    <a:pt x="77" y="52"/>
                  </a:cubicBezTo>
                  <a:cubicBezTo>
                    <a:pt x="77" y="57"/>
                    <a:pt x="76" y="62"/>
                    <a:pt x="74" y="67"/>
                  </a:cubicBezTo>
                  <a:cubicBezTo>
                    <a:pt x="72" y="71"/>
                    <a:pt x="69" y="75"/>
                    <a:pt x="65" y="79"/>
                  </a:cubicBezTo>
                  <a:cubicBezTo>
                    <a:pt x="62" y="82"/>
                    <a:pt x="58" y="85"/>
                    <a:pt x="53" y="87"/>
                  </a:cubicBezTo>
                  <a:cubicBezTo>
                    <a:pt x="48" y="89"/>
                    <a:pt x="43" y="90"/>
                    <a:pt x="38" y="90"/>
                  </a:cubicBezTo>
                  <a:cubicBezTo>
                    <a:pt x="33" y="90"/>
                    <a:pt x="28" y="89"/>
                    <a:pt x="23" y="87"/>
                  </a:cubicBezTo>
                  <a:cubicBezTo>
                    <a:pt x="19" y="85"/>
                    <a:pt x="14" y="82"/>
                    <a:pt x="11" y="79"/>
                  </a:cubicBezTo>
                  <a:cubicBezTo>
                    <a:pt x="7" y="75"/>
                    <a:pt x="5" y="71"/>
                    <a:pt x="3" y="67"/>
                  </a:cubicBezTo>
                  <a:cubicBezTo>
                    <a:pt x="1" y="62"/>
                    <a:pt x="0" y="57"/>
                    <a:pt x="0" y="52"/>
                  </a:cubicBezTo>
                  <a:cubicBezTo>
                    <a:pt x="0" y="47"/>
                    <a:pt x="1" y="42"/>
                    <a:pt x="2" y="38"/>
                  </a:cubicBezTo>
                  <a:cubicBezTo>
                    <a:pt x="4" y="34"/>
                    <a:pt x="6" y="30"/>
                    <a:pt x="9" y="27"/>
                  </a:cubicBezTo>
                  <a:cubicBezTo>
                    <a:pt x="12" y="23"/>
                    <a:pt x="15" y="21"/>
                    <a:pt x="19" y="18"/>
                  </a:cubicBezTo>
                  <a:cubicBezTo>
                    <a:pt x="23" y="16"/>
                    <a:pt x="28" y="15"/>
                    <a:pt x="32" y="14"/>
                  </a:cubicBezTo>
                  <a:cubicBezTo>
                    <a:pt x="32" y="13"/>
                    <a:pt x="31" y="12"/>
                    <a:pt x="31" y="11"/>
                  </a:cubicBezTo>
                  <a:cubicBezTo>
                    <a:pt x="30" y="10"/>
                    <a:pt x="30" y="10"/>
                    <a:pt x="30" y="9"/>
                  </a:cubicBezTo>
                  <a:cubicBezTo>
                    <a:pt x="30" y="7"/>
                    <a:pt x="30" y="6"/>
                    <a:pt x="31" y="5"/>
                  </a:cubicBezTo>
                  <a:cubicBezTo>
                    <a:pt x="31" y="4"/>
                    <a:pt x="32" y="4"/>
                    <a:pt x="33" y="3"/>
                  </a:cubicBezTo>
                  <a:cubicBezTo>
                    <a:pt x="33" y="2"/>
                    <a:pt x="34" y="2"/>
                    <a:pt x="35" y="1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39" y="0"/>
                    <a:pt x="40" y="1"/>
                    <a:pt x="41" y="1"/>
                  </a:cubicBezTo>
                  <a:cubicBezTo>
                    <a:pt x="42" y="2"/>
                    <a:pt x="43" y="2"/>
                    <a:pt x="44" y="3"/>
                  </a:cubicBezTo>
                  <a:cubicBezTo>
                    <a:pt x="45" y="4"/>
                    <a:pt x="45" y="4"/>
                    <a:pt x="46" y="5"/>
                  </a:cubicBezTo>
                  <a:cubicBezTo>
                    <a:pt x="46" y="6"/>
                    <a:pt x="46" y="7"/>
                    <a:pt x="46" y="9"/>
                  </a:cubicBezTo>
                  <a:cubicBezTo>
                    <a:pt x="46" y="10"/>
                    <a:pt x="46" y="10"/>
                    <a:pt x="46" y="11"/>
                  </a:cubicBezTo>
                  <a:cubicBezTo>
                    <a:pt x="45" y="12"/>
                    <a:pt x="45" y="13"/>
                    <a:pt x="44" y="14"/>
                  </a:cubicBezTo>
                  <a:close/>
                  <a:moveTo>
                    <a:pt x="38" y="87"/>
                  </a:moveTo>
                  <a:cubicBezTo>
                    <a:pt x="43" y="87"/>
                    <a:pt x="48" y="86"/>
                    <a:pt x="52" y="84"/>
                  </a:cubicBezTo>
                  <a:cubicBezTo>
                    <a:pt x="56" y="82"/>
                    <a:pt x="60" y="80"/>
                    <a:pt x="63" y="77"/>
                  </a:cubicBezTo>
                  <a:cubicBezTo>
                    <a:pt x="66" y="73"/>
                    <a:pt x="69" y="70"/>
                    <a:pt x="71" y="65"/>
                  </a:cubicBezTo>
                  <a:cubicBezTo>
                    <a:pt x="72" y="61"/>
                    <a:pt x="73" y="57"/>
                    <a:pt x="73" y="52"/>
                  </a:cubicBezTo>
                  <a:cubicBezTo>
                    <a:pt x="73" y="47"/>
                    <a:pt x="72" y="42"/>
                    <a:pt x="71" y="38"/>
                  </a:cubicBezTo>
                  <a:cubicBezTo>
                    <a:pt x="69" y="34"/>
                    <a:pt x="66" y="30"/>
                    <a:pt x="63" y="27"/>
                  </a:cubicBezTo>
                  <a:cubicBezTo>
                    <a:pt x="60" y="24"/>
                    <a:pt x="56" y="21"/>
                    <a:pt x="52" y="19"/>
                  </a:cubicBezTo>
                  <a:cubicBezTo>
                    <a:pt x="48" y="17"/>
                    <a:pt x="43" y="16"/>
                    <a:pt x="38" y="16"/>
                  </a:cubicBezTo>
                  <a:cubicBezTo>
                    <a:pt x="33" y="16"/>
                    <a:pt x="29" y="17"/>
                    <a:pt x="24" y="19"/>
                  </a:cubicBezTo>
                  <a:cubicBezTo>
                    <a:pt x="20" y="21"/>
                    <a:pt x="16" y="24"/>
                    <a:pt x="13" y="27"/>
                  </a:cubicBezTo>
                  <a:cubicBezTo>
                    <a:pt x="10" y="30"/>
                    <a:pt x="8" y="34"/>
                    <a:pt x="6" y="38"/>
                  </a:cubicBezTo>
                  <a:cubicBezTo>
                    <a:pt x="4" y="42"/>
                    <a:pt x="3" y="47"/>
                    <a:pt x="3" y="52"/>
                  </a:cubicBezTo>
                  <a:cubicBezTo>
                    <a:pt x="3" y="57"/>
                    <a:pt x="4" y="61"/>
                    <a:pt x="6" y="65"/>
                  </a:cubicBezTo>
                  <a:cubicBezTo>
                    <a:pt x="8" y="70"/>
                    <a:pt x="10" y="73"/>
                    <a:pt x="13" y="77"/>
                  </a:cubicBezTo>
                  <a:cubicBezTo>
                    <a:pt x="16" y="80"/>
                    <a:pt x="20" y="82"/>
                    <a:pt x="24" y="84"/>
                  </a:cubicBezTo>
                  <a:cubicBezTo>
                    <a:pt x="29" y="86"/>
                    <a:pt x="33" y="87"/>
                    <a:pt x="38" y="87"/>
                  </a:cubicBezTo>
                  <a:close/>
                  <a:moveTo>
                    <a:pt x="19" y="71"/>
                  </a:moveTo>
                  <a:cubicBezTo>
                    <a:pt x="31" y="45"/>
                    <a:pt x="31" y="45"/>
                    <a:pt x="31" y="45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45" y="59"/>
                    <a:pt x="45" y="59"/>
                    <a:pt x="45" y="59"/>
                  </a:cubicBezTo>
                  <a:lnTo>
                    <a:pt x="19" y="71"/>
                  </a:lnTo>
                  <a:close/>
                  <a:moveTo>
                    <a:pt x="33" y="49"/>
                  </a:moveTo>
                  <a:cubicBezTo>
                    <a:pt x="26" y="64"/>
                    <a:pt x="26" y="64"/>
                    <a:pt x="26" y="64"/>
                  </a:cubicBezTo>
                  <a:cubicBezTo>
                    <a:pt x="41" y="57"/>
                    <a:pt x="41" y="57"/>
                    <a:pt x="41" y="57"/>
                  </a:cubicBezTo>
                  <a:lnTo>
                    <a:pt x="33" y="49"/>
                  </a:lnTo>
                  <a:close/>
                  <a:moveTo>
                    <a:pt x="38" y="4"/>
                  </a:moveTo>
                  <a:cubicBezTo>
                    <a:pt x="38" y="4"/>
                    <a:pt x="37" y="4"/>
                    <a:pt x="36" y="4"/>
                  </a:cubicBezTo>
                  <a:cubicBezTo>
                    <a:pt x="36" y="4"/>
                    <a:pt x="35" y="5"/>
                    <a:pt x="35" y="5"/>
                  </a:cubicBezTo>
                  <a:cubicBezTo>
                    <a:pt x="34" y="6"/>
                    <a:pt x="34" y="6"/>
                    <a:pt x="34" y="7"/>
                  </a:cubicBezTo>
                  <a:cubicBezTo>
                    <a:pt x="33" y="7"/>
                    <a:pt x="33" y="8"/>
                    <a:pt x="33" y="9"/>
                  </a:cubicBezTo>
                  <a:cubicBezTo>
                    <a:pt x="33" y="9"/>
                    <a:pt x="33" y="10"/>
                    <a:pt x="34" y="10"/>
                  </a:cubicBezTo>
                  <a:cubicBezTo>
                    <a:pt x="34" y="11"/>
                    <a:pt x="34" y="11"/>
                    <a:pt x="35" y="12"/>
                  </a:cubicBezTo>
                  <a:cubicBezTo>
                    <a:pt x="35" y="12"/>
                    <a:pt x="36" y="13"/>
                    <a:pt x="36" y="13"/>
                  </a:cubicBezTo>
                  <a:cubicBezTo>
                    <a:pt x="37" y="13"/>
                    <a:pt x="38" y="13"/>
                    <a:pt x="38" y="13"/>
                  </a:cubicBezTo>
                  <a:cubicBezTo>
                    <a:pt x="39" y="13"/>
                    <a:pt x="39" y="13"/>
                    <a:pt x="40" y="13"/>
                  </a:cubicBezTo>
                  <a:cubicBezTo>
                    <a:pt x="41" y="13"/>
                    <a:pt x="41" y="12"/>
                    <a:pt x="42" y="12"/>
                  </a:cubicBezTo>
                  <a:cubicBezTo>
                    <a:pt x="42" y="11"/>
                    <a:pt x="42" y="11"/>
                    <a:pt x="43" y="10"/>
                  </a:cubicBezTo>
                  <a:cubicBezTo>
                    <a:pt x="43" y="10"/>
                    <a:pt x="43" y="9"/>
                    <a:pt x="43" y="9"/>
                  </a:cubicBezTo>
                  <a:cubicBezTo>
                    <a:pt x="43" y="8"/>
                    <a:pt x="43" y="7"/>
                    <a:pt x="43" y="7"/>
                  </a:cubicBezTo>
                  <a:cubicBezTo>
                    <a:pt x="42" y="6"/>
                    <a:pt x="42" y="6"/>
                    <a:pt x="42" y="5"/>
                  </a:cubicBezTo>
                  <a:cubicBezTo>
                    <a:pt x="41" y="5"/>
                    <a:pt x="41" y="4"/>
                    <a:pt x="40" y="4"/>
                  </a:cubicBezTo>
                  <a:cubicBezTo>
                    <a:pt x="39" y="4"/>
                    <a:pt x="39" y="4"/>
                    <a:pt x="38" y="4"/>
                  </a:cubicBezTo>
                  <a:close/>
                  <a:moveTo>
                    <a:pt x="43" y="55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35" y="46"/>
                    <a:pt x="35" y="46"/>
                    <a:pt x="35" y="46"/>
                  </a:cubicBezTo>
                  <a:lnTo>
                    <a:pt x="43" y="55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3013621" y="3432958"/>
              <a:ext cx="290513" cy="252413"/>
            </a:xfrm>
            <a:custGeom>
              <a:avLst/>
              <a:gdLst>
                <a:gd name="T0" fmla="*/ 73 w 77"/>
                <a:gd name="T1" fmla="*/ 0 h 67"/>
                <a:gd name="T2" fmla="*/ 76 w 77"/>
                <a:gd name="T3" fmla="*/ 4 h 67"/>
                <a:gd name="T4" fmla="*/ 77 w 77"/>
                <a:gd name="T5" fmla="*/ 48 h 67"/>
                <a:gd name="T6" fmla="*/ 75 w 77"/>
                <a:gd name="T7" fmla="*/ 52 h 67"/>
                <a:gd name="T8" fmla="*/ 70 w 77"/>
                <a:gd name="T9" fmla="*/ 54 h 67"/>
                <a:gd name="T10" fmla="*/ 64 w 77"/>
                <a:gd name="T11" fmla="*/ 67 h 67"/>
                <a:gd name="T12" fmla="*/ 6 w 77"/>
                <a:gd name="T13" fmla="*/ 54 h 67"/>
                <a:gd name="T14" fmla="*/ 2 w 77"/>
                <a:gd name="T15" fmla="*/ 52 h 67"/>
                <a:gd name="T16" fmla="*/ 0 w 77"/>
                <a:gd name="T17" fmla="*/ 48 h 67"/>
                <a:gd name="T18" fmla="*/ 0 w 77"/>
                <a:gd name="T19" fmla="*/ 4 h 67"/>
                <a:gd name="T20" fmla="*/ 4 w 77"/>
                <a:gd name="T21" fmla="*/ 0 h 67"/>
                <a:gd name="T22" fmla="*/ 70 w 77"/>
                <a:gd name="T23" fmla="*/ 0 h 67"/>
                <a:gd name="T24" fmla="*/ 73 w 77"/>
                <a:gd name="T25" fmla="*/ 6 h 67"/>
                <a:gd name="T26" fmla="*/ 70 w 77"/>
                <a:gd name="T27" fmla="*/ 3 h 67"/>
                <a:gd name="T28" fmla="*/ 4 w 77"/>
                <a:gd name="T29" fmla="*/ 4 h 67"/>
                <a:gd name="T30" fmla="*/ 3 w 77"/>
                <a:gd name="T31" fmla="*/ 48 h 67"/>
                <a:gd name="T32" fmla="*/ 6 w 77"/>
                <a:gd name="T33" fmla="*/ 51 h 67"/>
                <a:gd name="T34" fmla="*/ 60 w 77"/>
                <a:gd name="T35" fmla="*/ 59 h 67"/>
                <a:gd name="T36" fmla="*/ 70 w 77"/>
                <a:gd name="T37" fmla="*/ 51 h 67"/>
                <a:gd name="T38" fmla="*/ 73 w 77"/>
                <a:gd name="T39" fmla="*/ 48 h 67"/>
                <a:gd name="T40" fmla="*/ 28 w 77"/>
                <a:gd name="T41" fmla="*/ 25 h 67"/>
                <a:gd name="T42" fmla="*/ 28 w 77"/>
                <a:gd name="T43" fmla="*/ 29 h 67"/>
                <a:gd name="T44" fmla="*/ 23 w 77"/>
                <a:gd name="T45" fmla="*/ 29 h 67"/>
                <a:gd name="T46" fmla="*/ 23 w 77"/>
                <a:gd name="T47" fmla="*/ 25 h 67"/>
                <a:gd name="T48" fmla="*/ 38 w 77"/>
                <a:gd name="T49" fmla="*/ 24 h 67"/>
                <a:gd name="T50" fmla="*/ 41 w 77"/>
                <a:gd name="T51" fmla="*/ 27 h 67"/>
                <a:gd name="T52" fmla="*/ 38 w 77"/>
                <a:gd name="T53" fmla="*/ 30 h 67"/>
                <a:gd name="T54" fmla="*/ 35 w 77"/>
                <a:gd name="T55" fmla="*/ 27 h 67"/>
                <a:gd name="T56" fmla="*/ 38 w 77"/>
                <a:gd name="T57" fmla="*/ 24 h 67"/>
                <a:gd name="T58" fmla="*/ 53 w 77"/>
                <a:gd name="T59" fmla="*/ 25 h 67"/>
                <a:gd name="T60" fmla="*/ 53 w 77"/>
                <a:gd name="T61" fmla="*/ 29 h 67"/>
                <a:gd name="T62" fmla="*/ 49 w 77"/>
                <a:gd name="T63" fmla="*/ 29 h 67"/>
                <a:gd name="T64" fmla="*/ 49 w 77"/>
                <a:gd name="T65" fmla="*/ 2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67">
                  <a:moveTo>
                    <a:pt x="70" y="0"/>
                  </a:moveTo>
                  <a:cubicBezTo>
                    <a:pt x="71" y="0"/>
                    <a:pt x="72" y="0"/>
                    <a:pt x="73" y="0"/>
                  </a:cubicBezTo>
                  <a:cubicBezTo>
                    <a:pt x="73" y="0"/>
                    <a:pt x="74" y="1"/>
                    <a:pt x="75" y="2"/>
                  </a:cubicBezTo>
                  <a:cubicBezTo>
                    <a:pt x="75" y="2"/>
                    <a:pt x="76" y="3"/>
                    <a:pt x="76" y="4"/>
                  </a:cubicBezTo>
                  <a:cubicBezTo>
                    <a:pt x="76" y="4"/>
                    <a:pt x="77" y="5"/>
                    <a:pt x="77" y="6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9"/>
                    <a:pt x="76" y="49"/>
                    <a:pt x="76" y="50"/>
                  </a:cubicBezTo>
                  <a:cubicBezTo>
                    <a:pt x="76" y="51"/>
                    <a:pt x="75" y="52"/>
                    <a:pt x="75" y="52"/>
                  </a:cubicBezTo>
                  <a:cubicBezTo>
                    <a:pt x="74" y="53"/>
                    <a:pt x="73" y="53"/>
                    <a:pt x="73" y="54"/>
                  </a:cubicBezTo>
                  <a:cubicBezTo>
                    <a:pt x="72" y="54"/>
                    <a:pt x="71" y="54"/>
                    <a:pt x="70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4" y="54"/>
                    <a:pt x="4" y="54"/>
                  </a:cubicBezTo>
                  <a:cubicBezTo>
                    <a:pt x="3" y="53"/>
                    <a:pt x="2" y="53"/>
                    <a:pt x="2" y="52"/>
                  </a:cubicBezTo>
                  <a:cubicBezTo>
                    <a:pt x="1" y="52"/>
                    <a:pt x="1" y="51"/>
                    <a:pt x="0" y="50"/>
                  </a:cubicBezTo>
                  <a:cubicBezTo>
                    <a:pt x="0" y="49"/>
                    <a:pt x="0" y="49"/>
                    <a:pt x="0" y="4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lnTo>
                    <a:pt x="70" y="0"/>
                  </a:lnTo>
                  <a:close/>
                  <a:moveTo>
                    <a:pt x="73" y="48"/>
                  </a:moveTo>
                  <a:cubicBezTo>
                    <a:pt x="73" y="6"/>
                    <a:pt x="73" y="6"/>
                    <a:pt x="73" y="6"/>
                  </a:cubicBezTo>
                  <a:cubicBezTo>
                    <a:pt x="73" y="5"/>
                    <a:pt x="73" y="4"/>
                    <a:pt x="72" y="4"/>
                  </a:cubicBezTo>
                  <a:cubicBezTo>
                    <a:pt x="72" y="3"/>
                    <a:pt x="71" y="3"/>
                    <a:pt x="70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49"/>
                    <a:pt x="4" y="50"/>
                  </a:cubicBezTo>
                  <a:cubicBezTo>
                    <a:pt x="4" y="51"/>
                    <a:pt x="5" y="51"/>
                    <a:pt x="6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1" y="51"/>
                    <a:pt x="72" y="51"/>
                    <a:pt x="72" y="50"/>
                  </a:cubicBezTo>
                  <a:cubicBezTo>
                    <a:pt x="73" y="49"/>
                    <a:pt x="73" y="49"/>
                    <a:pt x="73" y="48"/>
                  </a:cubicBezTo>
                  <a:close/>
                  <a:moveTo>
                    <a:pt x="26" y="24"/>
                  </a:moveTo>
                  <a:cubicBezTo>
                    <a:pt x="26" y="24"/>
                    <a:pt x="27" y="24"/>
                    <a:pt x="28" y="25"/>
                  </a:cubicBezTo>
                  <a:cubicBezTo>
                    <a:pt x="28" y="25"/>
                    <a:pt x="29" y="26"/>
                    <a:pt x="29" y="27"/>
                  </a:cubicBezTo>
                  <a:cubicBezTo>
                    <a:pt x="29" y="28"/>
                    <a:pt x="28" y="29"/>
                    <a:pt x="28" y="29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5" y="30"/>
                    <a:pt x="24" y="30"/>
                    <a:pt x="23" y="29"/>
                  </a:cubicBezTo>
                  <a:cubicBezTo>
                    <a:pt x="23" y="29"/>
                    <a:pt x="22" y="28"/>
                    <a:pt x="22" y="27"/>
                  </a:cubicBezTo>
                  <a:cubicBezTo>
                    <a:pt x="22" y="26"/>
                    <a:pt x="23" y="25"/>
                    <a:pt x="23" y="25"/>
                  </a:cubicBezTo>
                  <a:cubicBezTo>
                    <a:pt x="24" y="24"/>
                    <a:pt x="25" y="24"/>
                    <a:pt x="26" y="24"/>
                  </a:cubicBezTo>
                  <a:close/>
                  <a:moveTo>
                    <a:pt x="38" y="24"/>
                  </a:moveTo>
                  <a:cubicBezTo>
                    <a:pt x="39" y="24"/>
                    <a:pt x="40" y="24"/>
                    <a:pt x="40" y="25"/>
                  </a:cubicBezTo>
                  <a:cubicBezTo>
                    <a:pt x="41" y="25"/>
                    <a:pt x="41" y="26"/>
                    <a:pt x="41" y="27"/>
                  </a:cubicBezTo>
                  <a:cubicBezTo>
                    <a:pt x="41" y="28"/>
                    <a:pt x="41" y="29"/>
                    <a:pt x="40" y="29"/>
                  </a:cubicBezTo>
                  <a:cubicBezTo>
                    <a:pt x="40" y="30"/>
                    <a:pt x="39" y="30"/>
                    <a:pt x="38" y="30"/>
                  </a:cubicBezTo>
                  <a:cubicBezTo>
                    <a:pt x="37" y="30"/>
                    <a:pt x="37" y="30"/>
                    <a:pt x="36" y="29"/>
                  </a:cubicBezTo>
                  <a:cubicBezTo>
                    <a:pt x="35" y="29"/>
                    <a:pt x="35" y="28"/>
                    <a:pt x="35" y="27"/>
                  </a:cubicBezTo>
                  <a:cubicBezTo>
                    <a:pt x="35" y="26"/>
                    <a:pt x="35" y="25"/>
                    <a:pt x="36" y="25"/>
                  </a:cubicBezTo>
                  <a:cubicBezTo>
                    <a:pt x="37" y="24"/>
                    <a:pt x="37" y="24"/>
                    <a:pt x="38" y="24"/>
                  </a:cubicBezTo>
                  <a:close/>
                  <a:moveTo>
                    <a:pt x="51" y="24"/>
                  </a:moveTo>
                  <a:cubicBezTo>
                    <a:pt x="52" y="24"/>
                    <a:pt x="53" y="24"/>
                    <a:pt x="53" y="25"/>
                  </a:cubicBezTo>
                  <a:cubicBezTo>
                    <a:pt x="54" y="25"/>
                    <a:pt x="54" y="26"/>
                    <a:pt x="54" y="27"/>
                  </a:cubicBezTo>
                  <a:cubicBezTo>
                    <a:pt x="54" y="28"/>
                    <a:pt x="54" y="29"/>
                    <a:pt x="53" y="29"/>
                  </a:cubicBezTo>
                  <a:cubicBezTo>
                    <a:pt x="53" y="30"/>
                    <a:pt x="52" y="30"/>
                    <a:pt x="51" y="30"/>
                  </a:cubicBezTo>
                  <a:cubicBezTo>
                    <a:pt x="50" y="30"/>
                    <a:pt x="49" y="30"/>
                    <a:pt x="49" y="29"/>
                  </a:cubicBezTo>
                  <a:cubicBezTo>
                    <a:pt x="48" y="29"/>
                    <a:pt x="48" y="28"/>
                    <a:pt x="48" y="27"/>
                  </a:cubicBezTo>
                  <a:cubicBezTo>
                    <a:pt x="48" y="26"/>
                    <a:pt x="48" y="25"/>
                    <a:pt x="49" y="25"/>
                  </a:cubicBezTo>
                  <a:cubicBezTo>
                    <a:pt x="49" y="24"/>
                    <a:pt x="50" y="24"/>
                    <a:pt x="51" y="2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3558133" y="3396446"/>
              <a:ext cx="277813" cy="323850"/>
            </a:xfrm>
            <a:custGeom>
              <a:avLst/>
              <a:gdLst>
                <a:gd name="T0" fmla="*/ 61 w 74"/>
                <a:gd name="T1" fmla="*/ 55 h 86"/>
                <a:gd name="T2" fmla="*/ 58 w 74"/>
                <a:gd name="T3" fmla="*/ 66 h 86"/>
                <a:gd name="T4" fmla="*/ 52 w 74"/>
                <a:gd name="T5" fmla="*/ 75 h 86"/>
                <a:gd name="T6" fmla="*/ 42 w 74"/>
                <a:gd name="T7" fmla="*/ 81 h 86"/>
                <a:gd name="T8" fmla="*/ 31 w 74"/>
                <a:gd name="T9" fmla="*/ 83 h 86"/>
                <a:gd name="T10" fmla="*/ 19 w 74"/>
                <a:gd name="T11" fmla="*/ 81 h 86"/>
                <a:gd name="T12" fmla="*/ 9 w 74"/>
                <a:gd name="T13" fmla="*/ 74 h 86"/>
                <a:gd name="T14" fmla="*/ 3 w 74"/>
                <a:gd name="T15" fmla="*/ 65 h 86"/>
                <a:gd name="T16" fmla="*/ 0 w 74"/>
                <a:gd name="T17" fmla="*/ 53 h 86"/>
                <a:gd name="T18" fmla="*/ 0 w 74"/>
                <a:gd name="T19" fmla="*/ 29 h 86"/>
                <a:gd name="T20" fmla="*/ 74 w 74"/>
                <a:gd name="T21" fmla="*/ 29 h 86"/>
                <a:gd name="T22" fmla="*/ 74 w 74"/>
                <a:gd name="T23" fmla="*/ 55 h 86"/>
                <a:gd name="T24" fmla="*/ 61 w 74"/>
                <a:gd name="T25" fmla="*/ 55 h 86"/>
                <a:gd name="T26" fmla="*/ 0 w 74"/>
                <a:gd name="T27" fmla="*/ 83 h 86"/>
                <a:gd name="T28" fmla="*/ 61 w 74"/>
                <a:gd name="T29" fmla="*/ 83 h 86"/>
                <a:gd name="T30" fmla="*/ 61 w 74"/>
                <a:gd name="T31" fmla="*/ 86 h 86"/>
                <a:gd name="T32" fmla="*/ 0 w 74"/>
                <a:gd name="T33" fmla="*/ 86 h 86"/>
                <a:gd name="T34" fmla="*/ 0 w 74"/>
                <a:gd name="T35" fmla="*/ 83 h 86"/>
                <a:gd name="T36" fmla="*/ 31 w 74"/>
                <a:gd name="T37" fmla="*/ 80 h 86"/>
                <a:gd name="T38" fmla="*/ 41 w 74"/>
                <a:gd name="T39" fmla="*/ 78 h 86"/>
                <a:gd name="T40" fmla="*/ 50 w 74"/>
                <a:gd name="T41" fmla="*/ 72 h 86"/>
                <a:gd name="T42" fmla="*/ 56 w 74"/>
                <a:gd name="T43" fmla="*/ 63 h 86"/>
                <a:gd name="T44" fmla="*/ 58 w 74"/>
                <a:gd name="T45" fmla="*/ 53 h 86"/>
                <a:gd name="T46" fmla="*/ 58 w 74"/>
                <a:gd name="T47" fmla="*/ 32 h 86"/>
                <a:gd name="T48" fmla="*/ 4 w 74"/>
                <a:gd name="T49" fmla="*/ 32 h 86"/>
                <a:gd name="T50" fmla="*/ 4 w 74"/>
                <a:gd name="T51" fmla="*/ 53 h 86"/>
                <a:gd name="T52" fmla="*/ 6 w 74"/>
                <a:gd name="T53" fmla="*/ 63 h 86"/>
                <a:gd name="T54" fmla="*/ 11 w 74"/>
                <a:gd name="T55" fmla="*/ 72 h 86"/>
                <a:gd name="T56" fmla="*/ 20 w 74"/>
                <a:gd name="T57" fmla="*/ 78 h 86"/>
                <a:gd name="T58" fmla="*/ 31 w 74"/>
                <a:gd name="T59" fmla="*/ 80 h 86"/>
                <a:gd name="T60" fmla="*/ 16 w 74"/>
                <a:gd name="T61" fmla="*/ 5 h 86"/>
                <a:gd name="T62" fmla="*/ 16 w 74"/>
                <a:gd name="T63" fmla="*/ 19 h 86"/>
                <a:gd name="T64" fmla="*/ 20 w 74"/>
                <a:gd name="T65" fmla="*/ 19 h 86"/>
                <a:gd name="T66" fmla="*/ 20 w 74"/>
                <a:gd name="T67" fmla="*/ 5 h 86"/>
                <a:gd name="T68" fmla="*/ 16 w 74"/>
                <a:gd name="T69" fmla="*/ 5 h 86"/>
                <a:gd name="T70" fmla="*/ 29 w 74"/>
                <a:gd name="T71" fmla="*/ 0 h 86"/>
                <a:gd name="T72" fmla="*/ 29 w 74"/>
                <a:gd name="T73" fmla="*/ 19 h 86"/>
                <a:gd name="T74" fmla="*/ 32 w 74"/>
                <a:gd name="T75" fmla="*/ 19 h 86"/>
                <a:gd name="T76" fmla="*/ 32 w 74"/>
                <a:gd name="T77" fmla="*/ 0 h 86"/>
                <a:gd name="T78" fmla="*/ 29 w 74"/>
                <a:gd name="T79" fmla="*/ 0 h 86"/>
                <a:gd name="T80" fmla="*/ 42 w 74"/>
                <a:gd name="T81" fmla="*/ 5 h 86"/>
                <a:gd name="T82" fmla="*/ 42 w 74"/>
                <a:gd name="T83" fmla="*/ 19 h 86"/>
                <a:gd name="T84" fmla="*/ 45 w 74"/>
                <a:gd name="T85" fmla="*/ 19 h 86"/>
                <a:gd name="T86" fmla="*/ 45 w 74"/>
                <a:gd name="T87" fmla="*/ 5 h 86"/>
                <a:gd name="T88" fmla="*/ 42 w 74"/>
                <a:gd name="T89" fmla="*/ 5 h 86"/>
                <a:gd name="T90" fmla="*/ 61 w 74"/>
                <a:gd name="T91" fmla="*/ 32 h 86"/>
                <a:gd name="T92" fmla="*/ 61 w 74"/>
                <a:gd name="T93" fmla="*/ 51 h 86"/>
                <a:gd name="T94" fmla="*/ 71 w 74"/>
                <a:gd name="T95" fmla="*/ 51 h 86"/>
                <a:gd name="T96" fmla="*/ 71 w 74"/>
                <a:gd name="T97" fmla="*/ 32 h 86"/>
                <a:gd name="T98" fmla="*/ 61 w 74"/>
                <a:gd name="T99" fmla="*/ 3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" h="86">
                  <a:moveTo>
                    <a:pt x="61" y="55"/>
                  </a:moveTo>
                  <a:cubicBezTo>
                    <a:pt x="61" y="59"/>
                    <a:pt x="60" y="62"/>
                    <a:pt x="58" y="66"/>
                  </a:cubicBezTo>
                  <a:cubicBezTo>
                    <a:pt x="57" y="69"/>
                    <a:pt x="54" y="72"/>
                    <a:pt x="52" y="75"/>
                  </a:cubicBezTo>
                  <a:cubicBezTo>
                    <a:pt x="49" y="77"/>
                    <a:pt x="46" y="79"/>
                    <a:pt x="42" y="81"/>
                  </a:cubicBezTo>
                  <a:cubicBezTo>
                    <a:pt x="39" y="82"/>
                    <a:pt x="35" y="83"/>
                    <a:pt x="31" y="83"/>
                  </a:cubicBezTo>
                  <a:cubicBezTo>
                    <a:pt x="27" y="83"/>
                    <a:pt x="23" y="82"/>
                    <a:pt x="19" y="81"/>
                  </a:cubicBezTo>
                  <a:cubicBezTo>
                    <a:pt x="15" y="79"/>
                    <a:pt x="12" y="77"/>
                    <a:pt x="9" y="74"/>
                  </a:cubicBezTo>
                  <a:cubicBezTo>
                    <a:pt x="6" y="72"/>
                    <a:pt x="4" y="68"/>
                    <a:pt x="3" y="65"/>
                  </a:cubicBezTo>
                  <a:cubicBezTo>
                    <a:pt x="1" y="61"/>
                    <a:pt x="0" y="57"/>
                    <a:pt x="0" y="5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55"/>
                    <a:pt x="74" y="55"/>
                    <a:pt x="74" y="55"/>
                  </a:cubicBezTo>
                  <a:lnTo>
                    <a:pt x="61" y="55"/>
                  </a:lnTo>
                  <a:close/>
                  <a:moveTo>
                    <a:pt x="0" y="83"/>
                  </a:moveTo>
                  <a:cubicBezTo>
                    <a:pt x="61" y="83"/>
                    <a:pt x="61" y="83"/>
                    <a:pt x="61" y="83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83"/>
                  </a:lnTo>
                  <a:close/>
                  <a:moveTo>
                    <a:pt x="31" y="80"/>
                  </a:moveTo>
                  <a:cubicBezTo>
                    <a:pt x="35" y="80"/>
                    <a:pt x="38" y="79"/>
                    <a:pt x="41" y="78"/>
                  </a:cubicBezTo>
                  <a:cubicBezTo>
                    <a:pt x="45" y="76"/>
                    <a:pt x="48" y="75"/>
                    <a:pt x="50" y="72"/>
                  </a:cubicBezTo>
                  <a:cubicBezTo>
                    <a:pt x="52" y="70"/>
                    <a:pt x="54" y="67"/>
                    <a:pt x="56" y="63"/>
                  </a:cubicBezTo>
                  <a:cubicBezTo>
                    <a:pt x="57" y="60"/>
                    <a:pt x="58" y="57"/>
                    <a:pt x="58" y="53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7"/>
                    <a:pt x="4" y="60"/>
                    <a:pt x="6" y="63"/>
                  </a:cubicBezTo>
                  <a:cubicBezTo>
                    <a:pt x="7" y="67"/>
                    <a:pt x="9" y="70"/>
                    <a:pt x="11" y="72"/>
                  </a:cubicBezTo>
                  <a:cubicBezTo>
                    <a:pt x="14" y="75"/>
                    <a:pt x="17" y="76"/>
                    <a:pt x="20" y="78"/>
                  </a:cubicBezTo>
                  <a:cubicBezTo>
                    <a:pt x="23" y="79"/>
                    <a:pt x="27" y="80"/>
                    <a:pt x="31" y="80"/>
                  </a:cubicBezTo>
                  <a:close/>
                  <a:moveTo>
                    <a:pt x="16" y="5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16" y="5"/>
                  </a:lnTo>
                  <a:close/>
                  <a:moveTo>
                    <a:pt x="29" y="0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29" y="0"/>
                  </a:lnTo>
                  <a:close/>
                  <a:moveTo>
                    <a:pt x="42" y="5"/>
                  </a:moveTo>
                  <a:cubicBezTo>
                    <a:pt x="42" y="19"/>
                    <a:pt x="42" y="19"/>
                    <a:pt x="42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5"/>
                    <a:pt x="45" y="5"/>
                    <a:pt x="45" y="5"/>
                  </a:cubicBezTo>
                  <a:lnTo>
                    <a:pt x="42" y="5"/>
                  </a:lnTo>
                  <a:close/>
                  <a:moveTo>
                    <a:pt x="61" y="32"/>
                  </a:moveTo>
                  <a:cubicBezTo>
                    <a:pt x="61" y="51"/>
                    <a:pt x="61" y="51"/>
                    <a:pt x="6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1" y="32"/>
                    <a:pt x="71" y="32"/>
                    <a:pt x="71" y="32"/>
                  </a:cubicBezTo>
                  <a:lnTo>
                    <a:pt x="61" y="3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4" name="Freeform 96"/>
            <p:cNvSpPr>
              <a:spLocks noEditPoints="1"/>
            </p:cNvSpPr>
            <p:nvPr/>
          </p:nvSpPr>
          <p:spPr bwMode="auto">
            <a:xfrm>
              <a:off x="4058196" y="3445658"/>
              <a:ext cx="360363" cy="228600"/>
            </a:xfrm>
            <a:custGeom>
              <a:avLst/>
              <a:gdLst>
                <a:gd name="T0" fmla="*/ 64 w 96"/>
                <a:gd name="T1" fmla="*/ 2 h 61"/>
                <a:gd name="T2" fmla="*/ 77 w 96"/>
                <a:gd name="T3" fmla="*/ 15 h 61"/>
                <a:gd name="T4" fmla="*/ 79 w 96"/>
                <a:gd name="T5" fmla="*/ 25 h 61"/>
                <a:gd name="T6" fmla="*/ 85 w 96"/>
                <a:gd name="T7" fmla="*/ 27 h 61"/>
                <a:gd name="T8" fmla="*/ 95 w 96"/>
                <a:gd name="T9" fmla="*/ 36 h 61"/>
                <a:gd name="T10" fmla="*/ 95 w 96"/>
                <a:gd name="T11" fmla="*/ 50 h 61"/>
                <a:gd name="T12" fmla="*/ 85 w 96"/>
                <a:gd name="T13" fmla="*/ 59 h 61"/>
                <a:gd name="T14" fmla="*/ 19 w 96"/>
                <a:gd name="T15" fmla="*/ 61 h 61"/>
                <a:gd name="T16" fmla="*/ 6 w 96"/>
                <a:gd name="T17" fmla="*/ 55 h 61"/>
                <a:gd name="T18" fmla="*/ 0 w 96"/>
                <a:gd name="T19" fmla="*/ 42 h 61"/>
                <a:gd name="T20" fmla="*/ 4 w 96"/>
                <a:gd name="T21" fmla="*/ 30 h 61"/>
                <a:gd name="T22" fmla="*/ 13 w 96"/>
                <a:gd name="T23" fmla="*/ 23 h 61"/>
                <a:gd name="T24" fmla="*/ 17 w 96"/>
                <a:gd name="T25" fmla="*/ 16 h 61"/>
                <a:gd name="T26" fmla="*/ 26 w 96"/>
                <a:gd name="T27" fmla="*/ 13 h 61"/>
                <a:gd name="T28" fmla="*/ 31 w 96"/>
                <a:gd name="T29" fmla="*/ 14 h 61"/>
                <a:gd name="T30" fmla="*/ 40 w 96"/>
                <a:gd name="T31" fmla="*/ 4 h 61"/>
                <a:gd name="T32" fmla="*/ 54 w 96"/>
                <a:gd name="T33" fmla="*/ 0 h 61"/>
                <a:gd name="T34" fmla="*/ 48 w 96"/>
                <a:gd name="T35" fmla="*/ 4 h 61"/>
                <a:gd name="T36" fmla="*/ 38 w 96"/>
                <a:gd name="T37" fmla="*/ 10 h 61"/>
                <a:gd name="T38" fmla="*/ 33 w 96"/>
                <a:gd name="T39" fmla="*/ 18 h 61"/>
                <a:gd name="T40" fmla="*/ 28 w 96"/>
                <a:gd name="T41" fmla="*/ 16 h 61"/>
                <a:gd name="T42" fmla="*/ 22 w 96"/>
                <a:gd name="T43" fmla="*/ 16 h 61"/>
                <a:gd name="T44" fmla="*/ 17 w 96"/>
                <a:gd name="T45" fmla="*/ 21 h 61"/>
                <a:gd name="T46" fmla="*/ 16 w 96"/>
                <a:gd name="T47" fmla="*/ 26 h 61"/>
                <a:gd name="T48" fmla="*/ 10 w 96"/>
                <a:gd name="T49" fmla="*/ 29 h 61"/>
                <a:gd name="T50" fmla="*/ 4 w 96"/>
                <a:gd name="T51" fmla="*/ 37 h 61"/>
                <a:gd name="T52" fmla="*/ 5 w 96"/>
                <a:gd name="T53" fmla="*/ 48 h 61"/>
                <a:gd name="T54" fmla="*/ 13 w 96"/>
                <a:gd name="T55" fmla="*/ 56 h 61"/>
                <a:gd name="T56" fmla="*/ 78 w 96"/>
                <a:gd name="T57" fmla="*/ 57 h 61"/>
                <a:gd name="T58" fmla="*/ 84 w 96"/>
                <a:gd name="T59" fmla="*/ 56 h 61"/>
                <a:gd name="T60" fmla="*/ 92 w 96"/>
                <a:gd name="T61" fmla="*/ 49 h 61"/>
                <a:gd name="T62" fmla="*/ 92 w 96"/>
                <a:gd name="T63" fmla="*/ 37 h 61"/>
                <a:gd name="T64" fmla="*/ 84 w 96"/>
                <a:gd name="T65" fmla="*/ 30 h 61"/>
                <a:gd name="T66" fmla="*/ 75 w 96"/>
                <a:gd name="T67" fmla="*/ 29 h 61"/>
                <a:gd name="T68" fmla="*/ 75 w 96"/>
                <a:gd name="T69" fmla="*/ 25 h 61"/>
                <a:gd name="T70" fmla="*/ 75 w 96"/>
                <a:gd name="T71" fmla="*/ 25 h 61"/>
                <a:gd name="T72" fmla="*/ 69 w 96"/>
                <a:gd name="T73" fmla="*/ 9 h 61"/>
                <a:gd name="T74" fmla="*/ 54 w 96"/>
                <a:gd name="T75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61">
                  <a:moveTo>
                    <a:pt x="54" y="0"/>
                  </a:moveTo>
                  <a:cubicBezTo>
                    <a:pt x="57" y="0"/>
                    <a:pt x="61" y="1"/>
                    <a:pt x="64" y="2"/>
                  </a:cubicBezTo>
                  <a:cubicBezTo>
                    <a:pt x="67" y="3"/>
                    <a:pt x="69" y="5"/>
                    <a:pt x="71" y="7"/>
                  </a:cubicBezTo>
                  <a:cubicBezTo>
                    <a:pt x="74" y="9"/>
                    <a:pt x="75" y="12"/>
                    <a:pt x="77" y="15"/>
                  </a:cubicBezTo>
                  <a:cubicBezTo>
                    <a:pt x="78" y="18"/>
                    <a:pt x="79" y="21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1" y="25"/>
                    <a:pt x="83" y="26"/>
                    <a:pt x="85" y="27"/>
                  </a:cubicBezTo>
                  <a:cubicBezTo>
                    <a:pt x="88" y="28"/>
                    <a:pt x="89" y="29"/>
                    <a:pt x="91" y="31"/>
                  </a:cubicBezTo>
                  <a:cubicBezTo>
                    <a:pt x="93" y="32"/>
                    <a:pt x="94" y="34"/>
                    <a:pt x="95" y="36"/>
                  </a:cubicBezTo>
                  <a:cubicBezTo>
                    <a:pt x="96" y="38"/>
                    <a:pt x="96" y="41"/>
                    <a:pt x="96" y="43"/>
                  </a:cubicBezTo>
                  <a:cubicBezTo>
                    <a:pt x="96" y="45"/>
                    <a:pt x="96" y="48"/>
                    <a:pt x="95" y="50"/>
                  </a:cubicBezTo>
                  <a:cubicBezTo>
                    <a:pt x="94" y="52"/>
                    <a:pt x="93" y="54"/>
                    <a:pt x="91" y="55"/>
                  </a:cubicBezTo>
                  <a:cubicBezTo>
                    <a:pt x="89" y="57"/>
                    <a:pt x="88" y="58"/>
                    <a:pt x="85" y="59"/>
                  </a:cubicBezTo>
                  <a:cubicBezTo>
                    <a:pt x="83" y="60"/>
                    <a:pt x="81" y="61"/>
                    <a:pt x="7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7" y="61"/>
                    <a:pt x="14" y="60"/>
                    <a:pt x="12" y="59"/>
                  </a:cubicBezTo>
                  <a:cubicBezTo>
                    <a:pt x="10" y="58"/>
                    <a:pt x="8" y="57"/>
                    <a:pt x="6" y="55"/>
                  </a:cubicBezTo>
                  <a:cubicBezTo>
                    <a:pt x="4" y="53"/>
                    <a:pt x="3" y="51"/>
                    <a:pt x="2" y="49"/>
                  </a:cubicBezTo>
                  <a:cubicBezTo>
                    <a:pt x="1" y="47"/>
                    <a:pt x="0" y="44"/>
                    <a:pt x="0" y="42"/>
                  </a:cubicBezTo>
                  <a:cubicBezTo>
                    <a:pt x="0" y="39"/>
                    <a:pt x="0" y="37"/>
                    <a:pt x="1" y="35"/>
                  </a:cubicBezTo>
                  <a:cubicBezTo>
                    <a:pt x="2" y="33"/>
                    <a:pt x="3" y="32"/>
                    <a:pt x="4" y="30"/>
                  </a:cubicBezTo>
                  <a:cubicBezTo>
                    <a:pt x="5" y="29"/>
                    <a:pt x="6" y="27"/>
                    <a:pt x="8" y="26"/>
                  </a:cubicBezTo>
                  <a:cubicBezTo>
                    <a:pt x="9" y="25"/>
                    <a:pt x="11" y="24"/>
                    <a:pt x="13" y="23"/>
                  </a:cubicBezTo>
                  <a:cubicBezTo>
                    <a:pt x="13" y="22"/>
                    <a:pt x="14" y="20"/>
                    <a:pt x="15" y="19"/>
                  </a:cubicBezTo>
                  <a:cubicBezTo>
                    <a:pt x="15" y="18"/>
                    <a:pt x="16" y="17"/>
                    <a:pt x="17" y="16"/>
                  </a:cubicBezTo>
                  <a:cubicBezTo>
                    <a:pt x="19" y="15"/>
                    <a:pt x="20" y="14"/>
                    <a:pt x="21" y="13"/>
                  </a:cubicBezTo>
                  <a:cubicBezTo>
                    <a:pt x="23" y="13"/>
                    <a:pt x="24" y="13"/>
                    <a:pt x="26" y="13"/>
                  </a:cubicBezTo>
                  <a:cubicBezTo>
                    <a:pt x="27" y="13"/>
                    <a:pt x="28" y="13"/>
                    <a:pt x="29" y="13"/>
                  </a:cubicBezTo>
                  <a:cubicBezTo>
                    <a:pt x="30" y="13"/>
                    <a:pt x="31" y="14"/>
                    <a:pt x="31" y="14"/>
                  </a:cubicBezTo>
                  <a:cubicBezTo>
                    <a:pt x="32" y="12"/>
                    <a:pt x="34" y="10"/>
                    <a:pt x="35" y="8"/>
                  </a:cubicBezTo>
                  <a:cubicBezTo>
                    <a:pt x="37" y="7"/>
                    <a:pt x="39" y="5"/>
                    <a:pt x="40" y="4"/>
                  </a:cubicBezTo>
                  <a:cubicBezTo>
                    <a:pt x="42" y="3"/>
                    <a:pt x="44" y="2"/>
                    <a:pt x="47" y="1"/>
                  </a:cubicBezTo>
                  <a:cubicBezTo>
                    <a:pt x="49" y="0"/>
                    <a:pt x="51" y="0"/>
                    <a:pt x="54" y="0"/>
                  </a:cubicBezTo>
                  <a:close/>
                  <a:moveTo>
                    <a:pt x="54" y="3"/>
                  </a:moveTo>
                  <a:cubicBezTo>
                    <a:pt x="52" y="3"/>
                    <a:pt x="50" y="3"/>
                    <a:pt x="48" y="4"/>
                  </a:cubicBezTo>
                  <a:cubicBezTo>
                    <a:pt x="46" y="4"/>
                    <a:pt x="44" y="5"/>
                    <a:pt x="42" y="6"/>
                  </a:cubicBezTo>
                  <a:cubicBezTo>
                    <a:pt x="41" y="8"/>
                    <a:pt x="39" y="9"/>
                    <a:pt x="38" y="10"/>
                  </a:cubicBezTo>
                  <a:cubicBezTo>
                    <a:pt x="36" y="12"/>
                    <a:pt x="35" y="14"/>
                    <a:pt x="34" y="1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6"/>
                    <a:pt x="28" y="16"/>
                  </a:cubicBezTo>
                  <a:cubicBezTo>
                    <a:pt x="27" y="16"/>
                    <a:pt x="27" y="16"/>
                    <a:pt x="26" y="16"/>
                  </a:cubicBezTo>
                  <a:cubicBezTo>
                    <a:pt x="25" y="16"/>
                    <a:pt x="23" y="16"/>
                    <a:pt x="22" y="16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19" y="19"/>
                    <a:pt x="18" y="20"/>
                    <a:pt x="17" y="21"/>
                  </a:cubicBezTo>
                  <a:cubicBezTo>
                    <a:pt x="17" y="22"/>
                    <a:pt x="17" y="23"/>
                    <a:pt x="16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3" y="27"/>
                    <a:pt x="11" y="28"/>
                    <a:pt x="10" y="29"/>
                  </a:cubicBezTo>
                  <a:cubicBezTo>
                    <a:pt x="8" y="30"/>
                    <a:pt x="7" y="31"/>
                    <a:pt x="6" y="32"/>
                  </a:cubicBezTo>
                  <a:cubicBezTo>
                    <a:pt x="5" y="34"/>
                    <a:pt x="5" y="35"/>
                    <a:pt x="4" y="37"/>
                  </a:cubicBezTo>
                  <a:cubicBezTo>
                    <a:pt x="4" y="38"/>
                    <a:pt x="3" y="40"/>
                    <a:pt x="3" y="42"/>
                  </a:cubicBezTo>
                  <a:cubicBezTo>
                    <a:pt x="3" y="44"/>
                    <a:pt x="4" y="46"/>
                    <a:pt x="5" y="48"/>
                  </a:cubicBezTo>
                  <a:cubicBezTo>
                    <a:pt x="6" y="50"/>
                    <a:pt x="7" y="51"/>
                    <a:pt x="8" y="53"/>
                  </a:cubicBezTo>
                  <a:cubicBezTo>
                    <a:pt x="10" y="54"/>
                    <a:pt x="11" y="55"/>
                    <a:pt x="13" y="56"/>
                  </a:cubicBezTo>
                  <a:cubicBezTo>
                    <a:pt x="15" y="57"/>
                    <a:pt x="17" y="57"/>
                    <a:pt x="19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2" y="57"/>
                    <a:pt x="84" y="56"/>
                  </a:cubicBezTo>
                  <a:cubicBezTo>
                    <a:pt x="86" y="56"/>
                    <a:pt x="87" y="55"/>
                    <a:pt x="89" y="53"/>
                  </a:cubicBezTo>
                  <a:cubicBezTo>
                    <a:pt x="90" y="52"/>
                    <a:pt x="91" y="50"/>
                    <a:pt x="92" y="49"/>
                  </a:cubicBezTo>
                  <a:cubicBezTo>
                    <a:pt x="93" y="47"/>
                    <a:pt x="93" y="45"/>
                    <a:pt x="93" y="43"/>
                  </a:cubicBezTo>
                  <a:cubicBezTo>
                    <a:pt x="93" y="41"/>
                    <a:pt x="93" y="39"/>
                    <a:pt x="92" y="37"/>
                  </a:cubicBezTo>
                  <a:cubicBezTo>
                    <a:pt x="91" y="36"/>
                    <a:pt x="90" y="34"/>
                    <a:pt x="89" y="33"/>
                  </a:cubicBezTo>
                  <a:cubicBezTo>
                    <a:pt x="87" y="32"/>
                    <a:pt x="86" y="31"/>
                    <a:pt x="84" y="30"/>
                  </a:cubicBezTo>
                  <a:cubicBezTo>
                    <a:pt x="82" y="29"/>
                    <a:pt x="81" y="29"/>
                    <a:pt x="79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2"/>
                    <a:pt x="75" y="19"/>
                    <a:pt x="74" y="16"/>
                  </a:cubicBezTo>
                  <a:cubicBezTo>
                    <a:pt x="73" y="14"/>
                    <a:pt x="71" y="11"/>
                    <a:pt x="69" y="9"/>
                  </a:cubicBezTo>
                  <a:cubicBezTo>
                    <a:pt x="67" y="7"/>
                    <a:pt x="65" y="6"/>
                    <a:pt x="62" y="5"/>
                  </a:cubicBezTo>
                  <a:cubicBezTo>
                    <a:pt x="60" y="4"/>
                    <a:pt x="57" y="3"/>
                    <a:pt x="54" y="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Freeform 97"/>
            <p:cNvSpPr>
              <a:spLocks noEditPoints="1"/>
            </p:cNvSpPr>
            <p:nvPr/>
          </p:nvSpPr>
          <p:spPr bwMode="auto">
            <a:xfrm>
              <a:off x="4636046" y="3415496"/>
              <a:ext cx="288925" cy="288925"/>
            </a:xfrm>
            <a:custGeom>
              <a:avLst/>
              <a:gdLst>
                <a:gd name="T0" fmla="*/ 38 w 77"/>
                <a:gd name="T1" fmla="*/ 0 h 77"/>
                <a:gd name="T2" fmla="*/ 53 w 77"/>
                <a:gd name="T3" fmla="*/ 3 h 77"/>
                <a:gd name="T4" fmla="*/ 65 w 77"/>
                <a:gd name="T5" fmla="*/ 11 h 77"/>
                <a:gd name="T6" fmla="*/ 74 w 77"/>
                <a:gd name="T7" fmla="*/ 23 h 77"/>
                <a:gd name="T8" fmla="*/ 77 w 77"/>
                <a:gd name="T9" fmla="*/ 38 h 77"/>
                <a:gd name="T10" fmla="*/ 74 w 77"/>
                <a:gd name="T11" fmla="*/ 53 h 77"/>
                <a:gd name="T12" fmla="*/ 65 w 77"/>
                <a:gd name="T13" fmla="*/ 65 h 77"/>
                <a:gd name="T14" fmla="*/ 53 w 77"/>
                <a:gd name="T15" fmla="*/ 74 h 77"/>
                <a:gd name="T16" fmla="*/ 38 w 77"/>
                <a:gd name="T17" fmla="*/ 77 h 77"/>
                <a:gd name="T18" fmla="*/ 23 w 77"/>
                <a:gd name="T19" fmla="*/ 74 h 77"/>
                <a:gd name="T20" fmla="*/ 11 w 77"/>
                <a:gd name="T21" fmla="*/ 65 h 77"/>
                <a:gd name="T22" fmla="*/ 3 w 77"/>
                <a:gd name="T23" fmla="*/ 53 h 77"/>
                <a:gd name="T24" fmla="*/ 0 w 77"/>
                <a:gd name="T25" fmla="*/ 38 h 77"/>
                <a:gd name="T26" fmla="*/ 3 w 77"/>
                <a:gd name="T27" fmla="*/ 23 h 77"/>
                <a:gd name="T28" fmla="*/ 11 w 77"/>
                <a:gd name="T29" fmla="*/ 11 h 77"/>
                <a:gd name="T30" fmla="*/ 23 w 77"/>
                <a:gd name="T31" fmla="*/ 3 h 77"/>
                <a:gd name="T32" fmla="*/ 38 w 77"/>
                <a:gd name="T33" fmla="*/ 0 h 77"/>
                <a:gd name="T34" fmla="*/ 38 w 77"/>
                <a:gd name="T35" fmla="*/ 74 h 77"/>
                <a:gd name="T36" fmla="*/ 52 w 77"/>
                <a:gd name="T37" fmla="*/ 71 h 77"/>
                <a:gd name="T38" fmla="*/ 63 w 77"/>
                <a:gd name="T39" fmla="*/ 63 h 77"/>
                <a:gd name="T40" fmla="*/ 71 w 77"/>
                <a:gd name="T41" fmla="*/ 52 h 77"/>
                <a:gd name="T42" fmla="*/ 73 w 77"/>
                <a:gd name="T43" fmla="*/ 38 h 77"/>
                <a:gd name="T44" fmla="*/ 71 w 77"/>
                <a:gd name="T45" fmla="*/ 25 h 77"/>
                <a:gd name="T46" fmla="*/ 63 w 77"/>
                <a:gd name="T47" fmla="*/ 13 h 77"/>
                <a:gd name="T48" fmla="*/ 52 w 77"/>
                <a:gd name="T49" fmla="*/ 6 h 77"/>
                <a:gd name="T50" fmla="*/ 38 w 77"/>
                <a:gd name="T51" fmla="*/ 3 h 77"/>
                <a:gd name="T52" fmla="*/ 24 w 77"/>
                <a:gd name="T53" fmla="*/ 6 h 77"/>
                <a:gd name="T54" fmla="*/ 13 w 77"/>
                <a:gd name="T55" fmla="*/ 13 h 77"/>
                <a:gd name="T56" fmla="*/ 6 w 77"/>
                <a:gd name="T57" fmla="*/ 25 h 77"/>
                <a:gd name="T58" fmla="*/ 3 w 77"/>
                <a:gd name="T59" fmla="*/ 38 h 77"/>
                <a:gd name="T60" fmla="*/ 6 w 77"/>
                <a:gd name="T61" fmla="*/ 52 h 77"/>
                <a:gd name="T62" fmla="*/ 13 w 77"/>
                <a:gd name="T63" fmla="*/ 63 h 77"/>
                <a:gd name="T64" fmla="*/ 24 w 77"/>
                <a:gd name="T65" fmla="*/ 71 h 77"/>
                <a:gd name="T66" fmla="*/ 38 w 77"/>
                <a:gd name="T67" fmla="*/ 74 h 77"/>
                <a:gd name="T68" fmla="*/ 38 w 77"/>
                <a:gd name="T69" fmla="*/ 13 h 77"/>
                <a:gd name="T70" fmla="*/ 41 w 77"/>
                <a:gd name="T71" fmla="*/ 13 h 77"/>
                <a:gd name="T72" fmla="*/ 41 w 77"/>
                <a:gd name="T73" fmla="*/ 45 h 77"/>
                <a:gd name="T74" fmla="*/ 19 w 77"/>
                <a:gd name="T75" fmla="*/ 45 h 77"/>
                <a:gd name="T76" fmla="*/ 19 w 77"/>
                <a:gd name="T77" fmla="*/ 41 h 77"/>
                <a:gd name="T78" fmla="*/ 38 w 77"/>
                <a:gd name="T79" fmla="*/ 41 h 77"/>
                <a:gd name="T80" fmla="*/ 38 w 77"/>
                <a:gd name="T81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43" y="0"/>
                    <a:pt x="48" y="1"/>
                    <a:pt x="53" y="3"/>
                  </a:cubicBezTo>
                  <a:cubicBezTo>
                    <a:pt x="58" y="5"/>
                    <a:pt x="62" y="8"/>
                    <a:pt x="65" y="11"/>
                  </a:cubicBezTo>
                  <a:cubicBezTo>
                    <a:pt x="69" y="15"/>
                    <a:pt x="72" y="19"/>
                    <a:pt x="74" y="23"/>
                  </a:cubicBezTo>
                  <a:cubicBezTo>
                    <a:pt x="76" y="28"/>
                    <a:pt x="77" y="33"/>
                    <a:pt x="77" y="38"/>
                  </a:cubicBezTo>
                  <a:cubicBezTo>
                    <a:pt x="77" y="44"/>
                    <a:pt x="76" y="48"/>
                    <a:pt x="74" y="53"/>
                  </a:cubicBezTo>
                  <a:cubicBezTo>
                    <a:pt x="72" y="58"/>
                    <a:pt x="69" y="62"/>
                    <a:pt x="65" y="65"/>
                  </a:cubicBezTo>
                  <a:cubicBezTo>
                    <a:pt x="62" y="69"/>
                    <a:pt x="58" y="72"/>
                    <a:pt x="53" y="74"/>
                  </a:cubicBezTo>
                  <a:cubicBezTo>
                    <a:pt x="48" y="76"/>
                    <a:pt x="43" y="77"/>
                    <a:pt x="38" y="77"/>
                  </a:cubicBezTo>
                  <a:cubicBezTo>
                    <a:pt x="33" y="77"/>
                    <a:pt x="28" y="76"/>
                    <a:pt x="23" y="74"/>
                  </a:cubicBezTo>
                  <a:cubicBezTo>
                    <a:pt x="19" y="72"/>
                    <a:pt x="14" y="69"/>
                    <a:pt x="11" y="65"/>
                  </a:cubicBezTo>
                  <a:cubicBezTo>
                    <a:pt x="7" y="62"/>
                    <a:pt x="5" y="58"/>
                    <a:pt x="3" y="53"/>
                  </a:cubicBezTo>
                  <a:cubicBezTo>
                    <a:pt x="1" y="48"/>
                    <a:pt x="0" y="44"/>
                    <a:pt x="0" y="38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5"/>
                    <a:pt x="11" y="11"/>
                  </a:cubicBezTo>
                  <a:cubicBezTo>
                    <a:pt x="14" y="8"/>
                    <a:pt x="19" y="5"/>
                    <a:pt x="23" y="3"/>
                  </a:cubicBezTo>
                  <a:cubicBezTo>
                    <a:pt x="28" y="1"/>
                    <a:pt x="33" y="0"/>
                    <a:pt x="38" y="0"/>
                  </a:cubicBezTo>
                  <a:close/>
                  <a:moveTo>
                    <a:pt x="38" y="74"/>
                  </a:moveTo>
                  <a:cubicBezTo>
                    <a:pt x="43" y="74"/>
                    <a:pt x="48" y="73"/>
                    <a:pt x="52" y="71"/>
                  </a:cubicBezTo>
                  <a:cubicBezTo>
                    <a:pt x="56" y="69"/>
                    <a:pt x="60" y="66"/>
                    <a:pt x="63" y="63"/>
                  </a:cubicBezTo>
                  <a:cubicBezTo>
                    <a:pt x="66" y="60"/>
                    <a:pt x="69" y="56"/>
                    <a:pt x="71" y="52"/>
                  </a:cubicBezTo>
                  <a:cubicBezTo>
                    <a:pt x="72" y="48"/>
                    <a:pt x="73" y="43"/>
                    <a:pt x="73" y="38"/>
                  </a:cubicBezTo>
                  <a:cubicBezTo>
                    <a:pt x="73" y="33"/>
                    <a:pt x="72" y="29"/>
                    <a:pt x="71" y="25"/>
                  </a:cubicBezTo>
                  <a:cubicBezTo>
                    <a:pt x="69" y="20"/>
                    <a:pt x="66" y="17"/>
                    <a:pt x="63" y="13"/>
                  </a:cubicBezTo>
                  <a:cubicBezTo>
                    <a:pt x="60" y="10"/>
                    <a:pt x="56" y="8"/>
                    <a:pt x="52" y="6"/>
                  </a:cubicBezTo>
                  <a:cubicBezTo>
                    <a:pt x="48" y="4"/>
                    <a:pt x="43" y="3"/>
                    <a:pt x="38" y="3"/>
                  </a:cubicBezTo>
                  <a:cubicBezTo>
                    <a:pt x="33" y="3"/>
                    <a:pt x="29" y="4"/>
                    <a:pt x="24" y="6"/>
                  </a:cubicBezTo>
                  <a:cubicBezTo>
                    <a:pt x="20" y="8"/>
                    <a:pt x="16" y="10"/>
                    <a:pt x="13" y="13"/>
                  </a:cubicBezTo>
                  <a:cubicBezTo>
                    <a:pt x="10" y="17"/>
                    <a:pt x="8" y="20"/>
                    <a:pt x="6" y="25"/>
                  </a:cubicBezTo>
                  <a:cubicBezTo>
                    <a:pt x="4" y="29"/>
                    <a:pt x="3" y="33"/>
                    <a:pt x="3" y="38"/>
                  </a:cubicBezTo>
                  <a:cubicBezTo>
                    <a:pt x="3" y="43"/>
                    <a:pt x="4" y="48"/>
                    <a:pt x="6" y="52"/>
                  </a:cubicBezTo>
                  <a:cubicBezTo>
                    <a:pt x="8" y="56"/>
                    <a:pt x="10" y="60"/>
                    <a:pt x="13" y="63"/>
                  </a:cubicBezTo>
                  <a:cubicBezTo>
                    <a:pt x="16" y="66"/>
                    <a:pt x="20" y="69"/>
                    <a:pt x="24" y="71"/>
                  </a:cubicBezTo>
                  <a:cubicBezTo>
                    <a:pt x="29" y="73"/>
                    <a:pt x="33" y="74"/>
                    <a:pt x="38" y="74"/>
                  </a:cubicBezTo>
                  <a:close/>
                  <a:moveTo>
                    <a:pt x="38" y="13"/>
                  </a:moveTo>
                  <a:cubicBezTo>
                    <a:pt x="41" y="13"/>
                    <a:pt x="41" y="13"/>
                    <a:pt x="41" y="13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38" y="41"/>
                    <a:pt x="38" y="41"/>
                    <a:pt x="38" y="41"/>
                  </a:cubicBezTo>
                  <a:lnTo>
                    <a:pt x="38" y="1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Freeform 98"/>
            <p:cNvSpPr>
              <a:spLocks noEditPoints="1"/>
            </p:cNvSpPr>
            <p:nvPr/>
          </p:nvSpPr>
          <p:spPr bwMode="auto">
            <a:xfrm>
              <a:off x="5169446" y="3407558"/>
              <a:ext cx="300038" cy="300038"/>
            </a:xfrm>
            <a:custGeom>
              <a:avLst/>
              <a:gdLst>
                <a:gd name="T0" fmla="*/ 40 w 80"/>
                <a:gd name="T1" fmla="*/ 0 h 80"/>
                <a:gd name="T2" fmla="*/ 56 w 80"/>
                <a:gd name="T3" fmla="*/ 3 h 80"/>
                <a:gd name="T4" fmla="*/ 68 w 80"/>
                <a:gd name="T5" fmla="*/ 12 h 80"/>
                <a:gd name="T6" fmla="*/ 77 w 80"/>
                <a:gd name="T7" fmla="*/ 25 h 80"/>
                <a:gd name="T8" fmla="*/ 80 w 80"/>
                <a:gd name="T9" fmla="*/ 40 h 80"/>
                <a:gd name="T10" fmla="*/ 77 w 80"/>
                <a:gd name="T11" fmla="*/ 56 h 80"/>
                <a:gd name="T12" fmla="*/ 68 w 80"/>
                <a:gd name="T13" fmla="*/ 69 h 80"/>
                <a:gd name="T14" fmla="*/ 56 w 80"/>
                <a:gd name="T15" fmla="*/ 77 h 80"/>
                <a:gd name="T16" fmla="*/ 40 w 80"/>
                <a:gd name="T17" fmla="*/ 80 h 80"/>
                <a:gd name="T18" fmla="*/ 25 w 80"/>
                <a:gd name="T19" fmla="*/ 77 h 80"/>
                <a:gd name="T20" fmla="*/ 12 w 80"/>
                <a:gd name="T21" fmla="*/ 69 h 80"/>
                <a:gd name="T22" fmla="*/ 3 w 80"/>
                <a:gd name="T23" fmla="*/ 56 h 80"/>
                <a:gd name="T24" fmla="*/ 0 w 80"/>
                <a:gd name="T25" fmla="*/ 40 h 80"/>
                <a:gd name="T26" fmla="*/ 3 w 80"/>
                <a:gd name="T27" fmla="*/ 25 h 80"/>
                <a:gd name="T28" fmla="*/ 12 w 80"/>
                <a:gd name="T29" fmla="*/ 12 h 80"/>
                <a:gd name="T30" fmla="*/ 25 w 80"/>
                <a:gd name="T31" fmla="*/ 3 h 80"/>
                <a:gd name="T32" fmla="*/ 40 w 80"/>
                <a:gd name="T33" fmla="*/ 0 h 80"/>
                <a:gd name="T34" fmla="*/ 40 w 80"/>
                <a:gd name="T35" fmla="*/ 77 h 80"/>
                <a:gd name="T36" fmla="*/ 54 w 80"/>
                <a:gd name="T37" fmla="*/ 74 h 80"/>
                <a:gd name="T38" fmla="*/ 66 w 80"/>
                <a:gd name="T39" fmla="*/ 66 h 80"/>
                <a:gd name="T40" fmla="*/ 74 w 80"/>
                <a:gd name="T41" fmla="*/ 55 h 80"/>
                <a:gd name="T42" fmla="*/ 77 w 80"/>
                <a:gd name="T43" fmla="*/ 40 h 80"/>
                <a:gd name="T44" fmla="*/ 74 w 80"/>
                <a:gd name="T45" fmla="*/ 26 h 80"/>
                <a:gd name="T46" fmla="*/ 66 w 80"/>
                <a:gd name="T47" fmla="*/ 14 h 80"/>
                <a:gd name="T48" fmla="*/ 54 w 80"/>
                <a:gd name="T49" fmla="*/ 6 h 80"/>
                <a:gd name="T50" fmla="*/ 40 w 80"/>
                <a:gd name="T51" fmla="*/ 4 h 80"/>
                <a:gd name="T52" fmla="*/ 26 w 80"/>
                <a:gd name="T53" fmla="*/ 6 h 80"/>
                <a:gd name="T54" fmla="*/ 14 w 80"/>
                <a:gd name="T55" fmla="*/ 14 h 80"/>
                <a:gd name="T56" fmla="*/ 6 w 80"/>
                <a:gd name="T57" fmla="*/ 26 h 80"/>
                <a:gd name="T58" fmla="*/ 3 w 80"/>
                <a:gd name="T59" fmla="*/ 40 h 80"/>
                <a:gd name="T60" fmla="*/ 6 w 80"/>
                <a:gd name="T61" fmla="*/ 55 h 80"/>
                <a:gd name="T62" fmla="*/ 14 w 80"/>
                <a:gd name="T63" fmla="*/ 66 h 80"/>
                <a:gd name="T64" fmla="*/ 26 w 80"/>
                <a:gd name="T65" fmla="*/ 74 h 80"/>
                <a:gd name="T66" fmla="*/ 40 w 80"/>
                <a:gd name="T67" fmla="*/ 77 h 80"/>
                <a:gd name="T68" fmla="*/ 60 w 80"/>
                <a:gd name="T69" fmla="*/ 26 h 80"/>
                <a:gd name="T70" fmla="*/ 62 w 80"/>
                <a:gd name="T71" fmla="*/ 25 h 80"/>
                <a:gd name="T72" fmla="*/ 64 w 80"/>
                <a:gd name="T73" fmla="*/ 26 h 80"/>
                <a:gd name="T74" fmla="*/ 64 w 80"/>
                <a:gd name="T75" fmla="*/ 28 h 80"/>
                <a:gd name="T76" fmla="*/ 63 w 80"/>
                <a:gd name="T77" fmla="*/ 29 h 80"/>
                <a:gd name="T78" fmla="*/ 36 w 80"/>
                <a:gd name="T79" fmla="*/ 56 h 80"/>
                <a:gd name="T80" fmla="*/ 35 w 80"/>
                <a:gd name="T81" fmla="*/ 56 h 80"/>
                <a:gd name="T82" fmla="*/ 35 w 80"/>
                <a:gd name="T83" fmla="*/ 57 h 80"/>
                <a:gd name="T84" fmla="*/ 33 w 80"/>
                <a:gd name="T85" fmla="*/ 56 h 80"/>
                <a:gd name="T86" fmla="*/ 33 w 80"/>
                <a:gd name="T87" fmla="*/ 56 h 80"/>
                <a:gd name="T88" fmla="*/ 22 w 80"/>
                <a:gd name="T89" fmla="*/ 45 h 80"/>
                <a:gd name="T90" fmla="*/ 21 w 80"/>
                <a:gd name="T91" fmla="*/ 44 h 80"/>
                <a:gd name="T92" fmla="*/ 22 w 80"/>
                <a:gd name="T93" fmla="*/ 42 h 80"/>
                <a:gd name="T94" fmla="*/ 24 w 80"/>
                <a:gd name="T95" fmla="*/ 41 h 80"/>
                <a:gd name="T96" fmla="*/ 26 w 80"/>
                <a:gd name="T97" fmla="*/ 42 h 80"/>
                <a:gd name="T98" fmla="*/ 35 w 80"/>
                <a:gd name="T99" fmla="*/ 51 h 80"/>
                <a:gd name="T100" fmla="*/ 60 w 80"/>
                <a:gd name="T101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46" y="0"/>
                    <a:pt x="51" y="1"/>
                    <a:pt x="56" y="3"/>
                  </a:cubicBezTo>
                  <a:cubicBezTo>
                    <a:pt x="61" y="5"/>
                    <a:pt x="65" y="8"/>
                    <a:pt x="68" y="12"/>
                  </a:cubicBezTo>
                  <a:cubicBezTo>
                    <a:pt x="72" y="16"/>
                    <a:pt x="75" y="20"/>
                    <a:pt x="77" y="25"/>
                  </a:cubicBezTo>
                  <a:cubicBezTo>
                    <a:pt x="79" y="30"/>
                    <a:pt x="80" y="35"/>
                    <a:pt x="80" y="40"/>
                  </a:cubicBezTo>
                  <a:cubicBezTo>
                    <a:pt x="80" y="46"/>
                    <a:pt x="79" y="51"/>
                    <a:pt x="77" y="56"/>
                  </a:cubicBezTo>
                  <a:cubicBezTo>
                    <a:pt x="75" y="61"/>
                    <a:pt x="72" y="65"/>
                    <a:pt x="68" y="69"/>
                  </a:cubicBezTo>
                  <a:cubicBezTo>
                    <a:pt x="65" y="72"/>
                    <a:pt x="61" y="75"/>
                    <a:pt x="56" y="77"/>
                  </a:cubicBezTo>
                  <a:cubicBezTo>
                    <a:pt x="51" y="79"/>
                    <a:pt x="46" y="80"/>
                    <a:pt x="40" y="80"/>
                  </a:cubicBezTo>
                  <a:cubicBezTo>
                    <a:pt x="35" y="80"/>
                    <a:pt x="29" y="79"/>
                    <a:pt x="25" y="77"/>
                  </a:cubicBezTo>
                  <a:cubicBezTo>
                    <a:pt x="20" y="75"/>
                    <a:pt x="15" y="72"/>
                    <a:pt x="12" y="69"/>
                  </a:cubicBezTo>
                  <a:cubicBezTo>
                    <a:pt x="8" y="65"/>
                    <a:pt x="5" y="61"/>
                    <a:pt x="3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30"/>
                    <a:pt x="3" y="25"/>
                  </a:cubicBezTo>
                  <a:cubicBezTo>
                    <a:pt x="5" y="20"/>
                    <a:pt x="8" y="16"/>
                    <a:pt x="12" y="12"/>
                  </a:cubicBezTo>
                  <a:cubicBezTo>
                    <a:pt x="15" y="8"/>
                    <a:pt x="20" y="5"/>
                    <a:pt x="25" y="3"/>
                  </a:cubicBezTo>
                  <a:cubicBezTo>
                    <a:pt x="29" y="1"/>
                    <a:pt x="35" y="0"/>
                    <a:pt x="40" y="0"/>
                  </a:cubicBezTo>
                  <a:close/>
                  <a:moveTo>
                    <a:pt x="40" y="77"/>
                  </a:moveTo>
                  <a:cubicBezTo>
                    <a:pt x="45" y="77"/>
                    <a:pt x="50" y="76"/>
                    <a:pt x="54" y="74"/>
                  </a:cubicBezTo>
                  <a:cubicBezTo>
                    <a:pt x="59" y="72"/>
                    <a:pt x="63" y="70"/>
                    <a:pt x="66" y="66"/>
                  </a:cubicBezTo>
                  <a:cubicBezTo>
                    <a:pt x="69" y="63"/>
                    <a:pt x="72" y="59"/>
                    <a:pt x="74" y="55"/>
                  </a:cubicBezTo>
                  <a:cubicBezTo>
                    <a:pt x="76" y="50"/>
                    <a:pt x="77" y="45"/>
                    <a:pt x="77" y="40"/>
                  </a:cubicBezTo>
                  <a:cubicBezTo>
                    <a:pt x="77" y="35"/>
                    <a:pt x="76" y="30"/>
                    <a:pt x="74" y="26"/>
                  </a:cubicBezTo>
                  <a:cubicBezTo>
                    <a:pt x="72" y="21"/>
                    <a:pt x="69" y="18"/>
                    <a:pt x="66" y="14"/>
                  </a:cubicBezTo>
                  <a:cubicBezTo>
                    <a:pt x="63" y="11"/>
                    <a:pt x="59" y="8"/>
                    <a:pt x="54" y="6"/>
                  </a:cubicBezTo>
                  <a:cubicBezTo>
                    <a:pt x="50" y="4"/>
                    <a:pt x="45" y="4"/>
                    <a:pt x="40" y="4"/>
                  </a:cubicBezTo>
                  <a:cubicBezTo>
                    <a:pt x="35" y="4"/>
                    <a:pt x="30" y="4"/>
                    <a:pt x="26" y="6"/>
                  </a:cubicBezTo>
                  <a:cubicBezTo>
                    <a:pt x="21" y="8"/>
                    <a:pt x="17" y="11"/>
                    <a:pt x="14" y="14"/>
                  </a:cubicBezTo>
                  <a:cubicBezTo>
                    <a:pt x="11" y="18"/>
                    <a:pt x="8" y="21"/>
                    <a:pt x="6" y="26"/>
                  </a:cubicBezTo>
                  <a:cubicBezTo>
                    <a:pt x="4" y="30"/>
                    <a:pt x="3" y="35"/>
                    <a:pt x="3" y="40"/>
                  </a:cubicBezTo>
                  <a:cubicBezTo>
                    <a:pt x="3" y="45"/>
                    <a:pt x="4" y="50"/>
                    <a:pt x="6" y="55"/>
                  </a:cubicBezTo>
                  <a:cubicBezTo>
                    <a:pt x="8" y="59"/>
                    <a:pt x="11" y="63"/>
                    <a:pt x="14" y="66"/>
                  </a:cubicBezTo>
                  <a:cubicBezTo>
                    <a:pt x="17" y="70"/>
                    <a:pt x="21" y="72"/>
                    <a:pt x="26" y="74"/>
                  </a:cubicBezTo>
                  <a:cubicBezTo>
                    <a:pt x="30" y="76"/>
                    <a:pt x="35" y="77"/>
                    <a:pt x="40" y="77"/>
                  </a:cubicBezTo>
                  <a:close/>
                  <a:moveTo>
                    <a:pt x="60" y="26"/>
                  </a:moveTo>
                  <a:cubicBezTo>
                    <a:pt x="61" y="26"/>
                    <a:pt x="61" y="25"/>
                    <a:pt x="62" y="25"/>
                  </a:cubicBezTo>
                  <a:cubicBezTo>
                    <a:pt x="62" y="25"/>
                    <a:pt x="63" y="26"/>
                    <a:pt x="64" y="26"/>
                  </a:cubicBezTo>
                  <a:cubicBezTo>
                    <a:pt x="64" y="27"/>
                    <a:pt x="64" y="27"/>
                    <a:pt x="64" y="28"/>
                  </a:cubicBezTo>
                  <a:cubicBezTo>
                    <a:pt x="64" y="28"/>
                    <a:pt x="64" y="29"/>
                    <a:pt x="63" y="29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5" y="56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4" y="57"/>
                    <a:pt x="34" y="57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1" y="44"/>
                    <a:pt x="21" y="44"/>
                  </a:cubicBezTo>
                  <a:cubicBezTo>
                    <a:pt x="21" y="43"/>
                    <a:pt x="22" y="42"/>
                    <a:pt x="22" y="42"/>
                  </a:cubicBezTo>
                  <a:cubicBezTo>
                    <a:pt x="23" y="41"/>
                    <a:pt x="23" y="41"/>
                    <a:pt x="24" y="41"/>
                  </a:cubicBezTo>
                  <a:cubicBezTo>
                    <a:pt x="24" y="41"/>
                    <a:pt x="25" y="41"/>
                    <a:pt x="26" y="42"/>
                  </a:cubicBezTo>
                  <a:cubicBezTo>
                    <a:pt x="35" y="51"/>
                    <a:pt x="35" y="51"/>
                    <a:pt x="35" y="51"/>
                  </a:cubicBezTo>
                  <a:lnTo>
                    <a:pt x="60" y="2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Freeform 99"/>
            <p:cNvSpPr>
              <a:spLocks noEditPoints="1"/>
            </p:cNvSpPr>
            <p:nvPr/>
          </p:nvSpPr>
          <p:spPr bwMode="auto">
            <a:xfrm>
              <a:off x="5709196" y="3407558"/>
              <a:ext cx="300038" cy="300038"/>
            </a:xfrm>
            <a:custGeom>
              <a:avLst/>
              <a:gdLst>
                <a:gd name="T0" fmla="*/ 133 w 189"/>
                <a:gd name="T1" fmla="*/ 57 h 189"/>
                <a:gd name="T2" fmla="*/ 189 w 189"/>
                <a:gd name="T3" fmla="*/ 57 h 189"/>
                <a:gd name="T4" fmla="*/ 189 w 189"/>
                <a:gd name="T5" fmla="*/ 159 h 189"/>
                <a:gd name="T6" fmla="*/ 170 w 189"/>
                <a:gd name="T7" fmla="*/ 159 h 189"/>
                <a:gd name="T8" fmla="*/ 170 w 189"/>
                <a:gd name="T9" fmla="*/ 189 h 189"/>
                <a:gd name="T10" fmla="*/ 166 w 189"/>
                <a:gd name="T11" fmla="*/ 189 h 189"/>
                <a:gd name="T12" fmla="*/ 135 w 189"/>
                <a:gd name="T13" fmla="*/ 159 h 189"/>
                <a:gd name="T14" fmla="*/ 57 w 189"/>
                <a:gd name="T15" fmla="*/ 159 h 189"/>
                <a:gd name="T16" fmla="*/ 57 w 189"/>
                <a:gd name="T17" fmla="*/ 102 h 189"/>
                <a:gd name="T18" fmla="*/ 0 w 189"/>
                <a:gd name="T19" fmla="*/ 102 h 189"/>
                <a:gd name="T20" fmla="*/ 0 w 189"/>
                <a:gd name="T21" fmla="*/ 0 h 189"/>
                <a:gd name="T22" fmla="*/ 133 w 189"/>
                <a:gd name="T23" fmla="*/ 0 h 189"/>
                <a:gd name="T24" fmla="*/ 133 w 189"/>
                <a:gd name="T25" fmla="*/ 57 h 189"/>
                <a:gd name="T26" fmla="*/ 7 w 189"/>
                <a:gd name="T27" fmla="*/ 95 h 189"/>
                <a:gd name="T28" fmla="*/ 57 w 189"/>
                <a:gd name="T29" fmla="*/ 95 h 189"/>
                <a:gd name="T30" fmla="*/ 57 w 189"/>
                <a:gd name="T31" fmla="*/ 57 h 189"/>
                <a:gd name="T32" fmla="*/ 125 w 189"/>
                <a:gd name="T33" fmla="*/ 57 h 189"/>
                <a:gd name="T34" fmla="*/ 125 w 189"/>
                <a:gd name="T35" fmla="*/ 9 h 189"/>
                <a:gd name="T36" fmla="*/ 7 w 189"/>
                <a:gd name="T37" fmla="*/ 9 h 189"/>
                <a:gd name="T38" fmla="*/ 7 w 189"/>
                <a:gd name="T39" fmla="*/ 95 h 189"/>
                <a:gd name="T40" fmla="*/ 182 w 189"/>
                <a:gd name="T41" fmla="*/ 151 h 189"/>
                <a:gd name="T42" fmla="*/ 182 w 189"/>
                <a:gd name="T43" fmla="*/ 66 h 189"/>
                <a:gd name="T44" fmla="*/ 64 w 189"/>
                <a:gd name="T45" fmla="*/ 66 h 189"/>
                <a:gd name="T46" fmla="*/ 64 w 189"/>
                <a:gd name="T47" fmla="*/ 151 h 189"/>
                <a:gd name="T48" fmla="*/ 140 w 189"/>
                <a:gd name="T49" fmla="*/ 151 h 189"/>
                <a:gd name="T50" fmla="*/ 163 w 189"/>
                <a:gd name="T51" fmla="*/ 178 h 189"/>
                <a:gd name="T52" fmla="*/ 163 w 189"/>
                <a:gd name="T53" fmla="*/ 151 h 189"/>
                <a:gd name="T54" fmla="*/ 182 w 189"/>
                <a:gd name="T55" fmla="*/ 15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9" h="189">
                  <a:moveTo>
                    <a:pt x="133" y="57"/>
                  </a:moveTo>
                  <a:lnTo>
                    <a:pt x="189" y="57"/>
                  </a:lnTo>
                  <a:lnTo>
                    <a:pt x="189" y="159"/>
                  </a:lnTo>
                  <a:lnTo>
                    <a:pt x="170" y="159"/>
                  </a:lnTo>
                  <a:lnTo>
                    <a:pt x="170" y="189"/>
                  </a:lnTo>
                  <a:lnTo>
                    <a:pt x="166" y="189"/>
                  </a:lnTo>
                  <a:lnTo>
                    <a:pt x="135" y="159"/>
                  </a:lnTo>
                  <a:lnTo>
                    <a:pt x="57" y="159"/>
                  </a:lnTo>
                  <a:lnTo>
                    <a:pt x="57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33" y="57"/>
                  </a:lnTo>
                  <a:close/>
                  <a:moveTo>
                    <a:pt x="7" y="95"/>
                  </a:moveTo>
                  <a:lnTo>
                    <a:pt x="57" y="95"/>
                  </a:lnTo>
                  <a:lnTo>
                    <a:pt x="57" y="57"/>
                  </a:lnTo>
                  <a:lnTo>
                    <a:pt x="125" y="57"/>
                  </a:lnTo>
                  <a:lnTo>
                    <a:pt x="125" y="9"/>
                  </a:lnTo>
                  <a:lnTo>
                    <a:pt x="7" y="9"/>
                  </a:lnTo>
                  <a:lnTo>
                    <a:pt x="7" y="95"/>
                  </a:lnTo>
                  <a:close/>
                  <a:moveTo>
                    <a:pt x="182" y="151"/>
                  </a:moveTo>
                  <a:lnTo>
                    <a:pt x="182" y="66"/>
                  </a:lnTo>
                  <a:lnTo>
                    <a:pt x="64" y="66"/>
                  </a:lnTo>
                  <a:lnTo>
                    <a:pt x="64" y="151"/>
                  </a:lnTo>
                  <a:lnTo>
                    <a:pt x="140" y="151"/>
                  </a:lnTo>
                  <a:lnTo>
                    <a:pt x="163" y="178"/>
                  </a:lnTo>
                  <a:lnTo>
                    <a:pt x="163" y="151"/>
                  </a:lnTo>
                  <a:lnTo>
                    <a:pt x="182" y="15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Freeform 100"/>
            <p:cNvSpPr>
              <a:spLocks noEditPoints="1"/>
            </p:cNvSpPr>
            <p:nvPr/>
          </p:nvSpPr>
          <p:spPr bwMode="auto">
            <a:xfrm>
              <a:off x="6234658" y="3404383"/>
              <a:ext cx="330200" cy="311150"/>
            </a:xfrm>
            <a:custGeom>
              <a:avLst/>
              <a:gdLst>
                <a:gd name="T0" fmla="*/ 75 w 88"/>
                <a:gd name="T1" fmla="*/ 60 h 83"/>
                <a:gd name="T2" fmla="*/ 32 w 88"/>
                <a:gd name="T3" fmla="*/ 67 h 83"/>
                <a:gd name="T4" fmla="*/ 69 w 88"/>
                <a:gd name="T5" fmla="*/ 67 h 83"/>
                <a:gd name="T6" fmla="*/ 73 w 88"/>
                <a:gd name="T7" fmla="*/ 72 h 83"/>
                <a:gd name="T8" fmla="*/ 73 w 88"/>
                <a:gd name="T9" fmla="*/ 78 h 83"/>
                <a:gd name="T10" fmla="*/ 69 w 88"/>
                <a:gd name="T11" fmla="*/ 82 h 83"/>
                <a:gd name="T12" fmla="*/ 63 w 88"/>
                <a:gd name="T13" fmla="*/ 82 h 83"/>
                <a:gd name="T14" fmla="*/ 58 w 88"/>
                <a:gd name="T15" fmla="*/ 78 h 83"/>
                <a:gd name="T16" fmla="*/ 58 w 88"/>
                <a:gd name="T17" fmla="*/ 72 h 83"/>
                <a:gd name="T18" fmla="*/ 37 w 88"/>
                <a:gd name="T19" fmla="*/ 70 h 83"/>
                <a:gd name="T20" fmla="*/ 39 w 88"/>
                <a:gd name="T21" fmla="*/ 75 h 83"/>
                <a:gd name="T22" fmla="*/ 36 w 88"/>
                <a:gd name="T23" fmla="*/ 80 h 83"/>
                <a:gd name="T24" fmla="*/ 31 w 88"/>
                <a:gd name="T25" fmla="*/ 83 h 83"/>
                <a:gd name="T26" fmla="*/ 25 w 88"/>
                <a:gd name="T27" fmla="*/ 80 h 83"/>
                <a:gd name="T28" fmla="*/ 23 w 88"/>
                <a:gd name="T29" fmla="*/ 75 h 83"/>
                <a:gd name="T30" fmla="*/ 24 w 88"/>
                <a:gd name="T31" fmla="*/ 70 h 83"/>
                <a:gd name="T32" fmla="*/ 28 w 88"/>
                <a:gd name="T33" fmla="*/ 67 h 83"/>
                <a:gd name="T34" fmla="*/ 0 w 88"/>
                <a:gd name="T35" fmla="*/ 3 h 83"/>
                <a:gd name="T36" fmla="*/ 15 w 88"/>
                <a:gd name="T37" fmla="*/ 0 h 83"/>
                <a:gd name="T38" fmla="*/ 88 w 88"/>
                <a:gd name="T39" fmla="*/ 22 h 83"/>
                <a:gd name="T40" fmla="*/ 73 w 88"/>
                <a:gd name="T41" fmla="*/ 57 h 83"/>
                <a:gd name="T42" fmla="*/ 22 w 88"/>
                <a:gd name="T43" fmla="*/ 25 h 83"/>
                <a:gd name="T44" fmla="*/ 36 w 88"/>
                <a:gd name="T45" fmla="*/ 75 h 83"/>
                <a:gd name="T46" fmla="*/ 34 w 88"/>
                <a:gd name="T47" fmla="*/ 71 h 83"/>
                <a:gd name="T48" fmla="*/ 31 w 88"/>
                <a:gd name="T49" fmla="*/ 70 h 83"/>
                <a:gd name="T50" fmla="*/ 27 w 88"/>
                <a:gd name="T51" fmla="*/ 71 h 83"/>
                <a:gd name="T52" fmla="*/ 26 w 88"/>
                <a:gd name="T53" fmla="*/ 75 h 83"/>
                <a:gd name="T54" fmla="*/ 27 w 88"/>
                <a:gd name="T55" fmla="*/ 78 h 83"/>
                <a:gd name="T56" fmla="*/ 31 w 88"/>
                <a:gd name="T57" fmla="*/ 80 h 83"/>
                <a:gd name="T58" fmla="*/ 34 w 88"/>
                <a:gd name="T59" fmla="*/ 78 h 83"/>
                <a:gd name="T60" fmla="*/ 36 w 88"/>
                <a:gd name="T61" fmla="*/ 75 h 83"/>
                <a:gd name="T62" fmla="*/ 70 w 88"/>
                <a:gd name="T63" fmla="*/ 73 h 83"/>
                <a:gd name="T64" fmla="*/ 68 w 88"/>
                <a:gd name="T65" fmla="*/ 71 h 83"/>
                <a:gd name="T66" fmla="*/ 64 w 88"/>
                <a:gd name="T67" fmla="*/ 71 h 83"/>
                <a:gd name="T68" fmla="*/ 61 w 88"/>
                <a:gd name="T69" fmla="*/ 73 h 83"/>
                <a:gd name="T70" fmla="*/ 61 w 88"/>
                <a:gd name="T71" fmla="*/ 77 h 83"/>
                <a:gd name="T72" fmla="*/ 64 w 88"/>
                <a:gd name="T73" fmla="*/ 79 h 83"/>
                <a:gd name="T74" fmla="*/ 68 w 88"/>
                <a:gd name="T75" fmla="*/ 79 h 83"/>
                <a:gd name="T76" fmla="*/ 70 w 88"/>
                <a:gd name="T77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3">
                  <a:moveTo>
                    <a:pt x="88" y="22"/>
                  </a:moveTo>
                  <a:cubicBezTo>
                    <a:pt x="75" y="60"/>
                    <a:pt x="75" y="60"/>
                    <a:pt x="75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7" y="67"/>
                    <a:pt x="68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2" y="70"/>
                    <a:pt x="73" y="71"/>
                    <a:pt x="73" y="72"/>
                  </a:cubicBezTo>
                  <a:cubicBezTo>
                    <a:pt x="74" y="73"/>
                    <a:pt x="74" y="74"/>
                    <a:pt x="74" y="75"/>
                  </a:cubicBezTo>
                  <a:cubicBezTo>
                    <a:pt x="74" y="76"/>
                    <a:pt x="74" y="77"/>
                    <a:pt x="73" y="78"/>
                  </a:cubicBezTo>
                  <a:cubicBezTo>
                    <a:pt x="73" y="79"/>
                    <a:pt x="72" y="80"/>
                    <a:pt x="72" y="80"/>
                  </a:cubicBezTo>
                  <a:cubicBezTo>
                    <a:pt x="71" y="81"/>
                    <a:pt x="70" y="82"/>
                    <a:pt x="69" y="82"/>
                  </a:cubicBezTo>
                  <a:cubicBezTo>
                    <a:pt x="68" y="83"/>
                    <a:pt x="67" y="83"/>
                    <a:pt x="66" y="83"/>
                  </a:cubicBezTo>
                  <a:cubicBezTo>
                    <a:pt x="65" y="83"/>
                    <a:pt x="64" y="83"/>
                    <a:pt x="63" y="82"/>
                  </a:cubicBezTo>
                  <a:cubicBezTo>
                    <a:pt x="62" y="82"/>
                    <a:pt x="61" y="81"/>
                    <a:pt x="60" y="80"/>
                  </a:cubicBezTo>
                  <a:cubicBezTo>
                    <a:pt x="60" y="80"/>
                    <a:pt x="59" y="79"/>
                    <a:pt x="58" y="78"/>
                  </a:cubicBezTo>
                  <a:cubicBezTo>
                    <a:pt x="58" y="77"/>
                    <a:pt x="58" y="76"/>
                    <a:pt x="58" y="75"/>
                  </a:cubicBezTo>
                  <a:cubicBezTo>
                    <a:pt x="58" y="74"/>
                    <a:pt x="58" y="73"/>
                    <a:pt x="58" y="72"/>
                  </a:cubicBezTo>
                  <a:cubicBezTo>
                    <a:pt x="59" y="71"/>
                    <a:pt x="59" y="71"/>
                    <a:pt x="60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1"/>
                    <a:pt x="38" y="71"/>
                    <a:pt x="38" y="72"/>
                  </a:cubicBezTo>
                  <a:cubicBezTo>
                    <a:pt x="39" y="73"/>
                    <a:pt x="39" y="74"/>
                    <a:pt x="39" y="75"/>
                  </a:cubicBezTo>
                  <a:cubicBezTo>
                    <a:pt x="39" y="76"/>
                    <a:pt x="38" y="77"/>
                    <a:pt x="38" y="78"/>
                  </a:cubicBezTo>
                  <a:cubicBezTo>
                    <a:pt x="38" y="79"/>
                    <a:pt x="37" y="80"/>
                    <a:pt x="36" y="80"/>
                  </a:cubicBezTo>
                  <a:cubicBezTo>
                    <a:pt x="36" y="81"/>
                    <a:pt x="35" y="82"/>
                    <a:pt x="34" y="82"/>
                  </a:cubicBezTo>
                  <a:cubicBezTo>
                    <a:pt x="33" y="83"/>
                    <a:pt x="32" y="83"/>
                    <a:pt x="31" y="83"/>
                  </a:cubicBezTo>
                  <a:cubicBezTo>
                    <a:pt x="30" y="83"/>
                    <a:pt x="28" y="83"/>
                    <a:pt x="28" y="82"/>
                  </a:cubicBezTo>
                  <a:cubicBezTo>
                    <a:pt x="27" y="82"/>
                    <a:pt x="26" y="81"/>
                    <a:pt x="25" y="80"/>
                  </a:cubicBezTo>
                  <a:cubicBezTo>
                    <a:pt x="24" y="80"/>
                    <a:pt x="24" y="79"/>
                    <a:pt x="23" y="78"/>
                  </a:cubicBezTo>
                  <a:cubicBezTo>
                    <a:pt x="23" y="77"/>
                    <a:pt x="23" y="76"/>
                    <a:pt x="23" y="75"/>
                  </a:cubicBezTo>
                  <a:cubicBezTo>
                    <a:pt x="23" y="74"/>
                    <a:pt x="23" y="73"/>
                    <a:pt x="23" y="72"/>
                  </a:cubicBezTo>
                  <a:cubicBezTo>
                    <a:pt x="23" y="71"/>
                    <a:pt x="24" y="71"/>
                    <a:pt x="24" y="70"/>
                  </a:cubicBezTo>
                  <a:cubicBezTo>
                    <a:pt x="25" y="69"/>
                    <a:pt x="25" y="69"/>
                    <a:pt x="26" y="68"/>
                  </a:cubicBezTo>
                  <a:cubicBezTo>
                    <a:pt x="27" y="68"/>
                    <a:pt x="28" y="67"/>
                    <a:pt x="28" y="6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22"/>
                    <a:pt x="21" y="22"/>
                    <a:pt x="21" y="22"/>
                  </a:cubicBezTo>
                  <a:lnTo>
                    <a:pt x="88" y="22"/>
                  </a:lnTo>
                  <a:close/>
                  <a:moveTo>
                    <a:pt x="29" y="57"/>
                  </a:moveTo>
                  <a:cubicBezTo>
                    <a:pt x="73" y="57"/>
                    <a:pt x="73" y="57"/>
                    <a:pt x="73" y="5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22" y="25"/>
                    <a:pt x="22" y="25"/>
                    <a:pt x="22" y="25"/>
                  </a:cubicBezTo>
                  <a:lnTo>
                    <a:pt x="29" y="57"/>
                  </a:lnTo>
                  <a:close/>
                  <a:moveTo>
                    <a:pt x="36" y="75"/>
                  </a:moveTo>
                  <a:cubicBezTo>
                    <a:pt x="36" y="74"/>
                    <a:pt x="35" y="74"/>
                    <a:pt x="35" y="73"/>
                  </a:cubicBezTo>
                  <a:cubicBezTo>
                    <a:pt x="35" y="72"/>
                    <a:pt x="35" y="72"/>
                    <a:pt x="34" y="71"/>
                  </a:cubicBezTo>
                  <a:cubicBezTo>
                    <a:pt x="34" y="71"/>
                    <a:pt x="33" y="71"/>
                    <a:pt x="33" y="71"/>
                  </a:cubicBezTo>
                  <a:cubicBezTo>
                    <a:pt x="32" y="70"/>
                    <a:pt x="31" y="70"/>
                    <a:pt x="31" y="70"/>
                  </a:cubicBezTo>
                  <a:cubicBezTo>
                    <a:pt x="30" y="70"/>
                    <a:pt x="29" y="70"/>
                    <a:pt x="29" y="71"/>
                  </a:cubicBezTo>
                  <a:cubicBezTo>
                    <a:pt x="28" y="71"/>
                    <a:pt x="28" y="71"/>
                    <a:pt x="27" y="71"/>
                  </a:cubicBezTo>
                  <a:cubicBezTo>
                    <a:pt x="27" y="72"/>
                    <a:pt x="27" y="72"/>
                    <a:pt x="26" y="73"/>
                  </a:cubicBezTo>
                  <a:cubicBezTo>
                    <a:pt x="26" y="74"/>
                    <a:pt x="26" y="74"/>
                    <a:pt x="26" y="75"/>
                  </a:cubicBezTo>
                  <a:cubicBezTo>
                    <a:pt x="26" y="75"/>
                    <a:pt x="26" y="76"/>
                    <a:pt x="26" y="77"/>
                  </a:cubicBezTo>
                  <a:cubicBezTo>
                    <a:pt x="27" y="77"/>
                    <a:pt x="27" y="78"/>
                    <a:pt x="27" y="78"/>
                  </a:cubicBezTo>
                  <a:cubicBezTo>
                    <a:pt x="28" y="79"/>
                    <a:pt x="28" y="79"/>
                    <a:pt x="29" y="79"/>
                  </a:cubicBezTo>
                  <a:cubicBezTo>
                    <a:pt x="29" y="80"/>
                    <a:pt x="30" y="80"/>
                    <a:pt x="31" y="80"/>
                  </a:cubicBezTo>
                  <a:cubicBezTo>
                    <a:pt x="31" y="80"/>
                    <a:pt x="32" y="80"/>
                    <a:pt x="33" y="79"/>
                  </a:cubicBezTo>
                  <a:cubicBezTo>
                    <a:pt x="33" y="79"/>
                    <a:pt x="34" y="79"/>
                    <a:pt x="34" y="78"/>
                  </a:cubicBezTo>
                  <a:cubicBezTo>
                    <a:pt x="35" y="78"/>
                    <a:pt x="35" y="77"/>
                    <a:pt x="35" y="77"/>
                  </a:cubicBezTo>
                  <a:cubicBezTo>
                    <a:pt x="35" y="76"/>
                    <a:pt x="36" y="75"/>
                    <a:pt x="36" y="75"/>
                  </a:cubicBezTo>
                  <a:close/>
                  <a:moveTo>
                    <a:pt x="71" y="75"/>
                  </a:moveTo>
                  <a:cubicBezTo>
                    <a:pt x="71" y="74"/>
                    <a:pt x="70" y="74"/>
                    <a:pt x="70" y="73"/>
                  </a:cubicBezTo>
                  <a:cubicBezTo>
                    <a:pt x="70" y="72"/>
                    <a:pt x="70" y="72"/>
                    <a:pt x="69" y="71"/>
                  </a:cubicBezTo>
                  <a:cubicBezTo>
                    <a:pt x="69" y="71"/>
                    <a:pt x="68" y="71"/>
                    <a:pt x="68" y="71"/>
                  </a:cubicBezTo>
                  <a:cubicBezTo>
                    <a:pt x="67" y="70"/>
                    <a:pt x="67" y="70"/>
                    <a:pt x="66" y="70"/>
                  </a:cubicBezTo>
                  <a:cubicBezTo>
                    <a:pt x="65" y="70"/>
                    <a:pt x="64" y="70"/>
                    <a:pt x="64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2" y="72"/>
                    <a:pt x="62" y="72"/>
                    <a:pt x="61" y="73"/>
                  </a:cubicBezTo>
                  <a:cubicBezTo>
                    <a:pt x="61" y="74"/>
                    <a:pt x="61" y="74"/>
                    <a:pt x="61" y="75"/>
                  </a:cubicBezTo>
                  <a:cubicBezTo>
                    <a:pt x="61" y="75"/>
                    <a:pt x="61" y="76"/>
                    <a:pt x="61" y="77"/>
                  </a:cubicBezTo>
                  <a:cubicBezTo>
                    <a:pt x="62" y="77"/>
                    <a:pt x="62" y="78"/>
                    <a:pt x="63" y="78"/>
                  </a:cubicBezTo>
                  <a:cubicBezTo>
                    <a:pt x="63" y="79"/>
                    <a:pt x="63" y="79"/>
                    <a:pt x="64" y="79"/>
                  </a:cubicBezTo>
                  <a:cubicBezTo>
                    <a:pt x="64" y="80"/>
                    <a:pt x="65" y="80"/>
                    <a:pt x="66" y="80"/>
                  </a:cubicBezTo>
                  <a:cubicBezTo>
                    <a:pt x="67" y="80"/>
                    <a:pt x="67" y="80"/>
                    <a:pt x="68" y="79"/>
                  </a:cubicBezTo>
                  <a:cubicBezTo>
                    <a:pt x="68" y="79"/>
                    <a:pt x="69" y="79"/>
                    <a:pt x="69" y="78"/>
                  </a:cubicBezTo>
                  <a:cubicBezTo>
                    <a:pt x="70" y="78"/>
                    <a:pt x="70" y="77"/>
                    <a:pt x="70" y="77"/>
                  </a:cubicBezTo>
                  <a:cubicBezTo>
                    <a:pt x="70" y="76"/>
                    <a:pt x="71" y="75"/>
                    <a:pt x="71" y="7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Freeform 101"/>
            <p:cNvSpPr>
              <a:spLocks noEditPoints="1"/>
            </p:cNvSpPr>
            <p:nvPr/>
          </p:nvSpPr>
          <p:spPr bwMode="auto">
            <a:xfrm>
              <a:off x="6790283" y="3407558"/>
              <a:ext cx="300038" cy="300038"/>
            </a:xfrm>
            <a:custGeom>
              <a:avLst/>
              <a:gdLst>
                <a:gd name="T0" fmla="*/ 26 w 80"/>
                <a:gd name="T1" fmla="*/ 5 h 80"/>
                <a:gd name="T2" fmla="*/ 0 w 80"/>
                <a:gd name="T3" fmla="*/ 26 h 80"/>
                <a:gd name="T4" fmla="*/ 1 w 80"/>
                <a:gd name="T5" fmla="*/ 10 h 80"/>
                <a:gd name="T6" fmla="*/ 10 w 80"/>
                <a:gd name="T7" fmla="*/ 2 h 80"/>
                <a:gd name="T8" fmla="*/ 26 w 80"/>
                <a:gd name="T9" fmla="*/ 0 h 80"/>
                <a:gd name="T10" fmla="*/ 16 w 80"/>
                <a:gd name="T11" fmla="*/ 4 h 80"/>
                <a:gd name="T12" fmla="*/ 7 w 80"/>
                <a:gd name="T13" fmla="*/ 7 h 80"/>
                <a:gd name="T14" fmla="*/ 3 w 80"/>
                <a:gd name="T15" fmla="*/ 16 h 80"/>
                <a:gd name="T16" fmla="*/ 23 w 80"/>
                <a:gd name="T17" fmla="*/ 4 h 80"/>
                <a:gd name="T18" fmla="*/ 54 w 80"/>
                <a:gd name="T19" fmla="*/ 13 h 80"/>
                <a:gd name="T20" fmla="*/ 73 w 80"/>
                <a:gd name="T21" fmla="*/ 31 h 80"/>
                <a:gd name="T22" fmla="*/ 75 w 80"/>
                <a:gd name="T23" fmla="*/ 52 h 80"/>
                <a:gd name="T24" fmla="*/ 70 w 80"/>
                <a:gd name="T25" fmla="*/ 63 h 80"/>
                <a:gd name="T26" fmla="*/ 75 w 80"/>
                <a:gd name="T27" fmla="*/ 78 h 80"/>
                <a:gd name="T28" fmla="*/ 65 w 80"/>
                <a:gd name="T29" fmla="*/ 70 h 80"/>
                <a:gd name="T30" fmla="*/ 53 w 80"/>
                <a:gd name="T31" fmla="*/ 78 h 80"/>
                <a:gd name="T32" fmla="*/ 40 w 80"/>
                <a:gd name="T33" fmla="*/ 80 h 80"/>
                <a:gd name="T34" fmla="*/ 27 w 80"/>
                <a:gd name="T35" fmla="*/ 78 h 80"/>
                <a:gd name="T36" fmla="*/ 16 w 80"/>
                <a:gd name="T37" fmla="*/ 70 h 80"/>
                <a:gd name="T38" fmla="*/ 5 w 80"/>
                <a:gd name="T39" fmla="*/ 78 h 80"/>
                <a:gd name="T40" fmla="*/ 10 w 80"/>
                <a:gd name="T41" fmla="*/ 63 h 80"/>
                <a:gd name="T42" fmla="*/ 6 w 80"/>
                <a:gd name="T43" fmla="*/ 52 h 80"/>
                <a:gd name="T44" fmla="*/ 8 w 80"/>
                <a:gd name="T45" fmla="*/ 31 h 80"/>
                <a:gd name="T46" fmla="*/ 26 w 80"/>
                <a:gd name="T47" fmla="*/ 13 h 80"/>
                <a:gd name="T48" fmla="*/ 40 w 80"/>
                <a:gd name="T49" fmla="*/ 77 h 80"/>
                <a:gd name="T50" fmla="*/ 63 w 80"/>
                <a:gd name="T51" fmla="*/ 68 h 80"/>
                <a:gd name="T52" fmla="*/ 72 w 80"/>
                <a:gd name="T53" fmla="*/ 45 h 80"/>
                <a:gd name="T54" fmla="*/ 63 w 80"/>
                <a:gd name="T55" fmla="*/ 22 h 80"/>
                <a:gd name="T56" fmla="*/ 40 w 80"/>
                <a:gd name="T57" fmla="*/ 13 h 80"/>
                <a:gd name="T58" fmla="*/ 17 w 80"/>
                <a:gd name="T59" fmla="*/ 22 h 80"/>
                <a:gd name="T60" fmla="*/ 8 w 80"/>
                <a:gd name="T61" fmla="*/ 45 h 80"/>
                <a:gd name="T62" fmla="*/ 17 w 80"/>
                <a:gd name="T63" fmla="*/ 68 h 80"/>
                <a:gd name="T64" fmla="*/ 40 w 80"/>
                <a:gd name="T65" fmla="*/ 77 h 80"/>
                <a:gd name="T66" fmla="*/ 42 w 80"/>
                <a:gd name="T67" fmla="*/ 19 h 80"/>
                <a:gd name="T68" fmla="*/ 21 w 80"/>
                <a:gd name="T69" fmla="*/ 48 h 80"/>
                <a:gd name="T70" fmla="*/ 38 w 80"/>
                <a:gd name="T71" fmla="*/ 45 h 80"/>
                <a:gd name="T72" fmla="*/ 64 w 80"/>
                <a:gd name="T73" fmla="*/ 0 h 80"/>
                <a:gd name="T74" fmla="*/ 75 w 80"/>
                <a:gd name="T75" fmla="*/ 5 h 80"/>
                <a:gd name="T76" fmla="*/ 80 w 80"/>
                <a:gd name="T77" fmla="*/ 16 h 80"/>
                <a:gd name="T78" fmla="*/ 76 w 80"/>
                <a:gd name="T79" fmla="*/ 26 h 80"/>
                <a:gd name="T80" fmla="*/ 55 w 80"/>
                <a:gd name="T81" fmla="*/ 0 h 80"/>
                <a:gd name="T82" fmla="*/ 77 w 80"/>
                <a:gd name="T83" fmla="*/ 23 h 80"/>
                <a:gd name="T84" fmla="*/ 76 w 80"/>
                <a:gd name="T85" fmla="*/ 11 h 80"/>
                <a:gd name="T86" fmla="*/ 69 w 80"/>
                <a:gd name="T87" fmla="*/ 5 h 80"/>
                <a:gd name="T88" fmla="*/ 58 w 80"/>
                <a:gd name="T89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80">
                  <a:moveTo>
                    <a:pt x="26" y="0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1" y="12"/>
                    <a:pt x="1" y="10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4"/>
                    <a:pt x="8" y="2"/>
                    <a:pt x="10" y="2"/>
                  </a:cubicBezTo>
                  <a:cubicBezTo>
                    <a:pt x="12" y="1"/>
                    <a:pt x="14" y="0"/>
                    <a:pt x="16" y="0"/>
                  </a:cubicBezTo>
                  <a:lnTo>
                    <a:pt x="26" y="0"/>
                  </a:lnTo>
                  <a:close/>
                  <a:moveTo>
                    <a:pt x="23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4" y="4"/>
                    <a:pt x="13" y="4"/>
                    <a:pt x="11" y="5"/>
                  </a:cubicBezTo>
                  <a:cubicBezTo>
                    <a:pt x="10" y="5"/>
                    <a:pt x="8" y="6"/>
                    <a:pt x="7" y="7"/>
                  </a:cubicBezTo>
                  <a:cubicBezTo>
                    <a:pt x="6" y="8"/>
                    <a:pt x="5" y="10"/>
                    <a:pt x="4" y="11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23"/>
                    <a:pt x="3" y="23"/>
                    <a:pt x="3" y="23"/>
                  </a:cubicBezTo>
                  <a:lnTo>
                    <a:pt x="23" y="4"/>
                  </a:lnTo>
                  <a:close/>
                  <a:moveTo>
                    <a:pt x="40" y="10"/>
                  </a:moveTo>
                  <a:cubicBezTo>
                    <a:pt x="45" y="10"/>
                    <a:pt x="50" y="11"/>
                    <a:pt x="54" y="13"/>
                  </a:cubicBezTo>
                  <a:cubicBezTo>
                    <a:pt x="58" y="14"/>
                    <a:pt x="62" y="17"/>
                    <a:pt x="65" y="20"/>
                  </a:cubicBezTo>
                  <a:cubicBezTo>
                    <a:pt x="68" y="23"/>
                    <a:pt x="71" y="27"/>
                    <a:pt x="73" y="31"/>
                  </a:cubicBezTo>
                  <a:cubicBezTo>
                    <a:pt x="74" y="36"/>
                    <a:pt x="75" y="40"/>
                    <a:pt x="75" y="45"/>
                  </a:cubicBezTo>
                  <a:cubicBezTo>
                    <a:pt x="75" y="47"/>
                    <a:pt x="75" y="49"/>
                    <a:pt x="75" y="52"/>
                  </a:cubicBezTo>
                  <a:cubicBezTo>
                    <a:pt x="74" y="54"/>
                    <a:pt x="74" y="56"/>
                    <a:pt x="73" y="58"/>
                  </a:cubicBezTo>
                  <a:cubicBezTo>
                    <a:pt x="72" y="60"/>
                    <a:pt x="71" y="61"/>
                    <a:pt x="70" y="63"/>
                  </a:cubicBezTo>
                  <a:cubicBezTo>
                    <a:pt x="69" y="65"/>
                    <a:pt x="68" y="67"/>
                    <a:pt x="67" y="68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3" y="72"/>
                    <a:pt x="61" y="73"/>
                    <a:pt x="59" y="74"/>
                  </a:cubicBezTo>
                  <a:cubicBezTo>
                    <a:pt x="58" y="76"/>
                    <a:pt x="56" y="77"/>
                    <a:pt x="53" y="78"/>
                  </a:cubicBezTo>
                  <a:cubicBezTo>
                    <a:pt x="51" y="78"/>
                    <a:pt x="49" y="79"/>
                    <a:pt x="47" y="80"/>
                  </a:cubicBezTo>
                  <a:cubicBezTo>
                    <a:pt x="45" y="80"/>
                    <a:pt x="43" y="80"/>
                    <a:pt x="40" y="80"/>
                  </a:cubicBezTo>
                  <a:cubicBezTo>
                    <a:pt x="38" y="80"/>
                    <a:pt x="35" y="80"/>
                    <a:pt x="33" y="80"/>
                  </a:cubicBezTo>
                  <a:cubicBezTo>
                    <a:pt x="31" y="79"/>
                    <a:pt x="29" y="78"/>
                    <a:pt x="27" y="78"/>
                  </a:cubicBezTo>
                  <a:cubicBezTo>
                    <a:pt x="25" y="77"/>
                    <a:pt x="23" y="76"/>
                    <a:pt x="21" y="74"/>
                  </a:cubicBezTo>
                  <a:cubicBezTo>
                    <a:pt x="19" y="73"/>
                    <a:pt x="17" y="72"/>
                    <a:pt x="16" y="7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2" y="67"/>
                    <a:pt x="11" y="65"/>
                    <a:pt x="10" y="63"/>
                  </a:cubicBezTo>
                  <a:cubicBezTo>
                    <a:pt x="9" y="61"/>
                    <a:pt x="8" y="60"/>
                    <a:pt x="7" y="58"/>
                  </a:cubicBezTo>
                  <a:cubicBezTo>
                    <a:pt x="7" y="56"/>
                    <a:pt x="6" y="54"/>
                    <a:pt x="6" y="52"/>
                  </a:cubicBezTo>
                  <a:cubicBezTo>
                    <a:pt x="5" y="49"/>
                    <a:pt x="5" y="47"/>
                    <a:pt x="5" y="45"/>
                  </a:cubicBezTo>
                  <a:cubicBezTo>
                    <a:pt x="5" y="40"/>
                    <a:pt x="6" y="36"/>
                    <a:pt x="8" y="31"/>
                  </a:cubicBezTo>
                  <a:cubicBezTo>
                    <a:pt x="10" y="27"/>
                    <a:pt x="12" y="23"/>
                    <a:pt x="15" y="20"/>
                  </a:cubicBezTo>
                  <a:cubicBezTo>
                    <a:pt x="18" y="17"/>
                    <a:pt x="22" y="14"/>
                    <a:pt x="26" y="13"/>
                  </a:cubicBezTo>
                  <a:cubicBezTo>
                    <a:pt x="31" y="11"/>
                    <a:pt x="35" y="10"/>
                    <a:pt x="40" y="10"/>
                  </a:cubicBezTo>
                  <a:close/>
                  <a:moveTo>
                    <a:pt x="40" y="77"/>
                  </a:moveTo>
                  <a:cubicBezTo>
                    <a:pt x="45" y="77"/>
                    <a:pt x="49" y="76"/>
                    <a:pt x="53" y="74"/>
                  </a:cubicBezTo>
                  <a:cubicBezTo>
                    <a:pt x="56" y="73"/>
                    <a:pt x="60" y="71"/>
                    <a:pt x="63" y="68"/>
                  </a:cubicBezTo>
                  <a:cubicBezTo>
                    <a:pt x="66" y="65"/>
                    <a:pt x="68" y="61"/>
                    <a:pt x="70" y="58"/>
                  </a:cubicBezTo>
                  <a:cubicBezTo>
                    <a:pt x="71" y="54"/>
                    <a:pt x="72" y="50"/>
                    <a:pt x="72" y="45"/>
                  </a:cubicBezTo>
                  <a:cubicBezTo>
                    <a:pt x="72" y="41"/>
                    <a:pt x="71" y="36"/>
                    <a:pt x="70" y="33"/>
                  </a:cubicBezTo>
                  <a:cubicBezTo>
                    <a:pt x="68" y="29"/>
                    <a:pt x="66" y="25"/>
                    <a:pt x="63" y="22"/>
                  </a:cubicBezTo>
                  <a:cubicBezTo>
                    <a:pt x="60" y="20"/>
                    <a:pt x="56" y="17"/>
                    <a:pt x="53" y="16"/>
                  </a:cubicBezTo>
                  <a:cubicBezTo>
                    <a:pt x="49" y="14"/>
                    <a:pt x="45" y="13"/>
                    <a:pt x="40" y="13"/>
                  </a:cubicBezTo>
                  <a:cubicBezTo>
                    <a:pt x="36" y="13"/>
                    <a:pt x="32" y="14"/>
                    <a:pt x="28" y="16"/>
                  </a:cubicBezTo>
                  <a:cubicBezTo>
                    <a:pt x="24" y="17"/>
                    <a:pt x="20" y="20"/>
                    <a:pt x="17" y="22"/>
                  </a:cubicBezTo>
                  <a:cubicBezTo>
                    <a:pt x="15" y="25"/>
                    <a:pt x="12" y="29"/>
                    <a:pt x="11" y="33"/>
                  </a:cubicBezTo>
                  <a:cubicBezTo>
                    <a:pt x="9" y="36"/>
                    <a:pt x="8" y="41"/>
                    <a:pt x="8" y="45"/>
                  </a:cubicBezTo>
                  <a:cubicBezTo>
                    <a:pt x="8" y="50"/>
                    <a:pt x="9" y="54"/>
                    <a:pt x="11" y="58"/>
                  </a:cubicBezTo>
                  <a:cubicBezTo>
                    <a:pt x="12" y="61"/>
                    <a:pt x="15" y="65"/>
                    <a:pt x="17" y="68"/>
                  </a:cubicBezTo>
                  <a:cubicBezTo>
                    <a:pt x="20" y="71"/>
                    <a:pt x="24" y="73"/>
                    <a:pt x="28" y="74"/>
                  </a:cubicBezTo>
                  <a:cubicBezTo>
                    <a:pt x="32" y="76"/>
                    <a:pt x="36" y="77"/>
                    <a:pt x="40" y="77"/>
                  </a:cubicBezTo>
                  <a:close/>
                  <a:moveTo>
                    <a:pt x="38" y="19"/>
                  </a:moveTo>
                  <a:cubicBezTo>
                    <a:pt x="42" y="19"/>
                    <a:pt x="42" y="19"/>
                    <a:pt x="42" y="19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8" y="45"/>
                    <a:pt x="38" y="45"/>
                    <a:pt x="38" y="45"/>
                  </a:cubicBezTo>
                  <a:lnTo>
                    <a:pt x="38" y="19"/>
                  </a:lnTo>
                  <a:close/>
                  <a:moveTo>
                    <a:pt x="64" y="0"/>
                  </a:moveTo>
                  <a:cubicBezTo>
                    <a:pt x="66" y="0"/>
                    <a:pt x="68" y="1"/>
                    <a:pt x="70" y="2"/>
                  </a:cubicBezTo>
                  <a:cubicBezTo>
                    <a:pt x="72" y="2"/>
                    <a:pt x="74" y="4"/>
                    <a:pt x="75" y="5"/>
                  </a:cubicBezTo>
                  <a:cubicBezTo>
                    <a:pt x="77" y="6"/>
                    <a:pt x="78" y="8"/>
                    <a:pt x="79" y="10"/>
                  </a:cubicBezTo>
                  <a:cubicBezTo>
                    <a:pt x="80" y="12"/>
                    <a:pt x="80" y="14"/>
                    <a:pt x="80" y="1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64" y="0"/>
                  </a:lnTo>
                  <a:close/>
                  <a:moveTo>
                    <a:pt x="77" y="23"/>
                  </a:moveTo>
                  <a:cubicBezTo>
                    <a:pt x="77" y="16"/>
                    <a:pt x="77" y="16"/>
                    <a:pt x="77" y="16"/>
                  </a:cubicBezTo>
                  <a:cubicBezTo>
                    <a:pt x="77" y="15"/>
                    <a:pt x="77" y="13"/>
                    <a:pt x="76" y="11"/>
                  </a:cubicBezTo>
                  <a:cubicBezTo>
                    <a:pt x="75" y="10"/>
                    <a:pt x="74" y="8"/>
                    <a:pt x="73" y="7"/>
                  </a:cubicBezTo>
                  <a:cubicBezTo>
                    <a:pt x="72" y="6"/>
                    <a:pt x="71" y="5"/>
                    <a:pt x="69" y="5"/>
                  </a:cubicBezTo>
                  <a:cubicBezTo>
                    <a:pt x="68" y="4"/>
                    <a:pt x="66" y="4"/>
                    <a:pt x="64" y="4"/>
                  </a:cubicBezTo>
                  <a:cubicBezTo>
                    <a:pt x="58" y="4"/>
                    <a:pt x="58" y="4"/>
                    <a:pt x="58" y="4"/>
                  </a:cubicBezTo>
                  <a:lnTo>
                    <a:pt x="77" y="2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102"/>
            <p:cNvSpPr>
              <a:spLocks noEditPoints="1"/>
            </p:cNvSpPr>
            <p:nvPr/>
          </p:nvSpPr>
          <p:spPr bwMode="auto">
            <a:xfrm>
              <a:off x="7318921" y="3415496"/>
              <a:ext cx="323850" cy="288925"/>
            </a:xfrm>
            <a:custGeom>
              <a:avLst/>
              <a:gdLst>
                <a:gd name="T0" fmla="*/ 0 w 204"/>
                <a:gd name="T1" fmla="*/ 30 h 182"/>
                <a:gd name="T2" fmla="*/ 204 w 204"/>
                <a:gd name="T3" fmla="*/ 30 h 182"/>
                <a:gd name="T4" fmla="*/ 204 w 204"/>
                <a:gd name="T5" fmla="*/ 182 h 182"/>
                <a:gd name="T6" fmla="*/ 0 w 204"/>
                <a:gd name="T7" fmla="*/ 182 h 182"/>
                <a:gd name="T8" fmla="*/ 0 w 204"/>
                <a:gd name="T9" fmla="*/ 30 h 182"/>
                <a:gd name="T10" fmla="*/ 197 w 204"/>
                <a:gd name="T11" fmla="*/ 175 h 182"/>
                <a:gd name="T12" fmla="*/ 197 w 204"/>
                <a:gd name="T13" fmla="*/ 38 h 182"/>
                <a:gd name="T14" fmla="*/ 8 w 204"/>
                <a:gd name="T15" fmla="*/ 38 h 182"/>
                <a:gd name="T16" fmla="*/ 8 w 204"/>
                <a:gd name="T17" fmla="*/ 175 h 182"/>
                <a:gd name="T18" fmla="*/ 197 w 204"/>
                <a:gd name="T19" fmla="*/ 175 h 182"/>
                <a:gd name="T20" fmla="*/ 15 w 204"/>
                <a:gd name="T21" fmla="*/ 14 h 182"/>
                <a:gd name="T22" fmla="*/ 15 w 204"/>
                <a:gd name="T23" fmla="*/ 21 h 182"/>
                <a:gd name="T24" fmla="*/ 190 w 204"/>
                <a:gd name="T25" fmla="*/ 21 h 182"/>
                <a:gd name="T26" fmla="*/ 190 w 204"/>
                <a:gd name="T27" fmla="*/ 14 h 182"/>
                <a:gd name="T28" fmla="*/ 15 w 204"/>
                <a:gd name="T29" fmla="*/ 14 h 182"/>
                <a:gd name="T30" fmla="*/ 31 w 204"/>
                <a:gd name="T31" fmla="*/ 0 h 182"/>
                <a:gd name="T32" fmla="*/ 31 w 204"/>
                <a:gd name="T33" fmla="*/ 7 h 182"/>
                <a:gd name="T34" fmla="*/ 175 w 204"/>
                <a:gd name="T35" fmla="*/ 7 h 182"/>
                <a:gd name="T36" fmla="*/ 175 w 204"/>
                <a:gd name="T37" fmla="*/ 0 h 182"/>
                <a:gd name="T38" fmla="*/ 31 w 204"/>
                <a:gd name="T3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182">
                  <a:moveTo>
                    <a:pt x="0" y="30"/>
                  </a:moveTo>
                  <a:lnTo>
                    <a:pt x="204" y="30"/>
                  </a:lnTo>
                  <a:lnTo>
                    <a:pt x="204" y="182"/>
                  </a:lnTo>
                  <a:lnTo>
                    <a:pt x="0" y="182"/>
                  </a:lnTo>
                  <a:lnTo>
                    <a:pt x="0" y="30"/>
                  </a:lnTo>
                  <a:close/>
                  <a:moveTo>
                    <a:pt x="197" y="175"/>
                  </a:moveTo>
                  <a:lnTo>
                    <a:pt x="197" y="38"/>
                  </a:lnTo>
                  <a:lnTo>
                    <a:pt x="8" y="38"/>
                  </a:lnTo>
                  <a:lnTo>
                    <a:pt x="8" y="175"/>
                  </a:lnTo>
                  <a:lnTo>
                    <a:pt x="197" y="175"/>
                  </a:lnTo>
                  <a:close/>
                  <a:moveTo>
                    <a:pt x="15" y="14"/>
                  </a:moveTo>
                  <a:lnTo>
                    <a:pt x="15" y="21"/>
                  </a:lnTo>
                  <a:lnTo>
                    <a:pt x="190" y="21"/>
                  </a:lnTo>
                  <a:lnTo>
                    <a:pt x="190" y="14"/>
                  </a:lnTo>
                  <a:lnTo>
                    <a:pt x="15" y="14"/>
                  </a:lnTo>
                  <a:close/>
                  <a:moveTo>
                    <a:pt x="31" y="0"/>
                  </a:moveTo>
                  <a:lnTo>
                    <a:pt x="31" y="7"/>
                  </a:lnTo>
                  <a:lnTo>
                    <a:pt x="175" y="7"/>
                  </a:lnTo>
                  <a:lnTo>
                    <a:pt x="175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103"/>
            <p:cNvSpPr>
              <a:spLocks noEditPoints="1"/>
            </p:cNvSpPr>
            <p:nvPr/>
          </p:nvSpPr>
          <p:spPr bwMode="auto">
            <a:xfrm>
              <a:off x="7860258" y="3418671"/>
              <a:ext cx="322263" cy="282575"/>
            </a:xfrm>
            <a:custGeom>
              <a:avLst/>
              <a:gdLst>
                <a:gd name="T0" fmla="*/ 43 w 86"/>
                <a:gd name="T1" fmla="*/ 0 h 75"/>
                <a:gd name="T2" fmla="*/ 86 w 86"/>
                <a:gd name="T3" fmla="*/ 75 h 75"/>
                <a:gd name="T4" fmla="*/ 0 w 86"/>
                <a:gd name="T5" fmla="*/ 75 h 75"/>
                <a:gd name="T6" fmla="*/ 43 w 86"/>
                <a:gd name="T7" fmla="*/ 0 h 75"/>
                <a:gd name="T8" fmla="*/ 43 w 86"/>
                <a:gd name="T9" fmla="*/ 6 h 75"/>
                <a:gd name="T10" fmla="*/ 5 w 86"/>
                <a:gd name="T11" fmla="*/ 72 h 75"/>
                <a:gd name="T12" fmla="*/ 81 w 86"/>
                <a:gd name="T13" fmla="*/ 72 h 75"/>
                <a:gd name="T14" fmla="*/ 43 w 86"/>
                <a:gd name="T15" fmla="*/ 6 h 75"/>
                <a:gd name="T16" fmla="*/ 43 w 86"/>
                <a:gd name="T17" fmla="*/ 57 h 75"/>
                <a:gd name="T18" fmla="*/ 45 w 86"/>
                <a:gd name="T19" fmla="*/ 58 h 75"/>
                <a:gd name="T20" fmla="*/ 46 w 86"/>
                <a:gd name="T21" fmla="*/ 60 h 75"/>
                <a:gd name="T22" fmla="*/ 45 w 86"/>
                <a:gd name="T23" fmla="*/ 61 h 75"/>
                <a:gd name="T24" fmla="*/ 43 w 86"/>
                <a:gd name="T25" fmla="*/ 62 h 75"/>
                <a:gd name="T26" fmla="*/ 41 w 86"/>
                <a:gd name="T27" fmla="*/ 61 h 75"/>
                <a:gd name="T28" fmla="*/ 41 w 86"/>
                <a:gd name="T29" fmla="*/ 60 h 75"/>
                <a:gd name="T30" fmla="*/ 41 w 86"/>
                <a:gd name="T31" fmla="*/ 58 h 75"/>
                <a:gd name="T32" fmla="*/ 43 w 86"/>
                <a:gd name="T33" fmla="*/ 57 h 75"/>
                <a:gd name="T34" fmla="*/ 41 w 86"/>
                <a:gd name="T35" fmla="*/ 30 h 75"/>
                <a:gd name="T36" fmla="*/ 41 w 86"/>
                <a:gd name="T37" fmla="*/ 52 h 75"/>
                <a:gd name="T38" fmla="*/ 45 w 86"/>
                <a:gd name="T39" fmla="*/ 52 h 75"/>
                <a:gd name="T40" fmla="*/ 45 w 86"/>
                <a:gd name="T41" fmla="*/ 30 h 75"/>
                <a:gd name="T42" fmla="*/ 41 w 86"/>
                <a:gd name="T43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75">
                  <a:moveTo>
                    <a:pt x="43" y="0"/>
                  </a:moveTo>
                  <a:cubicBezTo>
                    <a:pt x="86" y="75"/>
                    <a:pt x="86" y="75"/>
                    <a:pt x="86" y="75"/>
                  </a:cubicBezTo>
                  <a:cubicBezTo>
                    <a:pt x="0" y="75"/>
                    <a:pt x="0" y="75"/>
                    <a:pt x="0" y="75"/>
                  </a:cubicBezTo>
                  <a:lnTo>
                    <a:pt x="43" y="0"/>
                  </a:lnTo>
                  <a:close/>
                  <a:moveTo>
                    <a:pt x="43" y="6"/>
                  </a:moveTo>
                  <a:cubicBezTo>
                    <a:pt x="5" y="72"/>
                    <a:pt x="5" y="72"/>
                    <a:pt x="5" y="72"/>
                  </a:cubicBezTo>
                  <a:cubicBezTo>
                    <a:pt x="81" y="72"/>
                    <a:pt x="81" y="72"/>
                    <a:pt x="81" y="72"/>
                  </a:cubicBezTo>
                  <a:lnTo>
                    <a:pt x="43" y="6"/>
                  </a:lnTo>
                  <a:close/>
                  <a:moveTo>
                    <a:pt x="43" y="57"/>
                  </a:moveTo>
                  <a:cubicBezTo>
                    <a:pt x="44" y="57"/>
                    <a:pt x="44" y="58"/>
                    <a:pt x="45" y="58"/>
                  </a:cubicBezTo>
                  <a:cubicBezTo>
                    <a:pt x="45" y="58"/>
                    <a:pt x="46" y="59"/>
                    <a:pt x="46" y="60"/>
                  </a:cubicBezTo>
                  <a:cubicBezTo>
                    <a:pt x="46" y="60"/>
                    <a:pt x="45" y="61"/>
                    <a:pt x="45" y="61"/>
                  </a:cubicBezTo>
                  <a:cubicBezTo>
                    <a:pt x="44" y="62"/>
                    <a:pt x="44" y="62"/>
                    <a:pt x="43" y="62"/>
                  </a:cubicBezTo>
                  <a:cubicBezTo>
                    <a:pt x="43" y="62"/>
                    <a:pt x="42" y="62"/>
                    <a:pt x="41" y="61"/>
                  </a:cubicBezTo>
                  <a:cubicBezTo>
                    <a:pt x="41" y="61"/>
                    <a:pt x="41" y="60"/>
                    <a:pt x="41" y="60"/>
                  </a:cubicBezTo>
                  <a:cubicBezTo>
                    <a:pt x="41" y="59"/>
                    <a:pt x="41" y="58"/>
                    <a:pt x="41" y="58"/>
                  </a:cubicBezTo>
                  <a:cubicBezTo>
                    <a:pt x="42" y="58"/>
                    <a:pt x="43" y="57"/>
                    <a:pt x="43" y="57"/>
                  </a:cubicBezTo>
                  <a:close/>
                  <a:moveTo>
                    <a:pt x="41" y="30"/>
                  </a:moveTo>
                  <a:cubicBezTo>
                    <a:pt x="41" y="52"/>
                    <a:pt x="41" y="52"/>
                    <a:pt x="41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30"/>
                    <a:pt x="45" y="30"/>
                    <a:pt x="45" y="30"/>
                  </a:cubicBezTo>
                  <a:lnTo>
                    <a:pt x="41" y="3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104"/>
            <p:cNvSpPr>
              <a:spLocks noEditPoints="1"/>
            </p:cNvSpPr>
            <p:nvPr/>
          </p:nvSpPr>
          <p:spPr bwMode="auto">
            <a:xfrm>
              <a:off x="8412708" y="3445658"/>
              <a:ext cx="300038" cy="228600"/>
            </a:xfrm>
            <a:custGeom>
              <a:avLst/>
              <a:gdLst>
                <a:gd name="T0" fmla="*/ 38 w 80"/>
                <a:gd name="T1" fmla="*/ 0 h 61"/>
                <a:gd name="T2" fmla="*/ 38 w 80"/>
                <a:gd name="T3" fmla="*/ 16 h 61"/>
                <a:gd name="T4" fmla="*/ 62 w 80"/>
                <a:gd name="T5" fmla="*/ 21 h 61"/>
                <a:gd name="T6" fmla="*/ 74 w 80"/>
                <a:gd name="T7" fmla="*/ 33 h 61"/>
                <a:gd name="T8" fmla="*/ 79 w 80"/>
                <a:gd name="T9" fmla="*/ 48 h 61"/>
                <a:gd name="T10" fmla="*/ 80 w 80"/>
                <a:gd name="T11" fmla="*/ 61 h 61"/>
                <a:gd name="T12" fmla="*/ 71 w 80"/>
                <a:gd name="T13" fmla="*/ 48 h 61"/>
                <a:gd name="T14" fmla="*/ 61 w 80"/>
                <a:gd name="T15" fmla="*/ 41 h 61"/>
                <a:gd name="T16" fmla="*/ 50 w 80"/>
                <a:gd name="T17" fmla="*/ 39 h 61"/>
                <a:gd name="T18" fmla="*/ 38 w 80"/>
                <a:gd name="T19" fmla="*/ 38 h 61"/>
                <a:gd name="T20" fmla="*/ 38 w 80"/>
                <a:gd name="T21" fmla="*/ 54 h 61"/>
                <a:gd name="T22" fmla="*/ 0 w 80"/>
                <a:gd name="T23" fmla="*/ 27 h 61"/>
                <a:gd name="T24" fmla="*/ 38 w 80"/>
                <a:gd name="T25" fmla="*/ 0 h 61"/>
                <a:gd name="T26" fmla="*/ 35 w 80"/>
                <a:gd name="T27" fmla="*/ 6 h 61"/>
                <a:gd name="T28" fmla="*/ 6 w 80"/>
                <a:gd name="T29" fmla="*/ 27 h 61"/>
                <a:gd name="T30" fmla="*/ 35 w 80"/>
                <a:gd name="T31" fmla="*/ 48 h 61"/>
                <a:gd name="T32" fmla="*/ 35 w 80"/>
                <a:gd name="T33" fmla="*/ 35 h 61"/>
                <a:gd name="T34" fmla="*/ 38 w 80"/>
                <a:gd name="T35" fmla="*/ 35 h 61"/>
                <a:gd name="T36" fmla="*/ 48 w 80"/>
                <a:gd name="T37" fmla="*/ 35 h 61"/>
                <a:gd name="T38" fmla="*/ 57 w 80"/>
                <a:gd name="T39" fmla="*/ 37 h 61"/>
                <a:gd name="T40" fmla="*/ 67 w 80"/>
                <a:gd name="T41" fmla="*/ 41 h 61"/>
                <a:gd name="T42" fmla="*/ 76 w 80"/>
                <a:gd name="T43" fmla="*/ 49 h 61"/>
                <a:gd name="T44" fmla="*/ 72 w 80"/>
                <a:gd name="T45" fmla="*/ 36 h 61"/>
                <a:gd name="T46" fmla="*/ 64 w 80"/>
                <a:gd name="T47" fmla="*/ 27 h 61"/>
                <a:gd name="T48" fmla="*/ 53 w 80"/>
                <a:gd name="T49" fmla="*/ 21 h 61"/>
                <a:gd name="T50" fmla="*/ 38 w 80"/>
                <a:gd name="T51" fmla="*/ 19 h 61"/>
                <a:gd name="T52" fmla="*/ 35 w 80"/>
                <a:gd name="T53" fmla="*/ 19 h 61"/>
                <a:gd name="T54" fmla="*/ 35 w 80"/>
                <a:gd name="T5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61">
                  <a:moveTo>
                    <a:pt x="38" y="0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48" y="16"/>
                    <a:pt x="56" y="18"/>
                    <a:pt x="62" y="21"/>
                  </a:cubicBezTo>
                  <a:cubicBezTo>
                    <a:pt x="67" y="25"/>
                    <a:pt x="71" y="29"/>
                    <a:pt x="74" y="33"/>
                  </a:cubicBezTo>
                  <a:cubicBezTo>
                    <a:pt x="77" y="38"/>
                    <a:pt x="79" y="43"/>
                    <a:pt x="79" y="48"/>
                  </a:cubicBezTo>
                  <a:cubicBezTo>
                    <a:pt x="80" y="53"/>
                    <a:pt x="80" y="57"/>
                    <a:pt x="80" y="61"/>
                  </a:cubicBezTo>
                  <a:cubicBezTo>
                    <a:pt x="77" y="55"/>
                    <a:pt x="74" y="51"/>
                    <a:pt x="71" y="48"/>
                  </a:cubicBezTo>
                  <a:cubicBezTo>
                    <a:pt x="67" y="45"/>
                    <a:pt x="64" y="43"/>
                    <a:pt x="61" y="41"/>
                  </a:cubicBezTo>
                  <a:cubicBezTo>
                    <a:pt x="57" y="40"/>
                    <a:pt x="53" y="39"/>
                    <a:pt x="50" y="39"/>
                  </a:cubicBezTo>
                  <a:cubicBezTo>
                    <a:pt x="46" y="38"/>
                    <a:pt x="42" y="38"/>
                    <a:pt x="38" y="38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38" y="0"/>
                  </a:lnTo>
                  <a:close/>
                  <a:moveTo>
                    <a:pt x="35" y="6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1" y="35"/>
                    <a:pt x="44" y="35"/>
                    <a:pt x="48" y="35"/>
                  </a:cubicBezTo>
                  <a:cubicBezTo>
                    <a:pt x="51" y="35"/>
                    <a:pt x="54" y="36"/>
                    <a:pt x="57" y="37"/>
                  </a:cubicBezTo>
                  <a:cubicBezTo>
                    <a:pt x="60" y="38"/>
                    <a:pt x="64" y="39"/>
                    <a:pt x="67" y="41"/>
                  </a:cubicBezTo>
                  <a:cubicBezTo>
                    <a:pt x="70" y="43"/>
                    <a:pt x="73" y="46"/>
                    <a:pt x="76" y="49"/>
                  </a:cubicBezTo>
                  <a:cubicBezTo>
                    <a:pt x="75" y="44"/>
                    <a:pt x="74" y="40"/>
                    <a:pt x="72" y="36"/>
                  </a:cubicBezTo>
                  <a:cubicBezTo>
                    <a:pt x="70" y="32"/>
                    <a:pt x="67" y="29"/>
                    <a:pt x="64" y="27"/>
                  </a:cubicBezTo>
                  <a:cubicBezTo>
                    <a:pt x="61" y="24"/>
                    <a:pt x="57" y="23"/>
                    <a:pt x="53" y="21"/>
                  </a:cubicBezTo>
                  <a:cubicBezTo>
                    <a:pt x="49" y="20"/>
                    <a:pt x="44" y="19"/>
                    <a:pt x="38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Freeform 105"/>
            <p:cNvSpPr>
              <a:spLocks noEditPoints="1"/>
            </p:cNvSpPr>
            <p:nvPr/>
          </p:nvSpPr>
          <p:spPr bwMode="auto">
            <a:xfrm>
              <a:off x="8952458" y="3407558"/>
              <a:ext cx="300038" cy="300038"/>
            </a:xfrm>
            <a:custGeom>
              <a:avLst/>
              <a:gdLst>
                <a:gd name="T0" fmla="*/ 56 w 80"/>
                <a:gd name="T1" fmla="*/ 3 h 80"/>
                <a:gd name="T2" fmla="*/ 77 w 80"/>
                <a:gd name="T3" fmla="*/ 25 h 80"/>
                <a:gd name="T4" fmla="*/ 77 w 80"/>
                <a:gd name="T5" fmla="*/ 56 h 80"/>
                <a:gd name="T6" fmla="*/ 56 w 80"/>
                <a:gd name="T7" fmla="*/ 77 h 80"/>
                <a:gd name="T8" fmla="*/ 25 w 80"/>
                <a:gd name="T9" fmla="*/ 77 h 80"/>
                <a:gd name="T10" fmla="*/ 3 w 80"/>
                <a:gd name="T11" fmla="*/ 56 h 80"/>
                <a:gd name="T12" fmla="*/ 3 w 80"/>
                <a:gd name="T13" fmla="*/ 25 h 80"/>
                <a:gd name="T14" fmla="*/ 25 w 80"/>
                <a:gd name="T15" fmla="*/ 3 h 80"/>
                <a:gd name="T16" fmla="*/ 22 w 80"/>
                <a:gd name="T17" fmla="*/ 8 h 80"/>
                <a:gd name="T18" fmla="*/ 9 w 80"/>
                <a:gd name="T19" fmla="*/ 21 h 80"/>
                <a:gd name="T20" fmla="*/ 3 w 80"/>
                <a:gd name="T21" fmla="*/ 39 h 80"/>
                <a:gd name="T22" fmla="*/ 31 w 80"/>
                <a:gd name="T23" fmla="*/ 31 h 80"/>
                <a:gd name="T24" fmla="*/ 26 w 80"/>
                <a:gd name="T25" fmla="*/ 15 h 80"/>
                <a:gd name="T26" fmla="*/ 3 w 80"/>
                <a:gd name="T27" fmla="*/ 42 h 80"/>
                <a:gd name="T28" fmla="*/ 9 w 80"/>
                <a:gd name="T29" fmla="*/ 60 h 80"/>
                <a:gd name="T30" fmla="*/ 22 w 80"/>
                <a:gd name="T31" fmla="*/ 72 h 80"/>
                <a:gd name="T32" fmla="*/ 29 w 80"/>
                <a:gd name="T33" fmla="*/ 58 h 80"/>
                <a:gd name="T34" fmla="*/ 32 w 80"/>
                <a:gd name="T35" fmla="*/ 42 h 80"/>
                <a:gd name="T36" fmla="*/ 40 w 80"/>
                <a:gd name="T37" fmla="*/ 4 h 80"/>
                <a:gd name="T38" fmla="*/ 32 w 80"/>
                <a:gd name="T39" fmla="*/ 4 h 80"/>
                <a:gd name="T40" fmla="*/ 25 w 80"/>
                <a:gd name="T41" fmla="*/ 7 h 80"/>
                <a:gd name="T42" fmla="*/ 32 w 80"/>
                <a:gd name="T43" fmla="*/ 22 h 80"/>
                <a:gd name="T44" fmla="*/ 35 w 80"/>
                <a:gd name="T45" fmla="*/ 39 h 80"/>
                <a:gd name="T46" fmla="*/ 46 w 80"/>
                <a:gd name="T47" fmla="*/ 30 h 80"/>
                <a:gd name="T48" fmla="*/ 51 w 80"/>
                <a:gd name="T49" fmla="*/ 14 h 80"/>
                <a:gd name="T50" fmla="*/ 52 w 80"/>
                <a:gd name="T51" fmla="*/ 5 h 80"/>
                <a:gd name="T52" fmla="*/ 44 w 80"/>
                <a:gd name="T53" fmla="*/ 4 h 80"/>
                <a:gd name="T54" fmla="*/ 40 w 80"/>
                <a:gd name="T55" fmla="*/ 77 h 80"/>
                <a:gd name="T56" fmla="*/ 48 w 80"/>
                <a:gd name="T57" fmla="*/ 76 h 80"/>
                <a:gd name="T58" fmla="*/ 55 w 80"/>
                <a:gd name="T59" fmla="*/ 74 h 80"/>
                <a:gd name="T60" fmla="*/ 48 w 80"/>
                <a:gd name="T61" fmla="*/ 59 h 80"/>
                <a:gd name="T62" fmla="*/ 45 w 80"/>
                <a:gd name="T63" fmla="*/ 42 h 80"/>
                <a:gd name="T64" fmla="*/ 35 w 80"/>
                <a:gd name="T65" fmla="*/ 50 h 80"/>
                <a:gd name="T66" fmla="*/ 29 w 80"/>
                <a:gd name="T67" fmla="*/ 66 h 80"/>
                <a:gd name="T68" fmla="*/ 29 w 80"/>
                <a:gd name="T69" fmla="*/ 75 h 80"/>
                <a:gd name="T70" fmla="*/ 36 w 80"/>
                <a:gd name="T71" fmla="*/ 77 h 80"/>
                <a:gd name="T72" fmla="*/ 77 w 80"/>
                <a:gd name="T73" fmla="*/ 39 h 80"/>
                <a:gd name="T74" fmla="*/ 71 w 80"/>
                <a:gd name="T75" fmla="*/ 21 h 80"/>
                <a:gd name="T76" fmla="*/ 58 w 80"/>
                <a:gd name="T77" fmla="*/ 8 h 80"/>
                <a:gd name="T78" fmla="*/ 51 w 80"/>
                <a:gd name="T79" fmla="*/ 23 h 80"/>
                <a:gd name="T80" fmla="*/ 48 w 80"/>
                <a:gd name="T81" fmla="*/ 39 h 80"/>
                <a:gd name="T82" fmla="*/ 58 w 80"/>
                <a:gd name="T83" fmla="*/ 72 h 80"/>
                <a:gd name="T84" fmla="*/ 71 w 80"/>
                <a:gd name="T85" fmla="*/ 60 h 80"/>
                <a:gd name="T86" fmla="*/ 77 w 80"/>
                <a:gd name="T87" fmla="*/ 42 h 80"/>
                <a:gd name="T88" fmla="*/ 49 w 80"/>
                <a:gd name="T89" fmla="*/ 50 h 80"/>
                <a:gd name="T90" fmla="*/ 54 w 80"/>
                <a:gd name="T91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46" y="0"/>
                    <a:pt x="51" y="1"/>
                    <a:pt x="56" y="3"/>
                  </a:cubicBezTo>
                  <a:cubicBezTo>
                    <a:pt x="61" y="5"/>
                    <a:pt x="65" y="8"/>
                    <a:pt x="68" y="12"/>
                  </a:cubicBezTo>
                  <a:cubicBezTo>
                    <a:pt x="72" y="16"/>
                    <a:pt x="75" y="20"/>
                    <a:pt x="77" y="25"/>
                  </a:cubicBezTo>
                  <a:cubicBezTo>
                    <a:pt x="79" y="30"/>
                    <a:pt x="80" y="35"/>
                    <a:pt x="80" y="40"/>
                  </a:cubicBezTo>
                  <a:cubicBezTo>
                    <a:pt x="80" y="46"/>
                    <a:pt x="79" y="51"/>
                    <a:pt x="77" y="56"/>
                  </a:cubicBezTo>
                  <a:cubicBezTo>
                    <a:pt x="75" y="61"/>
                    <a:pt x="72" y="65"/>
                    <a:pt x="68" y="69"/>
                  </a:cubicBezTo>
                  <a:cubicBezTo>
                    <a:pt x="65" y="72"/>
                    <a:pt x="61" y="75"/>
                    <a:pt x="56" y="77"/>
                  </a:cubicBezTo>
                  <a:cubicBezTo>
                    <a:pt x="51" y="79"/>
                    <a:pt x="46" y="80"/>
                    <a:pt x="40" y="80"/>
                  </a:cubicBezTo>
                  <a:cubicBezTo>
                    <a:pt x="35" y="80"/>
                    <a:pt x="29" y="79"/>
                    <a:pt x="25" y="77"/>
                  </a:cubicBezTo>
                  <a:cubicBezTo>
                    <a:pt x="20" y="75"/>
                    <a:pt x="15" y="72"/>
                    <a:pt x="12" y="69"/>
                  </a:cubicBezTo>
                  <a:cubicBezTo>
                    <a:pt x="8" y="65"/>
                    <a:pt x="5" y="61"/>
                    <a:pt x="3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30"/>
                    <a:pt x="3" y="25"/>
                  </a:cubicBezTo>
                  <a:cubicBezTo>
                    <a:pt x="5" y="20"/>
                    <a:pt x="8" y="16"/>
                    <a:pt x="12" y="12"/>
                  </a:cubicBezTo>
                  <a:cubicBezTo>
                    <a:pt x="15" y="8"/>
                    <a:pt x="20" y="5"/>
                    <a:pt x="25" y="3"/>
                  </a:cubicBezTo>
                  <a:cubicBezTo>
                    <a:pt x="29" y="1"/>
                    <a:pt x="35" y="0"/>
                    <a:pt x="40" y="0"/>
                  </a:cubicBezTo>
                  <a:close/>
                  <a:moveTo>
                    <a:pt x="22" y="8"/>
                  </a:moveTo>
                  <a:cubicBezTo>
                    <a:pt x="19" y="10"/>
                    <a:pt x="17" y="12"/>
                    <a:pt x="15" y="14"/>
                  </a:cubicBezTo>
                  <a:cubicBezTo>
                    <a:pt x="13" y="16"/>
                    <a:pt x="11" y="18"/>
                    <a:pt x="9" y="21"/>
                  </a:cubicBezTo>
                  <a:cubicBezTo>
                    <a:pt x="7" y="23"/>
                    <a:pt x="6" y="26"/>
                    <a:pt x="5" y="29"/>
                  </a:cubicBezTo>
                  <a:cubicBezTo>
                    <a:pt x="4" y="32"/>
                    <a:pt x="4" y="35"/>
                    <a:pt x="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6"/>
                    <a:pt x="32" y="33"/>
                    <a:pt x="31" y="31"/>
                  </a:cubicBezTo>
                  <a:cubicBezTo>
                    <a:pt x="31" y="28"/>
                    <a:pt x="30" y="25"/>
                    <a:pt x="29" y="23"/>
                  </a:cubicBezTo>
                  <a:cubicBezTo>
                    <a:pt x="29" y="20"/>
                    <a:pt x="28" y="18"/>
                    <a:pt x="26" y="15"/>
                  </a:cubicBezTo>
                  <a:cubicBezTo>
                    <a:pt x="25" y="13"/>
                    <a:pt x="24" y="10"/>
                    <a:pt x="22" y="8"/>
                  </a:cubicBezTo>
                  <a:close/>
                  <a:moveTo>
                    <a:pt x="3" y="42"/>
                  </a:moveTo>
                  <a:cubicBezTo>
                    <a:pt x="4" y="45"/>
                    <a:pt x="4" y="48"/>
                    <a:pt x="5" y="51"/>
                  </a:cubicBezTo>
                  <a:cubicBezTo>
                    <a:pt x="6" y="54"/>
                    <a:pt x="7" y="57"/>
                    <a:pt x="9" y="60"/>
                  </a:cubicBezTo>
                  <a:cubicBezTo>
                    <a:pt x="11" y="62"/>
                    <a:pt x="13" y="65"/>
                    <a:pt x="15" y="67"/>
                  </a:cubicBezTo>
                  <a:cubicBezTo>
                    <a:pt x="17" y="69"/>
                    <a:pt x="19" y="71"/>
                    <a:pt x="22" y="72"/>
                  </a:cubicBezTo>
                  <a:cubicBezTo>
                    <a:pt x="24" y="70"/>
                    <a:pt x="25" y="68"/>
                    <a:pt x="26" y="65"/>
                  </a:cubicBezTo>
                  <a:cubicBezTo>
                    <a:pt x="28" y="63"/>
                    <a:pt x="29" y="60"/>
                    <a:pt x="29" y="58"/>
                  </a:cubicBezTo>
                  <a:cubicBezTo>
                    <a:pt x="30" y="55"/>
                    <a:pt x="31" y="53"/>
                    <a:pt x="31" y="50"/>
                  </a:cubicBezTo>
                  <a:cubicBezTo>
                    <a:pt x="32" y="47"/>
                    <a:pt x="32" y="45"/>
                    <a:pt x="32" y="42"/>
                  </a:cubicBezTo>
                  <a:lnTo>
                    <a:pt x="3" y="42"/>
                  </a:lnTo>
                  <a:close/>
                  <a:moveTo>
                    <a:pt x="40" y="4"/>
                  </a:moveTo>
                  <a:cubicBezTo>
                    <a:pt x="39" y="4"/>
                    <a:pt x="37" y="4"/>
                    <a:pt x="36" y="4"/>
                  </a:cubicBezTo>
                  <a:cubicBezTo>
                    <a:pt x="35" y="4"/>
                    <a:pt x="34" y="4"/>
                    <a:pt x="32" y="4"/>
                  </a:cubicBezTo>
                  <a:cubicBezTo>
                    <a:pt x="31" y="5"/>
                    <a:pt x="30" y="5"/>
                    <a:pt x="29" y="5"/>
                  </a:cubicBezTo>
                  <a:cubicBezTo>
                    <a:pt x="27" y="6"/>
                    <a:pt x="26" y="6"/>
                    <a:pt x="25" y="7"/>
                  </a:cubicBezTo>
                  <a:cubicBezTo>
                    <a:pt x="27" y="9"/>
                    <a:pt x="28" y="12"/>
                    <a:pt x="29" y="14"/>
                  </a:cubicBezTo>
                  <a:cubicBezTo>
                    <a:pt x="31" y="17"/>
                    <a:pt x="32" y="19"/>
                    <a:pt x="32" y="22"/>
                  </a:cubicBezTo>
                  <a:cubicBezTo>
                    <a:pt x="33" y="25"/>
                    <a:pt x="34" y="27"/>
                    <a:pt x="35" y="30"/>
                  </a:cubicBezTo>
                  <a:cubicBezTo>
                    <a:pt x="35" y="33"/>
                    <a:pt x="35" y="36"/>
                    <a:pt x="3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6"/>
                    <a:pt x="45" y="33"/>
                    <a:pt x="46" y="30"/>
                  </a:cubicBezTo>
                  <a:cubicBezTo>
                    <a:pt x="46" y="27"/>
                    <a:pt x="47" y="25"/>
                    <a:pt x="48" y="22"/>
                  </a:cubicBezTo>
                  <a:cubicBezTo>
                    <a:pt x="49" y="19"/>
                    <a:pt x="50" y="17"/>
                    <a:pt x="51" y="14"/>
                  </a:cubicBezTo>
                  <a:cubicBezTo>
                    <a:pt x="52" y="12"/>
                    <a:pt x="54" y="9"/>
                    <a:pt x="55" y="7"/>
                  </a:cubicBezTo>
                  <a:cubicBezTo>
                    <a:pt x="54" y="6"/>
                    <a:pt x="53" y="6"/>
                    <a:pt x="52" y="5"/>
                  </a:cubicBezTo>
                  <a:cubicBezTo>
                    <a:pt x="51" y="5"/>
                    <a:pt x="49" y="5"/>
                    <a:pt x="48" y="4"/>
                  </a:cubicBezTo>
                  <a:cubicBezTo>
                    <a:pt x="47" y="4"/>
                    <a:pt x="45" y="4"/>
                    <a:pt x="44" y="4"/>
                  </a:cubicBezTo>
                  <a:cubicBezTo>
                    <a:pt x="43" y="4"/>
                    <a:pt x="42" y="4"/>
                    <a:pt x="40" y="4"/>
                  </a:cubicBezTo>
                  <a:close/>
                  <a:moveTo>
                    <a:pt x="40" y="77"/>
                  </a:moveTo>
                  <a:cubicBezTo>
                    <a:pt x="42" y="77"/>
                    <a:pt x="43" y="77"/>
                    <a:pt x="44" y="77"/>
                  </a:cubicBezTo>
                  <a:cubicBezTo>
                    <a:pt x="45" y="77"/>
                    <a:pt x="47" y="77"/>
                    <a:pt x="48" y="76"/>
                  </a:cubicBezTo>
                  <a:cubicBezTo>
                    <a:pt x="49" y="76"/>
                    <a:pt x="51" y="76"/>
                    <a:pt x="52" y="75"/>
                  </a:cubicBezTo>
                  <a:cubicBezTo>
                    <a:pt x="53" y="75"/>
                    <a:pt x="54" y="74"/>
                    <a:pt x="55" y="74"/>
                  </a:cubicBezTo>
                  <a:cubicBezTo>
                    <a:pt x="54" y="71"/>
                    <a:pt x="52" y="69"/>
                    <a:pt x="51" y="66"/>
                  </a:cubicBezTo>
                  <a:cubicBezTo>
                    <a:pt x="50" y="64"/>
                    <a:pt x="49" y="61"/>
                    <a:pt x="48" y="59"/>
                  </a:cubicBezTo>
                  <a:cubicBezTo>
                    <a:pt x="47" y="56"/>
                    <a:pt x="46" y="53"/>
                    <a:pt x="46" y="50"/>
                  </a:cubicBezTo>
                  <a:cubicBezTo>
                    <a:pt x="45" y="48"/>
                    <a:pt x="45" y="45"/>
                    <a:pt x="4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5"/>
                    <a:pt x="35" y="48"/>
                    <a:pt x="35" y="50"/>
                  </a:cubicBezTo>
                  <a:cubicBezTo>
                    <a:pt x="34" y="53"/>
                    <a:pt x="33" y="56"/>
                    <a:pt x="32" y="59"/>
                  </a:cubicBezTo>
                  <a:cubicBezTo>
                    <a:pt x="32" y="61"/>
                    <a:pt x="31" y="64"/>
                    <a:pt x="29" y="66"/>
                  </a:cubicBezTo>
                  <a:cubicBezTo>
                    <a:pt x="28" y="69"/>
                    <a:pt x="27" y="71"/>
                    <a:pt x="25" y="74"/>
                  </a:cubicBezTo>
                  <a:cubicBezTo>
                    <a:pt x="26" y="74"/>
                    <a:pt x="27" y="75"/>
                    <a:pt x="29" y="75"/>
                  </a:cubicBezTo>
                  <a:cubicBezTo>
                    <a:pt x="30" y="76"/>
                    <a:pt x="31" y="76"/>
                    <a:pt x="32" y="76"/>
                  </a:cubicBezTo>
                  <a:cubicBezTo>
                    <a:pt x="34" y="77"/>
                    <a:pt x="35" y="77"/>
                    <a:pt x="36" y="77"/>
                  </a:cubicBezTo>
                  <a:cubicBezTo>
                    <a:pt x="37" y="77"/>
                    <a:pt x="39" y="77"/>
                    <a:pt x="40" y="77"/>
                  </a:cubicBezTo>
                  <a:close/>
                  <a:moveTo>
                    <a:pt x="77" y="39"/>
                  </a:moveTo>
                  <a:cubicBezTo>
                    <a:pt x="77" y="35"/>
                    <a:pt x="76" y="32"/>
                    <a:pt x="75" y="29"/>
                  </a:cubicBezTo>
                  <a:cubicBezTo>
                    <a:pt x="74" y="26"/>
                    <a:pt x="73" y="23"/>
                    <a:pt x="71" y="21"/>
                  </a:cubicBezTo>
                  <a:cubicBezTo>
                    <a:pt x="70" y="18"/>
                    <a:pt x="68" y="16"/>
                    <a:pt x="66" y="14"/>
                  </a:cubicBezTo>
                  <a:cubicBezTo>
                    <a:pt x="63" y="12"/>
                    <a:pt x="61" y="10"/>
                    <a:pt x="58" y="8"/>
                  </a:cubicBezTo>
                  <a:cubicBezTo>
                    <a:pt x="57" y="10"/>
                    <a:pt x="55" y="13"/>
                    <a:pt x="54" y="15"/>
                  </a:cubicBezTo>
                  <a:cubicBezTo>
                    <a:pt x="53" y="18"/>
                    <a:pt x="52" y="20"/>
                    <a:pt x="51" y="23"/>
                  </a:cubicBezTo>
                  <a:cubicBezTo>
                    <a:pt x="50" y="25"/>
                    <a:pt x="49" y="28"/>
                    <a:pt x="49" y="31"/>
                  </a:cubicBezTo>
                  <a:cubicBezTo>
                    <a:pt x="49" y="33"/>
                    <a:pt x="48" y="36"/>
                    <a:pt x="48" y="39"/>
                  </a:cubicBezTo>
                  <a:lnTo>
                    <a:pt x="77" y="39"/>
                  </a:lnTo>
                  <a:close/>
                  <a:moveTo>
                    <a:pt x="58" y="72"/>
                  </a:moveTo>
                  <a:cubicBezTo>
                    <a:pt x="61" y="71"/>
                    <a:pt x="63" y="69"/>
                    <a:pt x="66" y="67"/>
                  </a:cubicBezTo>
                  <a:cubicBezTo>
                    <a:pt x="68" y="65"/>
                    <a:pt x="70" y="62"/>
                    <a:pt x="71" y="60"/>
                  </a:cubicBezTo>
                  <a:cubicBezTo>
                    <a:pt x="73" y="57"/>
                    <a:pt x="74" y="54"/>
                    <a:pt x="75" y="51"/>
                  </a:cubicBezTo>
                  <a:cubicBezTo>
                    <a:pt x="76" y="48"/>
                    <a:pt x="77" y="45"/>
                    <a:pt x="7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8" y="47"/>
                    <a:pt x="49" y="50"/>
                  </a:cubicBezTo>
                  <a:cubicBezTo>
                    <a:pt x="49" y="53"/>
                    <a:pt x="50" y="55"/>
                    <a:pt x="51" y="58"/>
                  </a:cubicBezTo>
                  <a:cubicBezTo>
                    <a:pt x="52" y="60"/>
                    <a:pt x="53" y="63"/>
                    <a:pt x="54" y="65"/>
                  </a:cubicBezTo>
                  <a:cubicBezTo>
                    <a:pt x="55" y="68"/>
                    <a:pt x="57" y="70"/>
                    <a:pt x="58" y="72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Freeform 106"/>
            <p:cNvSpPr>
              <a:spLocks noEditPoints="1"/>
            </p:cNvSpPr>
            <p:nvPr/>
          </p:nvSpPr>
          <p:spPr bwMode="auto">
            <a:xfrm>
              <a:off x="9463633" y="3478996"/>
              <a:ext cx="360363" cy="157163"/>
            </a:xfrm>
            <a:custGeom>
              <a:avLst/>
              <a:gdLst>
                <a:gd name="T0" fmla="*/ 0 w 96"/>
                <a:gd name="T1" fmla="*/ 5 h 42"/>
                <a:gd name="T2" fmla="*/ 1 w 96"/>
                <a:gd name="T3" fmla="*/ 3 h 42"/>
                <a:gd name="T4" fmla="*/ 2 w 96"/>
                <a:gd name="T5" fmla="*/ 2 h 42"/>
                <a:gd name="T6" fmla="*/ 3 w 96"/>
                <a:gd name="T7" fmla="*/ 1 h 42"/>
                <a:gd name="T8" fmla="*/ 5 w 96"/>
                <a:gd name="T9" fmla="*/ 0 h 42"/>
                <a:gd name="T10" fmla="*/ 45 w 96"/>
                <a:gd name="T11" fmla="*/ 0 h 42"/>
                <a:gd name="T12" fmla="*/ 45 w 96"/>
                <a:gd name="T13" fmla="*/ 42 h 42"/>
                <a:gd name="T14" fmla="*/ 5 w 96"/>
                <a:gd name="T15" fmla="*/ 42 h 42"/>
                <a:gd name="T16" fmla="*/ 3 w 96"/>
                <a:gd name="T17" fmla="*/ 42 h 42"/>
                <a:gd name="T18" fmla="*/ 2 w 96"/>
                <a:gd name="T19" fmla="*/ 41 h 42"/>
                <a:gd name="T20" fmla="*/ 1 w 96"/>
                <a:gd name="T21" fmla="*/ 39 h 42"/>
                <a:gd name="T22" fmla="*/ 0 w 96"/>
                <a:gd name="T23" fmla="*/ 37 h 42"/>
                <a:gd name="T24" fmla="*/ 0 w 96"/>
                <a:gd name="T25" fmla="*/ 5 h 42"/>
                <a:gd name="T26" fmla="*/ 42 w 96"/>
                <a:gd name="T27" fmla="*/ 39 h 42"/>
                <a:gd name="T28" fmla="*/ 42 w 96"/>
                <a:gd name="T29" fmla="*/ 4 h 42"/>
                <a:gd name="T30" fmla="*/ 5 w 96"/>
                <a:gd name="T31" fmla="*/ 4 h 42"/>
                <a:gd name="T32" fmla="*/ 4 w 96"/>
                <a:gd name="T33" fmla="*/ 4 h 42"/>
                <a:gd name="T34" fmla="*/ 3 w 96"/>
                <a:gd name="T35" fmla="*/ 5 h 42"/>
                <a:gd name="T36" fmla="*/ 3 w 96"/>
                <a:gd name="T37" fmla="*/ 37 h 42"/>
                <a:gd name="T38" fmla="*/ 4 w 96"/>
                <a:gd name="T39" fmla="*/ 38 h 42"/>
                <a:gd name="T40" fmla="*/ 5 w 96"/>
                <a:gd name="T41" fmla="*/ 39 h 42"/>
                <a:gd name="T42" fmla="*/ 42 w 96"/>
                <a:gd name="T43" fmla="*/ 39 h 42"/>
                <a:gd name="T44" fmla="*/ 96 w 96"/>
                <a:gd name="T45" fmla="*/ 21 h 42"/>
                <a:gd name="T46" fmla="*/ 95 w 96"/>
                <a:gd name="T47" fmla="*/ 25 h 42"/>
                <a:gd name="T48" fmla="*/ 93 w 96"/>
                <a:gd name="T49" fmla="*/ 28 h 42"/>
                <a:gd name="T50" fmla="*/ 90 w 96"/>
                <a:gd name="T51" fmla="*/ 30 h 42"/>
                <a:gd name="T52" fmla="*/ 87 w 96"/>
                <a:gd name="T53" fmla="*/ 31 h 42"/>
                <a:gd name="T54" fmla="*/ 87 w 96"/>
                <a:gd name="T55" fmla="*/ 37 h 42"/>
                <a:gd name="T56" fmla="*/ 86 w 96"/>
                <a:gd name="T57" fmla="*/ 39 h 42"/>
                <a:gd name="T58" fmla="*/ 85 w 96"/>
                <a:gd name="T59" fmla="*/ 41 h 42"/>
                <a:gd name="T60" fmla="*/ 84 w 96"/>
                <a:gd name="T61" fmla="*/ 42 h 42"/>
                <a:gd name="T62" fmla="*/ 82 w 96"/>
                <a:gd name="T63" fmla="*/ 42 h 42"/>
                <a:gd name="T64" fmla="*/ 48 w 96"/>
                <a:gd name="T65" fmla="*/ 42 h 42"/>
                <a:gd name="T66" fmla="*/ 48 w 96"/>
                <a:gd name="T67" fmla="*/ 39 h 42"/>
                <a:gd name="T68" fmla="*/ 82 w 96"/>
                <a:gd name="T69" fmla="*/ 39 h 42"/>
                <a:gd name="T70" fmla="*/ 83 w 96"/>
                <a:gd name="T71" fmla="*/ 38 h 42"/>
                <a:gd name="T72" fmla="*/ 83 w 96"/>
                <a:gd name="T73" fmla="*/ 37 h 42"/>
                <a:gd name="T74" fmla="*/ 83 w 96"/>
                <a:gd name="T75" fmla="*/ 5 h 42"/>
                <a:gd name="T76" fmla="*/ 83 w 96"/>
                <a:gd name="T77" fmla="*/ 4 h 42"/>
                <a:gd name="T78" fmla="*/ 82 w 96"/>
                <a:gd name="T79" fmla="*/ 4 h 42"/>
                <a:gd name="T80" fmla="*/ 48 w 96"/>
                <a:gd name="T81" fmla="*/ 4 h 42"/>
                <a:gd name="T82" fmla="*/ 48 w 96"/>
                <a:gd name="T83" fmla="*/ 0 h 42"/>
                <a:gd name="T84" fmla="*/ 82 w 96"/>
                <a:gd name="T85" fmla="*/ 0 h 42"/>
                <a:gd name="T86" fmla="*/ 84 w 96"/>
                <a:gd name="T87" fmla="*/ 1 h 42"/>
                <a:gd name="T88" fmla="*/ 85 w 96"/>
                <a:gd name="T89" fmla="*/ 2 h 42"/>
                <a:gd name="T90" fmla="*/ 86 w 96"/>
                <a:gd name="T91" fmla="*/ 3 h 42"/>
                <a:gd name="T92" fmla="*/ 87 w 96"/>
                <a:gd name="T93" fmla="*/ 5 h 42"/>
                <a:gd name="T94" fmla="*/ 87 w 96"/>
                <a:gd name="T95" fmla="*/ 12 h 42"/>
                <a:gd name="T96" fmla="*/ 90 w 96"/>
                <a:gd name="T97" fmla="*/ 12 h 42"/>
                <a:gd name="T98" fmla="*/ 93 w 96"/>
                <a:gd name="T99" fmla="*/ 15 h 42"/>
                <a:gd name="T100" fmla="*/ 95 w 96"/>
                <a:gd name="T101" fmla="*/ 18 h 42"/>
                <a:gd name="T102" fmla="*/ 96 w 96"/>
                <a:gd name="T103" fmla="*/ 21 h 42"/>
                <a:gd name="T104" fmla="*/ 87 w 96"/>
                <a:gd name="T105" fmla="*/ 28 h 42"/>
                <a:gd name="T106" fmla="*/ 89 w 96"/>
                <a:gd name="T107" fmla="*/ 27 h 42"/>
                <a:gd name="T108" fmla="*/ 91 w 96"/>
                <a:gd name="T109" fmla="*/ 26 h 42"/>
                <a:gd name="T110" fmla="*/ 92 w 96"/>
                <a:gd name="T111" fmla="*/ 24 h 42"/>
                <a:gd name="T112" fmla="*/ 93 w 96"/>
                <a:gd name="T113" fmla="*/ 21 h 42"/>
                <a:gd name="T114" fmla="*/ 92 w 96"/>
                <a:gd name="T115" fmla="*/ 19 h 42"/>
                <a:gd name="T116" fmla="*/ 91 w 96"/>
                <a:gd name="T117" fmla="*/ 17 h 42"/>
                <a:gd name="T118" fmla="*/ 89 w 96"/>
                <a:gd name="T119" fmla="*/ 15 h 42"/>
                <a:gd name="T120" fmla="*/ 87 w 96"/>
                <a:gd name="T121" fmla="*/ 15 h 42"/>
                <a:gd name="T122" fmla="*/ 87 w 96"/>
                <a:gd name="T12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42">
                  <a:moveTo>
                    <a:pt x="0" y="5"/>
                  </a:move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2"/>
                    <a:pt x="3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0" y="39"/>
                    <a:pt x="0" y="38"/>
                    <a:pt x="0" y="37"/>
                  </a:cubicBezTo>
                  <a:lnTo>
                    <a:pt x="0" y="5"/>
                  </a:lnTo>
                  <a:close/>
                  <a:moveTo>
                    <a:pt x="42" y="39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4" y="38"/>
                  </a:cubicBezTo>
                  <a:cubicBezTo>
                    <a:pt x="4" y="39"/>
                    <a:pt x="5" y="39"/>
                    <a:pt x="5" y="39"/>
                  </a:cubicBezTo>
                  <a:lnTo>
                    <a:pt x="42" y="39"/>
                  </a:lnTo>
                  <a:close/>
                  <a:moveTo>
                    <a:pt x="96" y="21"/>
                  </a:moveTo>
                  <a:cubicBezTo>
                    <a:pt x="96" y="23"/>
                    <a:pt x="96" y="24"/>
                    <a:pt x="95" y="25"/>
                  </a:cubicBezTo>
                  <a:cubicBezTo>
                    <a:pt x="95" y="26"/>
                    <a:pt x="94" y="27"/>
                    <a:pt x="93" y="28"/>
                  </a:cubicBezTo>
                  <a:cubicBezTo>
                    <a:pt x="92" y="29"/>
                    <a:pt x="91" y="30"/>
                    <a:pt x="90" y="30"/>
                  </a:cubicBezTo>
                  <a:cubicBezTo>
                    <a:pt x="89" y="31"/>
                    <a:pt x="88" y="31"/>
                    <a:pt x="87" y="31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38"/>
                    <a:pt x="86" y="39"/>
                    <a:pt x="86" y="39"/>
                  </a:cubicBezTo>
                  <a:cubicBezTo>
                    <a:pt x="86" y="40"/>
                    <a:pt x="86" y="40"/>
                    <a:pt x="85" y="41"/>
                  </a:cubicBezTo>
                  <a:cubicBezTo>
                    <a:pt x="85" y="41"/>
                    <a:pt x="84" y="41"/>
                    <a:pt x="84" y="42"/>
                  </a:cubicBezTo>
                  <a:cubicBezTo>
                    <a:pt x="83" y="42"/>
                    <a:pt x="83" y="42"/>
                    <a:pt x="82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3" y="38"/>
                  </a:cubicBezTo>
                  <a:cubicBezTo>
                    <a:pt x="83" y="38"/>
                    <a:pt x="83" y="38"/>
                    <a:pt x="83" y="37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83" y="4"/>
                    <a:pt x="83" y="4"/>
                  </a:cubicBezTo>
                  <a:cubicBezTo>
                    <a:pt x="83" y="4"/>
                    <a:pt x="82" y="4"/>
                    <a:pt x="82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3" y="1"/>
                    <a:pt x="84" y="1"/>
                  </a:cubicBezTo>
                  <a:cubicBezTo>
                    <a:pt x="84" y="1"/>
                    <a:pt x="85" y="1"/>
                    <a:pt x="85" y="2"/>
                  </a:cubicBezTo>
                  <a:cubicBezTo>
                    <a:pt x="86" y="2"/>
                    <a:pt x="86" y="3"/>
                    <a:pt x="86" y="3"/>
                  </a:cubicBezTo>
                  <a:cubicBezTo>
                    <a:pt x="86" y="4"/>
                    <a:pt x="87" y="5"/>
                    <a:pt x="87" y="5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8" y="12"/>
                    <a:pt x="89" y="12"/>
                    <a:pt x="90" y="12"/>
                  </a:cubicBezTo>
                  <a:cubicBezTo>
                    <a:pt x="91" y="13"/>
                    <a:pt x="92" y="14"/>
                    <a:pt x="93" y="15"/>
                  </a:cubicBezTo>
                  <a:cubicBezTo>
                    <a:pt x="94" y="15"/>
                    <a:pt x="95" y="16"/>
                    <a:pt x="95" y="18"/>
                  </a:cubicBezTo>
                  <a:cubicBezTo>
                    <a:pt x="96" y="19"/>
                    <a:pt x="96" y="20"/>
                    <a:pt x="96" y="21"/>
                  </a:cubicBezTo>
                  <a:close/>
                  <a:moveTo>
                    <a:pt x="87" y="28"/>
                  </a:moveTo>
                  <a:cubicBezTo>
                    <a:pt x="87" y="28"/>
                    <a:pt x="88" y="27"/>
                    <a:pt x="89" y="27"/>
                  </a:cubicBezTo>
                  <a:cubicBezTo>
                    <a:pt x="90" y="27"/>
                    <a:pt x="90" y="26"/>
                    <a:pt x="91" y="26"/>
                  </a:cubicBezTo>
                  <a:cubicBezTo>
                    <a:pt x="92" y="25"/>
                    <a:pt x="92" y="24"/>
                    <a:pt x="92" y="24"/>
                  </a:cubicBezTo>
                  <a:cubicBezTo>
                    <a:pt x="93" y="23"/>
                    <a:pt x="93" y="22"/>
                    <a:pt x="93" y="21"/>
                  </a:cubicBezTo>
                  <a:cubicBezTo>
                    <a:pt x="93" y="20"/>
                    <a:pt x="93" y="20"/>
                    <a:pt x="92" y="19"/>
                  </a:cubicBezTo>
                  <a:cubicBezTo>
                    <a:pt x="92" y="18"/>
                    <a:pt x="92" y="17"/>
                    <a:pt x="91" y="17"/>
                  </a:cubicBezTo>
                  <a:cubicBezTo>
                    <a:pt x="90" y="16"/>
                    <a:pt x="90" y="16"/>
                    <a:pt x="89" y="15"/>
                  </a:cubicBezTo>
                  <a:cubicBezTo>
                    <a:pt x="88" y="15"/>
                    <a:pt x="87" y="15"/>
                    <a:pt x="87" y="15"/>
                  </a:cubicBezTo>
                  <a:lnTo>
                    <a:pt x="87" y="2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Freeform 107"/>
            <p:cNvSpPr>
              <a:spLocks noEditPoints="1"/>
            </p:cNvSpPr>
            <p:nvPr/>
          </p:nvSpPr>
          <p:spPr bwMode="auto">
            <a:xfrm>
              <a:off x="10041483" y="3404383"/>
              <a:ext cx="288925" cy="311150"/>
            </a:xfrm>
            <a:custGeom>
              <a:avLst/>
              <a:gdLst>
                <a:gd name="T0" fmla="*/ 65 w 77"/>
                <a:gd name="T1" fmla="*/ 57 h 83"/>
                <a:gd name="T2" fmla="*/ 77 w 77"/>
                <a:gd name="T3" fmla="*/ 66 h 83"/>
                <a:gd name="T4" fmla="*/ 77 w 77"/>
                <a:gd name="T5" fmla="*/ 72 h 83"/>
                <a:gd name="T6" fmla="*/ 0 w 77"/>
                <a:gd name="T7" fmla="*/ 72 h 83"/>
                <a:gd name="T8" fmla="*/ 0 w 77"/>
                <a:gd name="T9" fmla="*/ 66 h 83"/>
                <a:gd name="T10" fmla="*/ 11 w 77"/>
                <a:gd name="T11" fmla="*/ 57 h 83"/>
                <a:gd name="T12" fmla="*/ 11 w 77"/>
                <a:gd name="T13" fmla="*/ 32 h 83"/>
                <a:gd name="T14" fmla="*/ 13 w 77"/>
                <a:gd name="T15" fmla="*/ 22 h 83"/>
                <a:gd name="T16" fmla="*/ 17 w 77"/>
                <a:gd name="T17" fmla="*/ 14 h 83"/>
                <a:gd name="T18" fmla="*/ 24 w 77"/>
                <a:gd name="T19" fmla="*/ 8 h 83"/>
                <a:gd name="T20" fmla="*/ 33 w 77"/>
                <a:gd name="T21" fmla="*/ 5 h 83"/>
                <a:gd name="T22" fmla="*/ 33 w 77"/>
                <a:gd name="T23" fmla="*/ 3 h 83"/>
                <a:gd name="T24" fmla="*/ 34 w 77"/>
                <a:gd name="T25" fmla="*/ 1 h 83"/>
                <a:gd name="T26" fmla="*/ 36 w 77"/>
                <a:gd name="T27" fmla="*/ 0 h 83"/>
                <a:gd name="T28" fmla="*/ 40 w 77"/>
                <a:gd name="T29" fmla="*/ 0 h 83"/>
                <a:gd name="T30" fmla="*/ 42 w 77"/>
                <a:gd name="T31" fmla="*/ 1 h 83"/>
                <a:gd name="T32" fmla="*/ 43 w 77"/>
                <a:gd name="T33" fmla="*/ 3 h 83"/>
                <a:gd name="T34" fmla="*/ 43 w 77"/>
                <a:gd name="T35" fmla="*/ 5 h 83"/>
                <a:gd name="T36" fmla="*/ 52 w 77"/>
                <a:gd name="T37" fmla="*/ 8 h 83"/>
                <a:gd name="T38" fmla="*/ 59 w 77"/>
                <a:gd name="T39" fmla="*/ 14 h 83"/>
                <a:gd name="T40" fmla="*/ 64 w 77"/>
                <a:gd name="T41" fmla="*/ 22 h 83"/>
                <a:gd name="T42" fmla="*/ 65 w 77"/>
                <a:gd name="T43" fmla="*/ 32 h 83"/>
                <a:gd name="T44" fmla="*/ 65 w 77"/>
                <a:gd name="T45" fmla="*/ 57 h 83"/>
                <a:gd name="T46" fmla="*/ 73 w 77"/>
                <a:gd name="T47" fmla="*/ 68 h 83"/>
                <a:gd name="T48" fmla="*/ 73 w 77"/>
                <a:gd name="T49" fmla="*/ 68 h 83"/>
                <a:gd name="T50" fmla="*/ 62 w 77"/>
                <a:gd name="T51" fmla="*/ 59 h 83"/>
                <a:gd name="T52" fmla="*/ 62 w 77"/>
                <a:gd name="T53" fmla="*/ 32 h 83"/>
                <a:gd name="T54" fmla="*/ 60 w 77"/>
                <a:gd name="T55" fmla="*/ 22 h 83"/>
                <a:gd name="T56" fmla="*/ 55 w 77"/>
                <a:gd name="T57" fmla="*/ 15 h 83"/>
                <a:gd name="T58" fmla="*/ 48 w 77"/>
                <a:gd name="T59" fmla="*/ 10 h 83"/>
                <a:gd name="T60" fmla="*/ 38 w 77"/>
                <a:gd name="T61" fmla="*/ 8 h 83"/>
                <a:gd name="T62" fmla="*/ 29 w 77"/>
                <a:gd name="T63" fmla="*/ 10 h 83"/>
                <a:gd name="T64" fmla="*/ 21 w 77"/>
                <a:gd name="T65" fmla="*/ 15 h 83"/>
                <a:gd name="T66" fmla="*/ 16 w 77"/>
                <a:gd name="T67" fmla="*/ 22 h 83"/>
                <a:gd name="T68" fmla="*/ 14 w 77"/>
                <a:gd name="T69" fmla="*/ 32 h 83"/>
                <a:gd name="T70" fmla="*/ 14 w 77"/>
                <a:gd name="T71" fmla="*/ 59 h 83"/>
                <a:gd name="T72" fmla="*/ 3 w 77"/>
                <a:gd name="T73" fmla="*/ 68 h 83"/>
                <a:gd name="T74" fmla="*/ 3 w 77"/>
                <a:gd name="T75" fmla="*/ 68 h 83"/>
                <a:gd name="T76" fmla="*/ 73 w 77"/>
                <a:gd name="T77" fmla="*/ 68 h 83"/>
                <a:gd name="T78" fmla="*/ 38 w 77"/>
                <a:gd name="T79" fmla="*/ 83 h 83"/>
                <a:gd name="T80" fmla="*/ 35 w 77"/>
                <a:gd name="T81" fmla="*/ 82 h 83"/>
                <a:gd name="T82" fmla="*/ 33 w 77"/>
                <a:gd name="T83" fmla="*/ 80 h 83"/>
                <a:gd name="T84" fmla="*/ 31 w 77"/>
                <a:gd name="T85" fmla="*/ 78 h 83"/>
                <a:gd name="T86" fmla="*/ 30 w 77"/>
                <a:gd name="T87" fmla="*/ 75 h 83"/>
                <a:gd name="T88" fmla="*/ 46 w 77"/>
                <a:gd name="T89" fmla="*/ 75 h 83"/>
                <a:gd name="T90" fmla="*/ 46 w 77"/>
                <a:gd name="T91" fmla="*/ 78 h 83"/>
                <a:gd name="T92" fmla="*/ 44 w 77"/>
                <a:gd name="T93" fmla="*/ 80 h 83"/>
                <a:gd name="T94" fmla="*/ 41 w 77"/>
                <a:gd name="T95" fmla="*/ 82 h 83"/>
                <a:gd name="T96" fmla="*/ 38 w 77"/>
                <a:gd name="T9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83">
                  <a:moveTo>
                    <a:pt x="65" y="57"/>
                  </a:moveTo>
                  <a:cubicBezTo>
                    <a:pt x="77" y="66"/>
                    <a:pt x="77" y="66"/>
                    <a:pt x="77" y="66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28"/>
                    <a:pt x="12" y="25"/>
                    <a:pt x="13" y="22"/>
                  </a:cubicBezTo>
                  <a:cubicBezTo>
                    <a:pt x="14" y="19"/>
                    <a:pt x="15" y="16"/>
                    <a:pt x="17" y="14"/>
                  </a:cubicBezTo>
                  <a:cubicBezTo>
                    <a:pt x="19" y="12"/>
                    <a:pt x="22" y="10"/>
                    <a:pt x="24" y="8"/>
                  </a:cubicBezTo>
                  <a:cubicBezTo>
                    <a:pt x="27" y="7"/>
                    <a:pt x="30" y="6"/>
                    <a:pt x="33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4" y="1"/>
                    <a:pt x="34" y="1"/>
                  </a:cubicBezTo>
                  <a:cubicBezTo>
                    <a:pt x="35" y="0"/>
                    <a:pt x="36" y="0"/>
                    <a:pt x="3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1" y="0"/>
                    <a:pt x="42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6" y="6"/>
                    <a:pt x="49" y="7"/>
                    <a:pt x="52" y="8"/>
                  </a:cubicBezTo>
                  <a:cubicBezTo>
                    <a:pt x="55" y="10"/>
                    <a:pt x="57" y="12"/>
                    <a:pt x="59" y="14"/>
                  </a:cubicBezTo>
                  <a:cubicBezTo>
                    <a:pt x="61" y="16"/>
                    <a:pt x="63" y="19"/>
                    <a:pt x="64" y="22"/>
                  </a:cubicBezTo>
                  <a:cubicBezTo>
                    <a:pt x="65" y="25"/>
                    <a:pt x="65" y="28"/>
                    <a:pt x="65" y="32"/>
                  </a:cubicBezTo>
                  <a:lnTo>
                    <a:pt x="65" y="57"/>
                  </a:lnTo>
                  <a:close/>
                  <a:moveTo>
                    <a:pt x="73" y="68"/>
                  </a:moveTo>
                  <a:cubicBezTo>
                    <a:pt x="73" y="68"/>
                    <a:pt x="73" y="68"/>
                    <a:pt x="73" y="68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28"/>
                    <a:pt x="62" y="25"/>
                    <a:pt x="60" y="22"/>
                  </a:cubicBezTo>
                  <a:cubicBezTo>
                    <a:pt x="59" y="19"/>
                    <a:pt x="57" y="17"/>
                    <a:pt x="55" y="15"/>
                  </a:cubicBezTo>
                  <a:cubicBezTo>
                    <a:pt x="53" y="13"/>
                    <a:pt x="50" y="11"/>
                    <a:pt x="48" y="10"/>
                  </a:cubicBezTo>
                  <a:cubicBezTo>
                    <a:pt x="45" y="8"/>
                    <a:pt x="42" y="8"/>
                    <a:pt x="38" y="8"/>
                  </a:cubicBezTo>
                  <a:cubicBezTo>
                    <a:pt x="35" y="8"/>
                    <a:pt x="32" y="8"/>
                    <a:pt x="29" y="10"/>
                  </a:cubicBezTo>
                  <a:cubicBezTo>
                    <a:pt x="26" y="11"/>
                    <a:pt x="23" y="13"/>
                    <a:pt x="21" y="15"/>
                  </a:cubicBezTo>
                  <a:cubicBezTo>
                    <a:pt x="19" y="17"/>
                    <a:pt x="17" y="19"/>
                    <a:pt x="16" y="22"/>
                  </a:cubicBezTo>
                  <a:cubicBezTo>
                    <a:pt x="15" y="25"/>
                    <a:pt x="14" y="28"/>
                    <a:pt x="14" y="32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lnTo>
                    <a:pt x="73" y="68"/>
                  </a:lnTo>
                  <a:close/>
                  <a:moveTo>
                    <a:pt x="38" y="83"/>
                  </a:moveTo>
                  <a:cubicBezTo>
                    <a:pt x="37" y="83"/>
                    <a:pt x="36" y="83"/>
                    <a:pt x="35" y="82"/>
                  </a:cubicBezTo>
                  <a:cubicBezTo>
                    <a:pt x="34" y="82"/>
                    <a:pt x="33" y="81"/>
                    <a:pt x="33" y="80"/>
                  </a:cubicBezTo>
                  <a:cubicBezTo>
                    <a:pt x="32" y="80"/>
                    <a:pt x="31" y="79"/>
                    <a:pt x="31" y="78"/>
                  </a:cubicBezTo>
                  <a:cubicBezTo>
                    <a:pt x="30" y="77"/>
                    <a:pt x="30" y="76"/>
                    <a:pt x="30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6"/>
                    <a:pt x="46" y="77"/>
                    <a:pt x="46" y="78"/>
                  </a:cubicBezTo>
                  <a:cubicBezTo>
                    <a:pt x="45" y="79"/>
                    <a:pt x="45" y="80"/>
                    <a:pt x="44" y="80"/>
                  </a:cubicBezTo>
                  <a:cubicBezTo>
                    <a:pt x="43" y="81"/>
                    <a:pt x="42" y="82"/>
                    <a:pt x="41" y="82"/>
                  </a:cubicBezTo>
                  <a:cubicBezTo>
                    <a:pt x="40" y="83"/>
                    <a:pt x="39" y="83"/>
                    <a:pt x="38" y="8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Freeform 108"/>
            <p:cNvSpPr>
              <a:spLocks noEditPoints="1"/>
            </p:cNvSpPr>
            <p:nvPr/>
          </p:nvSpPr>
          <p:spPr bwMode="auto">
            <a:xfrm>
              <a:off x="10544721" y="3459946"/>
              <a:ext cx="360363" cy="200025"/>
            </a:xfrm>
            <a:custGeom>
              <a:avLst/>
              <a:gdLst>
                <a:gd name="T0" fmla="*/ 85 w 96"/>
                <a:gd name="T1" fmla="*/ 19 h 53"/>
                <a:gd name="T2" fmla="*/ 95 w 96"/>
                <a:gd name="T3" fmla="*/ 28 h 53"/>
                <a:gd name="T4" fmla="*/ 95 w 96"/>
                <a:gd name="T5" fmla="*/ 42 h 53"/>
                <a:gd name="T6" fmla="*/ 85 w 96"/>
                <a:gd name="T7" fmla="*/ 51 h 53"/>
                <a:gd name="T8" fmla="*/ 72 w 96"/>
                <a:gd name="T9" fmla="*/ 51 h 53"/>
                <a:gd name="T10" fmla="*/ 62 w 96"/>
                <a:gd name="T11" fmla="*/ 42 h 53"/>
                <a:gd name="T12" fmla="*/ 62 w 96"/>
                <a:gd name="T13" fmla="*/ 30 h 53"/>
                <a:gd name="T14" fmla="*/ 66 w 96"/>
                <a:gd name="T15" fmla="*/ 23 h 53"/>
                <a:gd name="T16" fmla="*/ 64 w 96"/>
                <a:gd name="T17" fmla="*/ 10 h 53"/>
                <a:gd name="T18" fmla="*/ 49 w 96"/>
                <a:gd name="T19" fmla="*/ 36 h 53"/>
                <a:gd name="T20" fmla="*/ 35 w 96"/>
                <a:gd name="T21" fmla="*/ 37 h 53"/>
                <a:gd name="T22" fmla="*/ 30 w 96"/>
                <a:gd name="T23" fmla="*/ 48 h 53"/>
                <a:gd name="T24" fmla="*/ 18 w 96"/>
                <a:gd name="T25" fmla="*/ 53 h 53"/>
                <a:gd name="T26" fmla="*/ 5 w 96"/>
                <a:gd name="T27" fmla="*/ 47 h 53"/>
                <a:gd name="T28" fmla="*/ 0 w 96"/>
                <a:gd name="T29" fmla="*/ 35 h 53"/>
                <a:gd name="T30" fmla="*/ 5 w 96"/>
                <a:gd name="T31" fmla="*/ 23 h 53"/>
                <a:gd name="T32" fmla="*/ 18 w 96"/>
                <a:gd name="T33" fmla="*/ 17 h 53"/>
                <a:gd name="T34" fmla="*/ 21 w 96"/>
                <a:gd name="T35" fmla="*/ 18 h 53"/>
                <a:gd name="T36" fmla="*/ 25 w 96"/>
                <a:gd name="T37" fmla="*/ 19 h 53"/>
                <a:gd name="T38" fmla="*/ 31 w 96"/>
                <a:gd name="T39" fmla="*/ 7 h 53"/>
                <a:gd name="T40" fmla="*/ 39 w 96"/>
                <a:gd name="T41" fmla="*/ 0 h 53"/>
                <a:gd name="T42" fmla="*/ 33 w 96"/>
                <a:gd name="T43" fmla="*/ 3 h 53"/>
                <a:gd name="T44" fmla="*/ 62 w 96"/>
                <a:gd name="T45" fmla="*/ 6 h 53"/>
                <a:gd name="T46" fmla="*/ 70 w 96"/>
                <a:gd name="T47" fmla="*/ 0 h 53"/>
                <a:gd name="T48" fmla="*/ 64 w 96"/>
                <a:gd name="T49" fmla="*/ 3 h 53"/>
                <a:gd name="T50" fmla="*/ 74 w 96"/>
                <a:gd name="T51" fmla="*/ 18 h 53"/>
                <a:gd name="T52" fmla="*/ 77 w 96"/>
                <a:gd name="T53" fmla="*/ 18 h 53"/>
                <a:gd name="T54" fmla="*/ 18 w 96"/>
                <a:gd name="T55" fmla="*/ 50 h 53"/>
                <a:gd name="T56" fmla="*/ 27 w 96"/>
                <a:gd name="T57" fmla="*/ 46 h 53"/>
                <a:gd name="T58" fmla="*/ 32 w 96"/>
                <a:gd name="T59" fmla="*/ 37 h 53"/>
                <a:gd name="T60" fmla="*/ 16 w 96"/>
                <a:gd name="T61" fmla="*/ 36 h 53"/>
                <a:gd name="T62" fmla="*/ 16 w 96"/>
                <a:gd name="T63" fmla="*/ 35 h 53"/>
                <a:gd name="T64" fmla="*/ 23 w 96"/>
                <a:gd name="T65" fmla="*/ 22 h 53"/>
                <a:gd name="T66" fmla="*/ 18 w 96"/>
                <a:gd name="T67" fmla="*/ 21 h 53"/>
                <a:gd name="T68" fmla="*/ 8 w 96"/>
                <a:gd name="T69" fmla="*/ 25 h 53"/>
                <a:gd name="T70" fmla="*/ 3 w 96"/>
                <a:gd name="T71" fmla="*/ 35 h 53"/>
                <a:gd name="T72" fmla="*/ 8 w 96"/>
                <a:gd name="T73" fmla="*/ 45 h 53"/>
                <a:gd name="T74" fmla="*/ 18 w 96"/>
                <a:gd name="T75" fmla="*/ 50 h 53"/>
                <a:gd name="T76" fmla="*/ 31 w 96"/>
                <a:gd name="T77" fmla="*/ 30 h 53"/>
                <a:gd name="T78" fmla="*/ 28 w 96"/>
                <a:gd name="T79" fmla="*/ 25 h 53"/>
                <a:gd name="T80" fmla="*/ 20 w 96"/>
                <a:gd name="T81" fmla="*/ 33 h 53"/>
                <a:gd name="T82" fmla="*/ 33 w 96"/>
                <a:gd name="T83" fmla="*/ 10 h 53"/>
                <a:gd name="T84" fmla="*/ 30 w 96"/>
                <a:gd name="T85" fmla="*/ 23 h 53"/>
                <a:gd name="T86" fmla="*/ 34 w 96"/>
                <a:gd name="T87" fmla="*/ 29 h 53"/>
                <a:gd name="T88" fmla="*/ 45 w 96"/>
                <a:gd name="T89" fmla="*/ 33 h 53"/>
                <a:gd name="T90" fmla="*/ 48 w 96"/>
                <a:gd name="T91" fmla="*/ 32 h 53"/>
                <a:gd name="T92" fmla="*/ 36 w 96"/>
                <a:gd name="T93" fmla="*/ 9 h 53"/>
                <a:gd name="T94" fmla="*/ 79 w 96"/>
                <a:gd name="T95" fmla="*/ 50 h 53"/>
                <a:gd name="T96" fmla="*/ 89 w 96"/>
                <a:gd name="T97" fmla="*/ 45 h 53"/>
                <a:gd name="T98" fmla="*/ 93 w 96"/>
                <a:gd name="T99" fmla="*/ 35 h 53"/>
                <a:gd name="T100" fmla="*/ 89 w 96"/>
                <a:gd name="T101" fmla="*/ 25 h 53"/>
                <a:gd name="T102" fmla="*/ 79 w 96"/>
                <a:gd name="T103" fmla="*/ 21 h 53"/>
                <a:gd name="T104" fmla="*/ 74 w 96"/>
                <a:gd name="T105" fmla="*/ 22 h 53"/>
                <a:gd name="T106" fmla="*/ 78 w 96"/>
                <a:gd name="T107" fmla="*/ 36 h 53"/>
                <a:gd name="T108" fmla="*/ 68 w 96"/>
                <a:gd name="T109" fmla="*/ 25 h 53"/>
                <a:gd name="T110" fmla="*/ 65 w 96"/>
                <a:gd name="T111" fmla="*/ 31 h 53"/>
                <a:gd name="T112" fmla="*/ 65 w 96"/>
                <a:gd name="T113" fmla="*/ 41 h 53"/>
                <a:gd name="T114" fmla="*/ 73 w 96"/>
                <a:gd name="T115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6" h="53">
                  <a:moveTo>
                    <a:pt x="79" y="17"/>
                  </a:moveTo>
                  <a:cubicBezTo>
                    <a:pt x="81" y="17"/>
                    <a:pt x="83" y="18"/>
                    <a:pt x="85" y="19"/>
                  </a:cubicBezTo>
                  <a:cubicBezTo>
                    <a:pt x="88" y="20"/>
                    <a:pt x="89" y="21"/>
                    <a:pt x="91" y="23"/>
                  </a:cubicBezTo>
                  <a:cubicBezTo>
                    <a:pt x="93" y="24"/>
                    <a:pt x="94" y="26"/>
                    <a:pt x="95" y="28"/>
                  </a:cubicBezTo>
                  <a:cubicBezTo>
                    <a:pt x="96" y="30"/>
                    <a:pt x="96" y="33"/>
                    <a:pt x="96" y="35"/>
                  </a:cubicBezTo>
                  <a:cubicBezTo>
                    <a:pt x="96" y="37"/>
                    <a:pt x="96" y="40"/>
                    <a:pt x="95" y="42"/>
                  </a:cubicBezTo>
                  <a:cubicBezTo>
                    <a:pt x="94" y="44"/>
                    <a:pt x="93" y="46"/>
                    <a:pt x="91" y="47"/>
                  </a:cubicBezTo>
                  <a:cubicBezTo>
                    <a:pt x="89" y="49"/>
                    <a:pt x="88" y="50"/>
                    <a:pt x="85" y="51"/>
                  </a:cubicBezTo>
                  <a:cubicBezTo>
                    <a:pt x="83" y="52"/>
                    <a:pt x="81" y="53"/>
                    <a:pt x="79" y="53"/>
                  </a:cubicBezTo>
                  <a:cubicBezTo>
                    <a:pt x="76" y="53"/>
                    <a:pt x="74" y="52"/>
                    <a:pt x="72" y="51"/>
                  </a:cubicBezTo>
                  <a:cubicBezTo>
                    <a:pt x="69" y="50"/>
                    <a:pt x="68" y="49"/>
                    <a:pt x="66" y="47"/>
                  </a:cubicBezTo>
                  <a:cubicBezTo>
                    <a:pt x="65" y="46"/>
                    <a:pt x="63" y="44"/>
                    <a:pt x="62" y="42"/>
                  </a:cubicBezTo>
                  <a:cubicBezTo>
                    <a:pt x="61" y="40"/>
                    <a:pt x="61" y="37"/>
                    <a:pt x="61" y="35"/>
                  </a:cubicBezTo>
                  <a:cubicBezTo>
                    <a:pt x="61" y="33"/>
                    <a:pt x="61" y="32"/>
                    <a:pt x="62" y="30"/>
                  </a:cubicBezTo>
                  <a:cubicBezTo>
                    <a:pt x="62" y="29"/>
                    <a:pt x="63" y="28"/>
                    <a:pt x="63" y="26"/>
                  </a:cubicBezTo>
                  <a:cubicBezTo>
                    <a:pt x="64" y="25"/>
                    <a:pt x="65" y="24"/>
                    <a:pt x="66" y="23"/>
                  </a:cubicBezTo>
                  <a:cubicBezTo>
                    <a:pt x="67" y="22"/>
                    <a:pt x="68" y="21"/>
                    <a:pt x="69" y="2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49" y="36"/>
                    <a:pt x="49" y="36"/>
                  </a:cubicBezTo>
                  <a:cubicBezTo>
                    <a:pt x="49" y="37"/>
                    <a:pt x="49" y="37"/>
                    <a:pt x="48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9"/>
                    <a:pt x="35" y="41"/>
                    <a:pt x="34" y="43"/>
                  </a:cubicBezTo>
                  <a:cubicBezTo>
                    <a:pt x="33" y="45"/>
                    <a:pt x="31" y="47"/>
                    <a:pt x="30" y="48"/>
                  </a:cubicBezTo>
                  <a:cubicBezTo>
                    <a:pt x="28" y="50"/>
                    <a:pt x="26" y="51"/>
                    <a:pt x="24" y="51"/>
                  </a:cubicBezTo>
                  <a:cubicBezTo>
                    <a:pt x="22" y="52"/>
                    <a:pt x="20" y="53"/>
                    <a:pt x="18" y="53"/>
                  </a:cubicBezTo>
                  <a:cubicBezTo>
                    <a:pt x="15" y="53"/>
                    <a:pt x="13" y="52"/>
                    <a:pt x="11" y="51"/>
                  </a:cubicBezTo>
                  <a:cubicBezTo>
                    <a:pt x="9" y="50"/>
                    <a:pt x="7" y="49"/>
                    <a:pt x="5" y="47"/>
                  </a:cubicBezTo>
                  <a:cubicBezTo>
                    <a:pt x="4" y="46"/>
                    <a:pt x="2" y="44"/>
                    <a:pt x="2" y="42"/>
                  </a:cubicBezTo>
                  <a:cubicBezTo>
                    <a:pt x="1" y="40"/>
                    <a:pt x="0" y="37"/>
                    <a:pt x="0" y="35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2" y="26"/>
                    <a:pt x="4" y="24"/>
                    <a:pt x="5" y="23"/>
                  </a:cubicBezTo>
                  <a:cubicBezTo>
                    <a:pt x="7" y="21"/>
                    <a:pt x="9" y="20"/>
                    <a:pt x="11" y="19"/>
                  </a:cubicBezTo>
                  <a:cubicBezTo>
                    <a:pt x="13" y="18"/>
                    <a:pt x="15" y="17"/>
                    <a:pt x="18" y="17"/>
                  </a:cubicBezTo>
                  <a:cubicBezTo>
                    <a:pt x="18" y="17"/>
                    <a:pt x="19" y="17"/>
                    <a:pt x="20" y="18"/>
                  </a:cubicBezTo>
                  <a:cubicBezTo>
                    <a:pt x="20" y="18"/>
                    <a:pt x="21" y="18"/>
                    <a:pt x="21" y="18"/>
                  </a:cubicBezTo>
                  <a:cubicBezTo>
                    <a:pt x="22" y="18"/>
                    <a:pt x="23" y="18"/>
                    <a:pt x="23" y="18"/>
                  </a:cubicBezTo>
                  <a:cubicBezTo>
                    <a:pt x="24" y="18"/>
                    <a:pt x="24" y="19"/>
                    <a:pt x="25" y="1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8"/>
                    <a:pt x="73" y="18"/>
                    <a:pt x="74" y="18"/>
                  </a:cubicBezTo>
                  <a:cubicBezTo>
                    <a:pt x="74" y="18"/>
                    <a:pt x="75" y="18"/>
                    <a:pt x="75" y="18"/>
                  </a:cubicBezTo>
                  <a:cubicBezTo>
                    <a:pt x="76" y="18"/>
                    <a:pt x="76" y="18"/>
                    <a:pt x="77" y="18"/>
                  </a:cubicBezTo>
                  <a:cubicBezTo>
                    <a:pt x="77" y="17"/>
                    <a:pt x="78" y="17"/>
                    <a:pt x="79" y="17"/>
                  </a:cubicBezTo>
                  <a:close/>
                  <a:moveTo>
                    <a:pt x="18" y="50"/>
                  </a:moveTo>
                  <a:cubicBezTo>
                    <a:pt x="20" y="50"/>
                    <a:pt x="21" y="49"/>
                    <a:pt x="23" y="48"/>
                  </a:cubicBezTo>
                  <a:cubicBezTo>
                    <a:pt x="25" y="48"/>
                    <a:pt x="26" y="47"/>
                    <a:pt x="27" y="46"/>
                  </a:cubicBezTo>
                  <a:cubicBezTo>
                    <a:pt x="29" y="45"/>
                    <a:pt x="30" y="43"/>
                    <a:pt x="31" y="42"/>
                  </a:cubicBezTo>
                  <a:cubicBezTo>
                    <a:pt x="31" y="40"/>
                    <a:pt x="32" y="38"/>
                    <a:pt x="32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5"/>
                    <a:pt x="16" y="35"/>
                  </a:cubicBezTo>
                  <a:cubicBezTo>
                    <a:pt x="16" y="35"/>
                    <a:pt x="16" y="35"/>
                    <a:pt x="16" y="34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6" y="21"/>
                    <a:pt x="14" y="21"/>
                    <a:pt x="12" y="22"/>
                  </a:cubicBezTo>
                  <a:cubicBezTo>
                    <a:pt x="10" y="23"/>
                    <a:pt x="9" y="24"/>
                    <a:pt x="8" y="25"/>
                  </a:cubicBezTo>
                  <a:cubicBezTo>
                    <a:pt x="6" y="26"/>
                    <a:pt x="5" y="28"/>
                    <a:pt x="4" y="29"/>
                  </a:cubicBezTo>
                  <a:cubicBezTo>
                    <a:pt x="4" y="31"/>
                    <a:pt x="3" y="33"/>
                    <a:pt x="3" y="35"/>
                  </a:cubicBezTo>
                  <a:cubicBezTo>
                    <a:pt x="3" y="37"/>
                    <a:pt x="4" y="39"/>
                    <a:pt x="4" y="41"/>
                  </a:cubicBezTo>
                  <a:cubicBezTo>
                    <a:pt x="5" y="42"/>
                    <a:pt x="6" y="44"/>
                    <a:pt x="8" y="45"/>
                  </a:cubicBezTo>
                  <a:cubicBezTo>
                    <a:pt x="9" y="47"/>
                    <a:pt x="10" y="48"/>
                    <a:pt x="12" y="48"/>
                  </a:cubicBezTo>
                  <a:cubicBezTo>
                    <a:pt x="14" y="49"/>
                    <a:pt x="16" y="50"/>
                    <a:pt x="18" y="50"/>
                  </a:cubicBezTo>
                  <a:close/>
                  <a:moveTo>
                    <a:pt x="32" y="33"/>
                  </a:moveTo>
                  <a:cubicBezTo>
                    <a:pt x="32" y="32"/>
                    <a:pt x="32" y="31"/>
                    <a:pt x="31" y="30"/>
                  </a:cubicBezTo>
                  <a:cubicBezTo>
                    <a:pt x="31" y="29"/>
                    <a:pt x="31" y="28"/>
                    <a:pt x="30" y="28"/>
                  </a:cubicBezTo>
                  <a:cubicBezTo>
                    <a:pt x="30" y="27"/>
                    <a:pt x="29" y="26"/>
                    <a:pt x="28" y="25"/>
                  </a:cubicBezTo>
                  <a:cubicBezTo>
                    <a:pt x="27" y="24"/>
                    <a:pt x="27" y="24"/>
                    <a:pt x="26" y="23"/>
                  </a:cubicBezTo>
                  <a:cubicBezTo>
                    <a:pt x="20" y="33"/>
                    <a:pt x="20" y="33"/>
                    <a:pt x="20" y="33"/>
                  </a:cubicBezTo>
                  <a:lnTo>
                    <a:pt x="32" y="33"/>
                  </a:lnTo>
                  <a:close/>
                  <a:moveTo>
                    <a:pt x="33" y="1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9" y="21"/>
                    <a:pt x="29" y="22"/>
                    <a:pt x="30" y="23"/>
                  </a:cubicBezTo>
                  <a:cubicBezTo>
                    <a:pt x="31" y="24"/>
                    <a:pt x="32" y="25"/>
                    <a:pt x="33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5" y="31"/>
                    <a:pt x="35" y="32"/>
                    <a:pt x="35" y="33"/>
                  </a:cubicBezTo>
                  <a:cubicBezTo>
                    <a:pt x="45" y="33"/>
                    <a:pt x="45" y="33"/>
                    <a:pt x="45" y="33"/>
                  </a:cubicBezTo>
                  <a:lnTo>
                    <a:pt x="33" y="10"/>
                  </a:lnTo>
                  <a:close/>
                  <a:moveTo>
                    <a:pt x="48" y="32"/>
                  </a:moveTo>
                  <a:cubicBezTo>
                    <a:pt x="61" y="9"/>
                    <a:pt x="61" y="9"/>
                    <a:pt x="61" y="9"/>
                  </a:cubicBezTo>
                  <a:cubicBezTo>
                    <a:pt x="36" y="9"/>
                    <a:pt x="36" y="9"/>
                    <a:pt x="36" y="9"/>
                  </a:cubicBezTo>
                  <a:lnTo>
                    <a:pt x="48" y="32"/>
                  </a:lnTo>
                  <a:close/>
                  <a:moveTo>
                    <a:pt x="79" y="50"/>
                  </a:moveTo>
                  <a:cubicBezTo>
                    <a:pt x="81" y="50"/>
                    <a:pt x="82" y="49"/>
                    <a:pt x="84" y="48"/>
                  </a:cubicBezTo>
                  <a:cubicBezTo>
                    <a:pt x="86" y="48"/>
                    <a:pt x="87" y="47"/>
                    <a:pt x="89" y="45"/>
                  </a:cubicBezTo>
                  <a:cubicBezTo>
                    <a:pt x="90" y="44"/>
                    <a:pt x="91" y="42"/>
                    <a:pt x="92" y="41"/>
                  </a:cubicBezTo>
                  <a:cubicBezTo>
                    <a:pt x="93" y="39"/>
                    <a:pt x="93" y="37"/>
                    <a:pt x="93" y="35"/>
                  </a:cubicBezTo>
                  <a:cubicBezTo>
                    <a:pt x="93" y="33"/>
                    <a:pt x="93" y="31"/>
                    <a:pt x="92" y="29"/>
                  </a:cubicBezTo>
                  <a:cubicBezTo>
                    <a:pt x="91" y="28"/>
                    <a:pt x="90" y="26"/>
                    <a:pt x="89" y="25"/>
                  </a:cubicBezTo>
                  <a:cubicBezTo>
                    <a:pt x="87" y="24"/>
                    <a:pt x="86" y="23"/>
                    <a:pt x="84" y="22"/>
                  </a:cubicBezTo>
                  <a:cubicBezTo>
                    <a:pt x="82" y="21"/>
                    <a:pt x="81" y="21"/>
                    <a:pt x="79" y="21"/>
                  </a:cubicBezTo>
                  <a:cubicBezTo>
                    <a:pt x="78" y="21"/>
                    <a:pt x="77" y="21"/>
                    <a:pt x="76" y="21"/>
                  </a:cubicBezTo>
                  <a:cubicBezTo>
                    <a:pt x="75" y="21"/>
                    <a:pt x="74" y="21"/>
                    <a:pt x="74" y="22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0" y="24"/>
                    <a:pt x="69" y="24"/>
                    <a:pt x="68" y="25"/>
                  </a:cubicBezTo>
                  <a:cubicBezTo>
                    <a:pt x="67" y="26"/>
                    <a:pt x="67" y="27"/>
                    <a:pt x="66" y="28"/>
                  </a:cubicBezTo>
                  <a:cubicBezTo>
                    <a:pt x="65" y="29"/>
                    <a:pt x="65" y="30"/>
                    <a:pt x="65" y="31"/>
                  </a:cubicBezTo>
                  <a:cubicBezTo>
                    <a:pt x="64" y="33"/>
                    <a:pt x="64" y="34"/>
                    <a:pt x="64" y="35"/>
                  </a:cubicBezTo>
                  <a:cubicBezTo>
                    <a:pt x="64" y="37"/>
                    <a:pt x="64" y="39"/>
                    <a:pt x="65" y="41"/>
                  </a:cubicBezTo>
                  <a:cubicBezTo>
                    <a:pt x="66" y="42"/>
                    <a:pt x="67" y="44"/>
                    <a:pt x="68" y="45"/>
                  </a:cubicBezTo>
                  <a:cubicBezTo>
                    <a:pt x="70" y="47"/>
                    <a:pt x="71" y="48"/>
                    <a:pt x="73" y="48"/>
                  </a:cubicBezTo>
                  <a:cubicBezTo>
                    <a:pt x="75" y="49"/>
                    <a:pt x="77" y="50"/>
                    <a:pt x="79" y="5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Freeform 109"/>
            <p:cNvSpPr>
              <a:spLocks noEditPoints="1"/>
            </p:cNvSpPr>
            <p:nvPr/>
          </p:nvSpPr>
          <p:spPr bwMode="auto">
            <a:xfrm>
              <a:off x="11114633" y="3421846"/>
              <a:ext cx="300038" cy="274638"/>
            </a:xfrm>
            <a:custGeom>
              <a:avLst/>
              <a:gdLst>
                <a:gd name="T0" fmla="*/ 74 w 80"/>
                <a:gd name="T1" fmla="*/ 0 h 73"/>
                <a:gd name="T2" fmla="*/ 76 w 80"/>
                <a:gd name="T3" fmla="*/ 0 h 73"/>
                <a:gd name="T4" fmla="*/ 78 w 80"/>
                <a:gd name="T5" fmla="*/ 1 h 73"/>
                <a:gd name="T6" fmla="*/ 80 w 80"/>
                <a:gd name="T7" fmla="*/ 3 h 73"/>
                <a:gd name="T8" fmla="*/ 80 w 80"/>
                <a:gd name="T9" fmla="*/ 6 h 73"/>
                <a:gd name="T10" fmla="*/ 80 w 80"/>
                <a:gd name="T11" fmla="*/ 60 h 73"/>
                <a:gd name="T12" fmla="*/ 80 w 80"/>
                <a:gd name="T13" fmla="*/ 63 h 73"/>
                <a:gd name="T14" fmla="*/ 78 w 80"/>
                <a:gd name="T15" fmla="*/ 65 h 73"/>
                <a:gd name="T16" fmla="*/ 76 w 80"/>
                <a:gd name="T17" fmla="*/ 66 h 73"/>
                <a:gd name="T18" fmla="*/ 74 w 80"/>
                <a:gd name="T19" fmla="*/ 67 h 73"/>
                <a:gd name="T20" fmla="*/ 45 w 80"/>
                <a:gd name="T21" fmla="*/ 67 h 73"/>
                <a:gd name="T22" fmla="*/ 45 w 80"/>
                <a:gd name="T23" fmla="*/ 67 h 73"/>
                <a:gd name="T24" fmla="*/ 43 w 80"/>
                <a:gd name="T25" fmla="*/ 68 h 73"/>
                <a:gd name="T26" fmla="*/ 42 w 80"/>
                <a:gd name="T27" fmla="*/ 70 h 73"/>
                <a:gd name="T28" fmla="*/ 42 w 80"/>
                <a:gd name="T29" fmla="*/ 71 h 73"/>
                <a:gd name="T30" fmla="*/ 42 w 80"/>
                <a:gd name="T31" fmla="*/ 73 h 73"/>
                <a:gd name="T32" fmla="*/ 38 w 80"/>
                <a:gd name="T33" fmla="*/ 73 h 73"/>
                <a:gd name="T34" fmla="*/ 38 w 80"/>
                <a:gd name="T35" fmla="*/ 70 h 73"/>
                <a:gd name="T36" fmla="*/ 38 w 80"/>
                <a:gd name="T37" fmla="*/ 68 h 73"/>
                <a:gd name="T38" fmla="*/ 35 w 80"/>
                <a:gd name="T39" fmla="*/ 67 h 73"/>
                <a:gd name="T40" fmla="*/ 35 w 80"/>
                <a:gd name="T41" fmla="*/ 67 h 73"/>
                <a:gd name="T42" fmla="*/ 7 w 80"/>
                <a:gd name="T43" fmla="*/ 67 h 73"/>
                <a:gd name="T44" fmla="*/ 4 w 80"/>
                <a:gd name="T45" fmla="*/ 66 h 73"/>
                <a:gd name="T46" fmla="*/ 2 w 80"/>
                <a:gd name="T47" fmla="*/ 65 h 73"/>
                <a:gd name="T48" fmla="*/ 1 w 80"/>
                <a:gd name="T49" fmla="*/ 63 h 73"/>
                <a:gd name="T50" fmla="*/ 0 w 80"/>
                <a:gd name="T51" fmla="*/ 60 h 73"/>
                <a:gd name="T52" fmla="*/ 0 w 80"/>
                <a:gd name="T53" fmla="*/ 6 h 73"/>
                <a:gd name="T54" fmla="*/ 1 w 80"/>
                <a:gd name="T55" fmla="*/ 3 h 73"/>
                <a:gd name="T56" fmla="*/ 2 w 80"/>
                <a:gd name="T57" fmla="*/ 1 h 73"/>
                <a:gd name="T58" fmla="*/ 4 w 80"/>
                <a:gd name="T59" fmla="*/ 0 h 73"/>
                <a:gd name="T60" fmla="*/ 7 w 80"/>
                <a:gd name="T61" fmla="*/ 0 h 73"/>
                <a:gd name="T62" fmla="*/ 35 w 80"/>
                <a:gd name="T63" fmla="*/ 0 h 73"/>
                <a:gd name="T64" fmla="*/ 38 w 80"/>
                <a:gd name="T65" fmla="*/ 0 h 73"/>
                <a:gd name="T66" fmla="*/ 40 w 80"/>
                <a:gd name="T67" fmla="*/ 2 h 73"/>
                <a:gd name="T68" fmla="*/ 42 w 80"/>
                <a:gd name="T69" fmla="*/ 0 h 73"/>
                <a:gd name="T70" fmla="*/ 45 w 80"/>
                <a:gd name="T71" fmla="*/ 0 h 73"/>
                <a:gd name="T72" fmla="*/ 74 w 80"/>
                <a:gd name="T73" fmla="*/ 0 h 73"/>
                <a:gd name="T74" fmla="*/ 3 w 80"/>
                <a:gd name="T75" fmla="*/ 60 h 73"/>
                <a:gd name="T76" fmla="*/ 4 w 80"/>
                <a:gd name="T77" fmla="*/ 63 h 73"/>
                <a:gd name="T78" fmla="*/ 7 w 80"/>
                <a:gd name="T79" fmla="*/ 63 h 73"/>
                <a:gd name="T80" fmla="*/ 35 w 80"/>
                <a:gd name="T81" fmla="*/ 63 h 73"/>
                <a:gd name="T82" fmla="*/ 38 w 80"/>
                <a:gd name="T83" fmla="*/ 63 h 73"/>
                <a:gd name="T84" fmla="*/ 38 w 80"/>
                <a:gd name="T85" fmla="*/ 60 h 73"/>
                <a:gd name="T86" fmla="*/ 38 w 80"/>
                <a:gd name="T87" fmla="*/ 6 h 73"/>
                <a:gd name="T88" fmla="*/ 38 w 80"/>
                <a:gd name="T89" fmla="*/ 4 h 73"/>
                <a:gd name="T90" fmla="*/ 35 w 80"/>
                <a:gd name="T91" fmla="*/ 3 h 73"/>
                <a:gd name="T92" fmla="*/ 7 w 80"/>
                <a:gd name="T93" fmla="*/ 3 h 73"/>
                <a:gd name="T94" fmla="*/ 4 w 80"/>
                <a:gd name="T95" fmla="*/ 4 h 73"/>
                <a:gd name="T96" fmla="*/ 3 w 80"/>
                <a:gd name="T97" fmla="*/ 6 h 73"/>
                <a:gd name="T98" fmla="*/ 3 w 80"/>
                <a:gd name="T99" fmla="*/ 60 h 73"/>
                <a:gd name="T100" fmla="*/ 77 w 80"/>
                <a:gd name="T101" fmla="*/ 60 h 73"/>
                <a:gd name="T102" fmla="*/ 77 w 80"/>
                <a:gd name="T103" fmla="*/ 6 h 73"/>
                <a:gd name="T104" fmla="*/ 76 w 80"/>
                <a:gd name="T105" fmla="*/ 4 h 73"/>
                <a:gd name="T106" fmla="*/ 74 w 80"/>
                <a:gd name="T107" fmla="*/ 3 h 73"/>
                <a:gd name="T108" fmla="*/ 45 w 80"/>
                <a:gd name="T109" fmla="*/ 3 h 73"/>
                <a:gd name="T110" fmla="*/ 43 w 80"/>
                <a:gd name="T111" fmla="*/ 4 h 73"/>
                <a:gd name="T112" fmla="*/ 42 w 80"/>
                <a:gd name="T113" fmla="*/ 6 h 73"/>
                <a:gd name="T114" fmla="*/ 42 w 80"/>
                <a:gd name="T115" fmla="*/ 60 h 73"/>
                <a:gd name="T116" fmla="*/ 43 w 80"/>
                <a:gd name="T117" fmla="*/ 63 h 73"/>
                <a:gd name="T118" fmla="*/ 45 w 80"/>
                <a:gd name="T119" fmla="*/ 63 h 73"/>
                <a:gd name="T120" fmla="*/ 74 w 80"/>
                <a:gd name="T121" fmla="*/ 63 h 73"/>
                <a:gd name="T122" fmla="*/ 76 w 80"/>
                <a:gd name="T123" fmla="*/ 63 h 73"/>
                <a:gd name="T124" fmla="*/ 77 w 80"/>
                <a:gd name="T125" fmla="*/ 6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73">
                  <a:moveTo>
                    <a:pt x="74" y="0"/>
                  </a:moveTo>
                  <a:cubicBezTo>
                    <a:pt x="75" y="0"/>
                    <a:pt x="75" y="0"/>
                    <a:pt x="76" y="0"/>
                  </a:cubicBezTo>
                  <a:cubicBezTo>
                    <a:pt x="77" y="0"/>
                    <a:pt x="78" y="1"/>
                    <a:pt x="78" y="1"/>
                  </a:cubicBezTo>
                  <a:cubicBezTo>
                    <a:pt x="79" y="2"/>
                    <a:pt x="79" y="3"/>
                    <a:pt x="80" y="3"/>
                  </a:cubicBezTo>
                  <a:cubicBezTo>
                    <a:pt x="80" y="4"/>
                    <a:pt x="80" y="5"/>
                    <a:pt x="80" y="6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1"/>
                    <a:pt x="80" y="62"/>
                    <a:pt x="80" y="63"/>
                  </a:cubicBezTo>
                  <a:cubicBezTo>
                    <a:pt x="79" y="64"/>
                    <a:pt x="79" y="64"/>
                    <a:pt x="78" y="65"/>
                  </a:cubicBezTo>
                  <a:cubicBezTo>
                    <a:pt x="78" y="65"/>
                    <a:pt x="77" y="66"/>
                    <a:pt x="76" y="66"/>
                  </a:cubicBezTo>
                  <a:cubicBezTo>
                    <a:pt x="75" y="66"/>
                    <a:pt x="75" y="67"/>
                    <a:pt x="74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4" y="67"/>
                    <a:pt x="43" y="67"/>
                    <a:pt x="43" y="68"/>
                  </a:cubicBezTo>
                  <a:cubicBezTo>
                    <a:pt x="42" y="68"/>
                    <a:pt x="42" y="69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69"/>
                    <a:pt x="38" y="68"/>
                    <a:pt x="38" y="68"/>
                  </a:cubicBezTo>
                  <a:cubicBezTo>
                    <a:pt x="37" y="67"/>
                    <a:pt x="36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6" y="67"/>
                    <a:pt x="5" y="66"/>
                    <a:pt x="4" y="66"/>
                  </a:cubicBezTo>
                  <a:cubicBezTo>
                    <a:pt x="3" y="66"/>
                    <a:pt x="3" y="65"/>
                    <a:pt x="2" y="65"/>
                  </a:cubicBezTo>
                  <a:cubicBezTo>
                    <a:pt x="1" y="64"/>
                    <a:pt x="1" y="64"/>
                    <a:pt x="1" y="63"/>
                  </a:cubicBezTo>
                  <a:cubicBezTo>
                    <a:pt x="0" y="62"/>
                    <a:pt x="0" y="61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0"/>
                    <a:pt x="38" y="0"/>
                  </a:cubicBezTo>
                  <a:cubicBezTo>
                    <a:pt x="39" y="0"/>
                    <a:pt x="40" y="1"/>
                    <a:pt x="40" y="2"/>
                  </a:cubicBezTo>
                  <a:cubicBezTo>
                    <a:pt x="41" y="1"/>
                    <a:pt x="41" y="0"/>
                    <a:pt x="42" y="0"/>
                  </a:cubicBezTo>
                  <a:cubicBezTo>
                    <a:pt x="43" y="0"/>
                    <a:pt x="44" y="0"/>
                    <a:pt x="45" y="0"/>
                  </a:cubicBezTo>
                  <a:lnTo>
                    <a:pt x="74" y="0"/>
                  </a:lnTo>
                  <a:close/>
                  <a:moveTo>
                    <a:pt x="3" y="60"/>
                  </a:moveTo>
                  <a:cubicBezTo>
                    <a:pt x="3" y="61"/>
                    <a:pt x="4" y="62"/>
                    <a:pt x="4" y="63"/>
                  </a:cubicBezTo>
                  <a:cubicBezTo>
                    <a:pt x="5" y="63"/>
                    <a:pt x="6" y="63"/>
                    <a:pt x="7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6" y="63"/>
                    <a:pt x="37" y="63"/>
                    <a:pt x="38" y="63"/>
                  </a:cubicBezTo>
                  <a:cubicBezTo>
                    <a:pt x="38" y="62"/>
                    <a:pt x="38" y="61"/>
                    <a:pt x="38" y="6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7" y="3"/>
                    <a:pt x="36" y="3"/>
                    <a:pt x="3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3" y="5"/>
                    <a:pt x="3" y="6"/>
                  </a:cubicBezTo>
                  <a:lnTo>
                    <a:pt x="3" y="60"/>
                  </a:lnTo>
                  <a:close/>
                  <a:moveTo>
                    <a:pt x="77" y="60"/>
                  </a:moveTo>
                  <a:cubicBezTo>
                    <a:pt x="77" y="6"/>
                    <a:pt x="77" y="6"/>
                    <a:pt x="77" y="6"/>
                  </a:cubicBezTo>
                  <a:cubicBezTo>
                    <a:pt x="77" y="5"/>
                    <a:pt x="77" y="4"/>
                    <a:pt x="76" y="4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3" y="3"/>
                    <a:pt x="43" y="4"/>
                  </a:cubicBezTo>
                  <a:cubicBezTo>
                    <a:pt x="42" y="4"/>
                    <a:pt x="42" y="5"/>
                    <a:pt x="42" y="6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2" y="62"/>
                    <a:pt x="43" y="63"/>
                  </a:cubicBezTo>
                  <a:cubicBezTo>
                    <a:pt x="43" y="63"/>
                    <a:pt x="44" y="63"/>
                    <a:pt x="45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5" y="63"/>
                    <a:pt x="75" y="63"/>
                    <a:pt x="76" y="63"/>
                  </a:cubicBezTo>
                  <a:cubicBezTo>
                    <a:pt x="77" y="62"/>
                    <a:pt x="77" y="61"/>
                    <a:pt x="77" y="6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Freeform 110"/>
            <p:cNvSpPr>
              <a:spLocks noEditPoints="1"/>
            </p:cNvSpPr>
            <p:nvPr/>
          </p:nvSpPr>
          <p:spPr bwMode="auto">
            <a:xfrm>
              <a:off x="262483" y="3855233"/>
              <a:ext cx="288925" cy="269875"/>
            </a:xfrm>
            <a:custGeom>
              <a:avLst/>
              <a:gdLst>
                <a:gd name="T0" fmla="*/ 77 w 77"/>
                <a:gd name="T1" fmla="*/ 0 h 72"/>
                <a:gd name="T2" fmla="*/ 77 w 77"/>
                <a:gd name="T3" fmla="*/ 21 h 72"/>
                <a:gd name="T4" fmla="*/ 74 w 77"/>
                <a:gd name="T5" fmla="*/ 21 h 72"/>
                <a:gd name="T6" fmla="*/ 74 w 77"/>
                <a:gd name="T7" fmla="*/ 72 h 72"/>
                <a:gd name="T8" fmla="*/ 4 w 77"/>
                <a:gd name="T9" fmla="*/ 72 h 72"/>
                <a:gd name="T10" fmla="*/ 4 w 77"/>
                <a:gd name="T11" fmla="*/ 21 h 72"/>
                <a:gd name="T12" fmla="*/ 0 w 77"/>
                <a:gd name="T13" fmla="*/ 21 h 72"/>
                <a:gd name="T14" fmla="*/ 0 w 77"/>
                <a:gd name="T15" fmla="*/ 0 h 72"/>
                <a:gd name="T16" fmla="*/ 77 w 77"/>
                <a:gd name="T17" fmla="*/ 0 h 72"/>
                <a:gd name="T18" fmla="*/ 74 w 77"/>
                <a:gd name="T19" fmla="*/ 18 h 72"/>
                <a:gd name="T20" fmla="*/ 74 w 77"/>
                <a:gd name="T21" fmla="*/ 4 h 72"/>
                <a:gd name="T22" fmla="*/ 4 w 77"/>
                <a:gd name="T23" fmla="*/ 4 h 72"/>
                <a:gd name="T24" fmla="*/ 4 w 77"/>
                <a:gd name="T25" fmla="*/ 18 h 72"/>
                <a:gd name="T26" fmla="*/ 74 w 77"/>
                <a:gd name="T27" fmla="*/ 18 h 72"/>
                <a:gd name="T28" fmla="*/ 71 w 77"/>
                <a:gd name="T29" fmla="*/ 69 h 72"/>
                <a:gd name="T30" fmla="*/ 71 w 77"/>
                <a:gd name="T31" fmla="*/ 21 h 72"/>
                <a:gd name="T32" fmla="*/ 7 w 77"/>
                <a:gd name="T33" fmla="*/ 21 h 72"/>
                <a:gd name="T34" fmla="*/ 7 w 77"/>
                <a:gd name="T35" fmla="*/ 69 h 72"/>
                <a:gd name="T36" fmla="*/ 71 w 77"/>
                <a:gd name="T37" fmla="*/ 69 h 72"/>
                <a:gd name="T38" fmla="*/ 27 w 77"/>
                <a:gd name="T39" fmla="*/ 42 h 72"/>
                <a:gd name="T40" fmla="*/ 25 w 77"/>
                <a:gd name="T41" fmla="*/ 42 h 72"/>
                <a:gd name="T42" fmla="*/ 23 w 77"/>
                <a:gd name="T43" fmla="*/ 40 h 72"/>
                <a:gd name="T44" fmla="*/ 22 w 77"/>
                <a:gd name="T45" fmla="*/ 39 h 72"/>
                <a:gd name="T46" fmla="*/ 21 w 77"/>
                <a:gd name="T47" fmla="*/ 36 h 72"/>
                <a:gd name="T48" fmla="*/ 21 w 77"/>
                <a:gd name="T49" fmla="*/ 35 h 72"/>
                <a:gd name="T50" fmla="*/ 22 w 77"/>
                <a:gd name="T51" fmla="*/ 33 h 72"/>
                <a:gd name="T52" fmla="*/ 23 w 77"/>
                <a:gd name="T53" fmla="*/ 31 h 72"/>
                <a:gd name="T54" fmla="*/ 25 w 77"/>
                <a:gd name="T55" fmla="*/ 30 h 72"/>
                <a:gd name="T56" fmla="*/ 27 w 77"/>
                <a:gd name="T57" fmla="*/ 29 h 72"/>
                <a:gd name="T58" fmla="*/ 50 w 77"/>
                <a:gd name="T59" fmla="*/ 29 h 72"/>
                <a:gd name="T60" fmla="*/ 53 w 77"/>
                <a:gd name="T61" fmla="*/ 30 h 72"/>
                <a:gd name="T62" fmla="*/ 55 w 77"/>
                <a:gd name="T63" fmla="*/ 31 h 72"/>
                <a:gd name="T64" fmla="*/ 56 w 77"/>
                <a:gd name="T65" fmla="*/ 33 h 72"/>
                <a:gd name="T66" fmla="*/ 56 w 77"/>
                <a:gd name="T67" fmla="*/ 35 h 72"/>
                <a:gd name="T68" fmla="*/ 56 w 77"/>
                <a:gd name="T69" fmla="*/ 36 h 72"/>
                <a:gd name="T70" fmla="*/ 56 w 77"/>
                <a:gd name="T71" fmla="*/ 39 h 72"/>
                <a:gd name="T72" fmla="*/ 55 w 77"/>
                <a:gd name="T73" fmla="*/ 40 h 72"/>
                <a:gd name="T74" fmla="*/ 53 w 77"/>
                <a:gd name="T75" fmla="*/ 42 h 72"/>
                <a:gd name="T76" fmla="*/ 50 w 77"/>
                <a:gd name="T77" fmla="*/ 42 h 72"/>
                <a:gd name="T78" fmla="*/ 27 w 77"/>
                <a:gd name="T79" fmla="*/ 42 h 72"/>
                <a:gd name="T80" fmla="*/ 24 w 77"/>
                <a:gd name="T81" fmla="*/ 35 h 72"/>
                <a:gd name="T82" fmla="*/ 24 w 77"/>
                <a:gd name="T83" fmla="*/ 36 h 72"/>
                <a:gd name="T84" fmla="*/ 25 w 77"/>
                <a:gd name="T85" fmla="*/ 38 h 72"/>
                <a:gd name="T86" fmla="*/ 27 w 77"/>
                <a:gd name="T87" fmla="*/ 39 h 72"/>
                <a:gd name="T88" fmla="*/ 50 w 77"/>
                <a:gd name="T89" fmla="*/ 39 h 72"/>
                <a:gd name="T90" fmla="*/ 52 w 77"/>
                <a:gd name="T91" fmla="*/ 38 h 72"/>
                <a:gd name="T92" fmla="*/ 53 w 77"/>
                <a:gd name="T93" fmla="*/ 36 h 72"/>
                <a:gd name="T94" fmla="*/ 53 w 77"/>
                <a:gd name="T95" fmla="*/ 35 h 72"/>
                <a:gd name="T96" fmla="*/ 52 w 77"/>
                <a:gd name="T97" fmla="*/ 33 h 72"/>
                <a:gd name="T98" fmla="*/ 50 w 77"/>
                <a:gd name="T99" fmla="*/ 33 h 72"/>
                <a:gd name="T100" fmla="*/ 27 w 77"/>
                <a:gd name="T101" fmla="*/ 33 h 72"/>
                <a:gd name="T102" fmla="*/ 25 w 77"/>
                <a:gd name="T103" fmla="*/ 33 h 72"/>
                <a:gd name="T104" fmla="*/ 24 w 77"/>
                <a:gd name="T105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72">
                  <a:moveTo>
                    <a:pt x="77" y="0"/>
                  </a:moveTo>
                  <a:cubicBezTo>
                    <a:pt x="77" y="21"/>
                    <a:pt x="77" y="21"/>
                    <a:pt x="77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7" y="0"/>
                  </a:lnTo>
                  <a:close/>
                  <a:moveTo>
                    <a:pt x="74" y="18"/>
                  </a:moveTo>
                  <a:cubicBezTo>
                    <a:pt x="74" y="4"/>
                    <a:pt x="74" y="4"/>
                    <a:pt x="7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74" y="18"/>
                  </a:lnTo>
                  <a:close/>
                  <a:moveTo>
                    <a:pt x="71" y="69"/>
                  </a:moveTo>
                  <a:cubicBezTo>
                    <a:pt x="71" y="21"/>
                    <a:pt x="71" y="21"/>
                    <a:pt x="7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69"/>
                    <a:pt x="7" y="69"/>
                    <a:pt x="7" y="69"/>
                  </a:cubicBezTo>
                  <a:lnTo>
                    <a:pt x="71" y="69"/>
                  </a:lnTo>
                  <a:close/>
                  <a:moveTo>
                    <a:pt x="27" y="42"/>
                  </a:moveTo>
                  <a:cubicBezTo>
                    <a:pt x="26" y="42"/>
                    <a:pt x="26" y="42"/>
                    <a:pt x="25" y="42"/>
                  </a:cubicBezTo>
                  <a:cubicBezTo>
                    <a:pt x="24" y="41"/>
                    <a:pt x="24" y="41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4"/>
                    <a:pt x="21" y="34"/>
                    <a:pt x="22" y="33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1" y="29"/>
                    <a:pt x="52" y="30"/>
                    <a:pt x="53" y="30"/>
                  </a:cubicBezTo>
                  <a:cubicBezTo>
                    <a:pt x="54" y="30"/>
                    <a:pt x="54" y="31"/>
                    <a:pt x="55" y="31"/>
                  </a:cubicBezTo>
                  <a:cubicBezTo>
                    <a:pt x="55" y="32"/>
                    <a:pt x="56" y="32"/>
                    <a:pt x="56" y="33"/>
                  </a:cubicBezTo>
                  <a:cubicBezTo>
                    <a:pt x="56" y="34"/>
                    <a:pt x="56" y="34"/>
                    <a:pt x="56" y="35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7"/>
                    <a:pt x="56" y="38"/>
                    <a:pt x="56" y="39"/>
                  </a:cubicBezTo>
                  <a:cubicBezTo>
                    <a:pt x="56" y="39"/>
                    <a:pt x="55" y="40"/>
                    <a:pt x="55" y="40"/>
                  </a:cubicBezTo>
                  <a:cubicBezTo>
                    <a:pt x="54" y="41"/>
                    <a:pt x="54" y="41"/>
                    <a:pt x="53" y="42"/>
                  </a:cubicBezTo>
                  <a:cubicBezTo>
                    <a:pt x="52" y="42"/>
                    <a:pt x="51" y="42"/>
                    <a:pt x="50" y="42"/>
                  </a:cubicBezTo>
                  <a:lnTo>
                    <a:pt x="27" y="42"/>
                  </a:lnTo>
                  <a:close/>
                  <a:moveTo>
                    <a:pt x="24" y="35"/>
                  </a:moveTo>
                  <a:cubicBezTo>
                    <a:pt x="24" y="36"/>
                    <a:pt x="24" y="36"/>
                    <a:pt x="24" y="36"/>
                  </a:cubicBezTo>
                  <a:cubicBezTo>
                    <a:pt x="24" y="37"/>
                    <a:pt x="25" y="38"/>
                    <a:pt x="25" y="38"/>
                  </a:cubicBezTo>
                  <a:cubicBezTo>
                    <a:pt x="26" y="39"/>
                    <a:pt x="26" y="39"/>
                    <a:pt x="27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1" y="39"/>
                    <a:pt x="52" y="39"/>
                    <a:pt x="52" y="38"/>
                  </a:cubicBezTo>
                  <a:cubicBezTo>
                    <a:pt x="53" y="38"/>
                    <a:pt x="53" y="37"/>
                    <a:pt x="53" y="36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2" y="33"/>
                    <a:pt x="51" y="33"/>
                    <a:pt x="50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3"/>
                    <a:pt x="26" y="33"/>
                    <a:pt x="25" y="33"/>
                  </a:cubicBezTo>
                  <a:cubicBezTo>
                    <a:pt x="25" y="34"/>
                    <a:pt x="24" y="34"/>
                    <a:pt x="24" y="3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111"/>
            <p:cNvSpPr>
              <a:spLocks noEditPoints="1"/>
            </p:cNvSpPr>
            <p:nvPr/>
          </p:nvSpPr>
          <p:spPr bwMode="auto">
            <a:xfrm>
              <a:off x="799058" y="3844121"/>
              <a:ext cx="301625" cy="296863"/>
            </a:xfrm>
            <a:custGeom>
              <a:avLst/>
              <a:gdLst>
                <a:gd name="T0" fmla="*/ 0 w 190"/>
                <a:gd name="T1" fmla="*/ 0 h 187"/>
                <a:gd name="T2" fmla="*/ 190 w 190"/>
                <a:gd name="T3" fmla="*/ 0 h 187"/>
                <a:gd name="T4" fmla="*/ 190 w 190"/>
                <a:gd name="T5" fmla="*/ 187 h 187"/>
                <a:gd name="T6" fmla="*/ 0 w 190"/>
                <a:gd name="T7" fmla="*/ 187 h 187"/>
                <a:gd name="T8" fmla="*/ 0 w 190"/>
                <a:gd name="T9" fmla="*/ 0 h 187"/>
                <a:gd name="T10" fmla="*/ 183 w 190"/>
                <a:gd name="T11" fmla="*/ 7 h 187"/>
                <a:gd name="T12" fmla="*/ 8 w 190"/>
                <a:gd name="T13" fmla="*/ 7 h 187"/>
                <a:gd name="T14" fmla="*/ 8 w 190"/>
                <a:gd name="T15" fmla="*/ 35 h 187"/>
                <a:gd name="T16" fmla="*/ 183 w 190"/>
                <a:gd name="T17" fmla="*/ 35 h 187"/>
                <a:gd name="T18" fmla="*/ 183 w 190"/>
                <a:gd name="T19" fmla="*/ 7 h 187"/>
                <a:gd name="T20" fmla="*/ 8 w 190"/>
                <a:gd name="T21" fmla="*/ 180 h 187"/>
                <a:gd name="T22" fmla="*/ 183 w 190"/>
                <a:gd name="T23" fmla="*/ 180 h 187"/>
                <a:gd name="T24" fmla="*/ 183 w 190"/>
                <a:gd name="T25" fmla="*/ 45 h 187"/>
                <a:gd name="T26" fmla="*/ 8 w 190"/>
                <a:gd name="T27" fmla="*/ 45 h 187"/>
                <a:gd name="T28" fmla="*/ 8 w 190"/>
                <a:gd name="T29" fmla="*/ 180 h 187"/>
                <a:gd name="T30" fmla="*/ 19 w 190"/>
                <a:gd name="T31" fmla="*/ 16 h 187"/>
                <a:gd name="T32" fmla="*/ 19 w 190"/>
                <a:gd name="T33" fmla="*/ 26 h 187"/>
                <a:gd name="T34" fmla="*/ 26 w 190"/>
                <a:gd name="T35" fmla="*/ 26 h 187"/>
                <a:gd name="T36" fmla="*/ 26 w 190"/>
                <a:gd name="T37" fmla="*/ 16 h 187"/>
                <a:gd name="T38" fmla="*/ 19 w 190"/>
                <a:gd name="T39" fmla="*/ 16 h 187"/>
                <a:gd name="T40" fmla="*/ 34 w 190"/>
                <a:gd name="T41" fmla="*/ 16 h 187"/>
                <a:gd name="T42" fmla="*/ 34 w 190"/>
                <a:gd name="T43" fmla="*/ 26 h 187"/>
                <a:gd name="T44" fmla="*/ 43 w 190"/>
                <a:gd name="T45" fmla="*/ 26 h 187"/>
                <a:gd name="T46" fmla="*/ 43 w 190"/>
                <a:gd name="T47" fmla="*/ 16 h 187"/>
                <a:gd name="T48" fmla="*/ 34 w 190"/>
                <a:gd name="T49" fmla="*/ 16 h 187"/>
                <a:gd name="T50" fmla="*/ 50 w 190"/>
                <a:gd name="T51" fmla="*/ 16 h 187"/>
                <a:gd name="T52" fmla="*/ 50 w 190"/>
                <a:gd name="T53" fmla="*/ 26 h 187"/>
                <a:gd name="T54" fmla="*/ 166 w 190"/>
                <a:gd name="T55" fmla="*/ 26 h 187"/>
                <a:gd name="T56" fmla="*/ 166 w 190"/>
                <a:gd name="T57" fmla="*/ 16 h 187"/>
                <a:gd name="T58" fmla="*/ 50 w 190"/>
                <a:gd name="T59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0" h="187">
                  <a:moveTo>
                    <a:pt x="0" y="0"/>
                  </a:moveTo>
                  <a:lnTo>
                    <a:pt x="190" y="0"/>
                  </a:lnTo>
                  <a:lnTo>
                    <a:pt x="190" y="187"/>
                  </a:lnTo>
                  <a:lnTo>
                    <a:pt x="0" y="187"/>
                  </a:lnTo>
                  <a:lnTo>
                    <a:pt x="0" y="0"/>
                  </a:lnTo>
                  <a:close/>
                  <a:moveTo>
                    <a:pt x="183" y="7"/>
                  </a:moveTo>
                  <a:lnTo>
                    <a:pt x="8" y="7"/>
                  </a:lnTo>
                  <a:lnTo>
                    <a:pt x="8" y="35"/>
                  </a:lnTo>
                  <a:lnTo>
                    <a:pt x="183" y="35"/>
                  </a:lnTo>
                  <a:lnTo>
                    <a:pt x="183" y="7"/>
                  </a:lnTo>
                  <a:close/>
                  <a:moveTo>
                    <a:pt x="8" y="180"/>
                  </a:moveTo>
                  <a:lnTo>
                    <a:pt x="183" y="180"/>
                  </a:lnTo>
                  <a:lnTo>
                    <a:pt x="183" y="45"/>
                  </a:lnTo>
                  <a:lnTo>
                    <a:pt x="8" y="45"/>
                  </a:lnTo>
                  <a:lnTo>
                    <a:pt x="8" y="180"/>
                  </a:lnTo>
                  <a:close/>
                  <a:moveTo>
                    <a:pt x="19" y="16"/>
                  </a:moveTo>
                  <a:lnTo>
                    <a:pt x="19" y="26"/>
                  </a:lnTo>
                  <a:lnTo>
                    <a:pt x="26" y="26"/>
                  </a:lnTo>
                  <a:lnTo>
                    <a:pt x="26" y="16"/>
                  </a:lnTo>
                  <a:lnTo>
                    <a:pt x="19" y="16"/>
                  </a:lnTo>
                  <a:close/>
                  <a:moveTo>
                    <a:pt x="34" y="16"/>
                  </a:moveTo>
                  <a:lnTo>
                    <a:pt x="34" y="26"/>
                  </a:lnTo>
                  <a:lnTo>
                    <a:pt x="43" y="26"/>
                  </a:lnTo>
                  <a:lnTo>
                    <a:pt x="43" y="16"/>
                  </a:lnTo>
                  <a:lnTo>
                    <a:pt x="34" y="16"/>
                  </a:lnTo>
                  <a:close/>
                  <a:moveTo>
                    <a:pt x="50" y="16"/>
                  </a:moveTo>
                  <a:lnTo>
                    <a:pt x="50" y="26"/>
                  </a:lnTo>
                  <a:lnTo>
                    <a:pt x="166" y="26"/>
                  </a:lnTo>
                  <a:lnTo>
                    <a:pt x="166" y="16"/>
                  </a:lnTo>
                  <a:lnTo>
                    <a:pt x="50" y="1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Freeform 112"/>
            <p:cNvSpPr>
              <a:spLocks noEditPoints="1"/>
            </p:cNvSpPr>
            <p:nvPr/>
          </p:nvSpPr>
          <p:spPr bwMode="auto">
            <a:xfrm>
              <a:off x="1329283" y="3820308"/>
              <a:ext cx="322263" cy="342900"/>
            </a:xfrm>
            <a:custGeom>
              <a:avLst/>
              <a:gdLst>
                <a:gd name="T0" fmla="*/ 198 w 203"/>
                <a:gd name="T1" fmla="*/ 36 h 216"/>
                <a:gd name="T2" fmla="*/ 203 w 203"/>
                <a:gd name="T3" fmla="*/ 38 h 216"/>
                <a:gd name="T4" fmla="*/ 203 w 203"/>
                <a:gd name="T5" fmla="*/ 178 h 216"/>
                <a:gd name="T6" fmla="*/ 101 w 203"/>
                <a:gd name="T7" fmla="*/ 216 h 216"/>
                <a:gd name="T8" fmla="*/ 0 w 203"/>
                <a:gd name="T9" fmla="*/ 178 h 216"/>
                <a:gd name="T10" fmla="*/ 0 w 203"/>
                <a:gd name="T11" fmla="*/ 38 h 216"/>
                <a:gd name="T12" fmla="*/ 101 w 203"/>
                <a:gd name="T13" fmla="*/ 0 h 216"/>
                <a:gd name="T14" fmla="*/ 198 w 203"/>
                <a:gd name="T15" fmla="*/ 36 h 216"/>
                <a:gd name="T16" fmla="*/ 97 w 203"/>
                <a:gd name="T17" fmla="*/ 207 h 216"/>
                <a:gd name="T18" fmla="*/ 97 w 203"/>
                <a:gd name="T19" fmla="*/ 79 h 216"/>
                <a:gd name="T20" fmla="*/ 7 w 203"/>
                <a:gd name="T21" fmla="*/ 48 h 216"/>
                <a:gd name="T22" fmla="*/ 7 w 203"/>
                <a:gd name="T23" fmla="*/ 173 h 216"/>
                <a:gd name="T24" fmla="*/ 97 w 203"/>
                <a:gd name="T25" fmla="*/ 207 h 216"/>
                <a:gd name="T26" fmla="*/ 101 w 203"/>
                <a:gd name="T27" fmla="*/ 74 h 216"/>
                <a:gd name="T28" fmla="*/ 189 w 203"/>
                <a:gd name="T29" fmla="*/ 41 h 216"/>
                <a:gd name="T30" fmla="*/ 101 w 203"/>
                <a:gd name="T31" fmla="*/ 10 h 216"/>
                <a:gd name="T32" fmla="*/ 14 w 203"/>
                <a:gd name="T33" fmla="*/ 41 h 216"/>
                <a:gd name="T34" fmla="*/ 101 w 203"/>
                <a:gd name="T35" fmla="*/ 74 h 216"/>
                <a:gd name="T36" fmla="*/ 196 w 203"/>
                <a:gd name="T37" fmla="*/ 173 h 216"/>
                <a:gd name="T38" fmla="*/ 196 w 203"/>
                <a:gd name="T39" fmla="*/ 48 h 216"/>
                <a:gd name="T40" fmla="*/ 106 w 203"/>
                <a:gd name="T41" fmla="*/ 79 h 216"/>
                <a:gd name="T42" fmla="*/ 106 w 203"/>
                <a:gd name="T43" fmla="*/ 207 h 216"/>
                <a:gd name="T44" fmla="*/ 196 w 203"/>
                <a:gd name="T45" fmla="*/ 17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16">
                  <a:moveTo>
                    <a:pt x="198" y="36"/>
                  </a:moveTo>
                  <a:lnTo>
                    <a:pt x="203" y="38"/>
                  </a:lnTo>
                  <a:lnTo>
                    <a:pt x="203" y="178"/>
                  </a:lnTo>
                  <a:lnTo>
                    <a:pt x="101" y="216"/>
                  </a:lnTo>
                  <a:lnTo>
                    <a:pt x="0" y="178"/>
                  </a:lnTo>
                  <a:lnTo>
                    <a:pt x="0" y="38"/>
                  </a:lnTo>
                  <a:lnTo>
                    <a:pt x="101" y="0"/>
                  </a:lnTo>
                  <a:lnTo>
                    <a:pt x="198" y="36"/>
                  </a:lnTo>
                  <a:close/>
                  <a:moveTo>
                    <a:pt x="97" y="207"/>
                  </a:moveTo>
                  <a:lnTo>
                    <a:pt x="97" y="79"/>
                  </a:lnTo>
                  <a:lnTo>
                    <a:pt x="7" y="48"/>
                  </a:lnTo>
                  <a:lnTo>
                    <a:pt x="7" y="173"/>
                  </a:lnTo>
                  <a:lnTo>
                    <a:pt x="97" y="207"/>
                  </a:lnTo>
                  <a:close/>
                  <a:moveTo>
                    <a:pt x="101" y="74"/>
                  </a:moveTo>
                  <a:lnTo>
                    <a:pt x="189" y="41"/>
                  </a:lnTo>
                  <a:lnTo>
                    <a:pt x="101" y="10"/>
                  </a:lnTo>
                  <a:lnTo>
                    <a:pt x="14" y="41"/>
                  </a:lnTo>
                  <a:lnTo>
                    <a:pt x="101" y="74"/>
                  </a:lnTo>
                  <a:close/>
                  <a:moveTo>
                    <a:pt x="196" y="173"/>
                  </a:moveTo>
                  <a:lnTo>
                    <a:pt x="196" y="48"/>
                  </a:lnTo>
                  <a:lnTo>
                    <a:pt x="106" y="79"/>
                  </a:lnTo>
                  <a:lnTo>
                    <a:pt x="106" y="207"/>
                  </a:lnTo>
                  <a:lnTo>
                    <a:pt x="196" y="17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Freeform 113"/>
            <p:cNvSpPr>
              <a:spLocks noEditPoints="1"/>
            </p:cNvSpPr>
            <p:nvPr/>
          </p:nvSpPr>
          <p:spPr bwMode="auto">
            <a:xfrm>
              <a:off x="1921421" y="3847296"/>
              <a:ext cx="219075" cy="288925"/>
            </a:xfrm>
            <a:custGeom>
              <a:avLst/>
              <a:gdLst>
                <a:gd name="T0" fmla="*/ 54 w 58"/>
                <a:gd name="T1" fmla="*/ 1 h 77"/>
                <a:gd name="T2" fmla="*/ 57 w 58"/>
                <a:gd name="T3" fmla="*/ 4 h 77"/>
                <a:gd name="T4" fmla="*/ 58 w 58"/>
                <a:gd name="T5" fmla="*/ 71 h 77"/>
                <a:gd name="T6" fmla="*/ 56 w 58"/>
                <a:gd name="T7" fmla="*/ 75 h 77"/>
                <a:gd name="T8" fmla="*/ 51 w 58"/>
                <a:gd name="T9" fmla="*/ 77 h 77"/>
                <a:gd name="T10" fmla="*/ 4 w 58"/>
                <a:gd name="T11" fmla="*/ 76 h 77"/>
                <a:gd name="T12" fmla="*/ 1 w 58"/>
                <a:gd name="T13" fmla="*/ 73 h 77"/>
                <a:gd name="T14" fmla="*/ 0 w 58"/>
                <a:gd name="T15" fmla="*/ 6 h 77"/>
                <a:gd name="T16" fmla="*/ 2 w 58"/>
                <a:gd name="T17" fmla="*/ 2 h 77"/>
                <a:gd name="T18" fmla="*/ 7 w 58"/>
                <a:gd name="T19" fmla="*/ 0 h 77"/>
                <a:gd name="T20" fmla="*/ 54 w 58"/>
                <a:gd name="T21" fmla="*/ 71 h 77"/>
                <a:gd name="T22" fmla="*/ 53 w 58"/>
                <a:gd name="T23" fmla="*/ 4 h 77"/>
                <a:gd name="T24" fmla="*/ 7 w 58"/>
                <a:gd name="T25" fmla="*/ 3 h 77"/>
                <a:gd name="T26" fmla="*/ 3 w 58"/>
                <a:gd name="T27" fmla="*/ 6 h 77"/>
                <a:gd name="T28" fmla="*/ 4 w 58"/>
                <a:gd name="T29" fmla="*/ 73 h 77"/>
                <a:gd name="T30" fmla="*/ 51 w 58"/>
                <a:gd name="T31" fmla="*/ 74 h 77"/>
                <a:gd name="T32" fmla="*/ 54 w 58"/>
                <a:gd name="T33" fmla="*/ 71 h 77"/>
                <a:gd name="T34" fmla="*/ 7 w 58"/>
                <a:gd name="T35" fmla="*/ 8 h 77"/>
                <a:gd name="T36" fmla="*/ 51 w 58"/>
                <a:gd name="T37" fmla="*/ 21 h 77"/>
                <a:gd name="T38" fmla="*/ 16 w 58"/>
                <a:gd name="T39" fmla="*/ 35 h 77"/>
                <a:gd name="T40" fmla="*/ 19 w 58"/>
                <a:gd name="T41" fmla="*/ 38 h 77"/>
                <a:gd name="T42" fmla="*/ 7 w 58"/>
                <a:gd name="T43" fmla="*/ 26 h 77"/>
                <a:gd name="T44" fmla="*/ 10 w 58"/>
                <a:gd name="T45" fmla="*/ 35 h 77"/>
                <a:gd name="T46" fmla="*/ 16 w 58"/>
                <a:gd name="T47" fmla="*/ 51 h 77"/>
                <a:gd name="T48" fmla="*/ 19 w 58"/>
                <a:gd name="T49" fmla="*/ 54 h 77"/>
                <a:gd name="T50" fmla="*/ 7 w 58"/>
                <a:gd name="T51" fmla="*/ 42 h 77"/>
                <a:gd name="T52" fmla="*/ 10 w 58"/>
                <a:gd name="T53" fmla="*/ 51 h 77"/>
                <a:gd name="T54" fmla="*/ 16 w 58"/>
                <a:gd name="T55" fmla="*/ 67 h 77"/>
                <a:gd name="T56" fmla="*/ 19 w 58"/>
                <a:gd name="T57" fmla="*/ 71 h 77"/>
                <a:gd name="T58" fmla="*/ 7 w 58"/>
                <a:gd name="T59" fmla="*/ 58 h 77"/>
                <a:gd name="T60" fmla="*/ 10 w 58"/>
                <a:gd name="T61" fmla="*/ 67 h 77"/>
                <a:gd name="T62" fmla="*/ 10 w 58"/>
                <a:gd name="T63" fmla="*/ 11 h 77"/>
                <a:gd name="T64" fmla="*/ 48 w 58"/>
                <a:gd name="T65" fmla="*/ 18 h 77"/>
                <a:gd name="T66" fmla="*/ 10 w 58"/>
                <a:gd name="T67" fmla="*/ 11 h 77"/>
                <a:gd name="T68" fmla="*/ 35 w 58"/>
                <a:gd name="T69" fmla="*/ 35 h 77"/>
                <a:gd name="T70" fmla="*/ 22 w 58"/>
                <a:gd name="T71" fmla="*/ 38 h 77"/>
                <a:gd name="T72" fmla="*/ 26 w 58"/>
                <a:gd name="T73" fmla="*/ 26 h 77"/>
                <a:gd name="T74" fmla="*/ 32 w 58"/>
                <a:gd name="T75" fmla="*/ 35 h 77"/>
                <a:gd name="T76" fmla="*/ 35 w 58"/>
                <a:gd name="T77" fmla="*/ 51 h 77"/>
                <a:gd name="T78" fmla="*/ 22 w 58"/>
                <a:gd name="T79" fmla="*/ 54 h 77"/>
                <a:gd name="T80" fmla="*/ 26 w 58"/>
                <a:gd name="T81" fmla="*/ 42 h 77"/>
                <a:gd name="T82" fmla="*/ 32 w 58"/>
                <a:gd name="T83" fmla="*/ 51 h 77"/>
                <a:gd name="T84" fmla="*/ 35 w 58"/>
                <a:gd name="T85" fmla="*/ 67 h 77"/>
                <a:gd name="T86" fmla="*/ 22 w 58"/>
                <a:gd name="T87" fmla="*/ 71 h 77"/>
                <a:gd name="T88" fmla="*/ 26 w 58"/>
                <a:gd name="T89" fmla="*/ 58 h 77"/>
                <a:gd name="T90" fmla="*/ 32 w 58"/>
                <a:gd name="T91" fmla="*/ 67 h 77"/>
                <a:gd name="T92" fmla="*/ 51 w 58"/>
                <a:gd name="T93" fmla="*/ 35 h 77"/>
                <a:gd name="T94" fmla="*/ 38 w 58"/>
                <a:gd name="T95" fmla="*/ 38 h 77"/>
                <a:gd name="T96" fmla="*/ 42 w 58"/>
                <a:gd name="T97" fmla="*/ 26 h 77"/>
                <a:gd name="T98" fmla="*/ 48 w 58"/>
                <a:gd name="T99" fmla="*/ 35 h 77"/>
                <a:gd name="T100" fmla="*/ 51 w 58"/>
                <a:gd name="T101" fmla="*/ 67 h 77"/>
                <a:gd name="T102" fmla="*/ 38 w 58"/>
                <a:gd name="T103" fmla="*/ 71 h 77"/>
                <a:gd name="T104" fmla="*/ 42 w 58"/>
                <a:gd name="T105" fmla="*/ 42 h 77"/>
                <a:gd name="T106" fmla="*/ 48 w 58"/>
                <a:gd name="T10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77">
                  <a:moveTo>
                    <a:pt x="51" y="0"/>
                  </a:moveTo>
                  <a:cubicBezTo>
                    <a:pt x="52" y="0"/>
                    <a:pt x="53" y="0"/>
                    <a:pt x="54" y="1"/>
                  </a:cubicBezTo>
                  <a:cubicBezTo>
                    <a:pt x="55" y="1"/>
                    <a:pt x="55" y="1"/>
                    <a:pt x="56" y="2"/>
                  </a:cubicBezTo>
                  <a:cubicBezTo>
                    <a:pt x="56" y="3"/>
                    <a:pt x="57" y="3"/>
                    <a:pt x="57" y="4"/>
                  </a:cubicBezTo>
                  <a:cubicBezTo>
                    <a:pt x="58" y="5"/>
                    <a:pt x="58" y="6"/>
                    <a:pt x="58" y="6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2"/>
                    <a:pt x="57" y="73"/>
                  </a:cubicBezTo>
                  <a:cubicBezTo>
                    <a:pt x="57" y="74"/>
                    <a:pt x="56" y="74"/>
                    <a:pt x="56" y="75"/>
                  </a:cubicBezTo>
                  <a:cubicBezTo>
                    <a:pt x="55" y="76"/>
                    <a:pt x="55" y="76"/>
                    <a:pt x="54" y="76"/>
                  </a:cubicBezTo>
                  <a:cubicBezTo>
                    <a:pt x="53" y="77"/>
                    <a:pt x="52" y="77"/>
                    <a:pt x="51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6" y="77"/>
                    <a:pt x="5" y="77"/>
                    <a:pt x="4" y="76"/>
                  </a:cubicBezTo>
                  <a:cubicBezTo>
                    <a:pt x="3" y="76"/>
                    <a:pt x="2" y="76"/>
                    <a:pt x="2" y="75"/>
                  </a:cubicBezTo>
                  <a:cubicBezTo>
                    <a:pt x="1" y="74"/>
                    <a:pt x="1" y="74"/>
                    <a:pt x="1" y="73"/>
                  </a:cubicBezTo>
                  <a:cubicBezTo>
                    <a:pt x="0" y="72"/>
                    <a:pt x="0" y="71"/>
                    <a:pt x="0" y="7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lnTo>
                    <a:pt x="51" y="0"/>
                  </a:lnTo>
                  <a:close/>
                  <a:moveTo>
                    <a:pt x="54" y="71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5"/>
                    <a:pt x="53" y="4"/>
                  </a:cubicBezTo>
                  <a:cubicBezTo>
                    <a:pt x="53" y="4"/>
                    <a:pt x="52" y="3"/>
                    <a:pt x="5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4" y="72"/>
                    <a:pt x="4" y="73"/>
                  </a:cubicBezTo>
                  <a:cubicBezTo>
                    <a:pt x="5" y="73"/>
                    <a:pt x="6" y="74"/>
                    <a:pt x="7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2" y="74"/>
                    <a:pt x="53" y="73"/>
                    <a:pt x="53" y="73"/>
                  </a:cubicBezTo>
                  <a:cubicBezTo>
                    <a:pt x="54" y="72"/>
                    <a:pt x="54" y="71"/>
                    <a:pt x="54" y="71"/>
                  </a:cubicBezTo>
                  <a:close/>
                  <a:moveTo>
                    <a:pt x="7" y="21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21"/>
                    <a:pt x="51" y="21"/>
                    <a:pt x="51" y="21"/>
                  </a:cubicBezTo>
                  <a:lnTo>
                    <a:pt x="7" y="21"/>
                  </a:lnTo>
                  <a:close/>
                  <a:moveTo>
                    <a:pt x="16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35"/>
                    <a:pt x="10" y="35"/>
                    <a:pt x="10" y="35"/>
                  </a:cubicBezTo>
                  <a:lnTo>
                    <a:pt x="16" y="35"/>
                  </a:lnTo>
                  <a:close/>
                  <a:moveTo>
                    <a:pt x="16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51"/>
                    <a:pt x="10" y="51"/>
                    <a:pt x="10" y="51"/>
                  </a:cubicBezTo>
                  <a:lnTo>
                    <a:pt x="16" y="51"/>
                  </a:lnTo>
                  <a:close/>
                  <a:moveTo>
                    <a:pt x="16" y="67"/>
                  </a:moveTo>
                  <a:cubicBezTo>
                    <a:pt x="19" y="67"/>
                    <a:pt x="19" y="67"/>
                    <a:pt x="19" y="67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67"/>
                    <a:pt x="10" y="67"/>
                    <a:pt x="10" y="67"/>
                  </a:cubicBezTo>
                  <a:lnTo>
                    <a:pt x="16" y="67"/>
                  </a:lnTo>
                  <a:close/>
                  <a:moveTo>
                    <a:pt x="10" y="11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1"/>
                    <a:pt x="48" y="11"/>
                    <a:pt x="48" y="11"/>
                  </a:cubicBezTo>
                  <a:lnTo>
                    <a:pt x="10" y="11"/>
                  </a:lnTo>
                  <a:close/>
                  <a:moveTo>
                    <a:pt x="32" y="35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35"/>
                    <a:pt x="26" y="35"/>
                    <a:pt x="26" y="35"/>
                  </a:cubicBezTo>
                  <a:lnTo>
                    <a:pt x="32" y="35"/>
                  </a:lnTo>
                  <a:close/>
                  <a:moveTo>
                    <a:pt x="32" y="51"/>
                  </a:moveTo>
                  <a:cubicBezTo>
                    <a:pt x="35" y="51"/>
                    <a:pt x="35" y="51"/>
                    <a:pt x="35" y="51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51"/>
                    <a:pt x="26" y="51"/>
                    <a:pt x="26" y="51"/>
                  </a:cubicBezTo>
                  <a:lnTo>
                    <a:pt x="32" y="51"/>
                  </a:lnTo>
                  <a:close/>
                  <a:moveTo>
                    <a:pt x="32" y="67"/>
                  </a:moveTo>
                  <a:cubicBezTo>
                    <a:pt x="35" y="67"/>
                    <a:pt x="35" y="67"/>
                    <a:pt x="35" y="67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32" y="67"/>
                  </a:lnTo>
                  <a:close/>
                  <a:moveTo>
                    <a:pt x="48" y="35"/>
                  </a:moveTo>
                  <a:cubicBezTo>
                    <a:pt x="51" y="35"/>
                    <a:pt x="51" y="35"/>
                    <a:pt x="51" y="3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35"/>
                    <a:pt x="42" y="35"/>
                    <a:pt x="42" y="35"/>
                  </a:cubicBezTo>
                  <a:lnTo>
                    <a:pt x="48" y="35"/>
                  </a:lnTo>
                  <a:close/>
                  <a:moveTo>
                    <a:pt x="48" y="67"/>
                  </a:moveTo>
                  <a:cubicBezTo>
                    <a:pt x="51" y="67"/>
                    <a:pt x="51" y="67"/>
                    <a:pt x="51" y="6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67"/>
                    <a:pt x="42" y="67"/>
                    <a:pt x="42" y="67"/>
                  </a:cubicBezTo>
                  <a:lnTo>
                    <a:pt x="48" y="6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Freeform 114"/>
            <p:cNvSpPr>
              <a:spLocks noEditPoints="1"/>
            </p:cNvSpPr>
            <p:nvPr/>
          </p:nvSpPr>
          <p:spPr bwMode="auto">
            <a:xfrm>
              <a:off x="2424658" y="3828246"/>
              <a:ext cx="293688" cy="327025"/>
            </a:xfrm>
            <a:custGeom>
              <a:avLst/>
              <a:gdLst>
                <a:gd name="T0" fmla="*/ 44 w 78"/>
                <a:gd name="T1" fmla="*/ 79 h 87"/>
                <a:gd name="T2" fmla="*/ 21 w 78"/>
                <a:gd name="T3" fmla="*/ 57 h 87"/>
                <a:gd name="T4" fmla="*/ 6 w 78"/>
                <a:gd name="T5" fmla="*/ 33 h 87"/>
                <a:gd name="T6" fmla="*/ 0 w 78"/>
                <a:gd name="T7" fmla="*/ 16 h 87"/>
                <a:gd name="T8" fmla="*/ 3 w 78"/>
                <a:gd name="T9" fmla="*/ 8 h 87"/>
                <a:gd name="T10" fmla="*/ 8 w 78"/>
                <a:gd name="T11" fmla="*/ 4 h 87"/>
                <a:gd name="T12" fmla="*/ 14 w 78"/>
                <a:gd name="T13" fmla="*/ 1 h 87"/>
                <a:gd name="T14" fmla="*/ 21 w 78"/>
                <a:gd name="T15" fmla="*/ 1 h 87"/>
                <a:gd name="T16" fmla="*/ 27 w 78"/>
                <a:gd name="T17" fmla="*/ 11 h 87"/>
                <a:gd name="T18" fmla="*/ 30 w 78"/>
                <a:gd name="T19" fmla="*/ 20 h 87"/>
                <a:gd name="T20" fmla="*/ 29 w 78"/>
                <a:gd name="T21" fmla="*/ 24 h 87"/>
                <a:gd name="T22" fmla="*/ 27 w 78"/>
                <a:gd name="T23" fmla="*/ 26 h 87"/>
                <a:gd name="T24" fmla="*/ 23 w 78"/>
                <a:gd name="T25" fmla="*/ 31 h 87"/>
                <a:gd name="T26" fmla="*/ 24 w 78"/>
                <a:gd name="T27" fmla="*/ 34 h 87"/>
                <a:gd name="T28" fmla="*/ 35 w 78"/>
                <a:gd name="T29" fmla="*/ 48 h 87"/>
                <a:gd name="T30" fmla="*/ 45 w 78"/>
                <a:gd name="T31" fmla="*/ 59 h 87"/>
                <a:gd name="T32" fmla="*/ 48 w 78"/>
                <a:gd name="T33" fmla="*/ 60 h 87"/>
                <a:gd name="T34" fmla="*/ 51 w 78"/>
                <a:gd name="T35" fmla="*/ 60 h 87"/>
                <a:gd name="T36" fmla="*/ 53 w 78"/>
                <a:gd name="T37" fmla="*/ 57 h 87"/>
                <a:gd name="T38" fmla="*/ 57 w 78"/>
                <a:gd name="T39" fmla="*/ 56 h 87"/>
                <a:gd name="T40" fmla="*/ 62 w 78"/>
                <a:gd name="T41" fmla="*/ 58 h 87"/>
                <a:gd name="T42" fmla="*/ 75 w 78"/>
                <a:gd name="T43" fmla="*/ 67 h 87"/>
                <a:gd name="T44" fmla="*/ 76 w 78"/>
                <a:gd name="T45" fmla="*/ 74 h 87"/>
                <a:gd name="T46" fmla="*/ 70 w 78"/>
                <a:gd name="T47" fmla="*/ 82 h 87"/>
                <a:gd name="T48" fmla="*/ 61 w 78"/>
                <a:gd name="T49" fmla="*/ 87 h 87"/>
                <a:gd name="T50" fmla="*/ 15 w 78"/>
                <a:gd name="T51" fmla="*/ 4 h 87"/>
                <a:gd name="T52" fmla="*/ 10 w 78"/>
                <a:gd name="T53" fmla="*/ 6 h 87"/>
                <a:gd name="T54" fmla="*/ 6 w 78"/>
                <a:gd name="T55" fmla="*/ 10 h 87"/>
                <a:gd name="T56" fmla="*/ 4 w 78"/>
                <a:gd name="T57" fmla="*/ 16 h 87"/>
                <a:gd name="T58" fmla="*/ 9 w 78"/>
                <a:gd name="T59" fmla="*/ 32 h 87"/>
                <a:gd name="T60" fmla="*/ 24 w 78"/>
                <a:gd name="T61" fmla="*/ 55 h 87"/>
                <a:gd name="T62" fmla="*/ 46 w 78"/>
                <a:gd name="T63" fmla="*/ 77 h 87"/>
                <a:gd name="T64" fmla="*/ 61 w 78"/>
                <a:gd name="T65" fmla="*/ 83 h 87"/>
                <a:gd name="T66" fmla="*/ 68 w 78"/>
                <a:gd name="T67" fmla="*/ 80 h 87"/>
                <a:gd name="T68" fmla="*/ 74 w 78"/>
                <a:gd name="T69" fmla="*/ 73 h 87"/>
                <a:gd name="T70" fmla="*/ 73 w 78"/>
                <a:gd name="T71" fmla="*/ 69 h 87"/>
                <a:gd name="T72" fmla="*/ 60 w 78"/>
                <a:gd name="T73" fmla="*/ 60 h 87"/>
                <a:gd name="T74" fmla="*/ 57 w 78"/>
                <a:gd name="T75" fmla="*/ 59 h 87"/>
                <a:gd name="T76" fmla="*/ 55 w 78"/>
                <a:gd name="T77" fmla="*/ 60 h 87"/>
                <a:gd name="T78" fmla="*/ 53 w 78"/>
                <a:gd name="T79" fmla="*/ 62 h 87"/>
                <a:gd name="T80" fmla="*/ 48 w 78"/>
                <a:gd name="T81" fmla="*/ 64 h 87"/>
                <a:gd name="T82" fmla="*/ 42 w 78"/>
                <a:gd name="T83" fmla="*/ 61 h 87"/>
                <a:gd name="T84" fmla="*/ 32 w 78"/>
                <a:gd name="T85" fmla="*/ 50 h 87"/>
                <a:gd name="T86" fmla="*/ 22 w 78"/>
                <a:gd name="T87" fmla="*/ 36 h 87"/>
                <a:gd name="T88" fmla="*/ 20 w 78"/>
                <a:gd name="T89" fmla="*/ 30 h 87"/>
                <a:gd name="T90" fmla="*/ 22 w 78"/>
                <a:gd name="T91" fmla="*/ 26 h 87"/>
                <a:gd name="T92" fmla="*/ 26 w 78"/>
                <a:gd name="T93" fmla="*/ 23 h 87"/>
                <a:gd name="T94" fmla="*/ 27 w 78"/>
                <a:gd name="T95" fmla="*/ 21 h 87"/>
                <a:gd name="T96" fmla="*/ 24 w 78"/>
                <a:gd name="T97" fmla="*/ 12 h 87"/>
                <a:gd name="T98" fmla="*/ 19 w 78"/>
                <a:gd name="T99" fmla="*/ 4 h 87"/>
                <a:gd name="T100" fmla="*/ 15 w 78"/>
                <a:gd name="T101" fmla="*/ 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" h="87">
                  <a:moveTo>
                    <a:pt x="54" y="85"/>
                  </a:moveTo>
                  <a:cubicBezTo>
                    <a:pt x="51" y="84"/>
                    <a:pt x="48" y="82"/>
                    <a:pt x="44" y="79"/>
                  </a:cubicBezTo>
                  <a:cubicBezTo>
                    <a:pt x="40" y="77"/>
                    <a:pt x="37" y="74"/>
                    <a:pt x="33" y="70"/>
                  </a:cubicBezTo>
                  <a:cubicBezTo>
                    <a:pt x="29" y="67"/>
                    <a:pt x="25" y="62"/>
                    <a:pt x="21" y="57"/>
                  </a:cubicBezTo>
                  <a:cubicBezTo>
                    <a:pt x="18" y="53"/>
                    <a:pt x="15" y="48"/>
                    <a:pt x="12" y="44"/>
                  </a:cubicBezTo>
                  <a:cubicBezTo>
                    <a:pt x="9" y="40"/>
                    <a:pt x="7" y="36"/>
                    <a:pt x="6" y="33"/>
                  </a:cubicBezTo>
                  <a:cubicBezTo>
                    <a:pt x="4" y="30"/>
                    <a:pt x="3" y="26"/>
                    <a:pt x="2" y="24"/>
                  </a:cubicBezTo>
                  <a:cubicBezTo>
                    <a:pt x="1" y="21"/>
                    <a:pt x="0" y="18"/>
                    <a:pt x="0" y="16"/>
                  </a:cubicBezTo>
                  <a:cubicBezTo>
                    <a:pt x="0" y="14"/>
                    <a:pt x="1" y="13"/>
                    <a:pt x="1" y="11"/>
                  </a:cubicBezTo>
                  <a:cubicBezTo>
                    <a:pt x="2" y="10"/>
                    <a:pt x="2" y="9"/>
                    <a:pt x="3" y="8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4" y="1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2" y="2"/>
                    <a:pt x="23" y="3"/>
                    <a:pt x="23" y="4"/>
                  </a:cubicBezTo>
                  <a:cubicBezTo>
                    <a:pt x="23" y="4"/>
                    <a:pt x="25" y="7"/>
                    <a:pt x="27" y="11"/>
                  </a:cubicBezTo>
                  <a:cubicBezTo>
                    <a:pt x="29" y="15"/>
                    <a:pt x="30" y="18"/>
                    <a:pt x="30" y="18"/>
                  </a:cubicBezTo>
                  <a:cubicBezTo>
                    <a:pt x="30" y="19"/>
                    <a:pt x="30" y="19"/>
                    <a:pt x="30" y="20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0" y="23"/>
                    <a:pt x="30" y="24"/>
                    <a:pt x="29" y="24"/>
                  </a:cubicBezTo>
                  <a:cubicBezTo>
                    <a:pt x="29" y="25"/>
                    <a:pt x="28" y="25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6" y="27"/>
                    <a:pt x="25" y="28"/>
                  </a:cubicBezTo>
                  <a:cubicBezTo>
                    <a:pt x="24" y="29"/>
                    <a:pt x="23" y="30"/>
                    <a:pt x="23" y="31"/>
                  </a:cubicBezTo>
                  <a:cubicBezTo>
                    <a:pt x="23" y="31"/>
                    <a:pt x="23" y="32"/>
                    <a:pt x="23" y="32"/>
                  </a:cubicBezTo>
                  <a:cubicBezTo>
                    <a:pt x="24" y="33"/>
                    <a:pt x="24" y="33"/>
                    <a:pt x="24" y="34"/>
                  </a:cubicBezTo>
                  <a:cubicBezTo>
                    <a:pt x="25" y="35"/>
                    <a:pt x="27" y="37"/>
                    <a:pt x="29" y="40"/>
                  </a:cubicBezTo>
                  <a:cubicBezTo>
                    <a:pt x="31" y="43"/>
                    <a:pt x="33" y="45"/>
                    <a:pt x="35" y="48"/>
                  </a:cubicBezTo>
                  <a:cubicBezTo>
                    <a:pt x="37" y="50"/>
                    <a:pt x="39" y="53"/>
                    <a:pt x="41" y="55"/>
                  </a:cubicBezTo>
                  <a:cubicBezTo>
                    <a:pt x="43" y="57"/>
                    <a:pt x="44" y="58"/>
                    <a:pt x="45" y="59"/>
                  </a:cubicBezTo>
                  <a:cubicBezTo>
                    <a:pt x="45" y="59"/>
                    <a:pt x="46" y="60"/>
                    <a:pt x="46" y="60"/>
                  </a:cubicBezTo>
                  <a:cubicBezTo>
                    <a:pt x="47" y="60"/>
                    <a:pt x="47" y="60"/>
                    <a:pt x="48" y="60"/>
                  </a:cubicBezTo>
                  <a:cubicBezTo>
                    <a:pt x="48" y="60"/>
                    <a:pt x="49" y="60"/>
                    <a:pt x="49" y="60"/>
                  </a:cubicBezTo>
                  <a:cubicBezTo>
                    <a:pt x="50" y="60"/>
                    <a:pt x="50" y="60"/>
                    <a:pt x="51" y="60"/>
                  </a:cubicBezTo>
                  <a:cubicBezTo>
                    <a:pt x="52" y="59"/>
                    <a:pt x="52" y="58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4" y="57"/>
                    <a:pt x="54" y="56"/>
                  </a:cubicBezTo>
                  <a:cubicBezTo>
                    <a:pt x="55" y="56"/>
                    <a:pt x="56" y="56"/>
                    <a:pt x="57" y="56"/>
                  </a:cubicBezTo>
                  <a:cubicBezTo>
                    <a:pt x="58" y="56"/>
                    <a:pt x="59" y="56"/>
                    <a:pt x="59" y="56"/>
                  </a:cubicBezTo>
                  <a:cubicBezTo>
                    <a:pt x="60" y="57"/>
                    <a:pt x="61" y="57"/>
                    <a:pt x="62" y="58"/>
                  </a:cubicBezTo>
                  <a:cubicBezTo>
                    <a:pt x="64" y="59"/>
                    <a:pt x="68" y="62"/>
                    <a:pt x="75" y="67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7"/>
                    <a:pt x="77" y="68"/>
                    <a:pt x="77" y="70"/>
                  </a:cubicBezTo>
                  <a:cubicBezTo>
                    <a:pt x="78" y="71"/>
                    <a:pt x="77" y="73"/>
                    <a:pt x="76" y="74"/>
                  </a:cubicBezTo>
                  <a:cubicBezTo>
                    <a:pt x="76" y="75"/>
                    <a:pt x="75" y="77"/>
                    <a:pt x="74" y="78"/>
                  </a:cubicBezTo>
                  <a:cubicBezTo>
                    <a:pt x="73" y="80"/>
                    <a:pt x="72" y="81"/>
                    <a:pt x="70" y="82"/>
                  </a:cubicBezTo>
                  <a:cubicBezTo>
                    <a:pt x="69" y="83"/>
                    <a:pt x="68" y="84"/>
                    <a:pt x="66" y="85"/>
                  </a:cubicBezTo>
                  <a:cubicBezTo>
                    <a:pt x="64" y="86"/>
                    <a:pt x="63" y="87"/>
                    <a:pt x="61" y="87"/>
                  </a:cubicBezTo>
                  <a:cubicBezTo>
                    <a:pt x="59" y="87"/>
                    <a:pt x="57" y="86"/>
                    <a:pt x="54" y="85"/>
                  </a:cubicBezTo>
                  <a:close/>
                  <a:moveTo>
                    <a:pt x="15" y="4"/>
                  </a:moveTo>
                  <a:cubicBezTo>
                    <a:pt x="13" y="4"/>
                    <a:pt x="12" y="5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8" y="8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0"/>
                    <a:pt x="5" y="11"/>
                    <a:pt x="4" y="12"/>
                  </a:cubicBezTo>
                  <a:cubicBezTo>
                    <a:pt x="4" y="13"/>
                    <a:pt x="4" y="15"/>
                    <a:pt x="4" y="16"/>
                  </a:cubicBezTo>
                  <a:cubicBezTo>
                    <a:pt x="4" y="18"/>
                    <a:pt x="4" y="20"/>
                    <a:pt x="5" y="23"/>
                  </a:cubicBezTo>
                  <a:cubicBezTo>
                    <a:pt x="6" y="26"/>
                    <a:pt x="7" y="29"/>
                    <a:pt x="9" y="32"/>
                  </a:cubicBezTo>
                  <a:cubicBezTo>
                    <a:pt x="10" y="35"/>
                    <a:pt x="12" y="39"/>
                    <a:pt x="15" y="43"/>
                  </a:cubicBezTo>
                  <a:cubicBezTo>
                    <a:pt x="17" y="47"/>
                    <a:pt x="20" y="51"/>
                    <a:pt x="24" y="55"/>
                  </a:cubicBezTo>
                  <a:cubicBezTo>
                    <a:pt x="27" y="60"/>
                    <a:pt x="31" y="65"/>
                    <a:pt x="35" y="68"/>
                  </a:cubicBezTo>
                  <a:cubicBezTo>
                    <a:pt x="39" y="72"/>
                    <a:pt x="42" y="75"/>
                    <a:pt x="46" y="77"/>
                  </a:cubicBezTo>
                  <a:cubicBezTo>
                    <a:pt x="49" y="79"/>
                    <a:pt x="52" y="81"/>
                    <a:pt x="55" y="82"/>
                  </a:cubicBezTo>
                  <a:cubicBezTo>
                    <a:pt x="58" y="83"/>
                    <a:pt x="60" y="83"/>
                    <a:pt x="61" y="83"/>
                  </a:cubicBezTo>
                  <a:cubicBezTo>
                    <a:pt x="62" y="83"/>
                    <a:pt x="64" y="83"/>
                    <a:pt x="65" y="82"/>
                  </a:cubicBezTo>
                  <a:cubicBezTo>
                    <a:pt x="66" y="82"/>
                    <a:pt x="67" y="81"/>
                    <a:pt x="68" y="80"/>
                  </a:cubicBezTo>
                  <a:cubicBezTo>
                    <a:pt x="70" y="79"/>
                    <a:pt x="71" y="77"/>
                    <a:pt x="71" y="76"/>
                  </a:cubicBezTo>
                  <a:cubicBezTo>
                    <a:pt x="72" y="75"/>
                    <a:pt x="73" y="74"/>
                    <a:pt x="74" y="73"/>
                  </a:cubicBezTo>
                  <a:cubicBezTo>
                    <a:pt x="74" y="72"/>
                    <a:pt x="74" y="71"/>
                    <a:pt x="74" y="70"/>
                  </a:cubicBezTo>
                  <a:cubicBezTo>
                    <a:pt x="74" y="70"/>
                    <a:pt x="73" y="69"/>
                    <a:pt x="73" y="69"/>
                  </a:cubicBezTo>
                  <a:cubicBezTo>
                    <a:pt x="73" y="69"/>
                    <a:pt x="71" y="68"/>
                    <a:pt x="68" y="65"/>
                  </a:cubicBezTo>
                  <a:cubicBezTo>
                    <a:pt x="64" y="63"/>
                    <a:pt x="62" y="61"/>
                    <a:pt x="60" y="60"/>
                  </a:cubicBezTo>
                  <a:cubicBezTo>
                    <a:pt x="60" y="60"/>
                    <a:pt x="59" y="60"/>
                    <a:pt x="59" y="59"/>
                  </a:cubicBezTo>
                  <a:cubicBezTo>
                    <a:pt x="58" y="59"/>
                    <a:pt x="58" y="59"/>
                    <a:pt x="57" y="59"/>
                  </a:cubicBezTo>
                  <a:cubicBezTo>
                    <a:pt x="57" y="59"/>
                    <a:pt x="56" y="59"/>
                    <a:pt x="56" y="59"/>
                  </a:cubicBezTo>
                  <a:cubicBezTo>
                    <a:pt x="56" y="59"/>
                    <a:pt x="55" y="59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1"/>
                    <a:pt x="53" y="61"/>
                    <a:pt x="53" y="62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6" y="63"/>
                    <a:pt x="45" y="63"/>
                  </a:cubicBezTo>
                  <a:cubicBezTo>
                    <a:pt x="44" y="63"/>
                    <a:pt x="43" y="62"/>
                    <a:pt x="42" y="61"/>
                  </a:cubicBezTo>
                  <a:cubicBezTo>
                    <a:pt x="42" y="61"/>
                    <a:pt x="41" y="59"/>
                    <a:pt x="39" y="57"/>
                  </a:cubicBezTo>
                  <a:cubicBezTo>
                    <a:pt x="37" y="55"/>
                    <a:pt x="35" y="52"/>
                    <a:pt x="32" y="50"/>
                  </a:cubicBezTo>
                  <a:cubicBezTo>
                    <a:pt x="30" y="47"/>
                    <a:pt x="28" y="44"/>
                    <a:pt x="26" y="42"/>
                  </a:cubicBezTo>
                  <a:cubicBezTo>
                    <a:pt x="24" y="39"/>
                    <a:pt x="23" y="37"/>
                    <a:pt x="22" y="36"/>
                  </a:cubicBezTo>
                  <a:cubicBezTo>
                    <a:pt x="21" y="35"/>
                    <a:pt x="21" y="34"/>
                    <a:pt x="20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9"/>
                    <a:pt x="21" y="29"/>
                    <a:pt x="21" y="28"/>
                  </a:cubicBezTo>
                  <a:cubicBezTo>
                    <a:pt x="21" y="27"/>
                    <a:pt x="22" y="27"/>
                    <a:pt x="22" y="26"/>
                  </a:cubicBezTo>
                  <a:cubicBezTo>
                    <a:pt x="23" y="25"/>
                    <a:pt x="23" y="25"/>
                    <a:pt x="24" y="25"/>
                  </a:cubicBezTo>
                  <a:cubicBezTo>
                    <a:pt x="25" y="24"/>
                    <a:pt x="25" y="24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2"/>
                    <a:pt x="27" y="21"/>
                  </a:cubicBezTo>
                  <a:cubicBezTo>
                    <a:pt x="27" y="20"/>
                    <a:pt x="27" y="20"/>
                    <a:pt x="27" y="19"/>
                  </a:cubicBezTo>
                  <a:cubicBezTo>
                    <a:pt x="27" y="19"/>
                    <a:pt x="26" y="16"/>
                    <a:pt x="24" y="12"/>
                  </a:cubicBezTo>
                  <a:cubicBezTo>
                    <a:pt x="22" y="8"/>
                    <a:pt x="21" y="6"/>
                    <a:pt x="20" y="5"/>
                  </a:cubicBezTo>
                  <a:cubicBezTo>
                    <a:pt x="20" y="5"/>
                    <a:pt x="20" y="4"/>
                    <a:pt x="19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7" y="4"/>
                    <a:pt x="16" y="4"/>
                    <a:pt x="15" y="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Freeform 115"/>
            <p:cNvSpPr>
              <a:spLocks noEditPoints="1"/>
            </p:cNvSpPr>
            <p:nvPr/>
          </p:nvSpPr>
          <p:spPr bwMode="auto">
            <a:xfrm>
              <a:off x="2961233" y="3877458"/>
              <a:ext cx="301625" cy="230188"/>
            </a:xfrm>
            <a:custGeom>
              <a:avLst/>
              <a:gdLst>
                <a:gd name="T0" fmla="*/ 76 w 80"/>
                <a:gd name="T1" fmla="*/ 10 h 61"/>
                <a:gd name="T2" fmla="*/ 79 w 80"/>
                <a:gd name="T3" fmla="*/ 14 h 61"/>
                <a:gd name="T4" fmla="*/ 80 w 80"/>
                <a:gd name="T5" fmla="*/ 54 h 61"/>
                <a:gd name="T6" fmla="*/ 78 w 80"/>
                <a:gd name="T7" fmla="*/ 59 h 61"/>
                <a:gd name="T8" fmla="*/ 73 w 80"/>
                <a:gd name="T9" fmla="*/ 61 h 61"/>
                <a:gd name="T10" fmla="*/ 4 w 80"/>
                <a:gd name="T11" fmla="*/ 60 h 61"/>
                <a:gd name="T12" fmla="*/ 0 w 80"/>
                <a:gd name="T13" fmla="*/ 57 h 61"/>
                <a:gd name="T14" fmla="*/ 0 w 80"/>
                <a:gd name="T15" fmla="*/ 16 h 61"/>
                <a:gd name="T16" fmla="*/ 2 w 80"/>
                <a:gd name="T17" fmla="*/ 12 h 61"/>
                <a:gd name="T18" fmla="*/ 6 w 80"/>
                <a:gd name="T19" fmla="*/ 10 h 61"/>
                <a:gd name="T20" fmla="*/ 27 w 80"/>
                <a:gd name="T21" fmla="*/ 2 h 61"/>
                <a:gd name="T22" fmla="*/ 32 w 80"/>
                <a:gd name="T23" fmla="*/ 0 h 61"/>
                <a:gd name="T24" fmla="*/ 50 w 80"/>
                <a:gd name="T25" fmla="*/ 1 h 61"/>
                <a:gd name="T26" fmla="*/ 53 w 80"/>
                <a:gd name="T27" fmla="*/ 2 h 61"/>
                <a:gd name="T28" fmla="*/ 73 w 80"/>
                <a:gd name="T29" fmla="*/ 10 h 61"/>
                <a:gd name="T30" fmla="*/ 77 w 80"/>
                <a:gd name="T31" fmla="*/ 16 h 61"/>
                <a:gd name="T32" fmla="*/ 73 w 80"/>
                <a:gd name="T33" fmla="*/ 13 h 61"/>
                <a:gd name="T34" fmla="*/ 50 w 80"/>
                <a:gd name="T35" fmla="*/ 4 h 61"/>
                <a:gd name="T36" fmla="*/ 48 w 80"/>
                <a:gd name="T37" fmla="*/ 3 h 61"/>
                <a:gd name="T38" fmla="*/ 31 w 80"/>
                <a:gd name="T39" fmla="*/ 4 h 61"/>
                <a:gd name="T40" fmla="*/ 26 w 80"/>
                <a:gd name="T41" fmla="*/ 8 h 61"/>
                <a:gd name="T42" fmla="*/ 21 w 80"/>
                <a:gd name="T43" fmla="*/ 13 h 61"/>
                <a:gd name="T44" fmla="*/ 4 w 80"/>
                <a:gd name="T45" fmla="*/ 14 h 61"/>
                <a:gd name="T46" fmla="*/ 3 w 80"/>
                <a:gd name="T47" fmla="*/ 54 h 61"/>
                <a:gd name="T48" fmla="*/ 6 w 80"/>
                <a:gd name="T49" fmla="*/ 58 h 61"/>
                <a:gd name="T50" fmla="*/ 76 w 80"/>
                <a:gd name="T51" fmla="*/ 57 h 61"/>
                <a:gd name="T52" fmla="*/ 40 w 80"/>
                <a:gd name="T53" fmla="*/ 13 h 61"/>
                <a:gd name="T54" fmla="*/ 54 w 80"/>
                <a:gd name="T55" fmla="*/ 19 h 61"/>
                <a:gd name="T56" fmla="*/ 61 w 80"/>
                <a:gd name="T57" fmla="*/ 34 h 61"/>
                <a:gd name="T58" fmla="*/ 54 w 80"/>
                <a:gd name="T59" fmla="*/ 48 h 61"/>
                <a:gd name="T60" fmla="*/ 40 w 80"/>
                <a:gd name="T61" fmla="*/ 54 h 61"/>
                <a:gd name="T62" fmla="*/ 25 w 80"/>
                <a:gd name="T63" fmla="*/ 48 h 61"/>
                <a:gd name="T64" fmla="*/ 19 w 80"/>
                <a:gd name="T65" fmla="*/ 34 h 61"/>
                <a:gd name="T66" fmla="*/ 25 w 80"/>
                <a:gd name="T67" fmla="*/ 19 h 61"/>
                <a:gd name="T68" fmla="*/ 40 w 80"/>
                <a:gd name="T69" fmla="*/ 13 h 61"/>
                <a:gd name="T70" fmla="*/ 47 w 80"/>
                <a:gd name="T71" fmla="*/ 50 h 61"/>
                <a:gd name="T72" fmla="*/ 56 w 80"/>
                <a:gd name="T73" fmla="*/ 41 h 61"/>
                <a:gd name="T74" fmla="*/ 56 w 80"/>
                <a:gd name="T75" fmla="*/ 27 h 61"/>
                <a:gd name="T76" fmla="*/ 47 w 80"/>
                <a:gd name="T77" fmla="*/ 17 h 61"/>
                <a:gd name="T78" fmla="*/ 33 w 80"/>
                <a:gd name="T79" fmla="*/ 17 h 61"/>
                <a:gd name="T80" fmla="*/ 24 w 80"/>
                <a:gd name="T81" fmla="*/ 27 h 61"/>
                <a:gd name="T82" fmla="*/ 24 w 80"/>
                <a:gd name="T83" fmla="*/ 41 h 61"/>
                <a:gd name="T84" fmla="*/ 33 w 80"/>
                <a:gd name="T85" fmla="*/ 50 h 61"/>
                <a:gd name="T86" fmla="*/ 40 w 80"/>
                <a:gd name="T87" fmla="*/ 19 h 61"/>
                <a:gd name="T88" fmla="*/ 50 w 80"/>
                <a:gd name="T89" fmla="*/ 24 h 61"/>
                <a:gd name="T90" fmla="*/ 54 w 80"/>
                <a:gd name="T91" fmla="*/ 34 h 61"/>
                <a:gd name="T92" fmla="*/ 50 w 80"/>
                <a:gd name="T93" fmla="*/ 44 h 61"/>
                <a:gd name="T94" fmla="*/ 40 w 80"/>
                <a:gd name="T95" fmla="*/ 48 h 61"/>
                <a:gd name="T96" fmla="*/ 30 w 80"/>
                <a:gd name="T97" fmla="*/ 44 h 61"/>
                <a:gd name="T98" fmla="*/ 25 w 80"/>
                <a:gd name="T99" fmla="*/ 34 h 61"/>
                <a:gd name="T100" fmla="*/ 30 w 80"/>
                <a:gd name="T101" fmla="*/ 24 h 61"/>
                <a:gd name="T102" fmla="*/ 40 w 80"/>
                <a:gd name="T103" fmla="*/ 19 h 61"/>
                <a:gd name="T104" fmla="*/ 44 w 80"/>
                <a:gd name="T105" fmla="*/ 44 h 61"/>
                <a:gd name="T106" fmla="*/ 50 w 80"/>
                <a:gd name="T107" fmla="*/ 38 h 61"/>
                <a:gd name="T108" fmla="*/ 50 w 80"/>
                <a:gd name="T109" fmla="*/ 29 h 61"/>
                <a:gd name="T110" fmla="*/ 44 w 80"/>
                <a:gd name="T111" fmla="*/ 23 h 61"/>
                <a:gd name="T112" fmla="*/ 36 w 80"/>
                <a:gd name="T113" fmla="*/ 23 h 61"/>
                <a:gd name="T114" fmla="*/ 30 w 80"/>
                <a:gd name="T115" fmla="*/ 29 h 61"/>
                <a:gd name="T116" fmla="*/ 30 w 80"/>
                <a:gd name="T117" fmla="*/ 38 h 61"/>
                <a:gd name="T118" fmla="*/ 36 w 80"/>
                <a:gd name="T119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0" h="61">
                  <a:moveTo>
                    <a:pt x="73" y="10"/>
                  </a:moveTo>
                  <a:cubicBezTo>
                    <a:pt x="74" y="10"/>
                    <a:pt x="75" y="10"/>
                    <a:pt x="76" y="10"/>
                  </a:cubicBezTo>
                  <a:cubicBezTo>
                    <a:pt x="77" y="10"/>
                    <a:pt x="77" y="11"/>
                    <a:pt x="78" y="12"/>
                  </a:cubicBezTo>
                  <a:cubicBezTo>
                    <a:pt x="79" y="12"/>
                    <a:pt x="79" y="13"/>
                    <a:pt x="79" y="14"/>
                  </a:cubicBezTo>
                  <a:cubicBezTo>
                    <a:pt x="80" y="14"/>
                    <a:pt x="80" y="15"/>
                    <a:pt x="80" y="1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5"/>
                    <a:pt x="80" y="56"/>
                    <a:pt x="79" y="57"/>
                  </a:cubicBezTo>
                  <a:cubicBezTo>
                    <a:pt x="79" y="58"/>
                    <a:pt x="79" y="58"/>
                    <a:pt x="78" y="59"/>
                  </a:cubicBezTo>
                  <a:cubicBezTo>
                    <a:pt x="77" y="60"/>
                    <a:pt x="77" y="60"/>
                    <a:pt x="76" y="60"/>
                  </a:cubicBezTo>
                  <a:cubicBezTo>
                    <a:pt x="75" y="61"/>
                    <a:pt x="74" y="61"/>
                    <a:pt x="73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1"/>
                    <a:pt x="5" y="61"/>
                    <a:pt x="4" y="60"/>
                  </a:cubicBezTo>
                  <a:cubicBezTo>
                    <a:pt x="3" y="60"/>
                    <a:pt x="2" y="60"/>
                    <a:pt x="2" y="59"/>
                  </a:cubicBezTo>
                  <a:cubicBezTo>
                    <a:pt x="1" y="58"/>
                    <a:pt x="1" y="58"/>
                    <a:pt x="0" y="57"/>
                  </a:cubicBezTo>
                  <a:cubicBezTo>
                    <a:pt x="0" y="56"/>
                    <a:pt x="0" y="55"/>
                    <a:pt x="0" y="5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1" y="13"/>
                    <a:pt x="1" y="12"/>
                    <a:pt x="2" y="12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9" y="1"/>
                    <a:pt x="29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0"/>
                    <a:pt x="50" y="1"/>
                  </a:cubicBezTo>
                  <a:cubicBezTo>
                    <a:pt x="51" y="1"/>
                    <a:pt x="52" y="1"/>
                    <a:pt x="52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60" y="10"/>
                    <a:pt x="60" y="10"/>
                    <a:pt x="60" y="10"/>
                  </a:cubicBezTo>
                  <a:lnTo>
                    <a:pt x="73" y="10"/>
                  </a:lnTo>
                  <a:close/>
                  <a:moveTo>
                    <a:pt x="77" y="54"/>
                  </a:moveTo>
                  <a:cubicBezTo>
                    <a:pt x="77" y="16"/>
                    <a:pt x="77" y="16"/>
                    <a:pt x="77" y="16"/>
                  </a:cubicBezTo>
                  <a:cubicBezTo>
                    <a:pt x="77" y="15"/>
                    <a:pt x="76" y="14"/>
                    <a:pt x="76" y="14"/>
                  </a:cubicBezTo>
                  <a:cubicBezTo>
                    <a:pt x="75" y="13"/>
                    <a:pt x="74" y="13"/>
                    <a:pt x="73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49" y="4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1" y="3"/>
                    <a:pt x="31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3" y="14"/>
                    <a:pt x="3" y="15"/>
                    <a:pt x="3" y="16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5"/>
                    <a:pt x="3" y="56"/>
                    <a:pt x="4" y="57"/>
                  </a:cubicBezTo>
                  <a:cubicBezTo>
                    <a:pt x="5" y="57"/>
                    <a:pt x="5" y="58"/>
                    <a:pt x="6" y="58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4" y="58"/>
                    <a:pt x="75" y="57"/>
                    <a:pt x="76" y="57"/>
                  </a:cubicBezTo>
                  <a:cubicBezTo>
                    <a:pt x="76" y="56"/>
                    <a:pt x="77" y="55"/>
                    <a:pt x="77" y="54"/>
                  </a:cubicBezTo>
                  <a:close/>
                  <a:moveTo>
                    <a:pt x="40" y="13"/>
                  </a:moveTo>
                  <a:cubicBezTo>
                    <a:pt x="43" y="13"/>
                    <a:pt x="45" y="13"/>
                    <a:pt x="48" y="15"/>
                  </a:cubicBezTo>
                  <a:cubicBezTo>
                    <a:pt x="50" y="16"/>
                    <a:pt x="53" y="17"/>
                    <a:pt x="54" y="19"/>
                  </a:cubicBezTo>
                  <a:cubicBezTo>
                    <a:pt x="56" y="21"/>
                    <a:pt x="58" y="23"/>
                    <a:pt x="59" y="26"/>
                  </a:cubicBezTo>
                  <a:cubicBezTo>
                    <a:pt x="60" y="28"/>
                    <a:pt x="61" y="31"/>
                    <a:pt x="61" y="34"/>
                  </a:cubicBezTo>
                  <a:cubicBezTo>
                    <a:pt x="61" y="37"/>
                    <a:pt x="60" y="39"/>
                    <a:pt x="59" y="42"/>
                  </a:cubicBezTo>
                  <a:cubicBezTo>
                    <a:pt x="58" y="44"/>
                    <a:pt x="56" y="46"/>
                    <a:pt x="54" y="48"/>
                  </a:cubicBezTo>
                  <a:cubicBezTo>
                    <a:pt x="53" y="50"/>
                    <a:pt x="50" y="52"/>
                    <a:pt x="48" y="53"/>
                  </a:cubicBezTo>
                  <a:cubicBezTo>
                    <a:pt x="45" y="54"/>
                    <a:pt x="43" y="54"/>
                    <a:pt x="40" y="54"/>
                  </a:cubicBezTo>
                  <a:cubicBezTo>
                    <a:pt x="37" y="54"/>
                    <a:pt x="34" y="54"/>
                    <a:pt x="32" y="53"/>
                  </a:cubicBezTo>
                  <a:cubicBezTo>
                    <a:pt x="29" y="52"/>
                    <a:pt x="27" y="50"/>
                    <a:pt x="25" y="48"/>
                  </a:cubicBezTo>
                  <a:cubicBezTo>
                    <a:pt x="23" y="46"/>
                    <a:pt x="22" y="44"/>
                    <a:pt x="21" y="42"/>
                  </a:cubicBezTo>
                  <a:cubicBezTo>
                    <a:pt x="20" y="39"/>
                    <a:pt x="19" y="37"/>
                    <a:pt x="19" y="34"/>
                  </a:cubicBezTo>
                  <a:cubicBezTo>
                    <a:pt x="19" y="31"/>
                    <a:pt x="20" y="28"/>
                    <a:pt x="21" y="26"/>
                  </a:cubicBezTo>
                  <a:cubicBezTo>
                    <a:pt x="22" y="23"/>
                    <a:pt x="23" y="21"/>
                    <a:pt x="25" y="19"/>
                  </a:cubicBezTo>
                  <a:cubicBezTo>
                    <a:pt x="27" y="17"/>
                    <a:pt x="29" y="16"/>
                    <a:pt x="32" y="15"/>
                  </a:cubicBezTo>
                  <a:cubicBezTo>
                    <a:pt x="34" y="13"/>
                    <a:pt x="37" y="13"/>
                    <a:pt x="40" y="13"/>
                  </a:cubicBezTo>
                  <a:close/>
                  <a:moveTo>
                    <a:pt x="40" y="51"/>
                  </a:moveTo>
                  <a:cubicBezTo>
                    <a:pt x="42" y="51"/>
                    <a:pt x="45" y="51"/>
                    <a:pt x="47" y="50"/>
                  </a:cubicBezTo>
                  <a:cubicBezTo>
                    <a:pt x="49" y="49"/>
                    <a:pt x="51" y="48"/>
                    <a:pt x="52" y="46"/>
                  </a:cubicBezTo>
                  <a:cubicBezTo>
                    <a:pt x="54" y="45"/>
                    <a:pt x="55" y="43"/>
                    <a:pt x="56" y="41"/>
                  </a:cubicBezTo>
                  <a:cubicBezTo>
                    <a:pt x="57" y="38"/>
                    <a:pt x="57" y="36"/>
                    <a:pt x="57" y="34"/>
                  </a:cubicBezTo>
                  <a:cubicBezTo>
                    <a:pt x="57" y="31"/>
                    <a:pt x="57" y="29"/>
                    <a:pt x="56" y="27"/>
                  </a:cubicBezTo>
                  <a:cubicBezTo>
                    <a:pt x="55" y="25"/>
                    <a:pt x="54" y="23"/>
                    <a:pt x="52" y="21"/>
                  </a:cubicBezTo>
                  <a:cubicBezTo>
                    <a:pt x="51" y="20"/>
                    <a:pt x="49" y="18"/>
                    <a:pt x="47" y="17"/>
                  </a:cubicBezTo>
                  <a:cubicBezTo>
                    <a:pt x="45" y="17"/>
                    <a:pt x="42" y="16"/>
                    <a:pt x="40" y="16"/>
                  </a:cubicBezTo>
                  <a:cubicBezTo>
                    <a:pt x="37" y="16"/>
                    <a:pt x="35" y="17"/>
                    <a:pt x="33" y="17"/>
                  </a:cubicBezTo>
                  <a:cubicBezTo>
                    <a:pt x="31" y="18"/>
                    <a:pt x="29" y="20"/>
                    <a:pt x="27" y="21"/>
                  </a:cubicBezTo>
                  <a:cubicBezTo>
                    <a:pt x="26" y="23"/>
                    <a:pt x="25" y="25"/>
                    <a:pt x="24" y="27"/>
                  </a:cubicBezTo>
                  <a:cubicBezTo>
                    <a:pt x="23" y="29"/>
                    <a:pt x="22" y="31"/>
                    <a:pt x="22" y="34"/>
                  </a:cubicBezTo>
                  <a:cubicBezTo>
                    <a:pt x="22" y="36"/>
                    <a:pt x="23" y="38"/>
                    <a:pt x="24" y="41"/>
                  </a:cubicBezTo>
                  <a:cubicBezTo>
                    <a:pt x="25" y="43"/>
                    <a:pt x="26" y="45"/>
                    <a:pt x="27" y="46"/>
                  </a:cubicBezTo>
                  <a:cubicBezTo>
                    <a:pt x="29" y="48"/>
                    <a:pt x="31" y="49"/>
                    <a:pt x="33" y="50"/>
                  </a:cubicBezTo>
                  <a:cubicBezTo>
                    <a:pt x="35" y="51"/>
                    <a:pt x="37" y="51"/>
                    <a:pt x="40" y="51"/>
                  </a:cubicBezTo>
                  <a:close/>
                  <a:moveTo>
                    <a:pt x="40" y="19"/>
                  </a:moveTo>
                  <a:cubicBezTo>
                    <a:pt x="42" y="19"/>
                    <a:pt x="44" y="20"/>
                    <a:pt x="45" y="20"/>
                  </a:cubicBezTo>
                  <a:cubicBezTo>
                    <a:pt x="47" y="21"/>
                    <a:pt x="49" y="22"/>
                    <a:pt x="50" y="24"/>
                  </a:cubicBezTo>
                  <a:cubicBezTo>
                    <a:pt x="51" y="25"/>
                    <a:pt x="52" y="26"/>
                    <a:pt x="53" y="28"/>
                  </a:cubicBezTo>
                  <a:cubicBezTo>
                    <a:pt x="54" y="30"/>
                    <a:pt x="54" y="32"/>
                    <a:pt x="54" y="34"/>
                  </a:cubicBezTo>
                  <a:cubicBezTo>
                    <a:pt x="54" y="36"/>
                    <a:pt x="54" y="38"/>
                    <a:pt x="53" y="39"/>
                  </a:cubicBezTo>
                  <a:cubicBezTo>
                    <a:pt x="52" y="41"/>
                    <a:pt x="51" y="43"/>
                    <a:pt x="50" y="44"/>
                  </a:cubicBezTo>
                  <a:cubicBezTo>
                    <a:pt x="49" y="45"/>
                    <a:pt x="47" y="46"/>
                    <a:pt x="45" y="47"/>
                  </a:cubicBezTo>
                  <a:cubicBezTo>
                    <a:pt x="44" y="48"/>
                    <a:pt x="42" y="48"/>
                    <a:pt x="40" y="48"/>
                  </a:cubicBezTo>
                  <a:cubicBezTo>
                    <a:pt x="38" y="48"/>
                    <a:pt x="36" y="48"/>
                    <a:pt x="34" y="47"/>
                  </a:cubicBezTo>
                  <a:cubicBezTo>
                    <a:pt x="32" y="46"/>
                    <a:pt x="31" y="45"/>
                    <a:pt x="30" y="44"/>
                  </a:cubicBezTo>
                  <a:cubicBezTo>
                    <a:pt x="28" y="43"/>
                    <a:pt x="27" y="41"/>
                    <a:pt x="27" y="39"/>
                  </a:cubicBezTo>
                  <a:cubicBezTo>
                    <a:pt x="26" y="38"/>
                    <a:pt x="25" y="36"/>
                    <a:pt x="25" y="34"/>
                  </a:cubicBezTo>
                  <a:cubicBezTo>
                    <a:pt x="25" y="32"/>
                    <a:pt x="26" y="30"/>
                    <a:pt x="27" y="28"/>
                  </a:cubicBezTo>
                  <a:cubicBezTo>
                    <a:pt x="27" y="26"/>
                    <a:pt x="28" y="25"/>
                    <a:pt x="30" y="24"/>
                  </a:cubicBezTo>
                  <a:cubicBezTo>
                    <a:pt x="31" y="22"/>
                    <a:pt x="32" y="21"/>
                    <a:pt x="34" y="20"/>
                  </a:cubicBezTo>
                  <a:cubicBezTo>
                    <a:pt x="36" y="20"/>
                    <a:pt x="38" y="19"/>
                    <a:pt x="40" y="19"/>
                  </a:cubicBezTo>
                  <a:close/>
                  <a:moveTo>
                    <a:pt x="40" y="45"/>
                  </a:moveTo>
                  <a:cubicBezTo>
                    <a:pt x="41" y="45"/>
                    <a:pt x="43" y="45"/>
                    <a:pt x="44" y="44"/>
                  </a:cubicBezTo>
                  <a:cubicBezTo>
                    <a:pt x="46" y="43"/>
                    <a:pt x="47" y="43"/>
                    <a:pt x="48" y="42"/>
                  </a:cubicBezTo>
                  <a:cubicBezTo>
                    <a:pt x="49" y="41"/>
                    <a:pt x="50" y="39"/>
                    <a:pt x="50" y="38"/>
                  </a:cubicBezTo>
                  <a:cubicBezTo>
                    <a:pt x="51" y="37"/>
                    <a:pt x="51" y="35"/>
                    <a:pt x="51" y="34"/>
                  </a:cubicBezTo>
                  <a:cubicBezTo>
                    <a:pt x="51" y="32"/>
                    <a:pt x="51" y="31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7" y="25"/>
                    <a:pt x="46" y="24"/>
                    <a:pt x="44" y="23"/>
                  </a:cubicBezTo>
                  <a:cubicBezTo>
                    <a:pt x="43" y="23"/>
                    <a:pt x="41" y="22"/>
                    <a:pt x="40" y="22"/>
                  </a:cubicBezTo>
                  <a:cubicBezTo>
                    <a:pt x="38" y="22"/>
                    <a:pt x="37" y="23"/>
                    <a:pt x="36" y="23"/>
                  </a:cubicBezTo>
                  <a:cubicBezTo>
                    <a:pt x="34" y="24"/>
                    <a:pt x="33" y="25"/>
                    <a:pt x="32" y="26"/>
                  </a:cubicBezTo>
                  <a:cubicBezTo>
                    <a:pt x="31" y="27"/>
                    <a:pt x="30" y="28"/>
                    <a:pt x="30" y="29"/>
                  </a:cubicBezTo>
                  <a:cubicBezTo>
                    <a:pt x="29" y="31"/>
                    <a:pt x="29" y="32"/>
                    <a:pt x="29" y="34"/>
                  </a:cubicBezTo>
                  <a:cubicBezTo>
                    <a:pt x="29" y="35"/>
                    <a:pt x="29" y="37"/>
                    <a:pt x="30" y="38"/>
                  </a:cubicBezTo>
                  <a:cubicBezTo>
                    <a:pt x="30" y="39"/>
                    <a:pt x="31" y="41"/>
                    <a:pt x="32" y="42"/>
                  </a:cubicBezTo>
                  <a:cubicBezTo>
                    <a:pt x="33" y="43"/>
                    <a:pt x="34" y="43"/>
                    <a:pt x="36" y="44"/>
                  </a:cubicBezTo>
                  <a:cubicBezTo>
                    <a:pt x="37" y="45"/>
                    <a:pt x="38" y="45"/>
                    <a:pt x="40" y="4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Freeform 116"/>
            <p:cNvSpPr>
              <a:spLocks noEditPoints="1"/>
            </p:cNvSpPr>
            <p:nvPr/>
          </p:nvSpPr>
          <p:spPr bwMode="auto">
            <a:xfrm>
              <a:off x="3505746" y="3866346"/>
              <a:ext cx="288925" cy="252413"/>
            </a:xfrm>
            <a:custGeom>
              <a:avLst/>
              <a:gdLst>
                <a:gd name="T0" fmla="*/ 182 w 182"/>
                <a:gd name="T1" fmla="*/ 0 h 159"/>
                <a:gd name="T2" fmla="*/ 182 w 182"/>
                <a:gd name="T3" fmla="*/ 114 h 159"/>
                <a:gd name="T4" fmla="*/ 121 w 182"/>
                <a:gd name="T5" fmla="*/ 114 h 159"/>
                <a:gd name="T6" fmla="*/ 161 w 182"/>
                <a:gd name="T7" fmla="*/ 159 h 159"/>
                <a:gd name="T8" fmla="*/ 24 w 182"/>
                <a:gd name="T9" fmla="*/ 159 h 159"/>
                <a:gd name="T10" fmla="*/ 62 w 182"/>
                <a:gd name="T11" fmla="*/ 114 h 159"/>
                <a:gd name="T12" fmla="*/ 0 w 182"/>
                <a:gd name="T13" fmla="*/ 114 h 159"/>
                <a:gd name="T14" fmla="*/ 0 w 182"/>
                <a:gd name="T15" fmla="*/ 0 h 159"/>
                <a:gd name="T16" fmla="*/ 182 w 182"/>
                <a:gd name="T17" fmla="*/ 0 h 159"/>
                <a:gd name="T18" fmla="*/ 175 w 182"/>
                <a:gd name="T19" fmla="*/ 106 h 159"/>
                <a:gd name="T20" fmla="*/ 175 w 182"/>
                <a:gd name="T21" fmla="*/ 7 h 159"/>
                <a:gd name="T22" fmla="*/ 10 w 182"/>
                <a:gd name="T23" fmla="*/ 7 h 159"/>
                <a:gd name="T24" fmla="*/ 10 w 182"/>
                <a:gd name="T25" fmla="*/ 106 h 159"/>
                <a:gd name="T26" fmla="*/ 69 w 182"/>
                <a:gd name="T27" fmla="*/ 106 h 159"/>
                <a:gd name="T28" fmla="*/ 92 w 182"/>
                <a:gd name="T29" fmla="*/ 78 h 159"/>
                <a:gd name="T30" fmla="*/ 114 w 182"/>
                <a:gd name="T31" fmla="*/ 106 h 159"/>
                <a:gd name="T32" fmla="*/ 175 w 182"/>
                <a:gd name="T33" fmla="*/ 106 h 159"/>
                <a:gd name="T34" fmla="*/ 40 w 182"/>
                <a:gd name="T35" fmla="*/ 152 h 159"/>
                <a:gd name="T36" fmla="*/ 144 w 182"/>
                <a:gd name="T37" fmla="*/ 152 h 159"/>
                <a:gd name="T38" fmla="*/ 92 w 182"/>
                <a:gd name="T39" fmla="*/ 90 h 159"/>
                <a:gd name="T40" fmla="*/ 40 w 182"/>
                <a:gd name="T41" fmla="*/ 15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59">
                  <a:moveTo>
                    <a:pt x="182" y="0"/>
                  </a:moveTo>
                  <a:lnTo>
                    <a:pt x="182" y="114"/>
                  </a:lnTo>
                  <a:lnTo>
                    <a:pt x="121" y="114"/>
                  </a:lnTo>
                  <a:lnTo>
                    <a:pt x="161" y="159"/>
                  </a:lnTo>
                  <a:lnTo>
                    <a:pt x="24" y="159"/>
                  </a:lnTo>
                  <a:lnTo>
                    <a:pt x="62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182" y="0"/>
                  </a:lnTo>
                  <a:close/>
                  <a:moveTo>
                    <a:pt x="175" y="106"/>
                  </a:moveTo>
                  <a:lnTo>
                    <a:pt x="175" y="7"/>
                  </a:lnTo>
                  <a:lnTo>
                    <a:pt x="10" y="7"/>
                  </a:lnTo>
                  <a:lnTo>
                    <a:pt x="10" y="106"/>
                  </a:lnTo>
                  <a:lnTo>
                    <a:pt x="69" y="106"/>
                  </a:lnTo>
                  <a:lnTo>
                    <a:pt x="92" y="78"/>
                  </a:lnTo>
                  <a:lnTo>
                    <a:pt x="114" y="106"/>
                  </a:lnTo>
                  <a:lnTo>
                    <a:pt x="175" y="106"/>
                  </a:lnTo>
                  <a:close/>
                  <a:moveTo>
                    <a:pt x="40" y="152"/>
                  </a:moveTo>
                  <a:lnTo>
                    <a:pt x="144" y="152"/>
                  </a:lnTo>
                  <a:lnTo>
                    <a:pt x="92" y="90"/>
                  </a:lnTo>
                  <a:lnTo>
                    <a:pt x="40" y="15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Freeform 117"/>
            <p:cNvSpPr>
              <a:spLocks/>
            </p:cNvSpPr>
            <p:nvPr/>
          </p:nvSpPr>
          <p:spPr bwMode="auto">
            <a:xfrm>
              <a:off x="4124871" y="3921908"/>
              <a:ext cx="134938" cy="136525"/>
            </a:xfrm>
            <a:custGeom>
              <a:avLst/>
              <a:gdLst>
                <a:gd name="T0" fmla="*/ 43 w 85"/>
                <a:gd name="T1" fmla="*/ 38 h 86"/>
                <a:gd name="T2" fmla="*/ 81 w 85"/>
                <a:gd name="T3" fmla="*/ 0 h 86"/>
                <a:gd name="T4" fmla="*/ 85 w 85"/>
                <a:gd name="T5" fmla="*/ 8 h 86"/>
                <a:gd name="T6" fmla="*/ 48 w 85"/>
                <a:gd name="T7" fmla="*/ 43 h 86"/>
                <a:gd name="T8" fmla="*/ 85 w 85"/>
                <a:gd name="T9" fmla="*/ 81 h 86"/>
                <a:gd name="T10" fmla="*/ 81 w 85"/>
                <a:gd name="T11" fmla="*/ 86 h 86"/>
                <a:gd name="T12" fmla="*/ 43 w 85"/>
                <a:gd name="T13" fmla="*/ 50 h 86"/>
                <a:gd name="T14" fmla="*/ 5 w 85"/>
                <a:gd name="T15" fmla="*/ 86 h 86"/>
                <a:gd name="T16" fmla="*/ 0 w 85"/>
                <a:gd name="T17" fmla="*/ 81 h 86"/>
                <a:gd name="T18" fmla="*/ 38 w 85"/>
                <a:gd name="T19" fmla="*/ 43 h 86"/>
                <a:gd name="T20" fmla="*/ 0 w 85"/>
                <a:gd name="T21" fmla="*/ 8 h 86"/>
                <a:gd name="T22" fmla="*/ 5 w 85"/>
                <a:gd name="T23" fmla="*/ 0 h 86"/>
                <a:gd name="T24" fmla="*/ 43 w 85"/>
                <a:gd name="T25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86">
                  <a:moveTo>
                    <a:pt x="43" y="38"/>
                  </a:moveTo>
                  <a:lnTo>
                    <a:pt x="81" y="0"/>
                  </a:lnTo>
                  <a:lnTo>
                    <a:pt x="85" y="8"/>
                  </a:lnTo>
                  <a:lnTo>
                    <a:pt x="48" y="43"/>
                  </a:lnTo>
                  <a:lnTo>
                    <a:pt x="85" y="81"/>
                  </a:lnTo>
                  <a:lnTo>
                    <a:pt x="81" y="86"/>
                  </a:lnTo>
                  <a:lnTo>
                    <a:pt x="43" y="50"/>
                  </a:lnTo>
                  <a:lnTo>
                    <a:pt x="5" y="86"/>
                  </a:lnTo>
                  <a:lnTo>
                    <a:pt x="0" y="81"/>
                  </a:lnTo>
                  <a:lnTo>
                    <a:pt x="38" y="43"/>
                  </a:lnTo>
                  <a:lnTo>
                    <a:pt x="0" y="8"/>
                  </a:lnTo>
                  <a:lnTo>
                    <a:pt x="5" y="0"/>
                  </a:lnTo>
                  <a:lnTo>
                    <a:pt x="43" y="3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Freeform 118"/>
            <p:cNvSpPr>
              <a:spLocks noEditPoints="1"/>
            </p:cNvSpPr>
            <p:nvPr/>
          </p:nvSpPr>
          <p:spPr bwMode="auto">
            <a:xfrm>
              <a:off x="4583658" y="3844121"/>
              <a:ext cx="300038" cy="296863"/>
            </a:xfrm>
            <a:custGeom>
              <a:avLst/>
              <a:gdLst>
                <a:gd name="T0" fmla="*/ 12 w 80"/>
                <a:gd name="T1" fmla="*/ 11 h 79"/>
                <a:gd name="T2" fmla="*/ 25 w 80"/>
                <a:gd name="T3" fmla="*/ 2 h 79"/>
                <a:gd name="T4" fmla="*/ 40 w 80"/>
                <a:gd name="T5" fmla="*/ 0 h 79"/>
                <a:gd name="T6" fmla="*/ 55 w 80"/>
                <a:gd name="T7" fmla="*/ 2 h 79"/>
                <a:gd name="T8" fmla="*/ 68 w 80"/>
                <a:gd name="T9" fmla="*/ 11 h 79"/>
                <a:gd name="T10" fmla="*/ 77 w 80"/>
                <a:gd name="T11" fmla="*/ 24 h 79"/>
                <a:gd name="T12" fmla="*/ 80 w 80"/>
                <a:gd name="T13" fmla="*/ 39 h 79"/>
                <a:gd name="T14" fmla="*/ 77 w 80"/>
                <a:gd name="T15" fmla="*/ 55 h 79"/>
                <a:gd name="T16" fmla="*/ 68 w 80"/>
                <a:gd name="T17" fmla="*/ 68 h 79"/>
                <a:gd name="T18" fmla="*/ 55 w 80"/>
                <a:gd name="T19" fmla="*/ 77 h 79"/>
                <a:gd name="T20" fmla="*/ 40 w 80"/>
                <a:gd name="T21" fmla="*/ 79 h 79"/>
                <a:gd name="T22" fmla="*/ 25 w 80"/>
                <a:gd name="T23" fmla="*/ 77 h 79"/>
                <a:gd name="T24" fmla="*/ 12 w 80"/>
                <a:gd name="T25" fmla="*/ 68 h 79"/>
                <a:gd name="T26" fmla="*/ 3 w 80"/>
                <a:gd name="T27" fmla="*/ 55 h 79"/>
                <a:gd name="T28" fmla="*/ 0 w 80"/>
                <a:gd name="T29" fmla="*/ 39 h 79"/>
                <a:gd name="T30" fmla="*/ 3 w 80"/>
                <a:gd name="T31" fmla="*/ 24 h 79"/>
                <a:gd name="T32" fmla="*/ 12 w 80"/>
                <a:gd name="T33" fmla="*/ 11 h 79"/>
                <a:gd name="T34" fmla="*/ 66 w 80"/>
                <a:gd name="T35" fmla="*/ 66 h 79"/>
                <a:gd name="T36" fmla="*/ 74 w 80"/>
                <a:gd name="T37" fmla="*/ 53 h 79"/>
                <a:gd name="T38" fmla="*/ 77 w 80"/>
                <a:gd name="T39" fmla="*/ 39 h 79"/>
                <a:gd name="T40" fmla="*/ 74 w 80"/>
                <a:gd name="T41" fmla="*/ 26 h 79"/>
                <a:gd name="T42" fmla="*/ 66 w 80"/>
                <a:gd name="T43" fmla="*/ 13 h 79"/>
                <a:gd name="T44" fmla="*/ 54 w 80"/>
                <a:gd name="T45" fmla="*/ 5 h 79"/>
                <a:gd name="T46" fmla="*/ 40 w 80"/>
                <a:gd name="T47" fmla="*/ 3 h 79"/>
                <a:gd name="T48" fmla="*/ 26 w 80"/>
                <a:gd name="T49" fmla="*/ 5 h 79"/>
                <a:gd name="T50" fmla="*/ 14 w 80"/>
                <a:gd name="T51" fmla="*/ 13 h 79"/>
                <a:gd name="T52" fmla="*/ 6 w 80"/>
                <a:gd name="T53" fmla="*/ 26 h 79"/>
                <a:gd name="T54" fmla="*/ 3 w 80"/>
                <a:gd name="T55" fmla="*/ 39 h 79"/>
                <a:gd name="T56" fmla="*/ 6 w 80"/>
                <a:gd name="T57" fmla="*/ 53 h 79"/>
                <a:gd name="T58" fmla="*/ 14 w 80"/>
                <a:gd name="T59" fmla="*/ 66 h 79"/>
                <a:gd name="T60" fmla="*/ 26 w 80"/>
                <a:gd name="T61" fmla="*/ 74 h 79"/>
                <a:gd name="T62" fmla="*/ 40 w 80"/>
                <a:gd name="T63" fmla="*/ 76 h 79"/>
                <a:gd name="T64" fmla="*/ 54 w 80"/>
                <a:gd name="T65" fmla="*/ 74 h 79"/>
                <a:gd name="T66" fmla="*/ 66 w 80"/>
                <a:gd name="T67" fmla="*/ 66 h 79"/>
                <a:gd name="T68" fmla="*/ 40 w 80"/>
                <a:gd name="T69" fmla="*/ 37 h 79"/>
                <a:gd name="T70" fmla="*/ 56 w 80"/>
                <a:gd name="T71" fmla="*/ 21 h 79"/>
                <a:gd name="T72" fmla="*/ 58 w 80"/>
                <a:gd name="T73" fmla="*/ 24 h 79"/>
                <a:gd name="T74" fmla="*/ 42 w 80"/>
                <a:gd name="T75" fmla="*/ 39 h 79"/>
                <a:gd name="T76" fmla="*/ 58 w 80"/>
                <a:gd name="T77" fmla="*/ 55 h 79"/>
                <a:gd name="T78" fmla="*/ 56 w 80"/>
                <a:gd name="T79" fmla="*/ 57 h 79"/>
                <a:gd name="T80" fmla="*/ 40 w 80"/>
                <a:gd name="T81" fmla="*/ 42 h 79"/>
                <a:gd name="T82" fmla="*/ 24 w 80"/>
                <a:gd name="T83" fmla="*/ 57 h 79"/>
                <a:gd name="T84" fmla="*/ 22 w 80"/>
                <a:gd name="T85" fmla="*/ 55 h 79"/>
                <a:gd name="T86" fmla="*/ 38 w 80"/>
                <a:gd name="T87" fmla="*/ 39 h 79"/>
                <a:gd name="T88" fmla="*/ 22 w 80"/>
                <a:gd name="T89" fmla="*/ 24 h 79"/>
                <a:gd name="T90" fmla="*/ 24 w 80"/>
                <a:gd name="T91" fmla="*/ 21 h 79"/>
                <a:gd name="T92" fmla="*/ 40 w 80"/>
                <a:gd name="T93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" h="79">
                  <a:moveTo>
                    <a:pt x="12" y="11"/>
                  </a:moveTo>
                  <a:cubicBezTo>
                    <a:pt x="15" y="7"/>
                    <a:pt x="20" y="4"/>
                    <a:pt x="25" y="2"/>
                  </a:cubicBezTo>
                  <a:cubicBezTo>
                    <a:pt x="30" y="1"/>
                    <a:pt x="35" y="0"/>
                    <a:pt x="40" y="0"/>
                  </a:cubicBezTo>
                  <a:cubicBezTo>
                    <a:pt x="45" y="0"/>
                    <a:pt x="50" y="1"/>
                    <a:pt x="55" y="2"/>
                  </a:cubicBezTo>
                  <a:cubicBezTo>
                    <a:pt x="60" y="4"/>
                    <a:pt x="64" y="7"/>
                    <a:pt x="68" y="11"/>
                  </a:cubicBezTo>
                  <a:cubicBezTo>
                    <a:pt x="72" y="15"/>
                    <a:pt x="75" y="19"/>
                    <a:pt x="77" y="24"/>
                  </a:cubicBezTo>
                  <a:cubicBezTo>
                    <a:pt x="79" y="29"/>
                    <a:pt x="80" y="34"/>
                    <a:pt x="80" y="39"/>
                  </a:cubicBezTo>
                  <a:cubicBezTo>
                    <a:pt x="80" y="45"/>
                    <a:pt x="79" y="50"/>
                    <a:pt x="77" y="55"/>
                  </a:cubicBezTo>
                  <a:cubicBezTo>
                    <a:pt x="75" y="60"/>
                    <a:pt x="72" y="64"/>
                    <a:pt x="68" y="68"/>
                  </a:cubicBezTo>
                  <a:cubicBezTo>
                    <a:pt x="64" y="72"/>
                    <a:pt x="60" y="75"/>
                    <a:pt x="55" y="77"/>
                  </a:cubicBezTo>
                  <a:cubicBezTo>
                    <a:pt x="50" y="78"/>
                    <a:pt x="45" y="79"/>
                    <a:pt x="40" y="79"/>
                  </a:cubicBezTo>
                  <a:cubicBezTo>
                    <a:pt x="35" y="79"/>
                    <a:pt x="30" y="78"/>
                    <a:pt x="25" y="77"/>
                  </a:cubicBezTo>
                  <a:cubicBezTo>
                    <a:pt x="20" y="75"/>
                    <a:pt x="15" y="72"/>
                    <a:pt x="12" y="68"/>
                  </a:cubicBezTo>
                  <a:cubicBezTo>
                    <a:pt x="8" y="64"/>
                    <a:pt x="5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ubicBezTo>
                    <a:pt x="5" y="19"/>
                    <a:pt x="8" y="15"/>
                    <a:pt x="12" y="11"/>
                  </a:cubicBezTo>
                  <a:close/>
                  <a:moveTo>
                    <a:pt x="66" y="66"/>
                  </a:moveTo>
                  <a:cubicBezTo>
                    <a:pt x="69" y="62"/>
                    <a:pt x="72" y="58"/>
                    <a:pt x="74" y="53"/>
                  </a:cubicBezTo>
                  <a:cubicBezTo>
                    <a:pt x="76" y="49"/>
                    <a:pt x="77" y="44"/>
                    <a:pt x="77" y="39"/>
                  </a:cubicBezTo>
                  <a:cubicBezTo>
                    <a:pt x="77" y="35"/>
                    <a:pt x="76" y="30"/>
                    <a:pt x="74" y="26"/>
                  </a:cubicBezTo>
                  <a:cubicBezTo>
                    <a:pt x="72" y="21"/>
                    <a:pt x="69" y="17"/>
                    <a:pt x="66" y="13"/>
                  </a:cubicBezTo>
                  <a:cubicBezTo>
                    <a:pt x="62" y="10"/>
                    <a:pt x="58" y="7"/>
                    <a:pt x="54" y="5"/>
                  </a:cubicBezTo>
                  <a:cubicBezTo>
                    <a:pt x="49" y="4"/>
                    <a:pt x="45" y="3"/>
                    <a:pt x="40" y="3"/>
                  </a:cubicBezTo>
                  <a:cubicBezTo>
                    <a:pt x="35" y="3"/>
                    <a:pt x="30" y="4"/>
                    <a:pt x="26" y="5"/>
                  </a:cubicBezTo>
                  <a:cubicBezTo>
                    <a:pt x="21" y="7"/>
                    <a:pt x="17" y="10"/>
                    <a:pt x="14" y="13"/>
                  </a:cubicBezTo>
                  <a:cubicBezTo>
                    <a:pt x="10" y="17"/>
                    <a:pt x="8" y="21"/>
                    <a:pt x="6" y="26"/>
                  </a:cubicBezTo>
                  <a:cubicBezTo>
                    <a:pt x="4" y="30"/>
                    <a:pt x="3" y="35"/>
                    <a:pt x="3" y="39"/>
                  </a:cubicBezTo>
                  <a:cubicBezTo>
                    <a:pt x="3" y="44"/>
                    <a:pt x="4" y="49"/>
                    <a:pt x="6" y="53"/>
                  </a:cubicBezTo>
                  <a:cubicBezTo>
                    <a:pt x="8" y="58"/>
                    <a:pt x="10" y="62"/>
                    <a:pt x="14" y="66"/>
                  </a:cubicBezTo>
                  <a:cubicBezTo>
                    <a:pt x="17" y="69"/>
                    <a:pt x="21" y="72"/>
                    <a:pt x="26" y="74"/>
                  </a:cubicBezTo>
                  <a:cubicBezTo>
                    <a:pt x="30" y="75"/>
                    <a:pt x="35" y="76"/>
                    <a:pt x="40" y="76"/>
                  </a:cubicBezTo>
                  <a:cubicBezTo>
                    <a:pt x="45" y="76"/>
                    <a:pt x="49" y="75"/>
                    <a:pt x="54" y="74"/>
                  </a:cubicBezTo>
                  <a:cubicBezTo>
                    <a:pt x="58" y="72"/>
                    <a:pt x="62" y="69"/>
                    <a:pt x="66" y="66"/>
                  </a:cubicBezTo>
                  <a:close/>
                  <a:moveTo>
                    <a:pt x="40" y="37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1"/>
                    <a:pt x="24" y="21"/>
                    <a:pt x="24" y="21"/>
                  </a:cubicBezTo>
                  <a:lnTo>
                    <a:pt x="40" y="3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Freeform 119"/>
            <p:cNvSpPr>
              <a:spLocks/>
            </p:cNvSpPr>
            <p:nvPr/>
          </p:nvSpPr>
          <p:spPr bwMode="auto">
            <a:xfrm>
              <a:off x="5205958" y="3948896"/>
              <a:ext cx="134938" cy="74613"/>
            </a:xfrm>
            <a:custGeom>
              <a:avLst/>
              <a:gdLst>
                <a:gd name="T0" fmla="*/ 64 w 85"/>
                <a:gd name="T1" fmla="*/ 21 h 47"/>
                <a:gd name="T2" fmla="*/ 85 w 85"/>
                <a:gd name="T3" fmla="*/ 43 h 47"/>
                <a:gd name="T4" fmla="*/ 81 w 85"/>
                <a:gd name="T5" fmla="*/ 47 h 47"/>
                <a:gd name="T6" fmla="*/ 43 w 85"/>
                <a:gd name="T7" fmla="*/ 9 h 47"/>
                <a:gd name="T8" fmla="*/ 5 w 85"/>
                <a:gd name="T9" fmla="*/ 47 h 47"/>
                <a:gd name="T10" fmla="*/ 0 w 85"/>
                <a:gd name="T11" fmla="*/ 43 h 47"/>
                <a:gd name="T12" fmla="*/ 43 w 85"/>
                <a:gd name="T13" fmla="*/ 0 h 47"/>
                <a:gd name="T14" fmla="*/ 48 w 85"/>
                <a:gd name="T15" fmla="*/ 5 h 47"/>
                <a:gd name="T16" fmla="*/ 64 w 85"/>
                <a:gd name="T17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7">
                  <a:moveTo>
                    <a:pt x="64" y="21"/>
                  </a:moveTo>
                  <a:lnTo>
                    <a:pt x="85" y="43"/>
                  </a:lnTo>
                  <a:lnTo>
                    <a:pt x="81" y="47"/>
                  </a:lnTo>
                  <a:lnTo>
                    <a:pt x="43" y="9"/>
                  </a:lnTo>
                  <a:lnTo>
                    <a:pt x="5" y="47"/>
                  </a:lnTo>
                  <a:lnTo>
                    <a:pt x="0" y="43"/>
                  </a:lnTo>
                  <a:lnTo>
                    <a:pt x="43" y="0"/>
                  </a:lnTo>
                  <a:lnTo>
                    <a:pt x="48" y="5"/>
                  </a:lnTo>
                  <a:lnTo>
                    <a:pt x="64" y="2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Freeform 120"/>
            <p:cNvSpPr>
              <a:spLocks noEditPoints="1"/>
            </p:cNvSpPr>
            <p:nvPr/>
          </p:nvSpPr>
          <p:spPr bwMode="auto">
            <a:xfrm>
              <a:off x="5664746" y="3839358"/>
              <a:ext cx="300038" cy="301625"/>
            </a:xfrm>
            <a:custGeom>
              <a:avLst/>
              <a:gdLst>
                <a:gd name="T0" fmla="*/ 40 w 80"/>
                <a:gd name="T1" fmla="*/ 80 h 80"/>
                <a:gd name="T2" fmla="*/ 24 w 80"/>
                <a:gd name="T3" fmla="*/ 77 h 80"/>
                <a:gd name="T4" fmla="*/ 12 w 80"/>
                <a:gd name="T5" fmla="*/ 69 h 80"/>
                <a:gd name="T6" fmla="*/ 3 w 80"/>
                <a:gd name="T7" fmla="*/ 56 h 80"/>
                <a:gd name="T8" fmla="*/ 0 w 80"/>
                <a:gd name="T9" fmla="*/ 40 h 80"/>
                <a:gd name="T10" fmla="*/ 3 w 80"/>
                <a:gd name="T11" fmla="*/ 25 h 80"/>
                <a:gd name="T12" fmla="*/ 12 w 80"/>
                <a:gd name="T13" fmla="*/ 12 h 80"/>
                <a:gd name="T14" fmla="*/ 24 w 80"/>
                <a:gd name="T15" fmla="*/ 4 h 80"/>
                <a:gd name="T16" fmla="*/ 40 w 80"/>
                <a:gd name="T17" fmla="*/ 0 h 80"/>
                <a:gd name="T18" fmla="*/ 55 w 80"/>
                <a:gd name="T19" fmla="*/ 4 h 80"/>
                <a:gd name="T20" fmla="*/ 68 w 80"/>
                <a:gd name="T21" fmla="*/ 12 h 80"/>
                <a:gd name="T22" fmla="*/ 77 w 80"/>
                <a:gd name="T23" fmla="*/ 25 h 80"/>
                <a:gd name="T24" fmla="*/ 80 w 80"/>
                <a:gd name="T25" fmla="*/ 40 h 80"/>
                <a:gd name="T26" fmla="*/ 77 w 80"/>
                <a:gd name="T27" fmla="*/ 56 h 80"/>
                <a:gd name="T28" fmla="*/ 68 w 80"/>
                <a:gd name="T29" fmla="*/ 69 h 80"/>
                <a:gd name="T30" fmla="*/ 55 w 80"/>
                <a:gd name="T31" fmla="*/ 77 h 80"/>
                <a:gd name="T32" fmla="*/ 40 w 80"/>
                <a:gd name="T33" fmla="*/ 80 h 80"/>
                <a:gd name="T34" fmla="*/ 40 w 80"/>
                <a:gd name="T35" fmla="*/ 4 h 80"/>
                <a:gd name="T36" fmla="*/ 26 w 80"/>
                <a:gd name="T37" fmla="*/ 7 h 80"/>
                <a:gd name="T38" fmla="*/ 14 w 80"/>
                <a:gd name="T39" fmla="*/ 14 h 80"/>
                <a:gd name="T40" fmla="*/ 6 w 80"/>
                <a:gd name="T41" fmla="*/ 26 h 80"/>
                <a:gd name="T42" fmla="*/ 3 w 80"/>
                <a:gd name="T43" fmla="*/ 40 h 80"/>
                <a:gd name="T44" fmla="*/ 6 w 80"/>
                <a:gd name="T45" fmla="*/ 55 h 80"/>
                <a:gd name="T46" fmla="*/ 14 w 80"/>
                <a:gd name="T47" fmla="*/ 67 h 80"/>
                <a:gd name="T48" fmla="*/ 26 w 80"/>
                <a:gd name="T49" fmla="*/ 74 h 80"/>
                <a:gd name="T50" fmla="*/ 40 w 80"/>
                <a:gd name="T51" fmla="*/ 77 h 80"/>
                <a:gd name="T52" fmla="*/ 54 w 80"/>
                <a:gd name="T53" fmla="*/ 74 h 80"/>
                <a:gd name="T54" fmla="*/ 66 w 80"/>
                <a:gd name="T55" fmla="*/ 67 h 80"/>
                <a:gd name="T56" fmla="*/ 74 w 80"/>
                <a:gd name="T57" fmla="*/ 55 h 80"/>
                <a:gd name="T58" fmla="*/ 77 w 80"/>
                <a:gd name="T59" fmla="*/ 40 h 80"/>
                <a:gd name="T60" fmla="*/ 74 w 80"/>
                <a:gd name="T61" fmla="*/ 26 h 80"/>
                <a:gd name="T62" fmla="*/ 66 w 80"/>
                <a:gd name="T63" fmla="*/ 14 h 80"/>
                <a:gd name="T64" fmla="*/ 54 w 80"/>
                <a:gd name="T65" fmla="*/ 7 h 80"/>
                <a:gd name="T66" fmla="*/ 40 w 80"/>
                <a:gd name="T67" fmla="*/ 4 h 80"/>
                <a:gd name="T68" fmla="*/ 49 w 80"/>
                <a:gd name="T69" fmla="*/ 38 h 80"/>
                <a:gd name="T70" fmla="*/ 58 w 80"/>
                <a:gd name="T71" fmla="*/ 47 h 80"/>
                <a:gd name="T72" fmla="*/ 56 w 80"/>
                <a:gd name="T73" fmla="*/ 49 h 80"/>
                <a:gd name="T74" fmla="*/ 40 w 80"/>
                <a:gd name="T75" fmla="*/ 33 h 80"/>
                <a:gd name="T76" fmla="*/ 24 w 80"/>
                <a:gd name="T77" fmla="*/ 49 h 80"/>
                <a:gd name="T78" fmla="*/ 22 w 80"/>
                <a:gd name="T79" fmla="*/ 47 h 80"/>
                <a:gd name="T80" fmla="*/ 40 w 80"/>
                <a:gd name="T81" fmla="*/ 29 h 80"/>
                <a:gd name="T82" fmla="*/ 42 w 80"/>
                <a:gd name="T83" fmla="*/ 31 h 80"/>
                <a:gd name="T84" fmla="*/ 49 w 80"/>
                <a:gd name="T85" fmla="*/ 3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34" y="80"/>
                    <a:pt x="29" y="79"/>
                    <a:pt x="24" y="77"/>
                  </a:cubicBezTo>
                  <a:cubicBezTo>
                    <a:pt x="19" y="75"/>
                    <a:pt x="15" y="72"/>
                    <a:pt x="12" y="69"/>
                  </a:cubicBezTo>
                  <a:cubicBezTo>
                    <a:pt x="8" y="65"/>
                    <a:pt x="5" y="61"/>
                    <a:pt x="3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30"/>
                    <a:pt x="3" y="25"/>
                  </a:cubicBezTo>
                  <a:cubicBezTo>
                    <a:pt x="5" y="20"/>
                    <a:pt x="8" y="16"/>
                    <a:pt x="12" y="12"/>
                  </a:cubicBezTo>
                  <a:cubicBezTo>
                    <a:pt x="15" y="9"/>
                    <a:pt x="19" y="6"/>
                    <a:pt x="24" y="4"/>
                  </a:cubicBezTo>
                  <a:cubicBezTo>
                    <a:pt x="29" y="1"/>
                    <a:pt x="34" y="0"/>
                    <a:pt x="40" y="0"/>
                  </a:cubicBezTo>
                  <a:cubicBezTo>
                    <a:pt x="45" y="0"/>
                    <a:pt x="51" y="1"/>
                    <a:pt x="55" y="4"/>
                  </a:cubicBezTo>
                  <a:cubicBezTo>
                    <a:pt x="60" y="6"/>
                    <a:pt x="64" y="9"/>
                    <a:pt x="68" y="12"/>
                  </a:cubicBezTo>
                  <a:cubicBezTo>
                    <a:pt x="72" y="16"/>
                    <a:pt x="74" y="20"/>
                    <a:pt x="77" y="25"/>
                  </a:cubicBezTo>
                  <a:cubicBezTo>
                    <a:pt x="79" y="30"/>
                    <a:pt x="80" y="35"/>
                    <a:pt x="80" y="40"/>
                  </a:cubicBezTo>
                  <a:cubicBezTo>
                    <a:pt x="80" y="46"/>
                    <a:pt x="79" y="51"/>
                    <a:pt x="77" y="56"/>
                  </a:cubicBezTo>
                  <a:cubicBezTo>
                    <a:pt x="74" y="61"/>
                    <a:pt x="72" y="65"/>
                    <a:pt x="68" y="69"/>
                  </a:cubicBezTo>
                  <a:cubicBezTo>
                    <a:pt x="64" y="72"/>
                    <a:pt x="60" y="75"/>
                    <a:pt x="55" y="77"/>
                  </a:cubicBezTo>
                  <a:cubicBezTo>
                    <a:pt x="51" y="79"/>
                    <a:pt x="45" y="80"/>
                    <a:pt x="40" y="80"/>
                  </a:cubicBezTo>
                  <a:close/>
                  <a:moveTo>
                    <a:pt x="40" y="4"/>
                  </a:moveTo>
                  <a:cubicBezTo>
                    <a:pt x="35" y="4"/>
                    <a:pt x="30" y="5"/>
                    <a:pt x="26" y="7"/>
                  </a:cubicBezTo>
                  <a:cubicBezTo>
                    <a:pt x="21" y="8"/>
                    <a:pt x="17" y="11"/>
                    <a:pt x="14" y="14"/>
                  </a:cubicBezTo>
                  <a:cubicBezTo>
                    <a:pt x="10" y="18"/>
                    <a:pt x="8" y="22"/>
                    <a:pt x="6" y="26"/>
                  </a:cubicBezTo>
                  <a:cubicBezTo>
                    <a:pt x="4" y="31"/>
                    <a:pt x="3" y="35"/>
                    <a:pt x="3" y="40"/>
                  </a:cubicBezTo>
                  <a:cubicBezTo>
                    <a:pt x="3" y="45"/>
                    <a:pt x="4" y="50"/>
                    <a:pt x="6" y="55"/>
                  </a:cubicBezTo>
                  <a:cubicBezTo>
                    <a:pt x="8" y="59"/>
                    <a:pt x="10" y="63"/>
                    <a:pt x="14" y="67"/>
                  </a:cubicBezTo>
                  <a:cubicBezTo>
                    <a:pt x="17" y="70"/>
                    <a:pt x="21" y="72"/>
                    <a:pt x="26" y="74"/>
                  </a:cubicBezTo>
                  <a:cubicBezTo>
                    <a:pt x="30" y="76"/>
                    <a:pt x="35" y="77"/>
                    <a:pt x="40" y="77"/>
                  </a:cubicBezTo>
                  <a:cubicBezTo>
                    <a:pt x="45" y="77"/>
                    <a:pt x="50" y="76"/>
                    <a:pt x="54" y="74"/>
                  </a:cubicBezTo>
                  <a:cubicBezTo>
                    <a:pt x="59" y="72"/>
                    <a:pt x="62" y="70"/>
                    <a:pt x="66" y="67"/>
                  </a:cubicBezTo>
                  <a:cubicBezTo>
                    <a:pt x="69" y="63"/>
                    <a:pt x="72" y="59"/>
                    <a:pt x="74" y="55"/>
                  </a:cubicBezTo>
                  <a:cubicBezTo>
                    <a:pt x="76" y="50"/>
                    <a:pt x="77" y="45"/>
                    <a:pt x="77" y="40"/>
                  </a:cubicBezTo>
                  <a:cubicBezTo>
                    <a:pt x="77" y="35"/>
                    <a:pt x="76" y="31"/>
                    <a:pt x="74" y="26"/>
                  </a:cubicBezTo>
                  <a:cubicBezTo>
                    <a:pt x="72" y="22"/>
                    <a:pt x="69" y="18"/>
                    <a:pt x="66" y="14"/>
                  </a:cubicBezTo>
                  <a:cubicBezTo>
                    <a:pt x="62" y="11"/>
                    <a:pt x="59" y="8"/>
                    <a:pt x="54" y="7"/>
                  </a:cubicBezTo>
                  <a:cubicBezTo>
                    <a:pt x="50" y="5"/>
                    <a:pt x="45" y="4"/>
                    <a:pt x="40" y="4"/>
                  </a:cubicBezTo>
                  <a:close/>
                  <a:moveTo>
                    <a:pt x="49" y="38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49" y="3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Freeform 121"/>
            <p:cNvSpPr>
              <a:spLocks/>
            </p:cNvSpPr>
            <p:nvPr/>
          </p:nvSpPr>
          <p:spPr bwMode="auto">
            <a:xfrm>
              <a:off x="6321971" y="3921908"/>
              <a:ext cx="77788" cy="136525"/>
            </a:xfrm>
            <a:custGeom>
              <a:avLst/>
              <a:gdLst>
                <a:gd name="T0" fmla="*/ 28 w 49"/>
                <a:gd name="T1" fmla="*/ 64 h 86"/>
                <a:gd name="T2" fmla="*/ 4 w 49"/>
                <a:gd name="T3" fmla="*/ 86 h 86"/>
                <a:gd name="T4" fmla="*/ 0 w 49"/>
                <a:gd name="T5" fmla="*/ 81 h 86"/>
                <a:gd name="T6" fmla="*/ 37 w 49"/>
                <a:gd name="T7" fmla="*/ 43 h 86"/>
                <a:gd name="T8" fmla="*/ 0 w 49"/>
                <a:gd name="T9" fmla="*/ 8 h 86"/>
                <a:gd name="T10" fmla="*/ 4 w 49"/>
                <a:gd name="T11" fmla="*/ 0 h 86"/>
                <a:gd name="T12" fmla="*/ 49 w 49"/>
                <a:gd name="T13" fmla="*/ 43 h 86"/>
                <a:gd name="T14" fmla="*/ 42 w 49"/>
                <a:gd name="T15" fmla="*/ 50 h 86"/>
                <a:gd name="T16" fmla="*/ 28 w 49"/>
                <a:gd name="T17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Freeform 122"/>
            <p:cNvSpPr>
              <a:spLocks/>
            </p:cNvSpPr>
            <p:nvPr/>
          </p:nvSpPr>
          <p:spPr bwMode="auto">
            <a:xfrm>
              <a:off x="6850608" y="3921908"/>
              <a:ext cx="74613" cy="136525"/>
            </a:xfrm>
            <a:custGeom>
              <a:avLst/>
              <a:gdLst>
                <a:gd name="T0" fmla="*/ 21 w 47"/>
                <a:gd name="T1" fmla="*/ 22 h 86"/>
                <a:gd name="T2" fmla="*/ 42 w 47"/>
                <a:gd name="T3" fmla="*/ 0 h 86"/>
                <a:gd name="T4" fmla="*/ 47 w 47"/>
                <a:gd name="T5" fmla="*/ 8 h 86"/>
                <a:gd name="T6" fmla="*/ 12 w 47"/>
                <a:gd name="T7" fmla="*/ 43 h 86"/>
                <a:gd name="T8" fmla="*/ 47 w 47"/>
                <a:gd name="T9" fmla="*/ 81 h 86"/>
                <a:gd name="T10" fmla="*/ 42 w 47"/>
                <a:gd name="T11" fmla="*/ 86 h 86"/>
                <a:gd name="T12" fmla="*/ 0 w 47"/>
                <a:gd name="T13" fmla="*/ 43 h 86"/>
                <a:gd name="T14" fmla="*/ 5 w 47"/>
                <a:gd name="T15" fmla="*/ 38 h 86"/>
                <a:gd name="T16" fmla="*/ 21 w 47"/>
                <a:gd name="T1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86">
                  <a:moveTo>
                    <a:pt x="21" y="22"/>
                  </a:moveTo>
                  <a:lnTo>
                    <a:pt x="42" y="0"/>
                  </a:lnTo>
                  <a:lnTo>
                    <a:pt x="47" y="8"/>
                  </a:lnTo>
                  <a:lnTo>
                    <a:pt x="12" y="43"/>
                  </a:lnTo>
                  <a:lnTo>
                    <a:pt x="47" y="81"/>
                  </a:lnTo>
                  <a:lnTo>
                    <a:pt x="42" y="86"/>
                  </a:lnTo>
                  <a:lnTo>
                    <a:pt x="0" y="43"/>
                  </a:lnTo>
                  <a:lnTo>
                    <a:pt x="5" y="38"/>
                  </a:lnTo>
                  <a:lnTo>
                    <a:pt x="21" y="2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Freeform 123"/>
            <p:cNvSpPr>
              <a:spLocks noEditPoints="1"/>
            </p:cNvSpPr>
            <p:nvPr/>
          </p:nvSpPr>
          <p:spPr bwMode="auto">
            <a:xfrm>
              <a:off x="7285583" y="3839358"/>
              <a:ext cx="300038" cy="301625"/>
            </a:xfrm>
            <a:custGeom>
              <a:avLst/>
              <a:gdLst>
                <a:gd name="T0" fmla="*/ 80 w 80"/>
                <a:gd name="T1" fmla="*/ 40 h 80"/>
                <a:gd name="T2" fmla="*/ 77 w 80"/>
                <a:gd name="T3" fmla="*/ 56 h 80"/>
                <a:gd name="T4" fmla="*/ 68 w 80"/>
                <a:gd name="T5" fmla="*/ 69 h 80"/>
                <a:gd name="T6" fmla="*/ 55 w 80"/>
                <a:gd name="T7" fmla="*/ 77 h 80"/>
                <a:gd name="T8" fmla="*/ 40 w 80"/>
                <a:gd name="T9" fmla="*/ 80 h 80"/>
                <a:gd name="T10" fmla="*/ 24 w 80"/>
                <a:gd name="T11" fmla="*/ 77 h 80"/>
                <a:gd name="T12" fmla="*/ 12 w 80"/>
                <a:gd name="T13" fmla="*/ 69 h 80"/>
                <a:gd name="T14" fmla="*/ 3 w 80"/>
                <a:gd name="T15" fmla="*/ 56 h 80"/>
                <a:gd name="T16" fmla="*/ 0 w 80"/>
                <a:gd name="T17" fmla="*/ 40 h 80"/>
                <a:gd name="T18" fmla="*/ 3 w 80"/>
                <a:gd name="T19" fmla="*/ 25 h 80"/>
                <a:gd name="T20" fmla="*/ 12 w 80"/>
                <a:gd name="T21" fmla="*/ 12 h 80"/>
                <a:gd name="T22" fmla="*/ 24 w 80"/>
                <a:gd name="T23" fmla="*/ 4 h 80"/>
                <a:gd name="T24" fmla="*/ 40 w 80"/>
                <a:gd name="T25" fmla="*/ 0 h 80"/>
                <a:gd name="T26" fmla="*/ 55 w 80"/>
                <a:gd name="T27" fmla="*/ 4 h 80"/>
                <a:gd name="T28" fmla="*/ 68 w 80"/>
                <a:gd name="T29" fmla="*/ 12 h 80"/>
                <a:gd name="T30" fmla="*/ 77 w 80"/>
                <a:gd name="T31" fmla="*/ 25 h 80"/>
                <a:gd name="T32" fmla="*/ 80 w 80"/>
                <a:gd name="T33" fmla="*/ 40 h 80"/>
                <a:gd name="T34" fmla="*/ 3 w 80"/>
                <a:gd name="T35" fmla="*/ 40 h 80"/>
                <a:gd name="T36" fmla="*/ 6 w 80"/>
                <a:gd name="T37" fmla="*/ 55 h 80"/>
                <a:gd name="T38" fmla="*/ 14 w 80"/>
                <a:gd name="T39" fmla="*/ 67 h 80"/>
                <a:gd name="T40" fmla="*/ 26 w 80"/>
                <a:gd name="T41" fmla="*/ 74 h 80"/>
                <a:gd name="T42" fmla="*/ 40 w 80"/>
                <a:gd name="T43" fmla="*/ 77 h 80"/>
                <a:gd name="T44" fmla="*/ 54 w 80"/>
                <a:gd name="T45" fmla="*/ 74 h 80"/>
                <a:gd name="T46" fmla="*/ 66 w 80"/>
                <a:gd name="T47" fmla="*/ 67 h 80"/>
                <a:gd name="T48" fmla="*/ 74 w 80"/>
                <a:gd name="T49" fmla="*/ 55 h 80"/>
                <a:gd name="T50" fmla="*/ 77 w 80"/>
                <a:gd name="T51" fmla="*/ 40 h 80"/>
                <a:gd name="T52" fmla="*/ 74 w 80"/>
                <a:gd name="T53" fmla="*/ 26 h 80"/>
                <a:gd name="T54" fmla="*/ 66 w 80"/>
                <a:gd name="T55" fmla="*/ 14 h 80"/>
                <a:gd name="T56" fmla="*/ 54 w 80"/>
                <a:gd name="T57" fmla="*/ 7 h 80"/>
                <a:gd name="T58" fmla="*/ 40 w 80"/>
                <a:gd name="T59" fmla="*/ 4 h 80"/>
                <a:gd name="T60" fmla="*/ 26 w 80"/>
                <a:gd name="T61" fmla="*/ 7 h 80"/>
                <a:gd name="T62" fmla="*/ 14 w 80"/>
                <a:gd name="T63" fmla="*/ 14 h 80"/>
                <a:gd name="T64" fmla="*/ 6 w 80"/>
                <a:gd name="T65" fmla="*/ 26 h 80"/>
                <a:gd name="T66" fmla="*/ 3 w 80"/>
                <a:gd name="T67" fmla="*/ 40 h 80"/>
                <a:gd name="T68" fmla="*/ 37 w 80"/>
                <a:gd name="T69" fmla="*/ 31 h 80"/>
                <a:gd name="T70" fmla="*/ 46 w 80"/>
                <a:gd name="T71" fmla="*/ 22 h 80"/>
                <a:gd name="T72" fmla="*/ 48 w 80"/>
                <a:gd name="T73" fmla="*/ 25 h 80"/>
                <a:gd name="T74" fmla="*/ 33 w 80"/>
                <a:gd name="T75" fmla="*/ 40 h 80"/>
                <a:gd name="T76" fmla="*/ 48 w 80"/>
                <a:gd name="T77" fmla="*/ 56 h 80"/>
                <a:gd name="T78" fmla="*/ 46 w 80"/>
                <a:gd name="T79" fmla="*/ 58 h 80"/>
                <a:gd name="T80" fmla="*/ 28 w 80"/>
                <a:gd name="T81" fmla="*/ 40 h 80"/>
                <a:gd name="T82" fmla="*/ 30 w 80"/>
                <a:gd name="T83" fmla="*/ 38 h 80"/>
                <a:gd name="T84" fmla="*/ 37 w 80"/>
                <a:gd name="T85" fmla="*/ 3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46"/>
                    <a:pt x="79" y="51"/>
                    <a:pt x="77" y="56"/>
                  </a:cubicBezTo>
                  <a:cubicBezTo>
                    <a:pt x="74" y="61"/>
                    <a:pt x="72" y="65"/>
                    <a:pt x="68" y="69"/>
                  </a:cubicBezTo>
                  <a:cubicBezTo>
                    <a:pt x="65" y="72"/>
                    <a:pt x="60" y="75"/>
                    <a:pt x="55" y="77"/>
                  </a:cubicBezTo>
                  <a:cubicBezTo>
                    <a:pt x="51" y="79"/>
                    <a:pt x="45" y="80"/>
                    <a:pt x="40" y="80"/>
                  </a:cubicBezTo>
                  <a:cubicBezTo>
                    <a:pt x="34" y="80"/>
                    <a:pt x="29" y="79"/>
                    <a:pt x="24" y="77"/>
                  </a:cubicBezTo>
                  <a:cubicBezTo>
                    <a:pt x="19" y="75"/>
                    <a:pt x="15" y="72"/>
                    <a:pt x="12" y="69"/>
                  </a:cubicBezTo>
                  <a:cubicBezTo>
                    <a:pt x="8" y="65"/>
                    <a:pt x="5" y="61"/>
                    <a:pt x="3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30"/>
                    <a:pt x="3" y="25"/>
                  </a:cubicBezTo>
                  <a:cubicBezTo>
                    <a:pt x="5" y="20"/>
                    <a:pt x="8" y="16"/>
                    <a:pt x="12" y="12"/>
                  </a:cubicBezTo>
                  <a:cubicBezTo>
                    <a:pt x="15" y="9"/>
                    <a:pt x="19" y="6"/>
                    <a:pt x="24" y="4"/>
                  </a:cubicBezTo>
                  <a:cubicBezTo>
                    <a:pt x="29" y="1"/>
                    <a:pt x="34" y="0"/>
                    <a:pt x="40" y="0"/>
                  </a:cubicBezTo>
                  <a:cubicBezTo>
                    <a:pt x="45" y="0"/>
                    <a:pt x="51" y="1"/>
                    <a:pt x="55" y="4"/>
                  </a:cubicBezTo>
                  <a:cubicBezTo>
                    <a:pt x="60" y="6"/>
                    <a:pt x="64" y="9"/>
                    <a:pt x="68" y="12"/>
                  </a:cubicBezTo>
                  <a:cubicBezTo>
                    <a:pt x="72" y="16"/>
                    <a:pt x="74" y="20"/>
                    <a:pt x="77" y="25"/>
                  </a:cubicBezTo>
                  <a:cubicBezTo>
                    <a:pt x="79" y="30"/>
                    <a:pt x="80" y="35"/>
                    <a:pt x="80" y="40"/>
                  </a:cubicBezTo>
                  <a:close/>
                  <a:moveTo>
                    <a:pt x="3" y="40"/>
                  </a:moveTo>
                  <a:cubicBezTo>
                    <a:pt x="3" y="45"/>
                    <a:pt x="4" y="50"/>
                    <a:pt x="6" y="55"/>
                  </a:cubicBezTo>
                  <a:cubicBezTo>
                    <a:pt x="8" y="59"/>
                    <a:pt x="10" y="63"/>
                    <a:pt x="14" y="67"/>
                  </a:cubicBezTo>
                  <a:cubicBezTo>
                    <a:pt x="17" y="70"/>
                    <a:pt x="21" y="72"/>
                    <a:pt x="26" y="74"/>
                  </a:cubicBezTo>
                  <a:cubicBezTo>
                    <a:pt x="30" y="76"/>
                    <a:pt x="35" y="77"/>
                    <a:pt x="40" y="77"/>
                  </a:cubicBezTo>
                  <a:cubicBezTo>
                    <a:pt x="45" y="77"/>
                    <a:pt x="50" y="76"/>
                    <a:pt x="54" y="74"/>
                  </a:cubicBezTo>
                  <a:cubicBezTo>
                    <a:pt x="59" y="72"/>
                    <a:pt x="62" y="70"/>
                    <a:pt x="66" y="67"/>
                  </a:cubicBezTo>
                  <a:cubicBezTo>
                    <a:pt x="69" y="63"/>
                    <a:pt x="72" y="59"/>
                    <a:pt x="74" y="55"/>
                  </a:cubicBezTo>
                  <a:cubicBezTo>
                    <a:pt x="76" y="50"/>
                    <a:pt x="77" y="45"/>
                    <a:pt x="77" y="40"/>
                  </a:cubicBezTo>
                  <a:cubicBezTo>
                    <a:pt x="77" y="35"/>
                    <a:pt x="76" y="31"/>
                    <a:pt x="74" y="26"/>
                  </a:cubicBezTo>
                  <a:cubicBezTo>
                    <a:pt x="72" y="22"/>
                    <a:pt x="69" y="18"/>
                    <a:pt x="66" y="14"/>
                  </a:cubicBezTo>
                  <a:cubicBezTo>
                    <a:pt x="62" y="11"/>
                    <a:pt x="59" y="8"/>
                    <a:pt x="54" y="7"/>
                  </a:cubicBezTo>
                  <a:cubicBezTo>
                    <a:pt x="50" y="5"/>
                    <a:pt x="45" y="4"/>
                    <a:pt x="40" y="4"/>
                  </a:cubicBezTo>
                  <a:cubicBezTo>
                    <a:pt x="35" y="4"/>
                    <a:pt x="30" y="5"/>
                    <a:pt x="26" y="7"/>
                  </a:cubicBezTo>
                  <a:cubicBezTo>
                    <a:pt x="21" y="8"/>
                    <a:pt x="17" y="11"/>
                    <a:pt x="14" y="14"/>
                  </a:cubicBezTo>
                  <a:cubicBezTo>
                    <a:pt x="10" y="18"/>
                    <a:pt x="8" y="22"/>
                    <a:pt x="6" y="26"/>
                  </a:cubicBezTo>
                  <a:cubicBezTo>
                    <a:pt x="4" y="31"/>
                    <a:pt x="3" y="35"/>
                    <a:pt x="3" y="40"/>
                  </a:cubicBezTo>
                  <a:close/>
                  <a:moveTo>
                    <a:pt x="37" y="31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0" y="38"/>
                    <a:pt x="30" y="38"/>
                    <a:pt x="30" y="38"/>
                  </a:cubicBezTo>
                  <a:lnTo>
                    <a:pt x="37" y="3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Freeform 124"/>
            <p:cNvSpPr>
              <a:spLocks noEditPoints="1"/>
            </p:cNvSpPr>
            <p:nvPr/>
          </p:nvSpPr>
          <p:spPr bwMode="auto">
            <a:xfrm>
              <a:off x="7826921" y="3839358"/>
              <a:ext cx="300038" cy="301625"/>
            </a:xfrm>
            <a:custGeom>
              <a:avLst/>
              <a:gdLst>
                <a:gd name="T0" fmla="*/ 40 w 80"/>
                <a:gd name="T1" fmla="*/ 0 h 80"/>
                <a:gd name="T2" fmla="*/ 55 w 80"/>
                <a:gd name="T3" fmla="*/ 4 h 80"/>
                <a:gd name="T4" fmla="*/ 68 w 80"/>
                <a:gd name="T5" fmla="*/ 12 h 80"/>
                <a:gd name="T6" fmla="*/ 77 w 80"/>
                <a:gd name="T7" fmla="*/ 25 h 80"/>
                <a:gd name="T8" fmla="*/ 80 w 80"/>
                <a:gd name="T9" fmla="*/ 40 h 80"/>
                <a:gd name="T10" fmla="*/ 77 w 80"/>
                <a:gd name="T11" fmla="*/ 56 h 80"/>
                <a:gd name="T12" fmla="*/ 68 w 80"/>
                <a:gd name="T13" fmla="*/ 69 h 80"/>
                <a:gd name="T14" fmla="*/ 55 w 80"/>
                <a:gd name="T15" fmla="*/ 77 h 80"/>
                <a:gd name="T16" fmla="*/ 40 w 80"/>
                <a:gd name="T17" fmla="*/ 80 h 80"/>
                <a:gd name="T18" fmla="*/ 24 w 80"/>
                <a:gd name="T19" fmla="*/ 77 h 80"/>
                <a:gd name="T20" fmla="*/ 12 w 80"/>
                <a:gd name="T21" fmla="*/ 69 h 80"/>
                <a:gd name="T22" fmla="*/ 3 w 80"/>
                <a:gd name="T23" fmla="*/ 56 h 80"/>
                <a:gd name="T24" fmla="*/ 0 w 80"/>
                <a:gd name="T25" fmla="*/ 40 h 80"/>
                <a:gd name="T26" fmla="*/ 3 w 80"/>
                <a:gd name="T27" fmla="*/ 25 h 80"/>
                <a:gd name="T28" fmla="*/ 12 w 80"/>
                <a:gd name="T29" fmla="*/ 12 h 80"/>
                <a:gd name="T30" fmla="*/ 24 w 80"/>
                <a:gd name="T31" fmla="*/ 4 h 80"/>
                <a:gd name="T32" fmla="*/ 40 w 80"/>
                <a:gd name="T33" fmla="*/ 0 h 80"/>
                <a:gd name="T34" fmla="*/ 40 w 80"/>
                <a:gd name="T35" fmla="*/ 77 h 80"/>
                <a:gd name="T36" fmla="*/ 54 w 80"/>
                <a:gd name="T37" fmla="*/ 74 h 80"/>
                <a:gd name="T38" fmla="*/ 66 w 80"/>
                <a:gd name="T39" fmla="*/ 67 h 80"/>
                <a:gd name="T40" fmla="*/ 74 w 80"/>
                <a:gd name="T41" fmla="*/ 55 h 80"/>
                <a:gd name="T42" fmla="*/ 77 w 80"/>
                <a:gd name="T43" fmla="*/ 40 h 80"/>
                <a:gd name="T44" fmla="*/ 74 w 80"/>
                <a:gd name="T45" fmla="*/ 26 h 80"/>
                <a:gd name="T46" fmla="*/ 66 w 80"/>
                <a:gd name="T47" fmla="*/ 14 h 80"/>
                <a:gd name="T48" fmla="*/ 54 w 80"/>
                <a:gd name="T49" fmla="*/ 7 h 80"/>
                <a:gd name="T50" fmla="*/ 40 w 80"/>
                <a:gd name="T51" fmla="*/ 4 h 80"/>
                <a:gd name="T52" fmla="*/ 26 w 80"/>
                <a:gd name="T53" fmla="*/ 7 h 80"/>
                <a:gd name="T54" fmla="*/ 14 w 80"/>
                <a:gd name="T55" fmla="*/ 14 h 80"/>
                <a:gd name="T56" fmla="*/ 6 w 80"/>
                <a:gd name="T57" fmla="*/ 26 h 80"/>
                <a:gd name="T58" fmla="*/ 3 w 80"/>
                <a:gd name="T59" fmla="*/ 40 h 80"/>
                <a:gd name="T60" fmla="*/ 6 w 80"/>
                <a:gd name="T61" fmla="*/ 55 h 80"/>
                <a:gd name="T62" fmla="*/ 14 w 80"/>
                <a:gd name="T63" fmla="*/ 67 h 80"/>
                <a:gd name="T64" fmla="*/ 26 w 80"/>
                <a:gd name="T65" fmla="*/ 74 h 80"/>
                <a:gd name="T66" fmla="*/ 40 w 80"/>
                <a:gd name="T67" fmla="*/ 77 h 80"/>
                <a:gd name="T68" fmla="*/ 31 w 80"/>
                <a:gd name="T69" fmla="*/ 43 h 80"/>
                <a:gd name="T70" fmla="*/ 22 w 80"/>
                <a:gd name="T71" fmla="*/ 34 h 80"/>
                <a:gd name="T72" fmla="*/ 24 w 80"/>
                <a:gd name="T73" fmla="*/ 32 h 80"/>
                <a:gd name="T74" fmla="*/ 40 w 80"/>
                <a:gd name="T75" fmla="*/ 48 h 80"/>
                <a:gd name="T76" fmla="*/ 56 w 80"/>
                <a:gd name="T77" fmla="*/ 32 h 80"/>
                <a:gd name="T78" fmla="*/ 58 w 80"/>
                <a:gd name="T79" fmla="*/ 34 h 80"/>
                <a:gd name="T80" fmla="*/ 40 w 80"/>
                <a:gd name="T81" fmla="*/ 52 h 80"/>
                <a:gd name="T82" fmla="*/ 37 w 80"/>
                <a:gd name="T83" fmla="*/ 50 h 80"/>
                <a:gd name="T84" fmla="*/ 31 w 80"/>
                <a:gd name="T85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45" y="0"/>
                    <a:pt x="51" y="1"/>
                    <a:pt x="55" y="4"/>
                  </a:cubicBezTo>
                  <a:cubicBezTo>
                    <a:pt x="60" y="6"/>
                    <a:pt x="64" y="9"/>
                    <a:pt x="68" y="12"/>
                  </a:cubicBezTo>
                  <a:cubicBezTo>
                    <a:pt x="72" y="16"/>
                    <a:pt x="74" y="20"/>
                    <a:pt x="77" y="25"/>
                  </a:cubicBezTo>
                  <a:cubicBezTo>
                    <a:pt x="79" y="30"/>
                    <a:pt x="80" y="35"/>
                    <a:pt x="80" y="40"/>
                  </a:cubicBezTo>
                  <a:cubicBezTo>
                    <a:pt x="80" y="46"/>
                    <a:pt x="79" y="51"/>
                    <a:pt x="77" y="56"/>
                  </a:cubicBezTo>
                  <a:cubicBezTo>
                    <a:pt x="74" y="61"/>
                    <a:pt x="72" y="65"/>
                    <a:pt x="68" y="69"/>
                  </a:cubicBezTo>
                  <a:cubicBezTo>
                    <a:pt x="64" y="72"/>
                    <a:pt x="60" y="75"/>
                    <a:pt x="55" y="77"/>
                  </a:cubicBezTo>
                  <a:cubicBezTo>
                    <a:pt x="51" y="79"/>
                    <a:pt x="45" y="80"/>
                    <a:pt x="40" y="80"/>
                  </a:cubicBezTo>
                  <a:cubicBezTo>
                    <a:pt x="34" y="80"/>
                    <a:pt x="29" y="79"/>
                    <a:pt x="24" y="77"/>
                  </a:cubicBezTo>
                  <a:cubicBezTo>
                    <a:pt x="19" y="75"/>
                    <a:pt x="15" y="72"/>
                    <a:pt x="12" y="69"/>
                  </a:cubicBezTo>
                  <a:cubicBezTo>
                    <a:pt x="8" y="65"/>
                    <a:pt x="5" y="61"/>
                    <a:pt x="3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30"/>
                    <a:pt x="3" y="25"/>
                  </a:cubicBezTo>
                  <a:cubicBezTo>
                    <a:pt x="5" y="20"/>
                    <a:pt x="8" y="16"/>
                    <a:pt x="12" y="12"/>
                  </a:cubicBezTo>
                  <a:cubicBezTo>
                    <a:pt x="15" y="9"/>
                    <a:pt x="19" y="6"/>
                    <a:pt x="24" y="4"/>
                  </a:cubicBezTo>
                  <a:cubicBezTo>
                    <a:pt x="29" y="1"/>
                    <a:pt x="34" y="0"/>
                    <a:pt x="40" y="0"/>
                  </a:cubicBezTo>
                  <a:close/>
                  <a:moveTo>
                    <a:pt x="40" y="77"/>
                  </a:moveTo>
                  <a:cubicBezTo>
                    <a:pt x="45" y="77"/>
                    <a:pt x="50" y="76"/>
                    <a:pt x="54" y="74"/>
                  </a:cubicBezTo>
                  <a:cubicBezTo>
                    <a:pt x="59" y="72"/>
                    <a:pt x="62" y="70"/>
                    <a:pt x="66" y="67"/>
                  </a:cubicBezTo>
                  <a:cubicBezTo>
                    <a:pt x="69" y="63"/>
                    <a:pt x="72" y="59"/>
                    <a:pt x="74" y="55"/>
                  </a:cubicBezTo>
                  <a:cubicBezTo>
                    <a:pt x="76" y="50"/>
                    <a:pt x="77" y="45"/>
                    <a:pt x="77" y="40"/>
                  </a:cubicBezTo>
                  <a:cubicBezTo>
                    <a:pt x="77" y="35"/>
                    <a:pt x="76" y="31"/>
                    <a:pt x="74" y="26"/>
                  </a:cubicBezTo>
                  <a:cubicBezTo>
                    <a:pt x="72" y="22"/>
                    <a:pt x="69" y="18"/>
                    <a:pt x="66" y="14"/>
                  </a:cubicBezTo>
                  <a:cubicBezTo>
                    <a:pt x="62" y="11"/>
                    <a:pt x="59" y="8"/>
                    <a:pt x="54" y="7"/>
                  </a:cubicBezTo>
                  <a:cubicBezTo>
                    <a:pt x="50" y="5"/>
                    <a:pt x="45" y="4"/>
                    <a:pt x="40" y="4"/>
                  </a:cubicBezTo>
                  <a:cubicBezTo>
                    <a:pt x="35" y="4"/>
                    <a:pt x="30" y="5"/>
                    <a:pt x="26" y="7"/>
                  </a:cubicBezTo>
                  <a:cubicBezTo>
                    <a:pt x="21" y="8"/>
                    <a:pt x="17" y="11"/>
                    <a:pt x="14" y="14"/>
                  </a:cubicBezTo>
                  <a:cubicBezTo>
                    <a:pt x="10" y="18"/>
                    <a:pt x="8" y="22"/>
                    <a:pt x="6" y="26"/>
                  </a:cubicBezTo>
                  <a:cubicBezTo>
                    <a:pt x="4" y="31"/>
                    <a:pt x="3" y="35"/>
                    <a:pt x="3" y="40"/>
                  </a:cubicBezTo>
                  <a:cubicBezTo>
                    <a:pt x="3" y="45"/>
                    <a:pt x="4" y="50"/>
                    <a:pt x="6" y="55"/>
                  </a:cubicBezTo>
                  <a:cubicBezTo>
                    <a:pt x="8" y="59"/>
                    <a:pt x="10" y="63"/>
                    <a:pt x="14" y="67"/>
                  </a:cubicBezTo>
                  <a:cubicBezTo>
                    <a:pt x="17" y="70"/>
                    <a:pt x="21" y="72"/>
                    <a:pt x="26" y="74"/>
                  </a:cubicBezTo>
                  <a:cubicBezTo>
                    <a:pt x="30" y="76"/>
                    <a:pt x="35" y="77"/>
                    <a:pt x="40" y="77"/>
                  </a:cubicBezTo>
                  <a:close/>
                  <a:moveTo>
                    <a:pt x="31" y="43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0"/>
                    <a:pt x="37" y="50"/>
                    <a:pt x="37" y="50"/>
                  </a:cubicBezTo>
                  <a:lnTo>
                    <a:pt x="31" y="4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Freeform 125"/>
            <p:cNvSpPr>
              <a:spLocks noEditPoints="1"/>
            </p:cNvSpPr>
            <p:nvPr/>
          </p:nvSpPr>
          <p:spPr bwMode="auto">
            <a:xfrm>
              <a:off x="8336508" y="3825071"/>
              <a:ext cx="360363" cy="285750"/>
            </a:xfrm>
            <a:custGeom>
              <a:avLst/>
              <a:gdLst>
                <a:gd name="T0" fmla="*/ 85 w 96"/>
                <a:gd name="T1" fmla="*/ 27 h 76"/>
                <a:gd name="T2" fmla="*/ 95 w 96"/>
                <a:gd name="T3" fmla="*/ 36 h 76"/>
                <a:gd name="T4" fmla="*/ 95 w 96"/>
                <a:gd name="T5" fmla="*/ 50 h 76"/>
                <a:gd name="T6" fmla="*/ 85 w 96"/>
                <a:gd name="T7" fmla="*/ 59 h 76"/>
                <a:gd name="T8" fmla="*/ 56 w 96"/>
                <a:gd name="T9" fmla="*/ 60 h 76"/>
                <a:gd name="T10" fmla="*/ 78 w 96"/>
                <a:gd name="T11" fmla="*/ 57 h 76"/>
                <a:gd name="T12" fmla="*/ 89 w 96"/>
                <a:gd name="T13" fmla="*/ 53 h 76"/>
                <a:gd name="T14" fmla="*/ 93 w 96"/>
                <a:gd name="T15" fmla="*/ 43 h 76"/>
                <a:gd name="T16" fmla="*/ 89 w 96"/>
                <a:gd name="T17" fmla="*/ 33 h 76"/>
                <a:gd name="T18" fmla="*/ 78 w 96"/>
                <a:gd name="T19" fmla="*/ 28 h 76"/>
                <a:gd name="T20" fmla="*/ 75 w 96"/>
                <a:gd name="T21" fmla="*/ 25 h 76"/>
                <a:gd name="T22" fmla="*/ 75 w 96"/>
                <a:gd name="T23" fmla="*/ 25 h 76"/>
                <a:gd name="T24" fmla="*/ 74 w 96"/>
                <a:gd name="T25" fmla="*/ 16 h 76"/>
                <a:gd name="T26" fmla="*/ 62 w 96"/>
                <a:gd name="T27" fmla="*/ 5 h 76"/>
                <a:gd name="T28" fmla="*/ 48 w 96"/>
                <a:gd name="T29" fmla="*/ 4 h 76"/>
                <a:gd name="T30" fmla="*/ 38 w 96"/>
                <a:gd name="T31" fmla="*/ 10 h 76"/>
                <a:gd name="T32" fmla="*/ 33 w 96"/>
                <a:gd name="T33" fmla="*/ 18 h 76"/>
                <a:gd name="T34" fmla="*/ 28 w 96"/>
                <a:gd name="T35" fmla="*/ 16 h 76"/>
                <a:gd name="T36" fmla="*/ 22 w 96"/>
                <a:gd name="T37" fmla="*/ 16 h 76"/>
                <a:gd name="T38" fmla="*/ 17 w 96"/>
                <a:gd name="T39" fmla="*/ 20 h 76"/>
                <a:gd name="T40" fmla="*/ 16 w 96"/>
                <a:gd name="T41" fmla="*/ 25 h 76"/>
                <a:gd name="T42" fmla="*/ 10 w 96"/>
                <a:gd name="T43" fmla="*/ 28 h 76"/>
                <a:gd name="T44" fmla="*/ 4 w 96"/>
                <a:gd name="T45" fmla="*/ 36 h 76"/>
                <a:gd name="T46" fmla="*/ 4 w 96"/>
                <a:gd name="T47" fmla="*/ 47 h 76"/>
                <a:gd name="T48" fmla="*/ 13 w 96"/>
                <a:gd name="T49" fmla="*/ 56 h 76"/>
                <a:gd name="T50" fmla="*/ 40 w 96"/>
                <a:gd name="T51" fmla="*/ 57 h 76"/>
                <a:gd name="T52" fmla="*/ 19 w 96"/>
                <a:gd name="T53" fmla="*/ 60 h 76"/>
                <a:gd name="T54" fmla="*/ 6 w 96"/>
                <a:gd name="T55" fmla="*/ 55 h 76"/>
                <a:gd name="T56" fmla="*/ 0 w 96"/>
                <a:gd name="T57" fmla="*/ 41 h 76"/>
                <a:gd name="T58" fmla="*/ 4 w 96"/>
                <a:gd name="T59" fmla="*/ 30 h 76"/>
                <a:gd name="T60" fmla="*/ 13 w 96"/>
                <a:gd name="T61" fmla="*/ 23 h 76"/>
                <a:gd name="T62" fmla="*/ 17 w 96"/>
                <a:gd name="T63" fmla="*/ 15 h 76"/>
                <a:gd name="T64" fmla="*/ 26 w 96"/>
                <a:gd name="T65" fmla="*/ 12 h 76"/>
                <a:gd name="T66" fmla="*/ 31 w 96"/>
                <a:gd name="T67" fmla="*/ 14 h 76"/>
                <a:gd name="T68" fmla="*/ 40 w 96"/>
                <a:gd name="T69" fmla="*/ 4 h 76"/>
                <a:gd name="T70" fmla="*/ 54 w 96"/>
                <a:gd name="T71" fmla="*/ 0 h 76"/>
                <a:gd name="T72" fmla="*/ 71 w 96"/>
                <a:gd name="T73" fmla="*/ 7 h 76"/>
                <a:gd name="T74" fmla="*/ 78 w 96"/>
                <a:gd name="T75" fmla="*/ 24 h 76"/>
                <a:gd name="T76" fmla="*/ 78 w 96"/>
                <a:gd name="T77" fmla="*/ 25 h 76"/>
                <a:gd name="T78" fmla="*/ 46 w 96"/>
                <a:gd name="T79" fmla="*/ 35 h 76"/>
                <a:gd name="T80" fmla="*/ 50 w 96"/>
                <a:gd name="T81" fmla="*/ 76 h 76"/>
                <a:gd name="T82" fmla="*/ 60 w 96"/>
                <a:gd name="T83" fmla="*/ 45 h 76"/>
                <a:gd name="T84" fmla="*/ 48 w 96"/>
                <a:gd name="T85" fmla="*/ 28 h 76"/>
                <a:gd name="T86" fmla="*/ 36 w 96"/>
                <a:gd name="T87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76">
                  <a:moveTo>
                    <a:pt x="78" y="25"/>
                  </a:moveTo>
                  <a:cubicBezTo>
                    <a:pt x="81" y="25"/>
                    <a:pt x="83" y="26"/>
                    <a:pt x="85" y="27"/>
                  </a:cubicBezTo>
                  <a:cubicBezTo>
                    <a:pt x="87" y="28"/>
                    <a:pt x="89" y="29"/>
                    <a:pt x="91" y="30"/>
                  </a:cubicBezTo>
                  <a:cubicBezTo>
                    <a:pt x="92" y="32"/>
                    <a:pt x="94" y="34"/>
                    <a:pt x="95" y="36"/>
                  </a:cubicBezTo>
                  <a:cubicBezTo>
                    <a:pt x="96" y="38"/>
                    <a:pt x="96" y="40"/>
                    <a:pt x="96" y="43"/>
                  </a:cubicBezTo>
                  <a:cubicBezTo>
                    <a:pt x="96" y="45"/>
                    <a:pt x="96" y="47"/>
                    <a:pt x="95" y="50"/>
                  </a:cubicBezTo>
                  <a:cubicBezTo>
                    <a:pt x="94" y="52"/>
                    <a:pt x="92" y="54"/>
                    <a:pt x="91" y="55"/>
                  </a:cubicBezTo>
                  <a:cubicBezTo>
                    <a:pt x="89" y="57"/>
                    <a:pt x="87" y="58"/>
                    <a:pt x="85" y="59"/>
                  </a:cubicBezTo>
                  <a:cubicBezTo>
                    <a:pt x="83" y="60"/>
                    <a:pt x="81" y="60"/>
                    <a:pt x="78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80" y="57"/>
                    <a:pt x="82" y="57"/>
                    <a:pt x="84" y="56"/>
                  </a:cubicBezTo>
                  <a:cubicBezTo>
                    <a:pt x="86" y="55"/>
                    <a:pt x="87" y="54"/>
                    <a:pt x="89" y="53"/>
                  </a:cubicBezTo>
                  <a:cubicBezTo>
                    <a:pt x="90" y="52"/>
                    <a:pt x="91" y="50"/>
                    <a:pt x="92" y="48"/>
                  </a:cubicBezTo>
                  <a:cubicBezTo>
                    <a:pt x="92" y="47"/>
                    <a:pt x="93" y="45"/>
                    <a:pt x="93" y="43"/>
                  </a:cubicBezTo>
                  <a:cubicBezTo>
                    <a:pt x="93" y="41"/>
                    <a:pt x="92" y="39"/>
                    <a:pt x="92" y="37"/>
                  </a:cubicBezTo>
                  <a:cubicBezTo>
                    <a:pt x="91" y="35"/>
                    <a:pt x="90" y="34"/>
                    <a:pt x="89" y="33"/>
                  </a:cubicBezTo>
                  <a:cubicBezTo>
                    <a:pt x="87" y="31"/>
                    <a:pt x="86" y="30"/>
                    <a:pt x="84" y="29"/>
                  </a:cubicBezTo>
                  <a:cubicBezTo>
                    <a:pt x="82" y="29"/>
                    <a:pt x="80" y="28"/>
                    <a:pt x="78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1"/>
                    <a:pt x="75" y="19"/>
                    <a:pt x="74" y="16"/>
                  </a:cubicBezTo>
                  <a:cubicBezTo>
                    <a:pt x="72" y="13"/>
                    <a:pt x="71" y="11"/>
                    <a:pt x="69" y="9"/>
                  </a:cubicBezTo>
                  <a:cubicBezTo>
                    <a:pt x="67" y="7"/>
                    <a:pt x="65" y="6"/>
                    <a:pt x="62" y="5"/>
                  </a:cubicBezTo>
                  <a:cubicBezTo>
                    <a:pt x="59" y="3"/>
                    <a:pt x="57" y="3"/>
                    <a:pt x="54" y="3"/>
                  </a:cubicBezTo>
                  <a:cubicBezTo>
                    <a:pt x="52" y="3"/>
                    <a:pt x="50" y="3"/>
                    <a:pt x="48" y="4"/>
                  </a:cubicBezTo>
                  <a:cubicBezTo>
                    <a:pt x="46" y="4"/>
                    <a:pt x="44" y="5"/>
                    <a:pt x="42" y="6"/>
                  </a:cubicBezTo>
                  <a:cubicBezTo>
                    <a:pt x="40" y="7"/>
                    <a:pt x="39" y="8"/>
                    <a:pt x="38" y="10"/>
                  </a:cubicBezTo>
                  <a:cubicBezTo>
                    <a:pt x="36" y="11"/>
                    <a:pt x="35" y="13"/>
                    <a:pt x="34" y="1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6"/>
                    <a:pt x="29" y="16"/>
                    <a:pt x="28" y="16"/>
                  </a:cubicBezTo>
                  <a:cubicBezTo>
                    <a:pt x="27" y="16"/>
                    <a:pt x="26" y="16"/>
                    <a:pt x="26" y="16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21" y="17"/>
                    <a:pt x="20" y="17"/>
                    <a:pt x="19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2" y="27"/>
                    <a:pt x="11" y="27"/>
                    <a:pt x="10" y="28"/>
                  </a:cubicBezTo>
                  <a:cubicBezTo>
                    <a:pt x="8" y="29"/>
                    <a:pt x="7" y="31"/>
                    <a:pt x="6" y="32"/>
                  </a:cubicBezTo>
                  <a:cubicBezTo>
                    <a:pt x="5" y="33"/>
                    <a:pt x="4" y="35"/>
                    <a:pt x="4" y="36"/>
                  </a:cubicBezTo>
                  <a:cubicBezTo>
                    <a:pt x="3" y="38"/>
                    <a:pt x="3" y="39"/>
                    <a:pt x="3" y="41"/>
                  </a:cubicBezTo>
                  <a:cubicBezTo>
                    <a:pt x="3" y="43"/>
                    <a:pt x="4" y="45"/>
                    <a:pt x="4" y="47"/>
                  </a:cubicBezTo>
                  <a:cubicBezTo>
                    <a:pt x="5" y="49"/>
                    <a:pt x="6" y="51"/>
                    <a:pt x="8" y="53"/>
                  </a:cubicBezTo>
                  <a:cubicBezTo>
                    <a:pt x="9" y="54"/>
                    <a:pt x="11" y="55"/>
                    <a:pt x="13" y="56"/>
                  </a:cubicBezTo>
                  <a:cubicBezTo>
                    <a:pt x="15" y="57"/>
                    <a:pt x="17" y="57"/>
                    <a:pt x="19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7" y="60"/>
                    <a:pt x="14" y="60"/>
                    <a:pt x="12" y="59"/>
                  </a:cubicBezTo>
                  <a:cubicBezTo>
                    <a:pt x="9" y="58"/>
                    <a:pt x="7" y="57"/>
                    <a:pt x="6" y="55"/>
                  </a:cubicBezTo>
                  <a:cubicBezTo>
                    <a:pt x="4" y="53"/>
                    <a:pt x="3" y="51"/>
                    <a:pt x="2" y="49"/>
                  </a:cubicBezTo>
                  <a:cubicBezTo>
                    <a:pt x="1" y="46"/>
                    <a:pt x="0" y="44"/>
                    <a:pt x="0" y="41"/>
                  </a:cubicBezTo>
                  <a:cubicBezTo>
                    <a:pt x="0" y="39"/>
                    <a:pt x="0" y="37"/>
                    <a:pt x="1" y="35"/>
                  </a:cubicBezTo>
                  <a:cubicBezTo>
                    <a:pt x="2" y="33"/>
                    <a:pt x="2" y="31"/>
                    <a:pt x="4" y="30"/>
                  </a:cubicBezTo>
                  <a:cubicBezTo>
                    <a:pt x="5" y="28"/>
                    <a:pt x="6" y="27"/>
                    <a:pt x="8" y="26"/>
                  </a:cubicBezTo>
                  <a:cubicBezTo>
                    <a:pt x="9" y="25"/>
                    <a:pt x="11" y="24"/>
                    <a:pt x="13" y="23"/>
                  </a:cubicBezTo>
                  <a:cubicBezTo>
                    <a:pt x="13" y="22"/>
                    <a:pt x="14" y="20"/>
                    <a:pt x="14" y="19"/>
                  </a:cubicBezTo>
                  <a:cubicBezTo>
                    <a:pt x="15" y="18"/>
                    <a:pt x="16" y="16"/>
                    <a:pt x="17" y="15"/>
                  </a:cubicBezTo>
                  <a:cubicBezTo>
                    <a:pt x="18" y="14"/>
                    <a:pt x="20" y="14"/>
                    <a:pt x="21" y="13"/>
                  </a:cubicBezTo>
                  <a:cubicBezTo>
                    <a:pt x="23" y="13"/>
                    <a:pt x="24" y="12"/>
                    <a:pt x="26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3"/>
                    <a:pt x="30" y="13"/>
                    <a:pt x="31" y="14"/>
                  </a:cubicBezTo>
                  <a:cubicBezTo>
                    <a:pt x="32" y="12"/>
                    <a:pt x="34" y="10"/>
                    <a:pt x="35" y="8"/>
                  </a:cubicBezTo>
                  <a:cubicBezTo>
                    <a:pt x="37" y="6"/>
                    <a:pt x="38" y="5"/>
                    <a:pt x="40" y="4"/>
                  </a:cubicBezTo>
                  <a:cubicBezTo>
                    <a:pt x="42" y="2"/>
                    <a:pt x="44" y="1"/>
                    <a:pt x="47" y="1"/>
                  </a:cubicBezTo>
                  <a:cubicBezTo>
                    <a:pt x="49" y="0"/>
                    <a:pt x="51" y="0"/>
                    <a:pt x="54" y="0"/>
                  </a:cubicBezTo>
                  <a:cubicBezTo>
                    <a:pt x="57" y="0"/>
                    <a:pt x="60" y="0"/>
                    <a:pt x="63" y="2"/>
                  </a:cubicBezTo>
                  <a:cubicBezTo>
                    <a:pt x="66" y="3"/>
                    <a:pt x="69" y="5"/>
                    <a:pt x="71" y="7"/>
                  </a:cubicBezTo>
                  <a:cubicBezTo>
                    <a:pt x="74" y="9"/>
                    <a:pt x="75" y="12"/>
                    <a:pt x="77" y="15"/>
                  </a:cubicBezTo>
                  <a:cubicBezTo>
                    <a:pt x="78" y="18"/>
                    <a:pt x="78" y="21"/>
                    <a:pt x="78" y="24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lose/>
                  <a:moveTo>
                    <a:pt x="36" y="4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45"/>
                    <a:pt x="36" y="45"/>
                    <a:pt x="36" y="4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Freeform 126"/>
            <p:cNvSpPr>
              <a:spLocks noEditPoints="1"/>
            </p:cNvSpPr>
            <p:nvPr/>
          </p:nvSpPr>
          <p:spPr bwMode="auto">
            <a:xfrm>
              <a:off x="8877846" y="3825071"/>
              <a:ext cx="360363" cy="334963"/>
            </a:xfrm>
            <a:custGeom>
              <a:avLst/>
              <a:gdLst>
                <a:gd name="T0" fmla="*/ 85 w 96"/>
                <a:gd name="T1" fmla="*/ 27 h 89"/>
                <a:gd name="T2" fmla="*/ 95 w 96"/>
                <a:gd name="T3" fmla="*/ 36 h 89"/>
                <a:gd name="T4" fmla="*/ 95 w 96"/>
                <a:gd name="T5" fmla="*/ 50 h 89"/>
                <a:gd name="T6" fmla="*/ 85 w 96"/>
                <a:gd name="T7" fmla="*/ 59 h 89"/>
                <a:gd name="T8" fmla="*/ 56 w 96"/>
                <a:gd name="T9" fmla="*/ 60 h 89"/>
                <a:gd name="T10" fmla="*/ 78 w 96"/>
                <a:gd name="T11" fmla="*/ 57 h 89"/>
                <a:gd name="T12" fmla="*/ 89 w 96"/>
                <a:gd name="T13" fmla="*/ 53 h 89"/>
                <a:gd name="T14" fmla="*/ 93 w 96"/>
                <a:gd name="T15" fmla="*/ 43 h 89"/>
                <a:gd name="T16" fmla="*/ 89 w 96"/>
                <a:gd name="T17" fmla="*/ 33 h 89"/>
                <a:gd name="T18" fmla="*/ 78 w 96"/>
                <a:gd name="T19" fmla="*/ 28 h 89"/>
                <a:gd name="T20" fmla="*/ 75 w 96"/>
                <a:gd name="T21" fmla="*/ 25 h 89"/>
                <a:gd name="T22" fmla="*/ 75 w 96"/>
                <a:gd name="T23" fmla="*/ 25 h 89"/>
                <a:gd name="T24" fmla="*/ 74 w 96"/>
                <a:gd name="T25" fmla="*/ 16 h 89"/>
                <a:gd name="T26" fmla="*/ 62 w 96"/>
                <a:gd name="T27" fmla="*/ 5 h 89"/>
                <a:gd name="T28" fmla="*/ 48 w 96"/>
                <a:gd name="T29" fmla="*/ 4 h 89"/>
                <a:gd name="T30" fmla="*/ 38 w 96"/>
                <a:gd name="T31" fmla="*/ 10 h 89"/>
                <a:gd name="T32" fmla="*/ 33 w 96"/>
                <a:gd name="T33" fmla="*/ 18 h 89"/>
                <a:gd name="T34" fmla="*/ 28 w 96"/>
                <a:gd name="T35" fmla="*/ 16 h 89"/>
                <a:gd name="T36" fmla="*/ 22 w 96"/>
                <a:gd name="T37" fmla="*/ 16 h 89"/>
                <a:gd name="T38" fmla="*/ 17 w 96"/>
                <a:gd name="T39" fmla="*/ 20 h 89"/>
                <a:gd name="T40" fmla="*/ 16 w 96"/>
                <a:gd name="T41" fmla="*/ 25 h 89"/>
                <a:gd name="T42" fmla="*/ 10 w 96"/>
                <a:gd name="T43" fmla="*/ 28 h 89"/>
                <a:gd name="T44" fmla="*/ 4 w 96"/>
                <a:gd name="T45" fmla="*/ 36 h 89"/>
                <a:gd name="T46" fmla="*/ 4 w 96"/>
                <a:gd name="T47" fmla="*/ 47 h 89"/>
                <a:gd name="T48" fmla="*/ 13 w 96"/>
                <a:gd name="T49" fmla="*/ 56 h 89"/>
                <a:gd name="T50" fmla="*/ 40 w 96"/>
                <a:gd name="T51" fmla="*/ 57 h 89"/>
                <a:gd name="T52" fmla="*/ 19 w 96"/>
                <a:gd name="T53" fmla="*/ 60 h 89"/>
                <a:gd name="T54" fmla="*/ 6 w 96"/>
                <a:gd name="T55" fmla="*/ 55 h 89"/>
                <a:gd name="T56" fmla="*/ 0 w 96"/>
                <a:gd name="T57" fmla="*/ 41 h 89"/>
                <a:gd name="T58" fmla="*/ 4 w 96"/>
                <a:gd name="T59" fmla="*/ 30 h 89"/>
                <a:gd name="T60" fmla="*/ 13 w 96"/>
                <a:gd name="T61" fmla="*/ 23 h 89"/>
                <a:gd name="T62" fmla="*/ 17 w 96"/>
                <a:gd name="T63" fmla="*/ 15 h 89"/>
                <a:gd name="T64" fmla="*/ 26 w 96"/>
                <a:gd name="T65" fmla="*/ 12 h 89"/>
                <a:gd name="T66" fmla="*/ 31 w 96"/>
                <a:gd name="T67" fmla="*/ 14 h 89"/>
                <a:gd name="T68" fmla="*/ 40 w 96"/>
                <a:gd name="T69" fmla="*/ 4 h 89"/>
                <a:gd name="T70" fmla="*/ 54 w 96"/>
                <a:gd name="T71" fmla="*/ 0 h 89"/>
                <a:gd name="T72" fmla="*/ 71 w 96"/>
                <a:gd name="T73" fmla="*/ 7 h 89"/>
                <a:gd name="T74" fmla="*/ 78 w 96"/>
                <a:gd name="T75" fmla="*/ 24 h 89"/>
                <a:gd name="T76" fmla="*/ 78 w 96"/>
                <a:gd name="T77" fmla="*/ 25 h 89"/>
                <a:gd name="T78" fmla="*/ 50 w 96"/>
                <a:gd name="T79" fmla="*/ 83 h 89"/>
                <a:gd name="T80" fmla="*/ 46 w 96"/>
                <a:gd name="T81" fmla="*/ 41 h 89"/>
                <a:gd name="T82" fmla="*/ 36 w 96"/>
                <a:gd name="T83" fmla="*/ 73 h 89"/>
                <a:gd name="T84" fmla="*/ 48 w 96"/>
                <a:gd name="T85" fmla="*/ 89 h 89"/>
                <a:gd name="T86" fmla="*/ 60 w 96"/>
                <a:gd name="T87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89">
                  <a:moveTo>
                    <a:pt x="78" y="25"/>
                  </a:moveTo>
                  <a:cubicBezTo>
                    <a:pt x="81" y="25"/>
                    <a:pt x="83" y="26"/>
                    <a:pt x="85" y="27"/>
                  </a:cubicBezTo>
                  <a:cubicBezTo>
                    <a:pt x="87" y="28"/>
                    <a:pt x="89" y="29"/>
                    <a:pt x="91" y="30"/>
                  </a:cubicBezTo>
                  <a:cubicBezTo>
                    <a:pt x="92" y="32"/>
                    <a:pt x="94" y="34"/>
                    <a:pt x="95" y="36"/>
                  </a:cubicBezTo>
                  <a:cubicBezTo>
                    <a:pt x="95" y="38"/>
                    <a:pt x="96" y="40"/>
                    <a:pt x="96" y="43"/>
                  </a:cubicBezTo>
                  <a:cubicBezTo>
                    <a:pt x="96" y="45"/>
                    <a:pt x="95" y="47"/>
                    <a:pt x="95" y="50"/>
                  </a:cubicBezTo>
                  <a:cubicBezTo>
                    <a:pt x="94" y="52"/>
                    <a:pt x="92" y="54"/>
                    <a:pt x="91" y="55"/>
                  </a:cubicBezTo>
                  <a:cubicBezTo>
                    <a:pt x="89" y="57"/>
                    <a:pt x="87" y="58"/>
                    <a:pt x="85" y="59"/>
                  </a:cubicBezTo>
                  <a:cubicBezTo>
                    <a:pt x="83" y="60"/>
                    <a:pt x="81" y="60"/>
                    <a:pt x="78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80" y="57"/>
                    <a:pt x="82" y="57"/>
                    <a:pt x="84" y="56"/>
                  </a:cubicBezTo>
                  <a:cubicBezTo>
                    <a:pt x="86" y="55"/>
                    <a:pt x="87" y="54"/>
                    <a:pt x="89" y="53"/>
                  </a:cubicBezTo>
                  <a:cubicBezTo>
                    <a:pt x="90" y="52"/>
                    <a:pt x="91" y="50"/>
                    <a:pt x="92" y="48"/>
                  </a:cubicBezTo>
                  <a:cubicBezTo>
                    <a:pt x="92" y="47"/>
                    <a:pt x="93" y="45"/>
                    <a:pt x="93" y="43"/>
                  </a:cubicBezTo>
                  <a:cubicBezTo>
                    <a:pt x="93" y="41"/>
                    <a:pt x="92" y="39"/>
                    <a:pt x="92" y="37"/>
                  </a:cubicBezTo>
                  <a:cubicBezTo>
                    <a:pt x="91" y="35"/>
                    <a:pt x="90" y="34"/>
                    <a:pt x="89" y="33"/>
                  </a:cubicBezTo>
                  <a:cubicBezTo>
                    <a:pt x="87" y="31"/>
                    <a:pt x="86" y="30"/>
                    <a:pt x="84" y="29"/>
                  </a:cubicBezTo>
                  <a:cubicBezTo>
                    <a:pt x="82" y="29"/>
                    <a:pt x="80" y="28"/>
                    <a:pt x="78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1"/>
                    <a:pt x="75" y="19"/>
                    <a:pt x="74" y="16"/>
                  </a:cubicBezTo>
                  <a:cubicBezTo>
                    <a:pt x="72" y="13"/>
                    <a:pt x="71" y="11"/>
                    <a:pt x="69" y="9"/>
                  </a:cubicBezTo>
                  <a:cubicBezTo>
                    <a:pt x="67" y="7"/>
                    <a:pt x="65" y="6"/>
                    <a:pt x="62" y="5"/>
                  </a:cubicBezTo>
                  <a:cubicBezTo>
                    <a:pt x="59" y="3"/>
                    <a:pt x="57" y="3"/>
                    <a:pt x="54" y="3"/>
                  </a:cubicBezTo>
                  <a:cubicBezTo>
                    <a:pt x="52" y="3"/>
                    <a:pt x="50" y="3"/>
                    <a:pt x="48" y="4"/>
                  </a:cubicBezTo>
                  <a:cubicBezTo>
                    <a:pt x="46" y="4"/>
                    <a:pt x="44" y="5"/>
                    <a:pt x="42" y="6"/>
                  </a:cubicBezTo>
                  <a:cubicBezTo>
                    <a:pt x="40" y="7"/>
                    <a:pt x="39" y="8"/>
                    <a:pt x="38" y="10"/>
                  </a:cubicBezTo>
                  <a:cubicBezTo>
                    <a:pt x="36" y="11"/>
                    <a:pt x="35" y="13"/>
                    <a:pt x="34" y="1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6"/>
                    <a:pt x="29" y="16"/>
                    <a:pt x="28" y="16"/>
                  </a:cubicBezTo>
                  <a:cubicBezTo>
                    <a:pt x="27" y="16"/>
                    <a:pt x="26" y="16"/>
                    <a:pt x="26" y="16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21" y="17"/>
                    <a:pt x="20" y="17"/>
                    <a:pt x="19" y="18"/>
                  </a:cubicBezTo>
                  <a:cubicBezTo>
                    <a:pt x="18" y="18"/>
                    <a:pt x="18" y="19"/>
                    <a:pt x="17" y="20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2" y="27"/>
                    <a:pt x="11" y="27"/>
                    <a:pt x="10" y="28"/>
                  </a:cubicBezTo>
                  <a:cubicBezTo>
                    <a:pt x="8" y="29"/>
                    <a:pt x="7" y="31"/>
                    <a:pt x="6" y="32"/>
                  </a:cubicBezTo>
                  <a:cubicBezTo>
                    <a:pt x="5" y="33"/>
                    <a:pt x="4" y="35"/>
                    <a:pt x="4" y="36"/>
                  </a:cubicBezTo>
                  <a:cubicBezTo>
                    <a:pt x="3" y="38"/>
                    <a:pt x="3" y="39"/>
                    <a:pt x="3" y="41"/>
                  </a:cubicBezTo>
                  <a:cubicBezTo>
                    <a:pt x="3" y="43"/>
                    <a:pt x="4" y="45"/>
                    <a:pt x="4" y="47"/>
                  </a:cubicBezTo>
                  <a:cubicBezTo>
                    <a:pt x="5" y="49"/>
                    <a:pt x="6" y="51"/>
                    <a:pt x="8" y="53"/>
                  </a:cubicBezTo>
                  <a:cubicBezTo>
                    <a:pt x="9" y="54"/>
                    <a:pt x="11" y="55"/>
                    <a:pt x="13" y="56"/>
                  </a:cubicBezTo>
                  <a:cubicBezTo>
                    <a:pt x="15" y="57"/>
                    <a:pt x="17" y="57"/>
                    <a:pt x="19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7" y="60"/>
                    <a:pt x="14" y="60"/>
                    <a:pt x="12" y="59"/>
                  </a:cubicBezTo>
                  <a:cubicBezTo>
                    <a:pt x="9" y="58"/>
                    <a:pt x="7" y="57"/>
                    <a:pt x="6" y="55"/>
                  </a:cubicBezTo>
                  <a:cubicBezTo>
                    <a:pt x="4" y="53"/>
                    <a:pt x="3" y="51"/>
                    <a:pt x="2" y="49"/>
                  </a:cubicBezTo>
                  <a:cubicBezTo>
                    <a:pt x="1" y="46"/>
                    <a:pt x="0" y="44"/>
                    <a:pt x="0" y="41"/>
                  </a:cubicBezTo>
                  <a:cubicBezTo>
                    <a:pt x="0" y="39"/>
                    <a:pt x="0" y="37"/>
                    <a:pt x="1" y="35"/>
                  </a:cubicBezTo>
                  <a:cubicBezTo>
                    <a:pt x="2" y="33"/>
                    <a:pt x="2" y="31"/>
                    <a:pt x="4" y="30"/>
                  </a:cubicBezTo>
                  <a:cubicBezTo>
                    <a:pt x="5" y="28"/>
                    <a:pt x="6" y="27"/>
                    <a:pt x="8" y="26"/>
                  </a:cubicBezTo>
                  <a:cubicBezTo>
                    <a:pt x="9" y="25"/>
                    <a:pt x="11" y="24"/>
                    <a:pt x="13" y="23"/>
                  </a:cubicBezTo>
                  <a:cubicBezTo>
                    <a:pt x="13" y="22"/>
                    <a:pt x="14" y="20"/>
                    <a:pt x="14" y="19"/>
                  </a:cubicBezTo>
                  <a:cubicBezTo>
                    <a:pt x="15" y="18"/>
                    <a:pt x="16" y="16"/>
                    <a:pt x="17" y="15"/>
                  </a:cubicBezTo>
                  <a:cubicBezTo>
                    <a:pt x="18" y="14"/>
                    <a:pt x="20" y="14"/>
                    <a:pt x="21" y="13"/>
                  </a:cubicBezTo>
                  <a:cubicBezTo>
                    <a:pt x="22" y="13"/>
                    <a:pt x="24" y="12"/>
                    <a:pt x="26" y="12"/>
                  </a:cubicBezTo>
                  <a:cubicBezTo>
                    <a:pt x="27" y="12"/>
                    <a:pt x="28" y="13"/>
                    <a:pt x="29" y="13"/>
                  </a:cubicBezTo>
                  <a:cubicBezTo>
                    <a:pt x="30" y="13"/>
                    <a:pt x="30" y="13"/>
                    <a:pt x="31" y="14"/>
                  </a:cubicBezTo>
                  <a:cubicBezTo>
                    <a:pt x="32" y="12"/>
                    <a:pt x="34" y="10"/>
                    <a:pt x="35" y="8"/>
                  </a:cubicBezTo>
                  <a:cubicBezTo>
                    <a:pt x="37" y="6"/>
                    <a:pt x="38" y="5"/>
                    <a:pt x="40" y="4"/>
                  </a:cubicBezTo>
                  <a:cubicBezTo>
                    <a:pt x="42" y="2"/>
                    <a:pt x="44" y="1"/>
                    <a:pt x="47" y="1"/>
                  </a:cubicBezTo>
                  <a:cubicBezTo>
                    <a:pt x="49" y="0"/>
                    <a:pt x="51" y="0"/>
                    <a:pt x="54" y="0"/>
                  </a:cubicBezTo>
                  <a:cubicBezTo>
                    <a:pt x="57" y="0"/>
                    <a:pt x="60" y="0"/>
                    <a:pt x="63" y="2"/>
                  </a:cubicBezTo>
                  <a:cubicBezTo>
                    <a:pt x="66" y="3"/>
                    <a:pt x="69" y="5"/>
                    <a:pt x="71" y="7"/>
                  </a:cubicBezTo>
                  <a:cubicBezTo>
                    <a:pt x="73" y="9"/>
                    <a:pt x="75" y="12"/>
                    <a:pt x="76" y="15"/>
                  </a:cubicBezTo>
                  <a:cubicBezTo>
                    <a:pt x="78" y="18"/>
                    <a:pt x="78" y="21"/>
                    <a:pt x="78" y="24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lose/>
                  <a:moveTo>
                    <a:pt x="60" y="7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62" y="75"/>
                    <a:pt x="62" y="75"/>
                    <a:pt x="62" y="75"/>
                  </a:cubicBezTo>
                  <a:lnTo>
                    <a:pt x="60" y="7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Freeform 127"/>
            <p:cNvSpPr>
              <a:spLocks noEditPoints="1"/>
            </p:cNvSpPr>
            <p:nvPr/>
          </p:nvSpPr>
          <p:spPr bwMode="auto">
            <a:xfrm>
              <a:off x="9417596" y="3880633"/>
              <a:ext cx="330200" cy="222250"/>
            </a:xfrm>
            <a:custGeom>
              <a:avLst/>
              <a:gdLst>
                <a:gd name="T0" fmla="*/ 75 w 88"/>
                <a:gd name="T1" fmla="*/ 56 h 59"/>
                <a:gd name="T2" fmla="*/ 0 w 88"/>
                <a:gd name="T3" fmla="*/ 59 h 59"/>
                <a:gd name="T4" fmla="*/ 3 w 88"/>
                <a:gd name="T5" fmla="*/ 12 h 59"/>
                <a:gd name="T6" fmla="*/ 65 w 88"/>
                <a:gd name="T7" fmla="*/ 56 h 59"/>
                <a:gd name="T8" fmla="*/ 79 w 88"/>
                <a:gd name="T9" fmla="*/ 50 h 59"/>
                <a:gd name="T10" fmla="*/ 82 w 88"/>
                <a:gd name="T11" fmla="*/ 53 h 59"/>
                <a:gd name="T12" fmla="*/ 6 w 88"/>
                <a:gd name="T13" fmla="*/ 6 h 59"/>
                <a:gd name="T14" fmla="*/ 9 w 88"/>
                <a:gd name="T15" fmla="*/ 50 h 59"/>
                <a:gd name="T16" fmla="*/ 79 w 88"/>
                <a:gd name="T17" fmla="*/ 50 h 59"/>
                <a:gd name="T18" fmla="*/ 88 w 88"/>
                <a:gd name="T19" fmla="*/ 0 h 59"/>
                <a:gd name="T20" fmla="*/ 12 w 88"/>
                <a:gd name="T21" fmla="*/ 47 h 59"/>
                <a:gd name="T22" fmla="*/ 85 w 88"/>
                <a:gd name="T23" fmla="*/ 10 h 59"/>
                <a:gd name="T24" fmla="*/ 16 w 88"/>
                <a:gd name="T25" fmla="*/ 3 h 59"/>
                <a:gd name="T26" fmla="*/ 85 w 88"/>
                <a:gd name="T27" fmla="*/ 44 h 59"/>
                <a:gd name="T28" fmla="*/ 20 w 88"/>
                <a:gd name="T29" fmla="*/ 6 h 59"/>
                <a:gd name="T30" fmla="*/ 30 w 88"/>
                <a:gd name="T31" fmla="*/ 9 h 59"/>
                <a:gd name="T32" fmla="*/ 20 w 88"/>
                <a:gd name="T33" fmla="*/ 6 h 59"/>
                <a:gd name="T34" fmla="*/ 20 w 88"/>
                <a:gd name="T35" fmla="*/ 41 h 59"/>
                <a:gd name="T36" fmla="*/ 30 w 88"/>
                <a:gd name="T37" fmla="*/ 37 h 59"/>
                <a:gd name="T38" fmla="*/ 50 w 88"/>
                <a:gd name="T39" fmla="*/ 14 h 59"/>
                <a:gd name="T40" fmla="*/ 57 w 88"/>
                <a:gd name="T41" fmla="*/ 17 h 59"/>
                <a:gd name="T42" fmla="*/ 60 w 88"/>
                <a:gd name="T43" fmla="*/ 23 h 59"/>
                <a:gd name="T44" fmla="*/ 57 w 88"/>
                <a:gd name="T45" fmla="*/ 30 h 59"/>
                <a:gd name="T46" fmla="*/ 50 w 88"/>
                <a:gd name="T47" fmla="*/ 33 h 59"/>
                <a:gd name="T48" fmla="*/ 44 w 88"/>
                <a:gd name="T49" fmla="*/ 30 h 59"/>
                <a:gd name="T50" fmla="*/ 41 w 88"/>
                <a:gd name="T51" fmla="*/ 23 h 59"/>
                <a:gd name="T52" fmla="*/ 44 w 88"/>
                <a:gd name="T53" fmla="*/ 17 h 59"/>
                <a:gd name="T54" fmla="*/ 50 w 88"/>
                <a:gd name="T55" fmla="*/ 14 h 59"/>
                <a:gd name="T56" fmla="*/ 53 w 88"/>
                <a:gd name="T57" fmla="*/ 29 h 59"/>
                <a:gd name="T58" fmla="*/ 56 w 88"/>
                <a:gd name="T59" fmla="*/ 26 h 59"/>
                <a:gd name="T60" fmla="*/ 56 w 88"/>
                <a:gd name="T61" fmla="*/ 21 h 59"/>
                <a:gd name="T62" fmla="*/ 53 w 88"/>
                <a:gd name="T63" fmla="*/ 17 h 59"/>
                <a:gd name="T64" fmla="*/ 48 w 88"/>
                <a:gd name="T65" fmla="*/ 17 h 59"/>
                <a:gd name="T66" fmla="*/ 44 w 88"/>
                <a:gd name="T67" fmla="*/ 21 h 59"/>
                <a:gd name="T68" fmla="*/ 44 w 88"/>
                <a:gd name="T69" fmla="*/ 26 h 59"/>
                <a:gd name="T70" fmla="*/ 48 w 88"/>
                <a:gd name="T71" fmla="*/ 29 h 59"/>
                <a:gd name="T72" fmla="*/ 71 w 88"/>
                <a:gd name="T73" fmla="*/ 6 h 59"/>
                <a:gd name="T74" fmla="*/ 80 w 88"/>
                <a:gd name="T75" fmla="*/ 9 h 59"/>
                <a:gd name="T76" fmla="*/ 71 w 88"/>
                <a:gd name="T77" fmla="*/ 6 h 59"/>
                <a:gd name="T78" fmla="*/ 71 w 88"/>
                <a:gd name="T79" fmla="*/ 41 h 59"/>
                <a:gd name="T80" fmla="*/ 80 w 88"/>
                <a:gd name="T81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" h="59">
                  <a:moveTo>
                    <a:pt x="72" y="56"/>
                  </a:moveTo>
                  <a:cubicBezTo>
                    <a:pt x="75" y="56"/>
                    <a:pt x="75" y="56"/>
                    <a:pt x="75" y="56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65" y="56"/>
                    <a:pt x="65" y="56"/>
                    <a:pt x="65" y="56"/>
                  </a:cubicBezTo>
                  <a:lnTo>
                    <a:pt x="72" y="56"/>
                  </a:lnTo>
                  <a:close/>
                  <a:moveTo>
                    <a:pt x="79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71" y="50"/>
                    <a:pt x="71" y="50"/>
                    <a:pt x="71" y="50"/>
                  </a:cubicBezTo>
                  <a:lnTo>
                    <a:pt x="79" y="50"/>
                  </a:lnTo>
                  <a:close/>
                  <a:moveTo>
                    <a:pt x="12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12" y="47"/>
                    <a:pt x="12" y="47"/>
                    <a:pt x="12" y="47"/>
                  </a:cubicBezTo>
                  <a:lnTo>
                    <a:pt x="12" y="0"/>
                  </a:lnTo>
                  <a:close/>
                  <a:moveTo>
                    <a:pt x="85" y="10"/>
                  </a:moveTo>
                  <a:cubicBezTo>
                    <a:pt x="85" y="3"/>
                    <a:pt x="85" y="3"/>
                    <a:pt x="8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85" y="44"/>
                    <a:pt x="85" y="44"/>
                    <a:pt x="85" y="44"/>
                  </a:cubicBezTo>
                  <a:lnTo>
                    <a:pt x="85" y="10"/>
                  </a:lnTo>
                  <a:close/>
                  <a:moveTo>
                    <a:pt x="20" y="6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6"/>
                    <a:pt x="30" y="6"/>
                    <a:pt x="30" y="6"/>
                  </a:cubicBezTo>
                  <a:lnTo>
                    <a:pt x="20" y="6"/>
                  </a:lnTo>
                  <a:close/>
                  <a:moveTo>
                    <a:pt x="20" y="37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37"/>
                    <a:pt x="30" y="37"/>
                    <a:pt x="30" y="37"/>
                  </a:cubicBezTo>
                  <a:lnTo>
                    <a:pt x="20" y="37"/>
                  </a:lnTo>
                  <a:close/>
                  <a:moveTo>
                    <a:pt x="50" y="14"/>
                  </a:moveTo>
                  <a:cubicBezTo>
                    <a:pt x="52" y="14"/>
                    <a:pt x="53" y="14"/>
                    <a:pt x="54" y="14"/>
                  </a:cubicBezTo>
                  <a:cubicBezTo>
                    <a:pt x="55" y="15"/>
                    <a:pt x="56" y="16"/>
                    <a:pt x="57" y="17"/>
                  </a:cubicBezTo>
                  <a:cubicBezTo>
                    <a:pt x="58" y="17"/>
                    <a:pt x="58" y="18"/>
                    <a:pt x="59" y="20"/>
                  </a:cubicBezTo>
                  <a:cubicBezTo>
                    <a:pt x="59" y="21"/>
                    <a:pt x="60" y="22"/>
                    <a:pt x="60" y="23"/>
                  </a:cubicBezTo>
                  <a:cubicBezTo>
                    <a:pt x="60" y="24"/>
                    <a:pt x="59" y="26"/>
                    <a:pt x="59" y="27"/>
                  </a:cubicBezTo>
                  <a:cubicBezTo>
                    <a:pt x="58" y="28"/>
                    <a:pt x="58" y="29"/>
                    <a:pt x="57" y="30"/>
                  </a:cubicBezTo>
                  <a:cubicBezTo>
                    <a:pt x="56" y="31"/>
                    <a:pt x="55" y="31"/>
                    <a:pt x="54" y="32"/>
                  </a:cubicBezTo>
                  <a:cubicBezTo>
                    <a:pt x="53" y="32"/>
                    <a:pt x="52" y="33"/>
                    <a:pt x="50" y="33"/>
                  </a:cubicBezTo>
                  <a:cubicBezTo>
                    <a:pt x="49" y="33"/>
                    <a:pt x="48" y="32"/>
                    <a:pt x="47" y="32"/>
                  </a:cubicBezTo>
                  <a:cubicBezTo>
                    <a:pt x="45" y="31"/>
                    <a:pt x="44" y="31"/>
                    <a:pt x="44" y="30"/>
                  </a:cubicBezTo>
                  <a:cubicBezTo>
                    <a:pt x="43" y="29"/>
                    <a:pt x="42" y="28"/>
                    <a:pt x="41" y="27"/>
                  </a:cubicBezTo>
                  <a:cubicBezTo>
                    <a:pt x="41" y="26"/>
                    <a:pt x="41" y="24"/>
                    <a:pt x="41" y="23"/>
                  </a:cubicBezTo>
                  <a:cubicBezTo>
                    <a:pt x="41" y="22"/>
                    <a:pt x="41" y="21"/>
                    <a:pt x="41" y="20"/>
                  </a:cubicBezTo>
                  <a:cubicBezTo>
                    <a:pt x="42" y="18"/>
                    <a:pt x="43" y="17"/>
                    <a:pt x="44" y="17"/>
                  </a:cubicBezTo>
                  <a:cubicBezTo>
                    <a:pt x="44" y="16"/>
                    <a:pt x="45" y="15"/>
                    <a:pt x="47" y="14"/>
                  </a:cubicBezTo>
                  <a:cubicBezTo>
                    <a:pt x="48" y="14"/>
                    <a:pt x="49" y="14"/>
                    <a:pt x="50" y="14"/>
                  </a:cubicBezTo>
                  <a:close/>
                  <a:moveTo>
                    <a:pt x="50" y="29"/>
                  </a:moveTo>
                  <a:cubicBezTo>
                    <a:pt x="51" y="29"/>
                    <a:pt x="52" y="29"/>
                    <a:pt x="53" y="29"/>
                  </a:cubicBezTo>
                  <a:cubicBezTo>
                    <a:pt x="53" y="29"/>
                    <a:pt x="54" y="28"/>
                    <a:pt x="55" y="28"/>
                  </a:cubicBezTo>
                  <a:cubicBezTo>
                    <a:pt x="55" y="27"/>
                    <a:pt x="56" y="26"/>
                    <a:pt x="56" y="26"/>
                  </a:cubicBezTo>
                  <a:cubicBezTo>
                    <a:pt x="56" y="25"/>
                    <a:pt x="56" y="24"/>
                    <a:pt x="56" y="23"/>
                  </a:cubicBezTo>
                  <a:cubicBezTo>
                    <a:pt x="56" y="22"/>
                    <a:pt x="56" y="21"/>
                    <a:pt x="56" y="21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4" y="18"/>
                    <a:pt x="53" y="18"/>
                    <a:pt x="53" y="17"/>
                  </a:cubicBezTo>
                  <a:cubicBezTo>
                    <a:pt x="52" y="17"/>
                    <a:pt x="51" y="17"/>
                    <a:pt x="50" y="17"/>
                  </a:cubicBezTo>
                  <a:cubicBezTo>
                    <a:pt x="49" y="17"/>
                    <a:pt x="49" y="17"/>
                    <a:pt x="48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5" y="19"/>
                    <a:pt x="45" y="20"/>
                    <a:pt x="44" y="21"/>
                  </a:cubicBezTo>
                  <a:cubicBezTo>
                    <a:pt x="44" y="21"/>
                    <a:pt x="44" y="22"/>
                    <a:pt x="44" y="23"/>
                  </a:cubicBezTo>
                  <a:cubicBezTo>
                    <a:pt x="44" y="24"/>
                    <a:pt x="44" y="25"/>
                    <a:pt x="44" y="26"/>
                  </a:cubicBezTo>
                  <a:cubicBezTo>
                    <a:pt x="45" y="26"/>
                    <a:pt x="45" y="27"/>
                    <a:pt x="46" y="28"/>
                  </a:cubicBezTo>
                  <a:cubicBezTo>
                    <a:pt x="46" y="28"/>
                    <a:pt x="47" y="29"/>
                    <a:pt x="48" y="29"/>
                  </a:cubicBezTo>
                  <a:cubicBezTo>
                    <a:pt x="49" y="29"/>
                    <a:pt x="49" y="29"/>
                    <a:pt x="50" y="29"/>
                  </a:cubicBezTo>
                  <a:close/>
                  <a:moveTo>
                    <a:pt x="71" y="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0" y="6"/>
                    <a:pt x="80" y="6"/>
                    <a:pt x="80" y="6"/>
                  </a:cubicBezTo>
                  <a:lnTo>
                    <a:pt x="71" y="6"/>
                  </a:lnTo>
                  <a:close/>
                  <a:moveTo>
                    <a:pt x="71" y="37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lnTo>
                    <a:pt x="71" y="3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Freeform 128"/>
            <p:cNvSpPr>
              <a:spLocks noEditPoints="1"/>
            </p:cNvSpPr>
            <p:nvPr/>
          </p:nvSpPr>
          <p:spPr bwMode="auto">
            <a:xfrm>
              <a:off x="9928771" y="3813958"/>
              <a:ext cx="179388" cy="357188"/>
            </a:xfrm>
            <a:custGeom>
              <a:avLst/>
              <a:gdLst>
                <a:gd name="T0" fmla="*/ 52 w 113"/>
                <a:gd name="T1" fmla="*/ 123 h 225"/>
                <a:gd name="T2" fmla="*/ 7 w 113"/>
                <a:gd name="T3" fmla="*/ 168 h 225"/>
                <a:gd name="T4" fmla="*/ 2 w 113"/>
                <a:gd name="T5" fmla="*/ 161 h 225"/>
                <a:gd name="T6" fmla="*/ 49 w 113"/>
                <a:gd name="T7" fmla="*/ 113 h 225"/>
                <a:gd name="T8" fmla="*/ 0 w 113"/>
                <a:gd name="T9" fmla="*/ 64 h 225"/>
                <a:gd name="T10" fmla="*/ 4 w 113"/>
                <a:gd name="T11" fmla="*/ 59 h 225"/>
                <a:gd name="T12" fmla="*/ 52 w 113"/>
                <a:gd name="T13" fmla="*/ 106 h 225"/>
                <a:gd name="T14" fmla="*/ 52 w 113"/>
                <a:gd name="T15" fmla="*/ 0 h 225"/>
                <a:gd name="T16" fmla="*/ 113 w 113"/>
                <a:gd name="T17" fmla="*/ 61 h 225"/>
                <a:gd name="T18" fmla="*/ 61 w 113"/>
                <a:gd name="T19" fmla="*/ 113 h 225"/>
                <a:gd name="T20" fmla="*/ 113 w 113"/>
                <a:gd name="T21" fmla="*/ 166 h 225"/>
                <a:gd name="T22" fmla="*/ 52 w 113"/>
                <a:gd name="T23" fmla="*/ 225 h 225"/>
                <a:gd name="T24" fmla="*/ 52 w 113"/>
                <a:gd name="T25" fmla="*/ 123 h 225"/>
                <a:gd name="T26" fmla="*/ 59 w 113"/>
                <a:gd name="T27" fmla="*/ 104 h 225"/>
                <a:gd name="T28" fmla="*/ 104 w 113"/>
                <a:gd name="T29" fmla="*/ 61 h 225"/>
                <a:gd name="T30" fmla="*/ 59 w 113"/>
                <a:gd name="T31" fmla="*/ 16 h 225"/>
                <a:gd name="T32" fmla="*/ 59 w 113"/>
                <a:gd name="T33" fmla="*/ 104 h 225"/>
                <a:gd name="T34" fmla="*/ 59 w 113"/>
                <a:gd name="T35" fmla="*/ 208 h 225"/>
                <a:gd name="T36" fmla="*/ 101 w 113"/>
                <a:gd name="T37" fmla="*/ 166 h 225"/>
                <a:gd name="T38" fmla="*/ 59 w 113"/>
                <a:gd name="T39" fmla="*/ 125 h 225"/>
                <a:gd name="T40" fmla="*/ 59 w 113"/>
                <a:gd name="T41" fmla="*/ 20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225">
                  <a:moveTo>
                    <a:pt x="52" y="123"/>
                  </a:moveTo>
                  <a:lnTo>
                    <a:pt x="7" y="168"/>
                  </a:lnTo>
                  <a:lnTo>
                    <a:pt x="2" y="161"/>
                  </a:lnTo>
                  <a:lnTo>
                    <a:pt x="49" y="113"/>
                  </a:lnTo>
                  <a:lnTo>
                    <a:pt x="0" y="64"/>
                  </a:lnTo>
                  <a:lnTo>
                    <a:pt x="4" y="59"/>
                  </a:lnTo>
                  <a:lnTo>
                    <a:pt x="52" y="106"/>
                  </a:lnTo>
                  <a:lnTo>
                    <a:pt x="52" y="0"/>
                  </a:lnTo>
                  <a:lnTo>
                    <a:pt x="113" y="61"/>
                  </a:lnTo>
                  <a:lnTo>
                    <a:pt x="61" y="113"/>
                  </a:lnTo>
                  <a:lnTo>
                    <a:pt x="113" y="166"/>
                  </a:lnTo>
                  <a:lnTo>
                    <a:pt x="52" y="225"/>
                  </a:lnTo>
                  <a:lnTo>
                    <a:pt x="52" y="123"/>
                  </a:lnTo>
                  <a:close/>
                  <a:moveTo>
                    <a:pt x="59" y="104"/>
                  </a:moveTo>
                  <a:lnTo>
                    <a:pt x="104" y="61"/>
                  </a:lnTo>
                  <a:lnTo>
                    <a:pt x="59" y="16"/>
                  </a:lnTo>
                  <a:lnTo>
                    <a:pt x="59" y="104"/>
                  </a:lnTo>
                  <a:close/>
                  <a:moveTo>
                    <a:pt x="59" y="208"/>
                  </a:moveTo>
                  <a:lnTo>
                    <a:pt x="101" y="166"/>
                  </a:lnTo>
                  <a:lnTo>
                    <a:pt x="59" y="125"/>
                  </a:lnTo>
                  <a:lnTo>
                    <a:pt x="59" y="20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27" name="Freeform 129"/>
            <p:cNvSpPr>
              <a:spLocks noEditPoints="1"/>
            </p:cNvSpPr>
            <p:nvPr/>
          </p:nvSpPr>
          <p:spPr bwMode="auto">
            <a:xfrm>
              <a:off x="10289133" y="3833008"/>
              <a:ext cx="250825" cy="319088"/>
            </a:xfrm>
            <a:custGeom>
              <a:avLst/>
              <a:gdLst>
                <a:gd name="T0" fmla="*/ 83 w 158"/>
                <a:gd name="T1" fmla="*/ 66 h 201"/>
                <a:gd name="T2" fmla="*/ 83 w 158"/>
                <a:gd name="T3" fmla="*/ 73 h 201"/>
                <a:gd name="T4" fmla="*/ 149 w 158"/>
                <a:gd name="T5" fmla="*/ 73 h 201"/>
                <a:gd name="T6" fmla="*/ 149 w 158"/>
                <a:gd name="T7" fmla="*/ 127 h 201"/>
                <a:gd name="T8" fmla="*/ 83 w 158"/>
                <a:gd name="T9" fmla="*/ 127 h 201"/>
                <a:gd name="T10" fmla="*/ 83 w 158"/>
                <a:gd name="T11" fmla="*/ 201 h 201"/>
                <a:gd name="T12" fmla="*/ 75 w 158"/>
                <a:gd name="T13" fmla="*/ 201 h 201"/>
                <a:gd name="T14" fmla="*/ 75 w 158"/>
                <a:gd name="T15" fmla="*/ 127 h 201"/>
                <a:gd name="T16" fmla="*/ 23 w 158"/>
                <a:gd name="T17" fmla="*/ 127 h 201"/>
                <a:gd name="T18" fmla="*/ 0 w 158"/>
                <a:gd name="T19" fmla="*/ 99 h 201"/>
                <a:gd name="T20" fmla="*/ 23 w 158"/>
                <a:gd name="T21" fmla="*/ 73 h 201"/>
                <a:gd name="T22" fmla="*/ 75 w 158"/>
                <a:gd name="T23" fmla="*/ 73 h 201"/>
                <a:gd name="T24" fmla="*/ 75 w 158"/>
                <a:gd name="T25" fmla="*/ 66 h 201"/>
                <a:gd name="T26" fmla="*/ 9 w 158"/>
                <a:gd name="T27" fmla="*/ 66 h 201"/>
                <a:gd name="T28" fmla="*/ 9 w 158"/>
                <a:gd name="T29" fmla="*/ 14 h 201"/>
                <a:gd name="T30" fmla="*/ 75 w 158"/>
                <a:gd name="T31" fmla="*/ 14 h 201"/>
                <a:gd name="T32" fmla="*/ 75 w 158"/>
                <a:gd name="T33" fmla="*/ 0 h 201"/>
                <a:gd name="T34" fmla="*/ 83 w 158"/>
                <a:gd name="T35" fmla="*/ 0 h 201"/>
                <a:gd name="T36" fmla="*/ 83 w 158"/>
                <a:gd name="T37" fmla="*/ 14 h 201"/>
                <a:gd name="T38" fmla="*/ 135 w 158"/>
                <a:gd name="T39" fmla="*/ 14 h 201"/>
                <a:gd name="T40" fmla="*/ 158 w 158"/>
                <a:gd name="T41" fmla="*/ 40 h 201"/>
                <a:gd name="T42" fmla="*/ 135 w 158"/>
                <a:gd name="T43" fmla="*/ 66 h 201"/>
                <a:gd name="T44" fmla="*/ 83 w 158"/>
                <a:gd name="T45" fmla="*/ 66 h 201"/>
                <a:gd name="T46" fmla="*/ 142 w 158"/>
                <a:gd name="T47" fmla="*/ 82 h 201"/>
                <a:gd name="T48" fmla="*/ 26 w 158"/>
                <a:gd name="T49" fmla="*/ 82 h 201"/>
                <a:gd name="T50" fmla="*/ 9 w 158"/>
                <a:gd name="T51" fmla="*/ 99 h 201"/>
                <a:gd name="T52" fmla="*/ 26 w 158"/>
                <a:gd name="T53" fmla="*/ 118 h 201"/>
                <a:gd name="T54" fmla="*/ 142 w 158"/>
                <a:gd name="T55" fmla="*/ 118 h 201"/>
                <a:gd name="T56" fmla="*/ 142 w 158"/>
                <a:gd name="T57" fmla="*/ 82 h 201"/>
                <a:gd name="T58" fmla="*/ 16 w 158"/>
                <a:gd name="T59" fmla="*/ 59 h 201"/>
                <a:gd name="T60" fmla="*/ 130 w 158"/>
                <a:gd name="T61" fmla="*/ 59 h 201"/>
                <a:gd name="T62" fmla="*/ 146 w 158"/>
                <a:gd name="T63" fmla="*/ 40 h 201"/>
                <a:gd name="T64" fmla="*/ 130 w 158"/>
                <a:gd name="T65" fmla="*/ 21 h 201"/>
                <a:gd name="T66" fmla="*/ 16 w 158"/>
                <a:gd name="T67" fmla="*/ 21 h 201"/>
                <a:gd name="T68" fmla="*/ 16 w 158"/>
                <a:gd name="T69" fmla="*/ 59 h 201"/>
                <a:gd name="T70" fmla="*/ 23 w 158"/>
                <a:gd name="T71" fmla="*/ 30 h 201"/>
                <a:gd name="T72" fmla="*/ 23 w 158"/>
                <a:gd name="T73" fmla="*/ 37 h 201"/>
                <a:gd name="T74" fmla="*/ 59 w 158"/>
                <a:gd name="T75" fmla="*/ 37 h 201"/>
                <a:gd name="T76" fmla="*/ 59 w 158"/>
                <a:gd name="T77" fmla="*/ 30 h 201"/>
                <a:gd name="T78" fmla="*/ 23 w 158"/>
                <a:gd name="T79" fmla="*/ 30 h 201"/>
                <a:gd name="T80" fmla="*/ 97 w 158"/>
                <a:gd name="T81" fmla="*/ 90 h 201"/>
                <a:gd name="T82" fmla="*/ 97 w 158"/>
                <a:gd name="T83" fmla="*/ 97 h 201"/>
                <a:gd name="T84" fmla="*/ 135 w 158"/>
                <a:gd name="T85" fmla="*/ 97 h 201"/>
                <a:gd name="T86" fmla="*/ 135 w 158"/>
                <a:gd name="T87" fmla="*/ 90 h 201"/>
                <a:gd name="T88" fmla="*/ 97 w 158"/>
                <a:gd name="T89" fmla="*/ 9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" h="201">
                  <a:moveTo>
                    <a:pt x="83" y="66"/>
                  </a:moveTo>
                  <a:lnTo>
                    <a:pt x="83" y="73"/>
                  </a:lnTo>
                  <a:lnTo>
                    <a:pt x="149" y="73"/>
                  </a:lnTo>
                  <a:lnTo>
                    <a:pt x="149" y="127"/>
                  </a:lnTo>
                  <a:lnTo>
                    <a:pt x="83" y="127"/>
                  </a:lnTo>
                  <a:lnTo>
                    <a:pt x="83" y="201"/>
                  </a:lnTo>
                  <a:lnTo>
                    <a:pt x="75" y="201"/>
                  </a:lnTo>
                  <a:lnTo>
                    <a:pt x="75" y="127"/>
                  </a:lnTo>
                  <a:lnTo>
                    <a:pt x="23" y="127"/>
                  </a:lnTo>
                  <a:lnTo>
                    <a:pt x="0" y="99"/>
                  </a:lnTo>
                  <a:lnTo>
                    <a:pt x="23" y="73"/>
                  </a:lnTo>
                  <a:lnTo>
                    <a:pt x="75" y="73"/>
                  </a:lnTo>
                  <a:lnTo>
                    <a:pt x="75" y="66"/>
                  </a:lnTo>
                  <a:lnTo>
                    <a:pt x="9" y="66"/>
                  </a:lnTo>
                  <a:lnTo>
                    <a:pt x="9" y="14"/>
                  </a:lnTo>
                  <a:lnTo>
                    <a:pt x="75" y="14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135" y="14"/>
                  </a:lnTo>
                  <a:lnTo>
                    <a:pt x="158" y="40"/>
                  </a:lnTo>
                  <a:lnTo>
                    <a:pt x="135" y="66"/>
                  </a:lnTo>
                  <a:lnTo>
                    <a:pt x="83" y="66"/>
                  </a:lnTo>
                  <a:close/>
                  <a:moveTo>
                    <a:pt x="142" y="82"/>
                  </a:moveTo>
                  <a:lnTo>
                    <a:pt x="26" y="82"/>
                  </a:lnTo>
                  <a:lnTo>
                    <a:pt x="9" y="99"/>
                  </a:lnTo>
                  <a:lnTo>
                    <a:pt x="26" y="118"/>
                  </a:lnTo>
                  <a:lnTo>
                    <a:pt x="142" y="118"/>
                  </a:lnTo>
                  <a:lnTo>
                    <a:pt x="142" y="82"/>
                  </a:lnTo>
                  <a:close/>
                  <a:moveTo>
                    <a:pt x="16" y="59"/>
                  </a:moveTo>
                  <a:lnTo>
                    <a:pt x="130" y="59"/>
                  </a:lnTo>
                  <a:lnTo>
                    <a:pt x="146" y="40"/>
                  </a:lnTo>
                  <a:lnTo>
                    <a:pt x="130" y="21"/>
                  </a:lnTo>
                  <a:lnTo>
                    <a:pt x="16" y="21"/>
                  </a:lnTo>
                  <a:lnTo>
                    <a:pt x="16" y="59"/>
                  </a:lnTo>
                  <a:close/>
                  <a:moveTo>
                    <a:pt x="23" y="30"/>
                  </a:moveTo>
                  <a:lnTo>
                    <a:pt x="23" y="37"/>
                  </a:lnTo>
                  <a:lnTo>
                    <a:pt x="59" y="37"/>
                  </a:lnTo>
                  <a:lnTo>
                    <a:pt x="59" y="30"/>
                  </a:lnTo>
                  <a:lnTo>
                    <a:pt x="23" y="30"/>
                  </a:lnTo>
                  <a:close/>
                  <a:moveTo>
                    <a:pt x="97" y="90"/>
                  </a:moveTo>
                  <a:lnTo>
                    <a:pt x="97" y="97"/>
                  </a:lnTo>
                  <a:lnTo>
                    <a:pt x="135" y="97"/>
                  </a:lnTo>
                  <a:lnTo>
                    <a:pt x="135" y="90"/>
                  </a:lnTo>
                  <a:lnTo>
                    <a:pt x="97" y="9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10720933" y="3850471"/>
              <a:ext cx="280988" cy="282575"/>
            </a:xfrm>
            <a:custGeom>
              <a:avLst/>
              <a:gdLst>
                <a:gd name="T0" fmla="*/ 144 w 177"/>
                <a:gd name="T1" fmla="*/ 105 h 178"/>
                <a:gd name="T2" fmla="*/ 177 w 177"/>
                <a:gd name="T3" fmla="*/ 105 h 178"/>
                <a:gd name="T4" fmla="*/ 177 w 177"/>
                <a:gd name="T5" fmla="*/ 178 h 178"/>
                <a:gd name="T6" fmla="*/ 104 w 177"/>
                <a:gd name="T7" fmla="*/ 178 h 178"/>
                <a:gd name="T8" fmla="*/ 104 w 177"/>
                <a:gd name="T9" fmla="*/ 105 h 178"/>
                <a:gd name="T10" fmla="*/ 137 w 177"/>
                <a:gd name="T11" fmla="*/ 105 h 178"/>
                <a:gd name="T12" fmla="*/ 137 w 177"/>
                <a:gd name="T13" fmla="*/ 93 h 178"/>
                <a:gd name="T14" fmla="*/ 40 w 177"/>
                <a:gd name="T15" fmla="*/ 93 h 178"/>
                <a:gd name="T16" fmla="*/ 40 w 177"/>
                <a:gd name="T17" fmla="*/ 105 h 178"/>
                <a:gd name="T18" fmla="*/ 73 w 177"/>
                <a:gd name="T19" fmla="*/ 105 h 178"/>
                <a:gd name="T20" fmla="*/ 73 w 177"/>
                <a:gd name="T21" fmla="*/ 178 h 178"/>
                <a:gd name="T22" fmla="*/ 0 w 177"/>
                <a:gd name="T23" fmla="*/ 178 h 178"/>
                <a:gd name="T24" fmla="*/ 0 w 177"/>
                <a:gd name="T25" fmla="*/ 105 h 178"/>
                <a:gd name="T26" fmla="*/ 33 w 177"/>
                <a:gd name="T27" fmla="*/ 105 h 178"/>
                <a:gd name="T28" fmla="*/ 33 w 177"/>
                <a:gd name="T29" fmla="*/ 86 h 178"/>
                <a:gd name="T30" fmla="*/ 85 w 177"/>
                <a:gd name="T31" fmla="*/ 86 h 178"/>
                <a:gd name="T32" fmla="*/ 85 w 177"/>
                <a:gd name="T33" fmla="*/ 74 h 178"/>
                <a:gd name="T34" fmla="*/ 49 w 177"/>
                <a:gd name="T35" fmla="*/ 74 h 178"/>
                <a:gd name="T36" fmla="*/ 49 w 177"/>
                <a:gd name="T37" fmla="*/ 0 h 178"/>
                <a:gd name="T38" fmla="*/ 125 w 177"/>
                <a:gd name="T39" fmla="*/ 0 h 178"/>
                <a:gd name="T40" fmla="*/ 125 w 177"/>
                <a:gd name="T41" fmla="*/ 74 h 178"/>
                <a:gd name="T42" fmla="*/ 92 w 177"/>
                <a:gd name="T43" fmla="*/ 74 h 178"/>
                <a:gd name="T44" fmla="*/ 92 w 177"/>
                <a:gd name="T45" fmla="*/ 86 h 178"/>
                <a:gd name="T46" fmla="*/ 144 w 177"/>
                <a:gd name="T47" fmla="*/ 86 h 178"/>
                <a:gd name="T48" fmla="*/ 144 w 177"/>
                <a:gd name="T49" fmla="*/ 105 h 178"/>
                <a:gd name="T50" fmla="*/ 66 w 177"/>
                <a:gd name="T51" fmla="*/ 171 h 178"/>
                <a:gd name="T52" fmla="*/ 66 w 177"/>
                <a:gd name="T53" fmla="*/ 112 h 178"/>
                <a:gd name="T54" fmla="*/ 7 w 177"/>
                <a:gd name="T55" fmla="*/ 112 h 178"/>
                <a:gd name="T56" fmla="*/ 7 w 177"/>
                <a:gd name="T57" fmla="*/ 171 h 178"/>
                <a:gd name="T58" fmla="*/ 66 w 177"/>
                <a:gd name="T59" fmla="*/ 171 h 178"/>
                <a:gd name="T60" fmla="*/ 59 w 177"/>
                <a:gd name="T61" fmla="*/ 8 h 178"/>
                <a:gd name="T62" fmla="*/ 59 w 177"/>
                <a:gd name="T63" fmla="*/ 67 h 178"/>
                <a:gd name="T64" fmla="*/ 118 w 177"/>
                <a:gd name="T65" fmla="*/ 67 h 178"/>
                <a:gd name="T66" fmla="*/ 118 w 177"/>
                <a:gd name="T67" fmla="*/ 8 h 178"/>
                <a:gd name="T68" fmla="*/ 59 w 177"/>
                <a:gd name="T69" fmla="*/ 8 h 178"/>
                <a:gd name="T70" fmla="*/ 170 w 177"/>
                <a:gd name="T71" fmla="*/ 171 h 178"/>
                <a:gd name="T72" fmla="*/ 170 w 177"/>
                <a:gd name="T73" fmla="*/ 112 h 178"/>
                <a:gd name="T74" fmla="*/ 111 w 177"/>
                <a:gd name="T75" fmla="*/ 112 h 178"/>
                <a:gd name="T76" fmla="*/ 111 w 177"/>
                <a:gd name="T77" fmla="*/ 171 h 178"/>
                <a:gd name="T78" fmla="*/ 170 w 177"/>
                <a:gd name="T79" fmla="*/ 17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" h="178">
                  <a:moveTo>
                    <a:pt x="144" y="105"/>
                  </a:moveTo>
                  <a:lnTo>
                    <a:pt x="177" y="105"/>
                  </a:lnTo>
                  <a:lnTo>
                    <a:pt x="177" y="178"/>
                  </a:lnTo>
                  <a:lnTo>
                    <a:pt x="104" y="178"/>
                  </a:lnTo>
                  <a:lnTo>
                    <a:pt x="104" y="105"/>
                  </a:lnTo>
                  <a:lnTo>
                    <a:pt x="137" y="105"/>
                  </a:lnTo>
                  <a:lnTo>
                    <a:pt x="137" y="93"/>
                  </a:lnTo>
                  <a:lnTo>
                    <a:pt x="40" y="93"/>
                  </a:lnTo>
                  <a:lnTo>
                    <a:pt x="40" y="105"/>
                  </a:lnTo>
                  <a:lnTo>
                    <a:pt x="73" y="105"/>
                  </a:lnTo>
                  <a:lnTo>
                    <a:pt x="73" y="178"/>
                  </a:lnTo>
                  <a:lnTo>
                    <a:pt x="0" y="178"/>
                  </a:lnTo>
                  <a:lnTo>
                    <a:pt x="0" y="105"/>
                  </a:lnTo>
                  <a:lnTo>
                    <a:pt x="33" y="105"/>
                  </a:lnTo>
                  <a:lnTo>
                    <a:pt x="33" y="86"/>
                  </a:lnTo>
                  <a:lnTo>
                    <a:pt x="85" y="86"/>
                  </a:lnTo>
                  <a:lnTo>
                    <a:pt x="85" y="74"/>
                  </a:lnTo>
                  <a:lnTo>
                    <a:pt x="49" y="74"/>
                  </a:lnTo>
                  <a:lnTo>
                    <a:pt x="49" y="0"/>
                  </a:lnTo>
                  <a:lnTo>
                    <a:pt x="125" y="0"/>
                  </a:lnTo>
                  <a:lnTo>
                    <a:pt x="125" y="74"/>
                  </a:lnTo>
                  <a:lnTo>
                    <a:pt x="92" y="74"/>
                  </a:lnTo>
                  <a:lnTo>
                    <a:pt x="92" y="86"/>
                  </a:lnTo>
                  <a:lnTo>
                    <a:pt x="144" y="86"/>
                  </a:lnTo>
                  <a:lnTo>
                    <a:pt x="144" y="105"/>
                  </a:lnTo>
                  <a:close/>
                  <a:moveTo>
                    <a:pt x="66" y="171"/>
                  </a:moveTo>
                  <a:lnTo>
                    <a:pt x="66" y="112"/>
                  </a:lnTo>
                  <a:lnTo>
                    <a:pt x="7" y="112"/>
                  </a:lnTo>
                  <a:lnTo>
                    <a:pt x="7" y="171"/>
                  </a:lnTo>
                  <a:lnTo>
                    <a:pt x="66" y="171"/>
                  </a:lnTo>
                  <a:close/>
                  <a:moveTo>
                    <a:pt x="59" y="8"/>
                  </a:moveTo>
                  <a:lnTo>
                    <a:pt x="59" y="67"/>
                  </a:lnTo>
                  <a:lnTo>
                    <a:pt x="118" y="67"/>
                  </a:lnTo>
                  <a:lnTo>
                    <a:pt x="118" y="8"/>
                  </a:lnTo>
                  <a:lnTo>
                    <a:pt x="59" y="8"/>
                  </a:lnTo>
                  <a:close/>
                  <a:moveTo>
                    <a:pt x="170" y="171"/>
                  </a:moveTo>
                  <a:lnTo>
                    <a:pt x="170" y="112"/>
                  </a:lnTo>
                  <a:lnTo>
                    <a:pt x="111" y="112"/>
                  </a:lnTo>
                  <a:lnTo>
                    <a:pt x="111" y="171"/>
                  </a:lnTo>
                  <a:lnTo>
                    <a:pt x="170" y="17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29" name="Freeform 131"/>
            <p:cNvSpPr>
              <a:spLocks/>
            </p:cNvSpPr>
            <p:nvPr/>
          </p:nvSpPr>
          <p:spPr bwMode="auto">
            <a:xfrm>
              <a:off x="11181308" y="3855233"/>
              <a:ext cx="307975" cy="274638"/>
            </a:xfrm>
            <a:custGeom>
              <a:avLst/>
              <a:gdLst>
                <a:gd name="T0" fmla="*/ 13 w 82"/>
                <a:gd name="T1" fmla="*/ 2 h 73"/>
                <a:gd name="T2" fmla="*/ 21 w 82"/>
                <a:gd name="T3" fmla="*/ 0 h 73"/>
                <a:gd name="T4" fmla="*/ 29 w 82"/>
                <a:gd name="T5" fmla="*/ 2 h 73"/>
                <a:gd name="T6" fmla="*/ 36 w 82"/>
                <a:gd name="T7" fmla="*/ 6 h 73"/>
                <a:gd name="T8" fmla="*/ 81 w 82"/>
                <a:gd name="T9" fmla="*/ 53 h 73"/>
                <a:gd name="T10" fmla="*/ 81 w 82"/>
                <a:gd name="T11" fmla="*/ 64 h 73"/>
                <a:gd name="T12" fmla="*/ 76 w 82"/>
                <a:gd name="T13" fmla="*/ 70 h 73"/>
                <a:gd name="T14" fmla="*/ 71 w 82"/>
                <a:gd name="T15" fmla="*/ 73 h 73"/>
                <a:gd name="T16" fmla="*/ 65 w 82"/>
                <a:gd name="T17" fmla="*/ 73 h 73"/>
                <a:gd name="T18" fmla="*/ 60 w 82"/>
                <a:gd name="T19" fmla="*/ 70 h 73"/>
                <a:gd name="T20" fmla="*/ 39 w 82"/>
                <a:gd name="T21" fmla="*/ 50 h 73"/>
                <a:gd name="T22" fmla="*/ 16 w 82"/>
                <a:gd name="T23" fmla="*/ 27 h 73"/>
                <a:gd name="T24" fmla="*/ 15 w 82"/>
                <a:gd name="T25" fmla="*/ 24 h 73"/>
                <a:gd name="T26" fmla="*/ 15 w 82"/>
                <a:gd name="T27" fmla="*/ 21 h 73"/>
                <a:gd name="T28" fmla="*/ 16 w 82"/>
                <a:gd name="T29" fmla="*/ 18 h 73"/>
                <a:gd name="T30" fmla="*/ 18 w 82"/>
                <a:gd name="T31" fmla="*/ 16 h 73"/>
                <a:gd name="T32" fmla="*/ 21 w 82"/>
                <a:gd name="T33" fmla="*/ 14 h 73"/>
                <a:gd name="T34" fmla="*/ 24 w 82"/>
                <a:gd name="T35" fmla="*/ 14 h 73"/>
                <a:gd name="T36" fmla="*/ 27 w 82"/>
                <a:gd name="T37" fmla="*/ 16 h 73"/>
                <a:gd name="T38" fmla="*/ 64 w 82"/>
                <a:gd name="T39" fmla="*/ 52 h 73"/>
                <a:gd name="T40" fmla="*/ 26 w 82"/>
                <a:gd name="T41" fmla="*/ 19 h 73"/>
                <a:gd name="T42" fmla="*/ 22 w 82"/>
                <a:gd name="T43" fmla="*/ 17 h 73"/>
                <a:gd name="T44" fmla="*/ 19 w 82"/>
                <a:gd name="T45" fmla="*/ 19 h 73"/>
                <a:gd name="T46" fmla="*/ 18 w 82"/>
                <a:gd name="T47" fmla="*/ 22 h 73"/>
                <a:gd name="T48" fmla="*/ 19 w 82"/>
                <a:gd name="T49" fmla="*/ 26 h 73"/>
                <a:gd name="T50" fmla="*/ 62 w 82"/>
                <a:gd name="T51" fmla="*/ 68 h 73"/>
                <a:gd name="T52" fmla="*/ 66 w 82"/>
                <a:gd name="T53" fmla="*/ 69 h 73"/>
                <a:gd name="T54" fmla="*/ 70 w 82"/>
                <a:gd name="T55" fmla="*/ 69 h 73"/>
                <a:gd name="T56" fmla="*/ 74 w 82"/>
                <a:gd name="T57" fmla="*/ 68 h 73"/>
                <a:gd name="T58" fmla="*/ 78 w 82"/>
                <a:gd name="T59" fmla="*/ 63 h 73"/>
                <a:gd name="T60" fmla="*/ 78 w 82"/>
                <a:gd name="T61" fmla="*/ 54 h 73"/>
                <a:gd name="T62" fmla="*/ 34 w 82"/>
                <a:gd name="T63" fmla="*/ 8 h 73"/>
                <a:gd name="T64" fmla="*/ 28 w 82"/>
                <a:gd name="T65" fmla="*/ 5 h 73"/>
                <a:gd name="T66" fmla="*/ 21 w 82"/>
                <a:gd name="T67" fmla="*/ 3 h 73"/>
                <a:gd name="T68" fmla="*/ 14 w 82"/>
                <a:gd name="T69" fmla="*/ 5 h 73"/>
                <a:gd name="T70" fmla="*/ 9 w 82"/>
                <a:gd name="T71" fmla="*/ 8 h 73"/>
                <a:gd name="T72" fmla="*/ 5 w 82"/>
                <a:gd name="T73" fmla="*/ 14 h 73"/>
                <a:gd name="T74" fmla="*/ 3 w 82"/>
                <a:gd name="T75" fmla="*/ 21 h 73"/>
                <a:gd name="T76" fmla="*/ 5 w 82"/>
                <a:gd name="T77" fmla="*/ 28 h 73"/>
                <a:gd name="T78" fmla="*/ 9 w 82"/>
                <a:gd name="T79" fmla="*/ 33 h 73"/>
                <a:gd name="T80" fmla="*/ 43 w 82"/>
                <a:gd name="T81" fmla="*/ 72 h 73"/>
                <a:gd name="T82" fmla="*/ 4 w 82"/>
                <a:gd name="T83" fmla="*/ 32 h 73"/>
                <a:gd name="T84" fmla="*/ 1 w 82"/>
                <a:gd name="T85" fmla="*/ 25 h 73"/>
                <a:gd name="T86" fmla="*/ 1 w 82"/>
                <a:gd name="T87" fmla="*/ 17 h 73"/>
                <a:gd name="T88" fmla="*/ 4 w 82"/>
                <a:gd name="T89" fmla="*/ 9 h 73"/>
                <a:gd name="T90" fmla="*/ 10 w 82"/>
                <a:gd name="T91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73">
                  <a:moveTo>
                    <a:pt x="10" y="4"/>
                  </a:moveTo>
                  <a:cubicBezTo>
                    <a:pt x="11" y="3"/>
                    <a:pt x="12" y="2"/>
                    <a:pt x="13" y="2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8" y="0"/>
                    <a:pt x="20" y="0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7" y="1"/>
                    <a:pt x="28" y="1"/>
                    <a:pt x="29" y="2"/>
                  </a:cubicBezTo>
                  <a:cubicBezTo>
                    <a:pt x="30" y="2"/>
                    <a:pt x="31" y="3"/>
                    <a:pt x="33" y="4"/>
                  </a:cubicBezTo>
                  <a:cubicBezTo>
                    <a:pt x="34" y="4"/>
                    <a:pt x="35" y="5"/>
                    <a:pt x="36" y="6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9" y="50"/>
                    <a:pt x="80" y="51"/>
                    <a:pt x="81" y="53"/>
                  </a:cubicBezTo>
                  <a:cubicBezTo>
                    <a:pt x="82" y="55"/>
                    <a:pt x="82" y="57"/>
                    <a:pt x="82" y="58"/>
                  </a:cubicBezTo>
                  <a:cubicBezTo>
                    <a:pt x="82" y="60"/>
                    <a:pt x="82" y="62"/>
                    <a:pt x="81" y="64"/>
                  </a:cubicBezTo>
                  <a:cubicBezTo>
                    <a:pt x="80" y="66"/>
                    <a:pt x="79" y="67"/>
                    <a:pt x="78" y="69"/>
                  </a:cubicBezTo>
                  <a:cubicBezTo>
                    <a:pt x="77" y="69"/>
                    <a:pt x="77" y="70"/>
                    <a:pt x="76" y="70"/>
                  </a:cubicBezTo>
                  <a:cubicBezTo>
                    <a:pt x="75" y="71"/>
                    <a:pt x="74" y="71"/>
                    <a:pt x="73" y="72"/>
                  </a:cubicBezTo>
                  <a:cubicBezTo>
                    <a:pt x="72" y="72"/>
                    <a:pt x="71" y="72"/>
                    <a:pt x="71" y="73"/>
                  </a:cubicBezTo>
                  <a:cubicBezTo>
                    <a:pt x="70" y="73"/>
                    <a:pt x="69" y="73"/>
                    <a:pt x="68" y="73"/>
                  </a:cubicBezTo>
                  <a:cubicBezTo>
                    <a:pt x="67" y="73"/>
                    <a:pt x="66" y="73"/>
                    <a:pt x="65" y="73"/>
                  </a:cubicBezTo>
                  <a:cubicBezTo>
                    <a:pt x="64" y="72"/>
                    <a:pt x="63" y="72"/>
                    <a:pt x="62" y="72"/>
                  </a:cubicBezTo>
                  <a:cubicBezTo>
                    <a:pt x="61" y="71"/>
                    <a:pt x="60" y="71"/>
                    <a:pt x="60" y="70"/>
                  </a:cubicBezTo>
                  <a:cubicBezTo>
                    <a:pt x="59" y="70"/>
                    <a:pt x="58" y="69"/>
                    <a:pt x="57" y="6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5" y="26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4" y="23"/>
                    <a:pt x="14" y="23"/>
                    <a:pt x="14" y="22"/>
                  </a:cubicBezTo>
                  <a:cubicBezTo>
                    <a:pt x="14" y="22"/>
                    <a:pt x="14" y="21"/>
                    <a:pt x="15" y="21"/>
                  </a:cubicBezTo>
                  <a:cubicBezTo>
                    <a:pt x="15" y="20"/>
                    <a:pt x="15" y="20"/>
                    <a:pt x="15" y="19"/>
                  </a:cubicBezTo>
                  <a:cubicBezTo>
                    <a:pt x="15" y="19"/>
                    <a:pt x="15" y="18"/>
                    <a:pt x="16" y="18"/>
                  </a:cubicBezTo>
                  <a:cubicBezTo>
                    <a:pt x="16" y="17"/>
                    <a:pt x="16" y="17"/>
                    <a:pt x="17" y="17"/>
                  </a:cubicBezTo>
                  <a:cubicBezTo>
                    <a:pt x="17" y="16"/>
                    <a:pt x="18" y="16"/>
                    <a:pt x="18" y="16"/>
                  </a:cubicBezTo>
                  <a:cubicBezTo>
                    <a:pt x="18" y="15"/>
                    <a:pt x="19" y="15"/>
                    <a:pt x="19" y="15"/>
                  </a:cubicBezTo>
                  <a:cubicBezTo>
                    <a:pt x="20" y="15"/>
                    <a:pt x="20" y="14"/>
                    <a:pt x="21" y="14"/>
                  </a:cubicBezTo>
                  <a:cubicBezTo>
                    <a:pt x="21" y="14"/>
                    <a:pt x="22" y="14"/>
                    <a:pt x="22" y="14"/>
                  </a:cubicBezTo>
                  <a:cubicBezTo>
                    <a:pt x="23" y="14"/>
                    <a:pt x="23" y="14"/>
                    <a:pt x="24" y="14"/>
                  </a:cubicBezTo>
                  <a:cubicBezTo>
                    <a:pt x="24" y="14"/>
                    <a:pt x="25" y="15"/>
                    <a:pt x="25" y="15"/>
                  </a:cubicBezTo>
                  <a:cubicBezTo>
                    <a:pt x="26" y="15"/>
                    <a:pt x="26" y="15"/>
                    <a:pt x="27" y="16"/>
                  </a:cubicBezTo>
                  <a:cubicBezTo>
                    <a:pt x="27" y="16"/>
                    <a:pt x="28" y="16"/>
                    <a:pt x="28" y="17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2" y="17"/>
                    <a:pt x="21" y="17"/>
                    <a:pt x="21" y="18"/>
                  </a:cubicBezTo>
                  <a:cubicBezTo>
                    <a:pt x="20" y="18"/>
                    <a:pt x="19" y="18"/>
                    <a:pt x="19" y="19"/>
                  </a:cubicBezTo>
                  <a:cubicBezTo>
                    <a:pt x="19" y="19"/>
                    <a:pt x="18" y="20"/>
                    <a:pt x="18" y="20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8" y="25"/>
                    <a:pt x="19" y="25"/>
                    <a:pt x="19" y="2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0" y="67"/>
                    <a:pt x="61" y="67"/>
                    <a:pt x="62" y="68"/>
                  </a:cubicBezTo>
                  <a:cubicBezTo>
                    <a:pt x="62" y="68"/>
                    <a:pt x="63" y="69"/>
                    <a:pt x="63" y="69"/>
                  </a:cubicBezTo>
                  <a:cubicBezTo>
                    <a:pt x="64" y="69"/>
                    <a:pt x="65" y="69"/>
                    <a:pt x="66" y="69"/>
                  </a:cubicBezTo>
                  <a:cubicBezTo>
                    <a:pt x="66" y="70"/>
                    <a:pt x="67" y="70"/>
                    <a:pt x="68" y="70"/>
                  </a:cubicBezTo>
                  <a:cubicBezTo>
                    <a:pt x="69" y="70"/>
                    <a:pt x="69" y="70"/>
                    <a:pt x="70" y="69"/>
                  </a:cubicBezTo>
                  <a:cubicBezTo>
                    <a:pt x="71" y="69"/>
                    <a:pt x="71" y="69"/>
                    <a:pt x="72" y="69"/>
                  </a:cubicBezTo>
                  <a:cubicBezTo>
                    <a:pt x="73" y="69"/>
                    <a:pt x="73" y="68"/>
                    <a:pt x="74" y="68"/>
                  </a:cubicBezTo>
                  <a:cubicBezTo>
                    <a:pt x="75" y="67"/>
                    <a:pt x="75" y="67"/>
                    <a:pt x="76" y="66"/>
                  </a:cubicBezTo>
                  <a:cubicBezTo>
                    <a:pt x="77" y="65"/>
                    <a:pt x="78" y="64"/>
                    <a:pt x="78" y="63"/>
                  </a:cubicBezTo>
                  <a:cubicBezTo>
                    <a:pt x="79" y="61"/>
                    <a:pt x="79" y="60"/>
                    <a:pt x="79" y="58"/>
                  </a:cubicBezTo>
                  <a:cubicBezTo>
                    <a:pt x="79" y="57"/>
                    <a:pt x="79" y="56"/>
                    <a:pt x="78" y="54"/>
                  </a:cubicBezTo>
                  <a:cubicBezTo>
                    <a:pt x="78" y="53"/>
                    <a:pt x="77" y="52"/>
                    <a:pt x="76" y="51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2" y="7"/>
                    <a:pt x="31" y="6"/>
                  </a:cubicBezTo>
                  <a:cubicBezTo>
                    <a:pt x="30" y="6"/>
                    <a:pt x="29" y="5"/>
                    <a:pt x="28" y="5"/>
                  </a:cubicBezTo>
                  <a:cubicBezTo>
                    <a:pt x="27" y="4"/>
                    <a:pt x="26" y="4"/>
                    <a:pt x="25" y="4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3"/>
                    <a:pt x="19" y="3"/>
                    <a:pt x="18" y="4"/>
                  </a:cubicBezTo>
                  <a:cubicBezTo>
                    <a:pt x="16" y="4"/>
                    <a:pt x="15" y="4"/>
                    <a:pt x="14" y="5"/>
                  </a:cubicBezTo>
                  <a:cubicBezTo>
                    <a:pt x="13" y="5"/>
                    <a:pt x="12" y="6"/>
                    <a:pt x="11" y="6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6" y="12"/>
                    <a:pt x="5" y="13"/>
                    <a:pt x="5" y="14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4" y="18"/>
                    <a:pt x="3" y="20"/>
                    <a:pt x="3" y="21"/>
                  </a:cubicBezTo>
                  <a:cubicBezTo>
                    <a:pt x="3" y="22"/>
                    <a:pt x="4" y="23"/>
                    <a:pt x="4" y="24"/>
                  </a:cubicBezTo>
                  <a:cubicBezTo>
                    <a:pt x="4" y="25"/>
                    <a:pt x="4" y="27"/>
                    <a:pt x="5" y="28"/>
                  </a:cubicBezTo>
                  <a:cubicBezTo>
                    <a:pt x="5" y="29"/>
                    <a:pt x="6" y="30"/>
                    <a:pt x="6" y="31"/>
                  </a:cubicBezTo>
                  <a:cubicBezTo>
                    <a:pt x="7" y="32"/>
                    <a:pt x="8" y="33"/>
                    <a:pt x="9" y="33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5"/>
                    <a:pt x="5" y="33"/>
                    <a:pt x="4" y="32"/>
                  </a:cubicBezTo>
                  <a:cubicBezTo>
                    <a:pt x="3" y="31"/>
                    <a:pt x="2" y="30"/>
                    <a:pt x="2" y="29"/>
                  </a:cubicBezTo>
                  <a:cubicBezTo>
                    <a:pt x="1" y="28"/>
                    <a:pt x="1" y="26"/>
                    <a:pt x="1" y="25"/>
                  </a:cubicBezTo>
                  <a:cubicBezTo>
                    <a:pt x="0" y="24"/>
                    <a:pt x="0" y="22"/>
                    <a:pt x="0" y="21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1" y="15"/>
                    <a:pt x="1" y="14"/>
                    <a:pt x="2" y="13"/>
                  </a:cubicBezTo>
                  <a:cubicBezTo>
                    <a:pt x="2" y="12"/>
                    <a:pt x="3" y="10"/>
                    <a:pt x="4" y="9"/>
                  </a:cubicBezTo>
                  <a:cubicBezTo>
                    <a:pt x="5" y="8"/>
                    <a:pt x="5" y="7"/>
                    <a:pt x="6" y="6"/>
                  </a:cubicBezTo>
                  <a:cubicBezTo>
                    <a:pt x="7" y="5"/>
                    <a:pt x="8" y="4"/>
                    <a:pt x="10" y="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30" name="Freeform 132"/>
            <p:cNvSpPr>
              <a:spLocks noEditPoints="1"/>
            </p:cNvSpPr>
            <p:nvPr/>
          </p:nvSpPr>
          <p:spPr bwMode="auto">
            <a:xfrm>
              <a:off x="454571" y="4272746"/>
              <a:ext cx="307975" cy="307975"/>
            </a:xfrm>
            <a:custGeom>
              <a:avLst/>
              <a:gdLst>
                <a:gd name="T0" fmla="*/ 24 w 82"/>
                <a:gd name="T1" fmla="*/ 0 h 82"/>
                <a:gd name="T2" fmla="*/ 26 w 82"/>
                <a:gd name="T3" fmla="*/ 4 h 82"/>
                <a:gd name="T4" fmla="*/ 27 w 82"/>
                <a:gd name="T5" fmla="*/ 10 h 82"/>
                <a:gd name="T6" fmla="*/ 36 w 82"/>
                <a:gd name="T7" fmla="*/ 19 h 82"/>
                <a:gd name="T8" fmla="*/ 48 w 82"/>
                <a:gd name="T9" fmla="*/ 30 h 82"/>
                <a:gd name="T10" fmla="*/ 58 w 82"/>
                <a:gd name="T11" fmla="*/ 30 h 82"/>
                <a:gd name="T12" fmla="*/ 71 w 82"/>
                <a:gd name="T13" fmla="*/ 30 h 82"/>
                <a:gd name="T14" fmla="*/ 80 w 82"/>
                <a:gd name="T15" fmla="*/ 32 h 82"/>
                <a:gd name="T16" fmla="*/ 82 w 82"/>
                <a:gd name="T17" fmla="*/ 80 h 82"/>
                <a:gd name="T18" fmla="*/ 55 w 82"/>
                <a:gd name="T19" fmla="*/ 57 h 82"/>
                <a:gd name="T20" fmla="*/ 31 w 82"/>
                <a:gd name="T21" fmla="*/ 77 h 82"/>
                <a:gd name="T22" fmla="*/ 30 w 82"/>
                <a:gd name="T23" fmla="*/ 64 h 82"/>
                <a:gd name="T24" fmla="*/ 33 w 82"/>
                <a:gd name="T25" fmla="*/ 51 h 82"/>
                <a:gd name="T26" fmla="*/ 26 w 82"/>
                <a:gd name="T27" fmla="*/ 43 h 82"/>
                <a:gd name="T28" fmla="*/ 12 w 82"/>
                <a:gd name="T29" fmla="*/ 26 h 82"/>
                <a:gd name="T30" fmla="*/ 9 w 82"/>
                <a:gd name="T31" fmla="*/ 26 h 82"/>
                <a:gd name="T32" fmla="*/ 1 w 82"/>
                <a:gd name="T33" fmla="*/ 25 h 82"/>
                <a:gd name="T34" fmla="*/ 5 w 82"/>
                <a:gd name="T35" fmla="*/ 23 h 82"/>
                <a:gd name="T36" fmla="*/ 9 w 82"/>
                <a:gd name="T37" fmla="*/ 23 h 82"/>
                <a:gd name="T38" fmla="*/ 12 w 82"/>
                <a:gd name="T39" fmla="*/ 23 h 82"/>
                <a:gd name="T40" fmla="*/ 14 w 82"/>
                <a:gd name="T41" fmla="*/ 24 h 82"/>
                <a:gd name="T42" fmla="*/ 31 w 82"/>
                <a:gd name="T43" fmla="*/ 44 h 82"/>
                <a:gd name="T44" fmla="*/ 36 w 82"/>
                <a:gd name="T45" fmla="*/ 50 h 82"/>
                <a:gd name="T46" fmla="*/ 36 w 82"/>
                <a:gd name="T47" fmla="*/ 52 h 82"/>
                <a:gd name="T48" fmla="*/ 33 w 82"/>
                <a:gd name="T49" fmla="*/ 63 h 82"/>
                <a:gd name="T50" fmla="*/ 34 w 82"/>
                <a:gd name="T51" fmla="*/ 74 h 82"/>
                <a:gd name="T52" fmla="*/ 69 w 82"/>
                <a:gd name="T53" fmla="*/ 33 h 82"/>
                <a:gd name="T54" fmla="*/ 57 w 82"/>
                <a:gd name="T55" fmla="*/ 34 h 82"/>
                <a:gd name="T56" fmla="*/ 52 w 82"/>
                <a:gd name="T57" fmla="*/ 36 h 82"/>
                <a:gd name="T58" fmla="*/ 45 w 82"/>
                <a:gd name="T59" fmla="*/ 32 h 82"/>
                <a:gd name="T60" fmla="*/ 23 w 82"/>
                <a:gd name="T61" fmla="*/ 13 h 82"/>
                <a:gd name="T62" fmla="*/ 23 w 82"/>
                <a:gd name="T63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2">
                  <a:moveTo>
                    <a:pt x="0" y="24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2"/>
                    <a:pt x="26" y="3"/>
                    <a:pt x="26" y="4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30" y="14"/>
                    <a:pt x="33" y="17"/>
                    <a:pt x="36" y="19"/>
                  </a:cubicBezTo>
                  <a:cubicBezTo>
                    <a:pt x="39" y="22"/>
                    <a:pt x="41" y="24"/>
                    <a:pt x="43" y="25"/>
                  </a:cubicBezTo>
                  <a:cubicBezTo>
                    <a:pt x="45" y="27"/>
                    <a:pt x="47" y="29"/>
                    <a:pt x="48" y="30"/>
                  </a:cubicBezTo>
                  <a:cubicBezTo>
                    <a:pt x="50" y="31"/>
                    <a:pt x="51" y="32"/>
                    <a:pt x="52" y="33"/>
                  </a:cubicBezTo>
                  <a:cubicBezTo>
                    <a:pt x="54" y="32"/>
                    <a:pt x="56" y="31"/>
                    <a:pt x="58" y="30"/>
                  </a:cubicBezTo>
                  <a:cubicBezTo>
                    <a:pt x="60" y="30"/>
                    <a:pt x="62" y="30"/>
                    <a:pt x="64" y="29"/>
                  </a:cubicBezTo>
                  <a:cubicBezTo>
                    <a:pt x="67" y="29"/>
                    <a:pt x="69" y="29"/>
                    <a:pt x="71" y="30"/>
                  </a:cubicBezTo>
                  <a:cubicBezTo>
                    <a:pt x="73" y="30"/>
                    <a:pt x="75" y="30"/>
                    <a:pt x="78" y="31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1" y="75"/>
                    <a:pt x="30" y="73"/>
                    <a:pt x="30" y="71"/>
                  </a:cubicBezTo>
                  <a:cubicBezTo>
                    <a:pt x="30" y="69"/>
                    <a:pt x="30" y="66"/>
                    <a:pt x="30" y="64"/>
                  </a:cubicBezTo>
                  <a:cubicBezTo>
                    <a:pt x="30" y="62"/>
                    <a:pt x="30" y="60"/>
                    <a:pt x="31" y="58"/>
                  </a:cubicBezTo>
                  <a:cubicBezTo>
                    <a:pt x="31" y="55"/>
                    <a:pt x="32" y="53"/>
                    <a:pt x="33" y="51"/>
                  </a:cubicBezTo>
                  <a:cubicBezTo>
                    <a:pt x="32" y="51"/>
                    <a:pt x="32" y="50"/>
                    <a:pt x="30" y="48"/>
                  </a:cubicBezTo>
                  <a:cubicBezTo>
                    <a:pt x="29" y="47"/>
                    <a:pt x="28" y="45"/>
                    <a:pt x="26" y="43"/>
                  </a:cubicBezTo>
                  <a:cubicBezTo>
                    <a:pt x="24" y="41"/>
                    <a:pt x="22" y="38"/>
                    <a:pt x="20" y="35"/>
                  </a:cubicBezTo>
                  <a:cubicBezTo>
                    <a:pt x="17" y="33"/>
                    <a:pt x="15" y="30"/>
                    <a:pt x="12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7" y="26"/>
                    <a:pt x="5" y="26"/>
                    <a:pt x="4" y="26"/>
                  </a:cubicBezTo>
                  <a:cubicBezTo>
                    <a:pt x="2" y="25"/>
                    <a:pt x="2" y="25"/>
                    <a:pt x="1" y="25"/>
                  </a:cubicBezTo>
                  <a:lnTo>
                    <a:pt x="0" y="24"/>
                  </a:lnTo>
                  <a:close/>
                  <a:moveTo>
                    <a:pt x="5" y="23"/>
                  </a:moveTo>
                  <a:cubicBezTo>
                    <a:pt x="6" y="23"/>
                    <a:pt x="6" y="23"/>
                    <a:pt x="7" y="23"/>
                  </a:cubicBezTo>
                  <a:cubicBezTo>
                    <a:pt x="8" y="23"/>
                    <a:pt x="8" y="23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29"/>
                    <a:pt x="21" y="33"/>
                    <a:pt x="24" y="36"/>
                  </a:cubicBezTo>
                  <a:cubicBezTo>
                    <a:pt x="27" y="39"/>
                    <a:pt x="29" y="42"/>
                    <a:pt x="31" y="44"/>
                  </a:cubicBezTo>
                  <a:cubicBezTo>
                    <a:pt x="33" y="46"/>
                    <a:pt x="34" y="47"/>
                    <a:pt x="35" y="48"/>
                  </a:cubicBezTo>
                  <a:cubicBezTo>
                    <a:pt x="35" y="49"/>
                    <a:pt x="36" y="50"/>
                    <a:pt x="36" y="50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5"/>
                    <a:pt x="34" y="57"/>
                  </a:cubicBezTo>
                  <a:cubicBezTo>
                    <a:pt x="34" y="59"/>
                    <a:pt x="33" y="61"/>
                    <a:pt x="33" y="63"/>
                  </a:cubicBezTo>
                  <a:cubicBezTo>
                    <a:pt x="33" y="64"/>
                    <a:pt x="33" y="66"/>
                    <a:pt x="33" y="68"/>
                  </a:cubicBezTo>
                  <a:cubicBezTo>
                    <a:pt x="33" y="70"/>
                    <a:pt x="33" y="72"/>
                    <a:pt x="34" y="74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2" y="33"/>
                    <a:pt x="70" y="33"/>
                    <a:pt x="69" y="33"/>
                  </a:cubicBezTo>
                  <a:cubicBezTo>
                    <a:pt x="67" y="32"/>
                    <a:pt x="65" y="33"/>
                    <a:pt x="63" y="33"/>
                  </a:cubicBezTo>
                  <a:cubicBezTo>
                    <a:pt x="61" y="33"/>
                    <a:pt x="59" y="33"/>
                    <a:pt x="57" y="34"/>
                  </a:cubicBezTo>
                  <a:cubicBezTo>
                    <a:pt x="56" y="34"/>
                    <a:pt x="54" y="35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49" y="34"/>
                    <a:pt x="45" y="32"/>
                  </a:cubicBezTo>
                  <a:cubicBezTo>
                    <a:pt x="42" y="29"/>
                    <a:pt x="35" y="2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9"/>
                    <a:pt x="24" y="6"/>
                    <a:pt x="23" y="5"/>
                  </a:cubicBezTo>
                  <a:lnTo>
                    <a:pt x="5" y="2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31" name="Freeform 133"/>
            <p:cNvSpPr>
              <a:spLocks noEditPoints="1"/>
            </p:cNvSpPr>
            <p:nvPr/>
          </p:nvSpPr>
          <p:spPr bwMode="auto">
            <a:xfrm>
              <a:off x="941933" y="4272746"/>
              <a:ext cx="304800" cy="304800"/>
            </a:xfrm>
            <a:custGeom>
              <a:avLst/>
              <a:gdLst>
                <a:gd name="T0" fmla="*/ 62 w 81"/>
                <a:gd name="T1" fmla="*/ 44 h 81"/>
                <a:gd name="T2" fmla="*/ 75 w 81"/>
                <a:gd name="T3" fmla="*/ 44 h 81"/>
                <a:gd name="T4" fmla="*/ 79 w 81"/>
                <a:gd name="T5" fmla="*/ 50 h 81"/>
                <a:gd name="T6" fmla="*/ 69 w 81"/>
                <a:gd name="T7" fmla="*/ 46 h 81"/>
                <a:gd name="T8" fmla="*/ 59 w 81"/>
                <a:gd name="T9" fmla="*/ 50 h 81"/>
                <a:gd name="T10" fmla="*/ 27 w 81"/>
                <a:gd name="T11" fmla="*/ 80 h 81"/>
                <a:gd name="T12" fmla="*/ 13 w 81"/>
                <a:gd name="T13" fmla="*/ 80 h 81"/>
                <a:gd name="T14" fmla="*/ 2 w 81"/>
                <a:gd name="T15" fmla="*/ 69 h 81"/>
                <a:gd name="T16" fmla="*/ 2 w 81"/>
                <a:gd name="T17" fmla="*/ 55 h 81"/>
                <a:gd name="T18" fmla="*/ 2 w 81"/>
                <a:gd name="T19" fmla="*/ 45 h 81"/>
                <a:gd name="T20" fmla="*/ 6 w 81"/>
                <a:gd name="T21" fmla="*/ 34 h 81"/>
                <a:gd name="T22" fmla="*/ 8 w 81"/>
                <a:gd name="T23" fmla="*/ 23 h 81"/>
                <a:gd name="T24" fmla="*/ 20 w 81"/>
                <a:gd name="T25" fmla="*/ 9 h 81"/>
                <a:gd name="T26" fmla="*/ 20 w 81"/>
                <a:gd name="T27" fmla="*/ 5 h 81"/>
                <a:gd name="T28" fmla="*/ 42 w 81"/>
                <a:gd name="T29" fmla="*/ 0 h 81"/>
                <a:gd name="T30" fmla="*/ 31 w 81"/>
                <a:gd name="T31" fmla="*/ 16 h 81"/>
                <a:gd name="T32" fmla="*/ 53 w 81"/>
                <a:gd name="T33" fmla="*/ 11 h 81"/>
                <a:gd name="T34" fmla="*/ 42 w 81"/>
                <a:gd name="T35" fmla="*/ 27 h 81"/>
                <a:gd name="T36" fmla="*/ 49 w 81"/>
                <a:gd name="T37" fmla="*/ 38 h 81"/>
                <a:gd name="T38" fmla="*/ 38 w 81"/>
                <a:gd name="T39" fmla="*/ 45 h 81"/>
                <a:gd name="T40" fmla="*/ 27 w 81"/>
                <a:gd name="T41" fmla="*/ 50 h 81"/>
                <a:gd name="T42" fmla="*/ 16 w 81"/>
                <a:gd name="T43" fmla="*/ 48 h 81"/>
                <a:gd name="T44" fmla="*/ 8 w 81"/>
                <a:gd name="T45" fmla="*/ 50 h 81"/>
                <a:gd name="T46" fmla="*/ 3 w 81"/>
                <a:gd name="T47" fmla="*/ 62 h 81"/>
                <a:gd name="T48" fmla="*/ 8 w 81"/>
                <a:gd name="T49" fmla="*/ 73 h 81"/>
                <a:gd name="T50" fmla="*/ 20 w 81"/>
                <a:gd name="T51" fmla="*/ 78 h 81"/>
                <a:gd name="T52" fmla="*/ 32 w 81"/>
                <a:gd name="T53" fmla="*/ 73 h 81"/>
                <a:gd name="T54" fmla="*/ 57 w 81"/>
                <a:gd name="T55" fmla="*/ 48 h 81"/>
                <a:gd name="T56" fmla="*/ 7 w 81"/>
                <a:gd name="T57" fmla="*/ 45 h 81"/>
                <a:gd name="T58" fmla="*/ 13 w 81"/>
                <a:gd name="T59" fmla="*/ 47 h 81"/>
                <a:gd name="T60" fmla="*/ 11 w 81"/>
                <a:gd name="T61" fmla="*/ 45 h 81"/>
                <a:gd name="T62" fmla="*/ 9 w 81"/>
                <a:gd name="T63" fmla="*/ 42 h 81"/>
                <a:gd name="T64" fmla="*/ 10 w 81"/>
                <a:gd name="T65" fmla="*/ 25 h 81"/>
                <a:gd name="T66" fmla="*/ 10 w 81"/>
                <a:gd name="T67" fmla="*/ 37 h 81"/>
                <a:gd name="T68" fmla="*/ 18 w 81"/>
                <a:gd name="T69" fmla="*/ 46 h 81"/>
                <a:gd name="T70" fmla="*/ 30 w 81"/>
                <a:gd name="T71" fmla="*/ 46 h 81"/>
                <a:gd name="T72" fmla="*/ 44 w 81"/>
                <a:gd name="T73" fmla="*/ 34 h 81"/>
                <a:gd name="T74" fmla="*/ 13 w 81"/>
                <a:gd name="T75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81">
                  <a:moveTo>
                    <a:pt x="57" y="48"/>
                  </a:moveTo>
                  <a:cubicBezTo>
                    <a:pt x="58" y="46"/>
                    <a:pt x="60" y="45"/>
                    <a:pt x="62" y="44"/>
                  </a:cubicBezTo>
                  <a:cubicBezTo>
                    <a:pt x="64" y="43"/>
                    <a:pt x="67" y="43"/>
                    <a:pt x="69" y="43"/>
                  </a:cubicBezTo>
                  <a:cubicBezTo>
                    <a:pt x="71" y="43"/>
                    <a:pt x="73" y="43"/>
                    <a:pt x="75" y="44"/>
                  </a:cubicBezTo>
                  <a:cubicBezTo>
                    <a:pt x="77" y="45"/>
                    <a:pt x="79" y="46"/>
                    <a:pt x="81" y="48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7" y="49"/>
                    <a:pt x="76" y="48"/>
                    <a:pt x="74" y="47"/>
                  </a:cubicBezTo>
                  <a:cubicBezTo>
                    <a:pt x="72" y="46"/>
                    <a:pt x="71" y="46"/>
                    <a:pt x="69" y="46"/>
                  </a:cubicBezTo>
                  <a:cubicBezTo>
                    <a:pt x="67" y="46"/>
                    <a:pt x="65" y="46"/>
                    <a:pt x="64" y="47"/>
                  </a:cubicBezTo>
                  <a:cubicBezTo>
                    <a:pt x="62" y="48"/>
                    <a:pt x="60" y="49"/>
                    <a:pt x="59" y="5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2" y="77"/>
                    <a:pt x="30" y="79"/>
                    <a:pt x="27" y="80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7" y="81"/>
                    <a:pt x="15" y="81"/>
                    <a:pt x="13" y="80"/>
                  </a:cubicBezTo>
                  <a:cubicBezTo>
                    <a:pt x="10" y="79"/>
                    <a:pt x="8" y="77"/>
                    <a:pt x="6" y="75"/>
                  </a:cubicBezTo>
                  <a:cubicBezTo>
                    <a:pt x="4" y="73"/>
                    <a:pt x="3" y="71"/>
                    <a:pt x="2" y="69"/>
                  </a:cubicBezTo>
                  <a:cubicBezTo>
                    <a:pt x="1" y="67"/>
                    <a:pt x="0" y="64"/>
                    <a:pt x="0" y="62"/>
                  </a:cubicBezTo>
                  <a:cubicBezTo>
                    <a:pt x="0" y="59"/>
                    <a:pt x="1" y="57"/>
                    <a:pt x="2" y="55"/>
                  </a:cubicBezTo>
                  <a:cubicBezTo>
                    <a:pt x="2" y="52"/>
                    <a:pt x="4" y="50"/>
                    <a:pt x="6" y="48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6" y="36"/>
                    <a:pt x="6" y="34"/>
                  </a:cubicBezTo>
                  <a:cubicBezTo>
                    <a:pt x="5" y="32"/>
                    <a:pt x="5" y="30"/>
                    <a:pt x="6" y="28"/>
                  </a:cubicBezTo>
                  <a:cubicBezTo>
                    <a:pt x="6" y="26"/>
                    <a:pt x="7" y="25"/>
                    <a:pt x="8" y="23"/>
                  </a:cubicBezTo>
                  <a:cubicBezTo>
                    <a:pt x="8" y="21"/>
                    <a:pt x="10" y="19"/>
                    <a:pt x="11" y="1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6" y="46"/>
                    <a:pt x="35" y="47"/>
                    <a:pt x="33" y="48"/>
                  </a:cubicBezTo>
                  <a:cubicBezTo>
                    <a:pt x="31" y="49"/>
                    <a:pt x="29" y="50"/>
                    <a:pt x="27" y="50"/>
                  </a:cubicBezTo>
                  <a:cubicBezTo>
                    <a:pt x="26" y="50"/>
                    <a:pt x="24" y="50"/>
                    <a:pt x="22" y="50"/>
                  </a:cubicBezTo>
                  <a:cubicBezTo>
                    <a:pt x="20" y="50"/>
                    <a:pt x="18" y="49"/>
                    <a:pt x="16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52"/>
                    <a:pt x="5" y="54"/>
                    <a:pt x="4" y="56"/>
                  </a:cubicBezTo>
                  <a:cubicBezTo>
                    <a:pt x="4" y="58"/>
                    <a:pt x="3" y="60"/>
                    <a:pt x="3" y="62"/>
                  </a:cubicBezTo>
                  <a:cubicBezTo>
                    <a:pt x="3" y="64"/>
                    <a:pt x="4" y="66"/>
                    <a:pt x="5" y="68"/>
                  </a:cubicBezTo>
                  <a:cubicBezTo>
                    <a:pt x="5" y="70"/>
                    <a:pt x="7" y="72"/>
                    <a:pt x="8" y="73"/>
                  </a:cubicBezTo>
                  <a:cubicBezTo>
                    <a:pt x="10" y="75"/>
                    <a:pt x="12" y="76"/>
                    <a:pt x="14" y="77"/>
                  </a:cubicBezTo>
                  <a:cubicBezTo>
                    <a:pt x="16" y="78"/>
                    <a:pt x="18" y="78"/>
                    <a:pt x="20" y="78"/>
                  </a:cubicBezTo>
                  <a:cubicBezTo>
                    <a:pt x="22" y="78"/>
                    <a:pt x="24" y="78"/>
                    <a:pt x="26" y="77"/>
                  </a:cubicBezTo>
                  <a:cubicBezTo>
                    <a:pt x="28" y="76"/>
                    <a:pt x="30" y="75"/>
                    <a:pt x="32" y="73"/>
                  </a:cubicBezTo>
                  <a:cubicBezTo>
                    <a:pt x="32" y="73"/>
                    <a:pt x="32" y="73"/>
                    <a:pt x="32" y="73"/>
                  </a:cubicBezTo>
                  <a:lnTo>
                    <a:pt x="57" y="48"/>
                  </a:lnTo>
                  <a:close/>
                  <a:moveTo>
                    <a:pt x="9" y="42"/>
                  </a:moveTo>
                  <a:cubicBezTo>
                    <a:pt x="7" y="45"/>
                    <a:pt x="7" y="45"/>
                    <a:pt x="7" y="45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6"/>
                    <a:pt x="13" y="46"/>
                    <a:pt x="12" y="46"/>
                  </a:cubicBezTo>
                  <a:cubicBezTo>
                    <a:pt x="12" y="46"/>
                    <a:pt x="11" y="45"/>
                    <a:pt x="11" y="45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10" y="43"/>
                    <a:pt x="9" y="43"/>
                    <a:pt x="9" y="42"/>
                  </a:cubicBezTo>
                  <a:close/>
                  <a:moveTo>
                    <a:pt x="13" y="20"/>
                  </a:moveTo>
                  <a:cubicBezTo>
                    <a:pt x="12" y="22"/>
                    <a:pt x="11" y="23"/>
                    <a:pt x="10" y="25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9" y="33"/>
                    <a:pt x="9" y="35"/>
                    <a:pt x="10" y="37"/>
                  </a:cubicBezTo>
                  <a:cubicBezTo>
                    <a:pt x="11" y="39"/>
                    <a:pt x="12" y="41"/>
                    <a:pt x="13" y="43"/>
                  </a:cubicBezTo>
                  <a:cubicBezTo>
                    <a:pt x="15" y="44"/>
                    <a:pt x="16" y="45"/>
                    <a:pt x="18" y="46"/>
                  </a:cubicBezTo>
                  <a:cubicBezTo>
                    <a:pt x="20" y="47"/>
                    <a:pt x="22" y="47"/>
                    <a:pt x="24" y="47"/>
                  </a:cubicBezTo>
                  <a:cubicBezTo>
                    <a:pt x="26" y="47"/>
                    <a:pt x="28" y="47"/>
                    <a:pt x="30" y="46"/>
                  </a:cubicBezTo>
                  <a:cubicBezTo>
                    <a:pt x="32" y="45"/>
                    <a:pt x="34" y="44"/>
                    <a:pt x="36" y="4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13" y="2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32" name="Freeform 134"/>
            <p:cNvSpPr>
              <a:spLocks noEditPoints="1"/>
            </p:cNvSpPr>
            <p:nvPr/>
          </p:nvSpPr>
          <p:spPr bwMode="auto">
            <a:xfrm>
              <a:off x="1426121" y="4275921"/>
              <a:ext cx="296863" cy="296863"/>
            </a:xfrm>
            <a:custGeom>
              <a:avLst/>
              <a:gdLst>
                <a:gd name="T0" fmla="*/ 39 w 79"/>
                <a:gd name="T1" fmla="*/ 79 h 79"/>
                <a:gd name="T2" fmla="*/ 24 w 79"/>
                <a:gd name="T3" fmla="*/ 76 h 79"/>
                <a:gd name="T4" fmla="*/ 12 w 79"/>
                <a:gd name="T5" fmla="*/ 67 h 79"/>
                <a:gd name="T6" fmla="*/ 3 w 79"/>
                <a:gd name="T7" fmla="*/ 55 h 79"/>
                <a:gd name="T8" fmla="*/ 0 w 79"/>
                <a:gd name="T9" fmla="*/ 40 h 79"/>
                <a:gd name="T10" fmla="*/ 3 w 79"/>
                <a:gd name="T11" fmla="*/ 24 h 79"/>
                <a:gd name="T12" fmla="*/ 12 w 79"/>
                <a:gd name="T13" fmla="*/ 12 h 79"/>
                <a:gd name="T14" fmla="*/ 24 w 79"/>
                <a:gd name="T15" fmla="*/ 3 h 79"/>
                <a:gd name="T16" fmla="*/ 39 w 79"/>
                <a:gd name="T17" fmla="*/ 0 h 79"/>
                <a:gd name="T18" fmla="*/ 55 w 79"/>
                <a:gd name="T19" fmla="*/ 3 h 79"/>
                <a:gd name="T20" fmla="*/ 67 w 79"/>
                <a:gd name="T21" fmla="*/ 12 h 79"/>
                <a:gd name="T22" fmla="*/ 76 w 79"/>
                <a:gd name="T23" fmla="*/ 24 h 79"/>
                <a:gd name="T24" fmla="*/ 79 w 79"/>
                <a:gd name="T25" fmla="*/ 40 h 79"/>
                <a:gd name="T26" fmla="*/ 76 w 79"/>
                <a:gd name="T27" fmla="*/ 55 h 79"/>
                <a:gd name="T28" fmla="*/ 67 w 79"/>
                <a:gd name="T29" fmla="*/ 67 h 79"/>
                <a:gd name="T30" fmla="*/ 55 w 79"/>
                <a:gd name="T31" fmla="*/ 76 h 79"/>
                <a:gd name="T32" fmla="*/ 39 w 79"/>
                <a:gd name="T33" fmla="*/ 79 h 79"/>
                <a:gd name="T34" fmla="*/ 39 w 79"/>
                <a:gd name="T35" fmla="*/ 3 h 79"/>
                <a:gd name="T36" fmla="*/ 25 w 79"/>
                <a:gd name="T37" fmla="*/ 6 h 79"/>
                <a:gd name="T38" fmla="*/ 14 w 79"/>
                <a:gd name="T39" fmla="*/ 14 h 79"/>
                <a:gd name="T40" fmla="*/ 6 w 79"/>
                <a:gd name="T41" fmla="*/ 26 h 79"/>
                <a:gd name="T42" fmla="*/ 3 w 79"/>
                <a:gd name="T43" fmla="*/ 40 h 79"/>
                <a:gd name="T44" fmla="*/ 6 w 79"/>
                <a:gd name="T45" fmla="*/ 54 h 79"/>
                <a:gd name="T46" fmla="*/ 14 w 79"/>
                <a:gd name="T47" fmla="*/ 65 h 79"/>
                <a:gd name="T48" fmla="*/ 25 w 79"/>
                <a:gd name="T49" fmla="*/ 73 h 79"/>
                <a:gd name="T50" fmla="*/ 39 w 79"/>
                <a:gd name="T51" fmla="*/ 76 h 79"/>
                <a:gd name="T52" fmla="*/ 54 w 79"/>
                <a:gd name="T53" fmla="*/ 73 h 79"/>
                <a:gd name="T54" fmla="*/ 65 w 79"/>
                <a:gd name="T55" fmla="*/ 65 h 79"/>
                <a:gd name="T56" fmla="*/ 73 w 79"/>
                <a:gd name="T57" fmla="*/ 54 h 79"/>
                <a:gd name="T58" fmla="*/ 76 w 79"/>
                <a:gd name="T59" fmla="*/ 40 h 79"/>
                <a:gd name="T60" fmla="*/ 73 w 79"/>
                <a:gd name="T61" fmla="*/ 26 h 79"/>
                <a:gd name="T62" fmla="*/ 65 w 79"/>
                <a:gd name="T63" fmla="*/ 14 h 79"/>
                <a:gd name="T64" fmla="*/ 54 w 79"/>
                <a:gd name="T65" fmla="*/ 6 h 79"/>
                <a:gd name="T66" fmla="*/ 39 w 79"/>
                <a:gd name="T67" fmla="*/ 3 h 79"/>
                <a:gd name="T68" fmla="*/ 57 w 79"/>
                <a:gd name="T69" fmla="*/ 41 h 79"/>
                <a:gd name="T70" fmla="*/ 19 w 79"/>
                <a:gd name="T71" fmla="*/ 41 h 79"/>
                <a:gd name="T72" fmla="*/ 19 w 79"/>
                <a:gd name="T73" fmla="*/ 38 h 79"/>
                <a:gd name="T74" fmla="*/ 57 w 79"/>
                <a:gd name="T75" fmla="*/ 38 h 79"/>
                <a:gd name="T76" fmla="*/ 42 w 79"/>
                <a:gd name="T77" fmla="*/ 23 h 79"/>
                <a:gd name="T78" fmla="*/ 44 w 79"/>
                <a:gd name="T79" fmla="*/ 21 h 79"/>
                <a:gd name="T80" fmla="*/ 63 w 79"/>
                <a:gd name="T81" fmla="*/ 40 h 79"/>
                <a:gd name="T82" fmla="*/ 44 w 79"/>
                <a:gd name="T83" fmla="*/ 59 h 79"/>
                <a:gd name="T84" fmla="*/ 42 w 79"/>
                <a:gd name="T85" fmla="*/ 57 h 79"/>
                <a:gd name="T86" fmla="*/ 57 w 79"/>
                <a:gd name="T87" fmla="*/ 4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" h="79">
                  <a:moveTo>
                    <a:pt x="39" y="79"/>
                  </a:moveTo>
                  <a:cubicBezTo>
                    <a:pt x="34" y="79"/>
                    <a:pt x="29" y="78"/>
                    <a:pt x="24" y="76"/>
                  </a:cubicBezTo>
                  <a:cubicBezTo>
                    <a:pt x="19" y="74"/>
                    <a:pt x="15" y="71"/>
                    <a:pt x="12" y="67"/>
                  </a:cubicBezTo>
                  <a:cubicBezTo>
                    <a:pt x="8" y="64"/>
                    <a:pt x="5" y="60"/>
                    <a:pt x="3" y="55"/>
                  </a:cubicBezTo>
                  <a:cubicBezTo>
                    <a:pt x="1" y="50"/>
                    <a:pt x="0" y="45"/>
                    <a:pt x="0" y="40"/>
                  </a:cubicBezTo>
                  <a:cubicBezTo>
                    <a:pt x="0" y="34"/>
                    <a:pt x="1" y="29"/>
                    <a:pt x="3" y="24"/>
                  </a:cubicBezTo>
                  <a:cubicBezTo>
                    <a:pt x="5" y="20"/>
                    <a:pt x="8" y="15"/>
                    <a:pt x="12" y="12"/>
                  </a:cubicBezTo>
                  <a:cubicBezTo>
                    <a:pt x="15" y="8"/>
                    <a:pt x="19" y="5"/>
                    <a:pt x="24" y="3"/>
                  </a:cubicBezTo>
                  <a:cubicBezTo>
                    <a:pt x="29" y="1"/>
                    <a:pt x="34" y="0"/>
                    <a:pt x="39" y="0"/>
                  </a:cubicBezTo>
                  <a:cubicBezTo>
                    <a:pt x="45" y="0"/>
                    <a:pt x="50" y="1"/>
                    <a:pt x="55" y="3"/>
                  </a:cubicBezTo>
                  <a:cubicBezTo>
                    <a:pt x="60" y="5"/>
                    <a:pt x="64" y="8"/>
                    <a:pt x="67" y="12"/>
                  </a:cubicBezTo>
                  <a:cubicBezTo>
                    <a:pt x="71" y="15"/>
                    <a:pt x="74" y="20"/>
                    <a:pt x="76" y="24"/>
                  </a:cubicBezTo>
                  <a:cubicBezTo>
                    <a:pt x="78" y="29"/>
                    <a:pt x="79" y="34"/>
                    <a:pt x="79" y="40"/>
                  </a:cubicBezTo>
                  <a:cubicBezTo>
                    <a:pt x="79" y="45"/>
                    <a:pt x="78" y="50"/>
                    <a:pt x="76" y="55"/>
                  </a:cubicBezTo>
                  <a:cubicBezTo>
                    <a:pt x="74" y="60"/>
                    <a:pt x="71" y="64"/>
                    <a:pt x="67" y="67"/>
                  </a:cubicBezTo>
                  <a:cubicBezTo>
                    <a:pt x="64" y="71"/>
                    <a:pt x="60" y="74"/>
                    <a:pt x="55" y="76"/>
                  </a:cubicBezTo>
                  <a:cubicBezTo>
                    <a:pt x="50" y="78"/>
                    <a:pt x="45" y="79"/>
                    <a:pt x="39" y="79"/>
                  </a:cubicBezTo>
                  <a:close/>
                  <a:moveTo>
                    <a:pt x="39" y="3"/>
                  </a:moveTo>
                  <a:cubicBezTo>
                    <a:pt x="34" y="3"/>
                    <a:pt x="30" y="4"/>
                    <a:pt x="25" y="6"/>
                  </a:cubicBezTo>
                  <a:cubicBezTo>
                    <a:pt x="21" y="8"/>
                    <a:pt x="17" y="11"/>
                    <a:pt x="14" y="14"/>
                  </a:cubicBezTo>
                  <a:cubicBezTo>
                    <a:pt x="11" y="17"/>
                    <a:pt x="8" y="21"/>
                    <a:pt x="6" y="26"/>
                  </a:cubicBezTo>
                  <a:cubicBezTo>
                    <a:pt x="4" y="30"/>
                    <a:pt x="3" y="35"/>
                    <a:pt x="3" y="40"/>
                  </a:cubicBezTo>
                  <a:cubicBezTo>
                    <a:pt x="3" y="45"/>
                    <a:pt x="4" y="49"/>
                    <a:pt x="6" y="54"/>
                  </a:cubicBezTo>
                  <a:cubicBezTo>
                    <a:pt x="8" y="58"/>
                    <a:pt x="11" y="62"/>
                    <a:pt x="14" y="65"/>
                  </a:cubicBezTo>
                  <a:cubicBezTo>
                    <a:pt x="17" y="69"/>
                    <a:pt x="21" y="71"/>
                    <a:pt x="25" y="73"/>
                  </a:cubicBezTo>
                  <a:cubicBezTo>
                    <a:pt x="30" y="75"/>
                    <a:pt x="34" y="76"/>
                    <a:pt x="39" y="76"/>
                  </a:cubicBezTo>
                  <a:cubicBezTo>
                    <a:pt x="44" y="76"/>
                    <a:pt x="49" y="75"/>
                    <a:pt x="54" y="73"/>
                  </a:cubicBezTo>
                  <a:cubicBezTo>
                    <a:pt x="58" y="71"/>
                    <a:pt x="62" y="69"/>
                    <a:pt x="65" y="65"/>
                  </a:cubicBezTo>
                  <a:cubicBezTo>
                    <a:pt x="68" y="62"/>
                    <a:pt x="71" y="58"/>
                    <a:pt x="73" y="54"/>
                  </a:cubicBezTo>
                  <a:cubicBezTo>
                    <a:pt x="75" y="49"/>
                    <a:pt x="76" y="45"/>
                    <a:pt x="76" y="40"/>
                  </a:cubicBezTo>
                  <a:cubicBezTo>
                    <a:pt x="76" y="35"/>
                    <a:pt x="75" y="30"/>
                    <a:pt x="73" y="26"/>
                  </a:cubicBezTo>
                  <a:cubicBezTo>
                    <a:pt x="71" y="21"/>
                    <a:pt x="68" y="17"/>
                    <a:pt x="65" y="14"/>
                  </a:cubicBezTo>
                  <a:cubicBezTo>
                    <a:pt x="62" y="11"/>
                    <a:pt x="58" y="8"/>
                    <a:pt x="54" y="6"/>
                  </a:cubicBezTo>
                  <a:cubicBezTo>
                    <a:pt x="49" y="4"/>
                    <a:pt x="44" y="3"/>
                    <a:pt x="39" y="3"/>
                  </a:cubicBezTo>
                  <a:close/>
                  <a:moveTo>
                    <a:pt x="57" y="41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lnTo>
                    <a:pt x="57" y="4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33" name="Freeform 135"/>
            <p:cNvSpPr>
              <a:spLocks noEditPoints="1"/>
            </p:cNvSpPr>
            <p:nvPr/>
          </p:nvSpPr>
          <p:spPr bwMode="auto">
            <a:xfrm>
              <a:off x="1903958" y="4287033"/>
              <a:ext cx="295275" cy="274638"/>
            </a:xfrm>
            <a:custGeom>
              <a:avLst/>
              <a:gdLst>
                <a:gd name="T0" fmla="*/ 79 w 79"/>
                <a:gd name="T1" fmla="*/ 0 h 73"/>
                <a:gd name="T2" fmla="*/ 0 w 79"/>
                <a:gd name="T3" fmla="*/ 73 h 73"/>
                <a:gd name="T4" fmla="*/ 75 w 79"/>
                <a:gd name="T5" fmla="*/ 70 h 73"/>
                <a:gd name="T6" fmla="*/ 3 w 79"/>
                <a:gd name="T7" fmla="*/ 4 h 73"/>
                <a:gd name="T8" fmla="*/ 75 w 79"/>
                <a:gd name="T9" fmla="*/ 70 h 73"/>
                <a:gd name="T10" fmla="*/ 6 w 79"/>
                <a:gd name="T11" fmla="*/ 32 h 73"/>
                <a:gd name="T12" fmla="*/ 9 w 79"/>
                <a:gd name="T13" fmla="*/ 19 h 73"/>
                <a:gd name="T14" fmla="*/ 9 w 79"/>
                <a:gd name="T15" fmla="*/ 32 h 73"/>
                <a:gd name="T16" fmla="*/ 6 w 79"/>
                <a:gd name="T17" fmla="*/ 54 h 73"/>
                <a:gd name="T18" fmla="*/ 9 w 79"/>
                <a:gd name="T19" fmla="*/ 42 h 73"/>
                <a:gd name="T20" fmla="*/ 9 w 79"/>
                <a:gd name="T21" fmla="*/ 54 h 73"/>
                <a:gd name="T22" fmla="*/ 66 w 79"/>
                <a:gd name="T23" fmla="*/ 10 h 73"/>
                <a:gd name="T24" fmla="*/ 12 w 79"/>
                <a:gd name="T25" fmla="*/ 63 h 73"/>
                <a:gd name="T26" fmla="*/ 63 w 79"/>
                <a:gd name="T27" fmla="*/ 60 h 73"/>
                <a:gd name="T28" fmla="*/ 16 w 79"/>
                <a:gd name="T29" fmla="*/ 13 h 73"/>
                <a:gd name="T30" fmla="*/ 63 w 79"/>
                <a:gd name="T31" fmla="*/ 60 h 73"/>
                <a:gd name="T32" fmla="*/ 45 w 79"/>
                <a:gd name="T33" fmla="*/ 24 h 73"/>
                <a:gd name="T34" fmla="*/ 52 w 79"/>
                <a:gd name="T35" fmla="*/ 31 h 73"/>
                <a:gd name="T36" fmla="*/ 52 w 79"/>
                <a:gd name="T37" fmla="*/ 42 h 73"/>
                <a:gd name="T38" fmla="*/ 45 w 79"/>
                <a:gd name="T39" fmla="*/ 50 h 73"/>
                <a:gd name="T40" fmla="*/ 34 w 79"/>
                <a:gd name="T41" fmla="*/ 50 h 73"/>
                <a:gd name="T42" fmla="*/ 27 w 79"/>
                <a:gd name="T43" fmla="*/ 43 h 73"/>
                <a:gd name="T44" fmla="*/ 22 w 79"/>
                <a:gd name="T45" fmla="*/ 38 h 73"/>
                <a:gd name="T46" fmla="*/ 25 w 79"/>
                <a:gd name="T47" fmla="*/ 35 h 73"/>
                <a:gd name="T48" fmla="*/ 30 w 79"/>
                <a:gd name="T49" fmla="*/ 26 h 73"/>
                <a:gd name="T50" fmla="*/ 39 w 79"/>
                <a:gd name="T51" fmla="*/ 22 h 73"/>
                <a:gd name="T52" fmla="*/ 43 w 79"/>
                <a:gd name="T53" fmla="*/ 47 h 73"/>
                <a:gd name="T54" fmla="*/ 49 w 79"/>
                <a:gd name="T55" fmla="*/ 41 h 73"/>
                <a:gd name="T56" fmla="*/ 49 w 79"/>
                <a:gd name="T57" fmla="*/ 32 h 73"/>
                <a:gd name="T58" fmla="*/ 43 w 79"/>
                <a:gd name="T59" fmla="*/ 27 h 73"/>
                <a:gd name="T60" fmla="*/ 35 w 79"/>
                <a:gd name="T61" fmla="*/ 26 h 73"/>
                <a:gd name="T62" fmla="*/ 29 w 79"/>
                <a:gd name="T63" fmla="*/ 31 h 73"/>
                <a:gd name="T64" fmla="*/ 39 w 79"/>
                <a:gd name="T65" fmla="*/ 35 h 73"/>
                <a:gd name="T66" fmla="*/ 28 w 79"/>
                <a:gd name="T67" fmla="*/ 38 h 73"/>
                <a:gd name="T68" fmla="*/ 32 w 79"/>
                <a:gd name="T69" fmla="*/ 45 h 73"/>
                <a:gd name="T70" fmla="*/ 39 w 79"/>
                <a:gd name="T71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73">
                  <a:moveTo>
                    <a:pt x="0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0"/>
                  </a:lnTo>
                  <a:close/>
                  <a:moveTo>
                    <a:pt x="75" y="70"/>
                  </a:moveTo>
                  <a:cubicBezTo>
                    <a:pt x="75" y="4"/>
                    <a:pt x="75" y="4"/>
                    <a:pt x="7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70"/>
                    <a:pt x="3" y="70"/>
                    <a:pt x="3" y="70"/>
                  </a:cubicBezTo>
                  <a:lnTo>
                    <a:pt x="75" y="70"/>
                  </a:lnTo>
                  <a:close/>
                  <a:moveTo>
                    <a:pt x="9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9" y="32"/>
                  </a:lnTo>
                  <a:close/>
                  <a:moveTo>
                    <a:pt x="9" y="54"/>
                  </a:moveTo>
                  <a:cubicBezTo>
                    <a:pt x="6" y="54"/>
                    <a:pt x="6" y="54"/>
                    <a:pt x="6" y="5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51"/>
                    <a:pt x="9" y="51"/>
                    <a:pt x="9" y="51"/>
                  </a:cubicBezTo>
                  <a:lnTo>
                    <a:pt x="9" y="54"/>
                  </a:lnTo>
                  <a:close/>
                  <a:moveTo>
                    <a:pt x="12" y="10"/>
                  </a:moveTo>
                  <a:cubicBezTo>
                    <a:pt x="66" y="10"/>
                    <a:pt x="66" y="10"/>
                    <a:pt x="66" y="10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12" y="63"/>
                    <a:pt x="12" y="63"/>
                    <a:pt x="12" y="63"/>
                  </a:cubicBezTo>
                  <a:lnTo>
                    <a:pt x="12" y="10"/>
                  </a:lnTo>
                  <a:close/>
                  <a:moveTo>
                    <a:pt x="63" y="60"/>
                  </a:moveTo>
                  <a:cubicBezTo>
                    <a:pt x="63" y="13"/>
                    <a:pt x="63" y="13"/>
                    <a:pt x="63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60"/>
                    <a:pt x="16" y="60"/>
                    <a:pt x="16" y="60"/>
                  </a:cubicBezTo>
                  <a:lnTo>
                    <a:pt x="63" y="60"/>
                  </a:lnTo>
                  <a:close/>
                  <a:moveTo>
                    <a:pt x="39" y="22"/>
                  </a:moveTo>
                  <a:cubicBezTo>
                    <a:pt x="41" y="22"/>
                    <a:pt x="43" y="23"/>
                    <a:pt x="45" y="24"/>
                  </a:cubicBezTo>
                  <a:cubicBezTo>
                    <a:pt x="46" y="24"/>
                    <a:pt x="48" y="25"/>
                    <a:pt x="49" y="27"/>
                  </a:cubicBezTo>
                  <a:cubicBezTo>
                    <a:pt x="50" y="28"/>
                    <a:pt x="51" y="29"/>
                    <a:pt x="52" y="31"/>
                  </a:cubicBezTo>
                  <a:cubicBezTo>
                    <a:pt x="53" y="33"/>
                    <a:pt x="53" y="35"/>
                    <a:pt x="53" y="37"/>
                  </a:cubicBezTo>
                  <a:cubicBezTo>
                    <a:pt x="53" y="39"/>
                    <a:pt x="53" y="41"/>
                    <a:pt x="52" y="42"/>
                  </a:cubicBezTo>
                  <a:cubicBezTo>
                    <a:pt x="51" y="44"/>
                    <a:pt x="50" y="45"/>
                    <a:pt x="49" y="47"/>
                  </a:cubicBezTo>
                  <a:cubicBezTo>
                    <a:pt x="48" y="48"/>
                    <a:pt x="46" y="49"/>
                    <a:pt x="45" y="50"/>
                  </a:cubicBezTo>
                  <a:cubicBezTo>
                    <a:pt x="43" y="51"/>
                    <a:pt x="41" y="51"/>
                    <a:pt x="39" y="51"/>
                  </a:cubicBezTo>
                  <a:cubicBezTo>
                    <a:pt x="37" y="51"/>
                    <a:pt x="36" y="51"/>
                    <a:pt x="34" y="50"/>
                  </a:cubicBezTo>
                  <a:cubicBezTo>
                    <a:pt x="32" y="49"/>
                    <a:pt x="31" y="48"/>
                    <a:pt x="30" y="47"/>
                  </a:cubicBezTo>
                  <a:cubicBezTo>
                    <a:pt x="28" y="46"/>
                    <a:pt x="27" y="45"/>
                    <a:pt x="27" y="43"/>
                  </a:cubicBezTo>
                  <a:cubicBezTo>
                    <a:pt x="26" y="42"/>
                    <a:pt x="25" y="40"/>
                    <a:pt x="25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3"/>
                    <a:pt x="26" y="32"/>
                    <a:pt x="27" y="30"/>
                  </a:cubicBezTo>
                  <a:cubicBezTo>
                    <a:pt x="27" y="29"/>
                    <a:pt x="28" y="27"/>
                    <a:pt x="30" y="26"/>
                  </a:cubicBezTo>
                  <a:cubicBezTo>
                    <a:pt x="31" y="25"/>
                    <a:pt x="32" y="24"/>
                    <a:pt x="34" y="23"/>
                  </a:cubicBezTo>
                  <a:cubicBezTo>
                    <a:pt x="36" y="23"/>
                    <a:pt x="37" y="22"/>
                    <a:pt x="39" y="22"/>
                  </a:cubicBezTo>
                  <a:close/>
                  <a:moveTo>
                    <a:pt x="39" y="48"/>
                  </a:moveTo>
                  <a:cubicBezTo>
                    <a:pt x="41" y="48"/>
                    <a:pt x="42" y="47"/>
                    <a:pt x="43" y="47"/>
                  </a:cubicBezTo>
                  <a:cubicBezTo>
                    <a:pt x="45" y="46"/>
                    <a:pt x="46" y="45"/>
                    <a:pt x="47" y="45"/>
                  </a:cubicBezTo>
                  <a:cubicBezTo>
                    <a:pt x="48" y="44"/>
                    <a:pt x="49" y="42"/>
                    <a:pt x="49" y="41"/>
                  </a:cubicBezTo>
                  <a:cubicBezTo>
                    <a:pt x="50" y="40"/>
                    <a:pt x="50" y="38"/>
                    <a:pt x="50" y="37"/>
                  </a:cubicBezTo>
                  <a:cubicBezTo>
                    <a:pt x="50" y="35"/>
                    <a:pt x="50" y="34"/>
                    <a:pt x="49" y="32"/>
                  </a:cubicBezTo>
                  <a:cubicBezTo>
                    <a:pt x="49" y="31"/>
                    <a:pt x="48" y="30"/>
                    <a:pt x="47" y="29"/>
                  </a:cubicBezTo>
                  <a:cubicBezTo>
                    <a:pt x="46" y="28"/>
                    <a:pt x="45" y="27"/>
                    <a:pt x="43" y="27"/>
                  </a:cubicBezTo>
                  <a:cubicBezTo>
                    <a:pt x="42" y="26"/>
                    <a:pt x="41" y="26"/>
                    <a:pt x="39" y="26"/>
                  </a:cubicBezTo>
                  <a:cubicBezTo>
                    <a:pt x="38" y="26"/>
                    <a:pt x="37" y="26"/>
                    <a:pt x="35" y="26"/>
                  </a:cubicBezTo>
                  <a:cubicBezTo>
                    <a:pt x="34" y="27"/>
                    <a:pt x="33" y="28"/>
                    <a:pt x="32" y="28"/>
                  </a:cubicBezTo>
                  <a:cubicBezTo>
                    <a:pt x="31" y="29"/>
                    <a:pt x="30" y="30"/>
                    <a:pt x="29" y="31"/>
                  </a:cubicBezTo>
                  <a:cubicBezTo>
                    <a:pt x="29" y="33"/>
                    <a:pt x="28" y="34"/>
                    <a:pt x="28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40"/>
                    <a:pt x="29" y="41"/>
                    <a:pt x="29" y="42"/>
                  </a:cubicBezTo>
                  <a:cubicBezTo>
                    <a:pt x="30" y="43"/>
                    <a:pt x="31" y="44"/>
                    <a:pt x="32" y="45"/>
                  </a:cubicBezTo>
                  <a:cubicBezTo>
                    <a:pt x="33" y="46"/>
                    <a:pt x="34" y="46"/>
                    <a:pt x="35" y="47"/>
                  </a:cubicBezTo>
                  <a:cubicBezTo>
                    <a:pt x="37" y="47"/>
                    <a:pt x="38" y="48"/>
                    <a:pt x="39" y="48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34" name="Freeform 136"/>
            <p:cNvSpPr>
              <a:spLocks noEditPoints="1"/>
            </p:cNvSpPr>
            <p:nvPr/>
          </p:nvSpPr>
          <p:spPr bwMode="auto">
            <a:xfrm>
              <a:off x="2377033" y="4317196"/>
              <a:ext cx="330200" cy="214313"/>
            </a:xfrm>
            <a:custGeom>
              <a:avLst/>
              <a:gdLst>
                <a:gd name="T0" fmla="*/ 57 w 88"/>
                <a:gd name="T1" fmla="*/ 54 h 57"/>
                <a:gd name="T2" fmla="*/ 48 w 88"/>
                <a:gd name="T3" fmla="*/ 54 h 57"/>
                <a:gd name="T4" fmla="*/ 41 w 88"/>
                <a:gd name="T5" fmla="*/ 44 h 57"/>
                <a:gd name="T6" fmla="*/ 44 w 88"/>
                <a:gd name="T7" fmla="*/ 54 h 57"/>
                <a:gd name="T8" fmla="*/ 45 w 88"/>
                <a:gd name="T9" fmla="*/ 56 h 57"/>
                <a:gd name="T10" fmla="*/ 35 w 88"/>
                <a:gd name="T11" fmla="*/ 57 h 57"/>
                <a:gd name="T12" fmla="*/ 39 w 88"/>
                <a:gd name="T13" fmla="*/ 50 h 57"/>
                <a:gd name="T14" fmla="*/ 37 w 88"/>
                <a:gd name="T15" fmla="*/ 35 h 57"/>
                <a:gd name="T16" fmla="*/ 21 w 88"/>
                <a:gd name="T17" fmla="*/ 38 h 57"/>
                <a:gd name="T18" fmla="*/ 11 w 88"/>
                <a:gd name="T19" fmla="*/ 44 h 57"/>
                <a:gd name="T20" fmla="*/ 1 w 88"/>
                <a:gd name="T21" fmla="*/ 36 h 57"/>
                <a:gd name="T22" fmla="*/ 5 w 88"/>
                <a:gd name="T23" fmla="*/ 25 h 57"/>
                <a:gd name="T24" fmla="*/ 17 w 88"/>
                <a:gd name="T25" fmla="*/ 23 h 57"/>
                <a:gd name="T26" fmla="*/ 22 w 88"/>
                <a:gd name="T27" fmla="*/ 29 h 57"/>
                <a:gd name="T28" fmla="*/ 28 w 88"/>
                <a:gd name="T29" fmla="*/ 21 h 57"/>
                <a:gd name="T30" fmla="*/ 21 w 88"/>
                <a:gd name="T31" fmla="*/ 22 h 57"/>
                <a:gd name="T32" fmla="*/ 13 w 88"/>
                <a:gd name="T33" fmla="*/ 14 h 57"/>
                <a:gd name="T34" fmla="*/ 17 w 88"/>
                <a:gd name="T35" fmla="*/ 2 h 57"/>
                <a:gd name="T36" fmla="*/ 29 w 88"/>
                <a:gd name="T37" fmla="*/ 1 h 57"/>
                <a:gd name="T38" fmla="*/ 34 w 88"/>
                <a:gd name="T39" fmla="*/ 12 h 57"/>
                <a:gd name="T40" fmla="*/ 30 w 88"/>
                <a:gd name="T41" fmla="*/ 19 h 57"/>
                <a:gd name="T42" fmla="*/ 86 w 88"/>
                <a:gd name="T43" fmla="*/ 33 h 57"/>
                <a:gd name="T44" fmla="*/ 19 w 88"/>
                <a:gd name="T45" fmla="*/ 37 h 57"/>
                <a:gd name="T46" fmla="*/ 18 w 88"/>
                <a:gd name="T47" fmla="*/ 28 h 57"/>
                <a:gd name="T48" fmla="*/ 9 w 88"/>
                <a:gd name="T49" fmla="*/ 26 h 57"/>
                <a:gd name="T50" fmla="*/ 4 w 88"/>
                <a:gd name="T51" fmla="*/ 32 h 57"/>
                <a:gd name="T52" fmla="*/ 8 w 88"/>
                <a:gd name="T53" fmla="*/ 40 h 57"/>
                <a:gd name="T54" fmla="*/ 17 w 88"/>
                <a:gd name="T55" fmla="*/ 39 h 57"/>
                <a:gd name="T56" fmla="*/ 10 w 88"/>
                <a:gd name="T57" fmla="*/ 57 h 57"/>
                <a:gd name="T58" fmla="*/ 10 w 88"/>
                <a:gd name="T59" fmla="*/ 54 h 57"/>
                <a:gd name="T60" fmla="*/ 26 w 88"/>
                <a:gd name="T61" fmla="*/ 19 h 57"/>
                <a:gd name="T62" fmla="*/ 31 w 88"/>
                <a:gd name="T63" fmla="*/ 12 h 57"/>
                <a:gd name="T64" fmla="*/ 27 w 88"/>
                <a:gd name="T65" fmla="*/ 4 h 57"/>
                <a:gd name="T66" fmla="*/ 18 w 88"/>
                <a:gd name="T67" fmla="*/ 5 h 57"/>
                <a:gd name="T68" fmla="*/ 16 w 88"/>
                <a:gd name="T69" fmla="*/ 13 h 57"/>
                <a:gd name="T70" fmla="*/ 23 w 88"/>
                <a:gd name="T71" fmla="*/ 54 h 57"/>
                <a:gd name="T72" fmla="*/ 32 w 88"/>
                <a:gd name="T73" fmla="*/ 54 h 57"/>
                <a:gd name="T74" fmla="*/ 71 w 88"/>
                <a:gd name="T75" fmla="*/ 28 h 57"/>
                <a:gd name="T76" fmla="*/ 44 w 88"/>
                <a:gd name="T77" fmla="*/ 32 h 57"/>
                <a:gd name="T78" fmla="*/ 77 w 88"/>
                <a:gd name="T79" fmla="*/ 31 h 57"/>
                <a:gd name="T80" fmla="*/ 70 w 88"/>
                <a:gd name="T81" fmla="*/ 57 h 57"/>
                <a:gd name="T82" fmla="*/ 73 w 88"/>
                <a:gd name="T83" fmla="*/ 54 h 57"/>
                <a:gd name="T84" fmla="*/ 82 w 88"/>
                <a:gd name="T85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57">
                  <a:moveTo>
                    <a:pt x="41" y="35"/>
                  </a:moveTo>
                  <a:cubicBezTo>
                    <a:pt x="54" y="54"/>
                    <a:pt x="54" y="54"/>
                    <a:pt x="54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41"/>
                    <a:pt x="40" y="42"/>
                    <a:pt x="41" y="44"/>
                  </a:cubicBezTo>
                  <a:cubicBezTo>
                    <a:pt x="41" y="45"/>
                    <a:pt x="41" y="46"/>
                    <a:pt x="41" y="48"/>
                  </a:cubicBezTo>
                  <a:cubicBezTo>
                    <a:pt x="42" y="49"/>
                    <a:pt x="42" y="50"/>
                    <a:pt x="43" y="51"/>
                  </a:cubicBezTo>
                  <a:cubicBezTo>
                    <a:pt x="43" y="52"/>
                    <a:pt x="43" y="53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0" y="53"/>
                    <a:pt x="40" y="52"/>
                    <a:pt x="39" y="50"/>
                  </a:cubicBezTo>
                  <a:cubicBezTo>
                    <a:pt x="39" y="49"/>
                    <a:pt x="38" y="47"/>
                    <a:pt x="38" y="46"/>
                  </a:cubicBezTo>
                  <a:cubicBezTo>
                    <a:pt x="38" y="44"/>
                    <a:pt x="37" y="42"/>
                    <a:pt x="37" y="41"/>
                  </a:cubicBezTo>
                  <a:cubicBezTo>
                    <a:pt x="37" y="39"/>
                    <a:pt x="37" y="37"/>
                    <a:pt x="37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6"/>
                    <a:pt x="22" y="36"/>
                    <a:pt x="22" y="37"/>
                  </a:cubicBezTo>
                  <a:cubicBezTo>
                    <a:pt x="22" y="37"/>
                    <a:pt x="22" y="38"/>
                    <a:pt x="21" y="38"/>
                  </a:cubicBezTo>
                  <a:cubicBezTo>
                    <a:pt x="21" y="40"/>
                    <a:pt x="20" y="41"/>
                    <a:pt x="19" y="42"/>
                  </a:cubicBezTo>
                  <a:cubicBezTo>
                    <a:pt x="17" y="43"/>
                    <a:pt x="16" y="43"/>
                    <a:pt x="15" y="44"/>
                  </a:cubicBezTo>
                  <a:cubicBezTo>
                    <a:pt x="13" y="44"/>
                    <a:pt x="12" y="44"/>
                    <a:pt x="11" y="44"/>
                  </a:cubicBezTo>
                  <a:cubicBezTo>
                    <a:pt x="9" y="44"/>
                    <a:pt x="8" y="44"/>
                    <a:pt x="6" y="43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2" y="39"/>
                    <a:pt x="2" y="38"/>
                    <a:pt x="1" y="36"/>
                  </a:cubicBezTo>
                  <a:cubicBezTo>
                    <a:pt x="1" y="35"/>
                    <a:pt x="0" y="34"/>
                    <a:pt x="1" y="32"/>
                  </a:cubicBezTo>
                  <a:cubicBezTo>
                    <a:pt x="1" y="31"/>
                    <a:pt x="1" y="29"/>
                    <a:pt x="2" y="28"/>
                  </a:cubicBezTo>
                  <a:cubicBezTo>
                    <a:pt x="3" y="27"/>
                    <a:pt x="4" y="26"/>
                    <a:pt x="5" y="25"/>
                  </a:cubicBezTo>
                  <a:cubicBezTo>
                    <a:pt x="6" y="24"/>
                    <a:pt x="7" y="23"/>
                    <a:pt x="8" y="23"/>
                  </a:cubicBezTo>
                  <a:cubicBezTo>
                    <a:pt x="10" y="22"/>
                    <a:pt x="11" y="22"/>
                    <a:pt x="13" y="22"/>
                  </a:cubicBezTo>
                  <a:cubicBezTo>
                    <a:pt x="14" y="22"/>
                    <a:pt x="15" y="23"/>
                    <a:pt x="17" y="23"/>
                  </a:cubicBezTo>
                  <a:cubicBezTo>
                    <a:pt x="18" y="24"/>
                    <a:pt x="18" y="24"/>
                    <a:pt x="19" y="25"/>
                  </a:cubicBezTo>
                  <a:cubicBezTo>
                    <a:pt x="20" y="26"/>
                    <a:pt x="20" y="26"/>
                    <a:pt x="21" y="27"/>
                  </a:cubicBezTo>
                  <a:cubicBezTo>
                    <a:pt x="21" y="28"/>
                    <a:pt x="22" y="29"/>
                    <a:pt x="22" y="29"/>
                  </a:cubicBezTo>
                  <a:cubicBezTo>
                    <a:pt x="22" y="30"/>
                    <a:pt x="22" y="31"/>
                    <a:pt x="2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6" y="22"/>
                    <a:pt x="25" y="22"/>
                  </a:cubicBezTo>
                  <a:cubicBezTo>
                    <a:pt x="25" y="22"/>
                    <a:pt x="24" y="22"/>
                    <a:pt x="23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0"/>
                    <a:pt x="16" y="19"/>
                    <a:pt x="15" y="18"/>
                  </a:cubicBezTo>
                  <a:cubicBezTo>
                    <a:pt x="14" y="17"/>
                    <a:pt x="13" y="15"/>
                    <a:pt x="13" y="14"/>
                  </a:cubicBezTo>
                  <a:cubicBezTo>
                    <a:pt x="12" y="13"/>
                    <a:pt x="12" y="11"/>
                    <a:pt x="12" y="10"/>
                  </a:cubicBezTo>
                  <a:cubicBezTo>
                    <a:pt x="13" y="9"/>
                    <a:pt x="13" y="7"/>
                    <a:pt x="14" y="6"/>
                  </a:cubicBezTo>
                  <a:cubicBezTo>
                    <a:pt x="14" y="4"/>
                    <a:pt x="15" y="3"/>
                    <a:pt x="17" y="2"/>
                  </a:cubicBezTo>
                  <a:cubicBezTo>
                    <a:pt x="18" y="2"/>
                    <a:pt x="19" y="1"/>
                    <a:pt x="20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6" y="0"/>
                    <a:pt x="27" y="1"/>
                    <a:pt x="29" y="1"/>
                  </a:cubicBezTo>
                  <a:cubicBezTo>
                    <a:pt x="30" y="2"/>
                    <a:pt x="31" y="3"/>
                    <a:pt x="32" y="4"/>
                  </a:cubicBezTo>
                  <a:cubicBezTo>
                    <a:pt x="33" y="5"/>
                    <a:pt x="34" y="6"/>
                    <a:pt x="34" y="8"/>
                  </a:cubicBezTo>
                  <a:cubicBezTo>
                    <a:pt x="34" y="9"/>
                    <a:pt x="34" y="10"/>
                    <a:pt x="34" y="12"/>
                  </a:cubicBezTo>
                  <a:cubicBezTo>
                    <a:pt x="34" y="13"/>
                    <a:pt x="34" y="15"/>
                    <a:pt x="33" y="16"/>
                  </a:cubicBezTo>
                  <a:cubicBezTo>
                    <a:pt x="33" y="17"/>
                    <a:pt x="32" y="17"/>
                    <a:pt x="32" y="18"/>
                  </a:cubicBezTo>
                  <a:cubicBezTo>
                    <a:pt x="32" y="18"/>
                    <a:pt x="31" y="19"/>
                    <a:pt x="30" y="19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52" y="22"/>
                    <a:pt x="63" y="20"/>
                    <a:pt x="72" y="25"/>
                  </a:cubicBezTo>
                  <a:cubicBezTo>
                    <a:pt x="81" y="30"/>
                    <a:pt x="85" y="33"/>
                    <a:pt x="86" y="33"/>
                  </a:cubicBezTo>
                  <a:cubicBezTo>
                    <a:pt x="88" y="35"/>
                    <a:pt x="88" y="35"/>
                    <a:pt x="88" y="35"/>
                  </a:cubicBezTo>
                  <a:lnTo>
                    <a:pt x="41" y="35"/>
                  </a:lnTo>
                  <a:close/>
                  <a:moveTo>
                    <a:pt x="19" y="37"/>
                  </a:moveTo>
                  <a:cubicBezTo>
                    <a:pt x="19" y="36"/>
                    <a:pt x="19" y="35"/>
                    <a:pt x="19" y="34"/>
                  </a:cubicBezTo>
                  <a:cubicBezTo>
                    <a:pt x="19" y="33"/>
                    <a:pt x="19" y="32"/>
                    <a:pt x="19" y="31"/>
                  </a:cubicBezTo>
                  <a:cubicBezTo>
                    <a:pt x="19" y="30"/>
                    <a:pt x="18" y="29"/>
                    <a:pt x="18" y="28"/>
                  </a:cubicBezTo>
                  <a:cubicBezTo>
                    <a:pt x="17" y="27"/>
                    <a:pt x="16" y="27"/>
                    <a:pt x="15" y="26"/>
                  </a:cubicBezTo>
                  <a:cubicBezTo>
                    <a:pt x="14" y="26"/>
                    <a:pt x="13" y="25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8" y="26"/>
                    <a:pt x="7" y="26"/>
                    <a:pt x="7" y="27"/>
                  </a:cubicBezTo>
                  <a:cubicBezTo>
                    <a:pt x="6" y="28"/>
                    <a:pt x="5" y="29"/>
                    <a:pt x="5" y="29"/>
                  </a:cubicBezTo>
                  <a:cubicBezTo>
                    <a:pt x="4" y="30"/>
                    <a:pt x="4" y="31"/>
                    <a:pt x="4" y="32"/>
                  </a:cubicBezTo>
                  <a:cubicBezTo>
                    <a:pt x="4" y="33"/>
                    <a:pt x="4" y="34"/>
                    <a:pt x="4" y="35"/>
                  </a:cubicBezTo>
                  <a:cubicBezTo>
                    <a:pt x="4" y="36"/>
                    <a:pt x="5" y="37"/>
                    <a:pt x="5" y="38"/>
                  </a:cubicBezTo>
                  <a:cubicBezTo>
                    <a:pt x="6" y="39"/>
                    <a:pt x="7" y="40"/>
                    <a:pt x="8" y="40"/>
                  </a:cubicBezTo>
                  <a:cubicBezTo>
                    <a:pt x="9" y="41"/>
                    <a:pt x="10" y="41"/>
                    <a:pt x="11" y="41"/>
                  </a:cubicBezTo>
                  <a:cubicBezTo>
                    <a:pt x="12" y="41"/>
                    <a:pt x="13" y="41"/>
                    <a:pt x="14" y="41"/>
                  </a:cubicBezTo>
                  <a:cubicBezTo>
                    <a:pt x="15" y="40"/>
                    <a:pt x="16" y="40"/>
                    <a:pt x="17" y="39"/>
                  </a:cubicBezTo>
                  <a:cubicBezTo>
                    <a:pt x="17" y="39"/>
                    <a:pt x="18" y="38"/>
                    <a:pt x="19" y="37"/>
                  </a:cubicBezTo>
                  <a:close/>
                  <a:moveTo>
                    <a:pt x="10" y="54"/>
                  </a:moveTo>
                  <a:cubicBezTo>
                    <a:pt x="10" y="57"/>
                    <a:pt x="10" y="57"/>
                    <a:pt x="1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4"/>
                    <a:pt x="20" y="54"/>
                    <a:pt x="20" y="54"/>
                  </a:cubicBezTo>
                  <a:lnTo>
                    <a:pt x="10" y="54"/>
                  </a:lnTo>
                  <a:close/>
                  <a:moveTo>
                    <a:pt x="20" y="18"/>
                  </a:moveTo>
                  <a:cubicBezTo>
                    <a:pt x="21" y="18"/>
                    <a:pt x="22" y="19"/>
                    <a:pt x="23" y="19"/>
                  </a:cubicBezTo>
                  <a:cubicBezTo>
                    <a:pt x="24" y="19"/>
                    <a:pt x="25" y="19"/>
                    <a:pt x="26" y="19"/>
                  </a:cubicBezTo>
                  <a:cubicBezTo>
                    <a:pt x="27" y="18"/>
                    <a:pt x="28" y="18"/>
                    <a:pt x="28" y="17"/>
                  </a:cubicBezTo>
                  <a:cubicBezTo>
                    <a:pt x="29" y="16"/>
                    <a:pt x="30" y="16"/>
                    <a:pt x="30" y="15"/>
                  </a:cubicBezTo>
                  <a:cubicBezTo>
                    <a:pt x="31" y="14"/>
                    <a:pt x="31" y="13"/>
                    <a:pt x="31" y="12"/>
                  </a:cubicBezTo>
                  <a:cubicBezTo>
                    <a:pt x="31" y="11"/>
                    <a:pt x="31" y="10"/>
                    <a:pt x="31" y="9"/>
                  </a:cubicBezTo>
                  <a:cubicBezTo>
                    <a:pt x="31" y="8"/>
                    <a:pt x="30" y="7"/>
                    <a:pt x="30" y="6"/>
                  </a:cubicBezTo>
                  <a:cubicBezTo>
                    <a:pt x="29" y="5"/>
                    <a:pt x="28" y="5"/>
                    <a:pt x="27" y="4"/>
                  </a:cubicBezTo>
                  <a:cubicBezTo>
                    <a:pt x="26" y="3"/>
                    <a:pt x="25" y="3"/>
                    <a:pt x="24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4"/>
                    <a:pt x="19" y="4"/>
                    <a:pt x="18" y="5"/>
                  </a:cubicBezTo>
                  <a:cubicBezTo>
                    <a:pt x="18" y="5"/>
                    <a:pt x="17" y="6"/>
                    <a:pt x="17" y="7"/>
                  </a:cubicBezTo>
                  <a:cubicBezTo>
                    <a:pt x="16" y="8"/>
                    <a:pt x="16" y="9"/>
                    <a:pt x="16" y="10"/>
                  </a:cubicBezTo>
                  <a:cubicBezTo>
                    <a:pt x="15" y="11"/>
                    <a:pt x="16" y="12"/>
                    <a:pt x="16" y="13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8" y="17"/>
                    <a:pt x="19" y="17"/>
                    <a:pt x="20" y="18"/>
                  </a:cubicBezTo>
                  <a:close/>
                  <a:moveTo>
                    <a:pt x="23" y="54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4"/>
                    <a:pt x="32" y="54"/>
                    <a:pt x="32" y="54"/>
                  </a:cubicBezTo>
                  <a:lnTo>
                    <a:pt x="23" y="54"/>
                  </a:lnTo>
                  <a:close/>
                  <a:moveTo>
                    <a:pt x="77" y="31"/>
                  </a:moveTo>
                  <a:cubicBezTo>
                    <a:pt x="75" y="30"/>
                    <a:pt x="73" y="29"/>
                    <a:pt x="71" y="28"/>
                  </a:cubicBezTo>
                  <a:cubicBezTo>
                    <a:pt x="69" y="27"/>
                    <a:pt x="66" y="27"/>
                    <a:pt x="63" y="27"/>
                  </a:cubicBezTo>
                  <a:cubicBezTo>
                    <a:pt x="61" y="27"/>
                    <a:pt x="58" y="27"/>
                    <a:pt x="54" y="28"/>
                  </a:cubicBezTo>
                  <a:cubicBezTo>
                    <a:pt x="51" y="28"/>
                    <a:pt x="48" y="30"/>
                    <a:pt x="44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79" y="32"/>
                    <a:pt x="79" y="32"/>
                    <a:pt x="78" y="31"/>
                  </a:cubicBezTo>
                  <a:cubicBezTo>
                    <a:pt x="78" y="31"/>
                    <a:pt x="77" y="31"/>
                    <a:pt x="77" y="31"/>
                  </a:cubicBezTo>
                  <a:close/>
                  <a:moveTo>
                    <a:pt x="60" y="54"/>
                  </a:moveTo>
                  <a:cubicBezTo>
                    <a:pt x="60" y="57"/>
                    <a:pt x="60" y="57"/>
                    <a:pt x="60" y="5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4"/>
                    <a:pt x="70" y="54"/>
                    <a:pt x="70" y="54"/>
                  </a:cubicBezTo>
                  <a:lnTo>
                    <a:pt x="60" y="54"/>
                  </a:lnTo>
                  <a:close/>
                  <a:moveTo>
                    <a:pt x="73" y="54"/>
                  </a:moveTo>
                  <a:cubicBezTo>
                    <a:pt x="73" y="57"/>
                    <a:pt x="73" y="57"/>
                    <a:pt x="73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4"/>
                    <a:pt x="82" y="54"/>
                    <a:pt x="82" y="54"/>
                  </a:cubicBezTo>
                  <a:lnTo>
                    <a:pt x="73" y="5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35" name="Freeform 137"/>
            <p:cNvSpPr>
              <a:spLocks noEditPoints="1"/>
            </p:cNvSpPr>
            <p:nvPr/>
          </p:nvSpPr>
          <p:spPr bwMode="auto">
            <a:xfrm>
              <a:off x="2886621" y="4317196"/>
              <a:ext cx="357188" cy="214313"/>
            </a:xfrm>
            <a:custGeom>
              <a:avLst/>
              <a:gdLst>
                <a:gd name="T0" fmla="*/ 57 w 95"/>
                <a:gd name="T1" fmla="*/ 29 h 57"/>
                <a:gd name="T2" fmla="*/ 55 w 95"/>
                <a:gd name="T3" fmla="*/ 40 h 57"/>
                <a:gd name="T4" fmla="*/ 49 w 95"/>
                <a:gd name="T5" fmla="*/ 49 h 57"/>
                <a:gd name="T6" fmla="*/ 39 w 95"/>
                <a:gd name="T7" fmla="*/ 55 h 57"/>
                <a:gd name="T8" fmla="*/ 28 w 95"/>
                <a:gd name="T9" fmla="*/ 57 h 57"/>
                <a:gd name="T10" fmla="*/ 17 w 95"/>
                <a:gd name="T11" fmla="*/ 55 h 57"/>
                <a:gd name="T12" fmla="*/ 8 w 95"/>
                <a:gd name="T13" fmla="*/ 49 h 57"/>
                <a:gd name="T14" fmla="*/ 2 w 95"/>
                <a:gd name="T15" fmla="*/ 40 h 57"/>
                <a:gd name="T16" fmla="*/ 0 w 95"/>
                <a:gd name="T17" fmla="*/ 29 h 57"/>
                <a:gd name="T18" fmla="*/ 2 w 95"/>
                <a:gd name="T19" fmla="*/ 18 h 57"/>
                <a:gd name="T20" fmla="*/ 8 w 95"/>
                <a:gd name="T21" fmla="*/ 9 h 57"/>
                <a:gd name="T22" fmla="*/ 17 w 95"/>
                <a:gd name="T23" fmla="*/ 3 h 57"/>
                <a:gd name="T24" fmla="*/ 28 w 95"/>
                <a:gd name="T25" fmla="*/ 0 h 57"/>
                <a:gd name="T26" fmla="*/ 39 w 95"/>
                <a:gd name="T27" fmla="*/ 3 h 57"/>
                <a:gd name="T28" fmla="*/ 49 w 95"/>
                <a:gd name="T29" fmla="*/ 9 h 57"/>
                <a:gd name="T30" fmla="*/ 55 w 95"/>
                <a:gd name="T31" fmla="*/ 18 h 57"/>
                <a:gd name="T32" fmla="*/ 57 w 95"/>
                <a:gd name="T33" fmla="*/ 29 h 57"/>
                <a:gd name="T34" fmla="*/ 28 w 95"/>
                <a:gd name="T35" fmla="*/ 54 h 57"/>
                <a:gd name="T36" fmla="*/ 38 w 95"/>
                <a:gd name="T37" fmla="*/ 52 h 57"/>
                <a:gd name="T38" fmla="*/ 46 w 95"/>
                <a:gd name="T39" fmla="*/ 46 h 57"/>
                <a:gd name="T40" fmla="*/ 52 w 95"/>
                <a:gd name="T41" fmla="*/ 39 h 57"/>
                <a:gd name="T42" fmla="*/ 54 w 95"/>
                <a:gd name="T43" fmla="*/ 29 h 57"/>
                <a:gd name="T44" fmla="*/ 52 w 95"/>
                <a:gd name="T45" fmla="*/ 19 h 57"/>
                <a:gd name="T46" fmla="*/ 46 w 95"/>
                <a:gd name="T47" fmla="*/ 11 h 57"/>
                <a:gd name="T48" fmla="*/ 38 w 95"/>
                <a:gd name="T49" fmla="*/ 6 h 57"/>
                <a:gd name="T50" fmla="*/ 28 w 95"/>
                <a:gd name="T51" fmla="*/ 4 h 57"/>
                <a:gd name="T52" fmla="*/ 19 w 95"/>
                <a:gd name="T53" fmla="*/ 6 h 57"/>
                <a:gd name="T54" fmla="*/ 11 w 95"/>
                <a:gd name="T55" fmla="*/ 11 h 57"/>
                <a:gd name="T56" fmla="*/ 5 w 95"/>
                <a:gd name="T57" fmla="*/ 19 h 57"/>
                <a:gd name="T58" fmla="*/ 3 w 95"/>
                <a:gd name="T59" fmla="*/ 29 h 57"/>
                <a:gd name="T60" fmla="*/ 5 w 95"/>
                <a:gd name="T61" fmla="*/ 39 h 57"/>
                <a:gd name="T62" fmla="*/ 11 w 95"/>
                <a:gd name="T63" fmla="*/ 46 h 57"/>
                <a:gd name="T64" fmla="*/ 19 w 95"/>
                <a:gd name="T65" fmla="*/ 52 h 57"/>
                <a:gd name="T66" fmla="*/ 28 w 95"/>
                <a:gd name="T67" fmla="*/ 54 h 57"/>
                <a:gd name="T68" fmla="*/ 66 w 95"/>
                <a:gd name="T69" fmla="*/ 0 h 57"/>
                <a:gd name="T70" fmla="*/ 77 w 95"/>
                <a:gd name="T71" fmla="*/ 3 h 57"/>
                <a:gd name="T72" fmla="*/ 86 w 95"/>
                <a:gd name="T73" fmla="*/ 9 h 57"/>
                <a:gd name="T74" fmla="*/ 92 w 95"/>
                <a:gd name="T75" fmla="*/ 18 h 57"/>
                <a:gd name="T76" fmla="*/ 95 w 95"/>
                <a:gd name="T77" fmla="*/ 29 h 57"/>
                <a:gd name="T78" fmla="*/ 92 w 95"/>
                <a:gd name="T79" fmla="*/ 40 h 57"/>
                <a:gd name="T80" fmla="*/ 86 w 95"/>
                <a:gd name="T81" fmla="*/ 49 h 57"/>
                <a:gd name="T82" fmla="*/ 77 w 95"/>
                <a:gd name="T83" fmla="*/ 55 h 57"/>
                <a:gd name="T84" fmla="*/ 66 w 95"/>
                <a:gd name="T85" fmla="*/ 57 h 57"/>
                <a:gd name="T86" fmla="*/ 42 w 95"/>
                <a:gd name="T87" fmla="*/ 57 h 57"/>
                <a:gd name="T88" fmla="*/ 43 w 95"/>
                <a:gd name="T89" fmla="*/ 56 h 57"/>
                <a:gd name="T90" fmla="*/ 45 w 95"/>
                <a:gd name="T91" fmla="*/ 55 h 57"/>
                <a:gd name="T92" fmla="*/ 46 w 95"/>
                <a:gd name="T93" fmla="*/ 55 h 57"/>
                <a:gd name="T94" fmla="*/ 47 w 95"/>
                <a:gd name="T95" fmla="*/ 54 h 57"/>
                <a:gd name="T96" fmla="*/ 66 w 95"/>
                <a:gd name="T97" fmla="*/ 54 h 57"/>
                <a:gd name="T98" fmla="*/ 76 w 95"/>
                <a:gd name="T99" fmla="*/ 52 h 57"/>
                <a:gd name="T100" fmla="*/ 84 w 95"/>
                <a:gd name="T101" fmla="*/ 46 h 57"/>
                <a:gd name="T102" fmla="*/ 89 w 95"/>
                <a:gd name="T103" fmla="*/ 39 h 57"/>
                <a:gd name="T104" fmla="*/ 91 w 95"/>
                <a:gd name="T105" fmla="*/ 29 h 57"/>
                <a:gd name="T106" fmla="*/ 89 w 95"/>
                <a:gd name="T107" fmla="*/ 19 h 57"/>
                <a:gd name="T108" fmla="*/ 84 w 95"/>
                <a:gd name="T109" fmla="*/ 11 h 57"/>
                <a:gd name="T110" fmla="*/ 76 w 95"/>
                <a:gd name="T111" fmla="*/ 6 h 57"/>
                <a:gd name="T112" fmla="*/ 66 w 95"/>
                <a:gd name="T113" fmla="*/ 4 h 57"/>
                <a:gd name="T114" fmla="*/ 47 w 95"/>
                <a:gd name="T115" fmla="*/ 4 h 57"/>
                <a:gd name="T116" fmla="*/ 46 w 95"/>
                <a:gd name="T117" fmla="*/ 3 h 57"/>
                <a:gd name="T118" fmla="*/ 45 w 95"/>
                <a:gd name="T119" fmla="*/ 2 h 57"/>
                <a:gd name="T120" fmla="*/ 43 w 95"/>
                <a:gd name="T121" fmla="*/ 1 h 57"/>
                <a:gd name="T122" fmla="*/ 42 w 95"/>
                <a:gd name="T123" fmla="*/ 0 h 57"/>
                <a:gd name="T124" fmla="*/ 66 w 95"/>
                <a:gd name="T1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" h="57">
                  <a:moveTo>
                    <a:pt x="57" y="29"/>
                  </a:moveTo>
                  <a:cubicBezTo>
                    <a:pt x="57" y="33"/>
                    <a:pt x="56" y="36"/>
                    <a:pt x="55" y="40"/>
                  </a:cubicBezTo>
                  <a:cubicBezTo>
                    <a:pt x="53" y="43"/>
                    <a:pt x="51" y="46"/>
                    <a:pt x="49" y="49"/>
                  </a:cubicBezTo>
                  <a:cubicBezTo>
                    <a:pt x="46" y="51"/>
                    <a:pt x="43" y="53"/>
                    <a:pt x="39" y="55"/>
                  </a:cubicBezTo>
                  <a:cubicBezTo>
                    <a:pt x="36" y="56"/>
                    <a:pt x="32" y="57"/>
                    <a:pt x="28" y="57"/>
                  </a:cubicBezTo>
                  <a:cubicBezTo>
                    <a:pt x="25" y="57"/>
                    <a:pt x="21" y="56"/>
                    <a:pt x="17" y="55"/>
                  </a:cubicBezTo>
                  <a:cubicBezTo>
                    <a:pt x="14" y="53"/>
                    <a:pt x="11" y="51"/>
                    <a:pt x="8" y="49"/>
                  </a:cubicBezTo>
                  <a:cubicBezTo>
                    <a:pt x="6" y="46"/>
                    <a:pt x="4" y="43"/>
                    <a:pt x="2" y="40"/>
                  </a:cubicBezTo>
                  <a:cubicBezTo>
                    <a:pt x="1" y="36"/>
                    <a:pt x="0" y="33"/>
                    <a:pt x="0" y="29"/>
                  </a:cubicBezTo>
                  <a:cubicBezTo>
                    <a:pt x="0" y="25"/>
                    <a:pt x="1" y="21"/>
                    <a:pt x="2" y="18"/>
                  </a:cubicBezTo>
                  <a:cubicBezTo>
                    <a:pt x="4" y="14"/>
                    <a:pt x="6" y="11"/>
                    <a:pt x="8" y="9"/>
                  </a:cubicBezTo>
                  <a:cubicBezTo>
                    <a:pt x="11" y="6"/>
                    <a:pt x="14" y="4"/>
                    <a:pt x="17" y="3"/>
                  </a:cubicBezTo>
                  <a:cubicBezTo>
                    <a:pt x="21" y="1"/>
                    <a:pt x="25" y="0"/>
                    <a:pt x="28" y="0"/>
                  </a:cubicBezTo>
                  <a:cubicBezTo>
                    <a:pt x="32" y="0"/>
                    <a:pt x="36" y="1"/>
                    <a:pt x="39" y="3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1" y="11"/>
                    <a:pt x="53" y="14"/>
                    <a:pt x="55" y="18"/>
                  </a:cubicBezTo>
                  <a:cubicBezTo>
                    <a:pt x="56" y="21"/>
                    <a:pt x="57" y="25"/>
                    <a:pt x="57" y="29"/>
                  </a:cubicBezTo>
                  <a:close/>
                  <a:moveTo>
                    <a:pt x="28" y="54"/>
                  </a:moveTo>
                  <a:cubicBezTo>
                    <a:pt x="32" y="54"/>
                    <a:pt x="35" y="53"/>
                    <a:pt x="38" y="52"/>
                  </a:cubicBezTo>
                  <a:cubicBezTo>
                    <a:pt x="41" y="51"/>
                    <a:pt x="44" y="49"/>
                    <a:pt x="46" y="46"/>
                  </a:cubicBezTo>
                  <a:cubicBezTo>
                    <a:pt x="49" y="44"/>
                    <a:pt x="50" y="42"/>
                    <a:pt x="52" y="39"/>
                  </a:cubicBezTo>
                  <a:cubicBezTo>
                    <a:pt x="53" y="35"/>
                    <a:pt x="54" y="32"/>
                    <a:pt x="54" y="29"/>
                  </a:cubicBezTo>
                  <a:cubicBezTo>
                    <a:pt x="54" y="25"/>
                    <a:pt x="53" y="22"/>
                    <a:pt x="52" y="19"/>
                  </a:cubicBezTo>
                  <a:cubicBezTo>
                    <a:pt x="50" y="16"/>
                    <a:pt x="49" y="13"/>
                    <a:pt x="46" y="11"/>
                  </a:cubicBezTo>
                  <a:cubicBezTo>
                    <a:pt x="44" y="9"/>
                    <a:pt x="41" y="7"/>
                    <a:pt x="38" y="6"/>
                  </a:cubicBezTo>
                  <a:cubicBezTo>
                    <a:pt x="35" y="4"/>
                    <a:pt x="32" y="4"/>
                    <a:pt x="28" y="4"/>
                  </a:cubicBezTo>
                  <a:cubicBezTo>
                    <a:pt x="25" y="4"/>
                    <a:pt x="22" y="4"/>
                    <a:pt x="19" y="6"/>
                  </a:cubicBezTo>
                  <a:cubicBezTo>
                    <a:pt x="16" y="7"/>
                    <a:pt x="13" y="9"/>
                    <a:pt x="11" y="11"/>
                  </a:cubicBezTo>
                  <a:cubicBezTo>
                    <a:pt x="8" y="13"/>
                    <a:pt x="7" y="16"/>
                    <a:pt x="5" y="19"/>
                  </a:cubicBezTo>
                  <a:cubicBezTo>
                    <a:pt x="4" y="22"/>
                    <a:pt x="3" y="25"/>
                    <a:pt x="3" y="29"/>
                  </a:cubicBezTo>
                  <a:cubicBezTo>
                    <a:pt x="3" y="32"/>
                    <a:pt x="4" y="35"/>
                    <a:pt x="5" y="39"/>
                  </a:cubicBezTo>
                  <a:cubicBezTo>
                    <a:pt x="7" y="42"/>
                    <a:pt x="8" y="44"/>
                    <a:pt x="11" y="46"/>
                  </a:cubicBezTo>
                  <a:cubicBezTo>
                    <a:pt x="13" y="49"/>
                    <a:pt x="16" y="51"/>
                    <a:pt x="19" y="52"/>
                  </a:cubicBezTo>
                  <a:cubicBezTo>
                    <a:pt x="22" y="53"/>
                    <a:pt x="25" y="54"/>
                    <a:pt x="28" y="54"/>
                  </a:cubicBezTo>
                  <a:close/>
                  <a:moveTo>
                    <a:pt x="66" y="0"/>
                  </a:moveTo>
                  <a:cubicBezTo>
                    <a:pt x="70" y="0"/>
                    <a:pt x="74" y="1"/>
                    <a:pt x="77" y="3"/>
                  </a:cubicBezTo>
                  <a:cubicBezTo>
                    <a:pt x="81" y="4"/>
                    <a:pt x="84" y="6"/>
                    <a:pt x="86" y="9"/>
                  </a:cubicBezTo>
                  <a:cubicBezTo>
                    <a:pt x="89" y="11"/>
                    <a:pt x="91" y="14"/>
                    <a:pt x="92" y="18"/>
                  </a:cubicBezTo>
                  <a:cubicBezTo>
                    <a:pt x="94" y="21"/>
                    <a:pt x="95" y="25"/>
                    <a:pt x="95" y="29"/>
                  </a:cubicBezTo>
                  <a:cubicBezTo>
                    <a:pt x="95" y="33"/>
                    <a:pt x="94" y="36"/>
                    <a:pt x="92" y="40"/>
                  </a:cubicBezTo>
                  <a:cubicBezTo>
                    <a:pt x="91" y="43"/>
                    <a:pt x="89" y="46"/>
                    <a:pt x="86" y="49"/>
                  </a:cubicBezTo>
                  <a:cubicBezTo>
                    <a:pt x="84" y="51"/>
                    <a:pt x="81" y="53"/>
                    <a:pt x="77" y="55"/>
                  </a:cubicBezTo>
                  <a:cubicBezTo>
                    <a:pt x="74" y="56"/>
                    <a:pt x="70" y="57"/>
                    <a:pt x="66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3" y="57"/>
                    <a:pt x="43" y="56"/>
                    <a:pt x="43" y="56"/>
                  </a:cubicBezTo>
                  <a:cubicBezTo>
                    <a:pt x="44" y="56"/>
                    <a:pt x="44" y="56"/>
                    <a:pt x="45" y="55"/>
                  </a:cubicBezTo>
                  <a:cubicBezTo>
                    <a:pt x="45" y="55"/>
                    <a:pt x="46" y="55"/>
                    <a:pt x="46" y="55"/>
                  </a:cubicBezTo>
                  <a:cubicBezTo>
                    <a:pt x="46" y="54"/>
                    <a:pt x="47" y="54"/>
                    <a:pt x="47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70" y="54"/>
                    <a:pt x="73" y="53"/>
                    <a:pt x="76" y="52"/>
                  </a:cubicBezTo>
                  <a:cubicBezTo>
                    <a:pt x="79" y="51"/>
                    <a:pt x="82" y="49"/>
                    <a:pt x="84" y="46"/>
                  </a:cubicBezTo>
                  <a:cubicBezTo>
                    <a:pt x="86" y="44"/>
                    <a:pt x="88" y="42"/>
                    <a:pt x="89" y="39"/>
                  </a:cubicBezTo>
                  <a:cubicBezTo>
                    <a:pt x="91" y="35"/>
                    <a:pt x="91" y="32"/>
                    <a:pt x="91" y="29"/>
                  </a:cubicBezTo>
                  <a:cubicBezTo>
                    <a:pt x="91" y="25"/>
                    <a:pt x="91" y="22"/>
                    <a:pt x="89" y="19"/>
                  </a:cubicBezTo>
                  <a:cubicBezTo>
                    <a:pt x="88" y="16"/>
                    <a:pt x="86" y="13"/>
                    <a:pt x="84" y="11"/>
                  </a:cubicBezTo>
                  <a:cubicBezTo>
                    <a:pt x="82" y="9"/>
                    <a:pt x="79" y="7"/>
                    <a:pt x="76" y="6"/>
                  </a:cubicBezTo>
                  <a:cubicBezTo>
                    <a:pt x="73" y="4"/>
                    <a:pt x="70" y="4"/>
                    <a:pt x="66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6" y="2"/>
                    <a:pt x="45" y="2"/>
                    <a:pt x="45" y="2"/>
                  </a:cubicBezTo>
                  <a:cubicBezTo>
                    <a:pt x="44" y="2"/>
                    <a:pt x="44" y="1"/>
                    <a:pt x="43" y="1"/>
                  </a:cubicBezTo>
                  <a:cubicBezTo>
                    <a:pt x="43" y="1"/>
                    <a:pt x="43" y="1"/>
                    <a:pt x="42" y="0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36" name="Freeform 138"/>
            <p:cNvSpPr>
              <a:spLocks noEditPoints="1"/>
            </p:cNvSpPr>
            <p:nvPr/>
          </p:nvSpPr>
          <p:spPr bwMode="auto">
            <a:xfrm>
              <a:off x="3423196" y="4275921"/>
              <a:ext cx="293688" cy="296863"/>
            </a:xfrm>
            <a:custGeom>
              <a:avLst/>
              <a:gdLst>
                <a:gd name="T0" fmla="*/ 78 w 78"/>
                <a:gd name="T1" fmla="*/ 40 h 79"/>
                <a:gd name="T2" fmla="*/ 75 w 78"/>
                <a:gd name="T3" fmla="*/ 55 h 79"/>
                <a:gd name="T4" fmla="*/ 67 w 78"/>
                <a:gd name="T5" fmla="*/ 67 h 79"/>
                <a:gd name="T6" fmla="*/ 54 w 78"/>
                <a:gd name="T7" fmla="*/ 76 h 79"/>
                <a:gd name="T8" fmla="*/ 39 w 78"/>
                <a:gd name="T9" fmla="*/ 79 h 79"/>
                <a:gd name="T10" fmla="*/ 24 w 78"/>
                <a:gd name="T11" fmla="*/ 76 h 79"/>
                <a:gd name="T12" fmla="*/ 11 w 78"/>
                <a:gd name="T13" fmla="*/ 67 h 79"/>
                <a:gd name="T14" fmla="*/ 3 w 78"/>
                <a:gd name="T15" fmla="*/ 55 h 79"/>
                <a:gd name="T16" fmla="*/ 0 w 78"/>
                <a:gd name="T17" fmla="*/ 40 h 79"/>
                <a:gd name="T18" fmla="*/ 3 w 78"/>
                <a:gd name="T19" fmla="*/ 24 h 79"/>
                <a:gd name="T20" fmla="*/ 11 w 78"/>
                <a:gd name="T21" fmla="*/ 12 h 79"/>
                <a:gd name="T22" fmla="*/ 24 w 78"/>
                <a:gd name="T23" fmla="*/ 3 h 79"/>
                <a:gd name="T24" fmla="*/ 39 w 78"/>
                <a:gd name="T25" fmla="*/ 0 h 79"/>
                <a:gd name="T26" fmla="*/ 54 w 78"/>
                <a:gd name="T27" fmla="*/ 3 h 79"/>
                <a:gd name="T28" fmla="*/ 67 w 78"/>
                <a:gd name="T29" fmla="*/ 12 h 79"/>
                <a:gd name="T30" fmla="*/ 75 w 78"/>
                <a:gd name="T31" fmla="*/ 24 h 79"/>
                <a:gd name="T32" fmla="*/ 78 w 78"/>
                <a:gd name="T33" fmla="*/ 40 h 79"/>
                <a:gd name="T34" fmla="*/ 3 w 78"/>
                <a:gd name="T35" fmla="*/ 40 h 79"/>
                <a:gd name="T36" fmla="*/ 6 w 78"/>
                <a:gd name="T37" fmla="*/ 54 h 79"/>
                <a:gd name="T38" fmla="*/ 13 w 78"/>
                <a:gd name="T39" fmla="*/ 65 h 79"/>
                <a:gd name="T40" fmla="*/ 25 w 78"/>
                <a:gd name="T41" fmla="*/ 73 h 79"/>
                <a:gd name="T42" fmla="*/ 39 w 78"/>
                <a:gd name="T43" fmla="*/ 76 h 79"/>
                <a:gd name="T44" fmla="*/ 53 w 78"/>
                <a:gd name="T45" fmla="*/ 73 h 79"/>
                <a:gd name="T46" fmla="*/ 65 w 78"/>
                <a:gd name="T47" fmla="*/ 65 h 79"/>
                <a:gd name="T48" fmla="*/ 72 w 78"/>
                <a:gd name="T49" fmla="*/ 54 h 79"/>
                <a:gd name="T50" fmla="*/ 75 w 78"/>
                <a:gd name="T51" fmla="*/ 40 h 79"/>
                <a:gd name="T52" fmla="*/ 72 w 78"/>
                <a:gd name="T53" fmla="*/ 26 h 79"/>
                <a:gd name="T54" fmla="*/ 65 w 78"/>
                <a:gd name="T55" fmla="*/ 14 h 79"/>
                <a:gd name="T56" fmla="*/ 53 w 78"/>
                <a:gd name="T57" fmla="*/ 6 h 79"/>
                <a:gd name="T58" fmla="*/ 39 w 78"/>
                <a:gd name="T59" fmla="*/ 3 h 79"/>
                <a:gd name="T60" fmla="*/ 25 w 78"/>
                <a:gd name="T61" fmla="*/ 6 h 79"/>
                <a:gd name="T62" fmla="*/ 13 w 78"/>
                <a:gd name="T63" fmla="*/ 14 h 79"/>
                <a:gd name="T64" fmla="*/ 6 w 78"/>
                <a:gd name="T65" fmla="*/ 26 h 79"/>
                <a:gd name="T66" fmla="*/ 3 w 78"/>
                <a:gd name="T67" fmla="*/ 40 h 79"/>
                <a:gd name="T68" fmla="*/ 41 w 78"/>
                <a:gd name="T69" fmla="*/ 22 h 79"/>
                <a:gd name="T70" fmla="*/ 41 w 78"/>
                <a:gd name="T71" fmla="*/ 60 h 79"/>
                <a:gd name="T72" fmla="*/ 37 w 78"/>
                <a:gd name="T73" fmla="*/ 60 h 79"/>
                <a:gd name="T74" fmla="*/ 37 w 78"/>
                <a:gd name="T75" fmla="*/ 22 h 79"/>
                <a:gd name="T76" fmla="*/ 22 w 78"/>
                <a:gd name="T77" fmla="*/ 37 h 79"/>
                <a:gd name="T78" fmla="*/ 20 w 78"/>
                <a:gd name="T79" fmla="*/ 35 h 79"/>
                <a:gd name="T80" fmla="*/ 39 w 78"/>
                <a:gd name="T81" fmla="*/ 16 h 79"/>
                <a:gd name="T82" fmla="*/ 58 w 78"/>
                <a:gd name="T83" fmla="*/ 35 h 79"/>
                <a:gd name="T84" fmla="*/ 56 w 78"/>
                <a:gd name="T85" fmla="*/ 37 h 79"/>
                <a:gd name="T86" fmla="*/ 41 w 78"/>
                <a:gd name="T87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" h="79">
                  <a:moveTo>
                    <a:pt x="78" y="40"/>
                  </a:moveTo>
                  <a:cubicBezTo>
                    <a:pt x="78" y="45"/>
                    <a:pt x="77" y="50"/>
                    <a:pt x="75" y="55"/>
                  </a:cubicBezTo>
                  <a:cubicBezTo>
                    <a:pt x="73" y="60"/>
                    <a:pt x="70" y="64"/>
                    <a:pt x="67" y="67"/>
                  </a:cubicBezTo>
                  <a:cubicBezTo>
                    <a:pt x="63" y="71"/>
                    <a:pt x="59" y="74"/>
                    <a:pt x="54" y="76"/>
                  </a:cubicBezTo>
                  <a:cubicBezTo>
                    <a:pt x="49" y="78"/>
                    <a:pt x="44" y="79"/>
                    <a:pt x="39" y="79"/>
                  </a:cubicBezTo>
                  <a:cubicBezTo>
                    <a:pt x="34" y="79"/>
                    <a:pt x="28" y="78"/>
                    <a:pt x="24" y="76"/>
                  </a:cubicBezTo>
                  <a:cubicBezTo>
                    <a:pt x="19" y="74"/>
                    <a:pt x="15" y="71"/>
                    <a:pt x="11" y="67"/>
                  </a:cubicBezTo>
                  <a:cubicBezTo>
                    <a:pt x="8" y="64"/>
                    <a:pt x="5" y="60"/>
                    <a:pt x="3" y="55"/>
                  </a:cubicBezTo>
                  <a:cubicBezTo>
                    <a:pt x="1" y="50"/>
                    <a:pt x="0" y="45"/>
                    <a:pt x="0" y="40"/>
                  </a:cubicBezTo>
                  <a:cubicBezTo>
                    <a:pt x="0" y="34"/>
                    <a:pt x="1" y="29"/>
                    <a:pt x="3" y="24"/>
                  </a:cubicBezTo>
                  <a:cubicBezTo>
                    <a:pt x="5" y="20"/>
                    <a:pt x="8" y="15"/>
                    <a:pt x="11" y="12"/>
                  </a:cubicBezTo>
                  <a:cubicBezTo>
                    <a:pt x="15" y="8"/>
                    <a:pt x="19" y="5"/>
                    <a:pt x="24" y="3"/>
                  </a:cubicBezTo>
                  <a:cubicBezTo>
                    <a:pt x="28" y="1"/>
                    <a:pt x="34" y="0"/>
                    <a:pt x="39" y="0"/>
                  </a:cubicBezTo>
                  <a:cubicBezTo>
                    <a:pt x="44" y="0"/>
                    <a:pt x="49" y="1"/>
                    <a:pt x="54" y="3"/>
                  </a:cubicBezTo>
                  <a:cubicBezTo>
                    <a:pt x="59" y="5"/>
                    <a:pt x="63" y="8"/>
                    <a:pt x="67" y="12"/>
                  </a:cubicBezTo>
                  <a:cubicBezTo>
                    <a:pt x="70" y="15"/>
                    <a:pt x="73" y="20"/>
                    <a:pt x="75" y="24"/>
                  </a:cubicBezTo>
                  <a:cubicBezTo>
                    <a:pt x="77" y="29"/>
                    <a:pt x="78" y="34"/>
                    <a:pt x="78" y="40"/>
                  </a:cubicBezTo>
                  <a:close/>
                  <a:moveTo>
                    <a:pt x="3" y="40"/>
                  </a:moveTo>
                  <a:cubicBezTo>
                    <a:pt x="3" y="45"/>
                    <a:pt x="4" y="49"/>
                    <a:pt x="6" y="54"/>
                  </a:cubicBezTo>
                  <a:cubicBezTo>
                    <a:pt x="8" y="58"/>
                    <a:pt x="10" y="62"/>
                    <a:pt x="13" y="65"/>
                  </a:cubicBezTo>
                  <a:cubicBezTo>
                    <a:pt x="17" y="69"/>
                    <a:pt x="21" y="71"/>
                    <a:pt x="25" y="73"/>
                  </a:cubicBezTo>
                  <a:cubicBezTo>
                    <a:pt x="29" y="75"/>
                    <a:pt x="34" y="76"/>
                    <a:pt x="39" y="76"/>
                  </a:cubicBezTo>
                  <a:cubicBezTo>
                    <a:pt x="44" y="76"/>
                    <a:pt x="49" y="75"/>
                    <a:pt x="53" y="73"/>
                  </a:cubicBezTo>
                  <a:cubicBezTo>
                    <a:pt x="57" y="71"/>
                    <a:pt x="61" y="69"/>
                    <a:pt x="65" y="65"/>
                  </a:cubicBezTo>
                  <a:cubicBezTo>
                    <a:pt x="68" y="62"/>
                    <a:pt x="70" y="58"/>
                    <a:pt x="72" y="54"/>
                  </a:cubicBezTo>
                  <a:cubicBezTo>
                    <a:pt x="74" y="49"/>
                    <a:pt x="75" y="45"/>
                    <a:pt x="75" y="40"/>
                  </a:cubicBezTo>
                  <a:cubicBezTo>
                    <a:pt x="75" y="35"/>
                    <a:pt x="74" y="30"/>
                    <a:pt x="72" y="26"/>
                  </a:cubicBezTo>
                  <a:cubicBezTo>
                    <a:pt x="70" y="21"/>
                    <a:pt x="68" y="17"/>
                    <a:pt x="65" y="14"/>
                  </a:cubicBezTo>
                  <a:cubicBezTo>
                    <a:pt x="61" y="11"/>
                    <a:pt x="57" y="8"/>
                    <a:pt x="53" y="6"/>
                  </a:cubicBezTo>
                  <a:cubicBezTo>
                    <a:pt x="49" y="4"/>
                    <a:pt x="44" y="3"/>
                    <a:pt x="39" y="3"/>
                  </a:cubicBezTo>
                  <a:cubicBezTo>
                    <a:pt x="34" y="3"/>
                    <a:pt x="29" y="4"/>
                    <a:pt x="25" y="6"/>
                  </a:cubicBezTo>
                  <a:cubicBezTo>
                    <a:pt x="21" y="8"/>
                    <a:pt x="17" y="11"/>
                    <a:pt x="13" y="14"/>
                  </a:cubicBezTo>
                  <a:cubicBezTo>
                    <a:pt x="10" y="17"/>
                    <a:pt x="8" y="21"/>
                    <a:pt x="6" y="26"/>
                  </a:cubicBezTo>
                  <a:cubicBezTo>
                    <a:pt x="4" y="30"/>
                    <a:pt x="3" y="35"/>
                    <a:pt x="3" y="40"/>
                  </a:cubicBezTo>
                  <a:close/>
                  <a:moveTo>
                    <a:pt x="41" y="22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6" y="37"/>
                    <a:pt x="56" y="37"/>
                    <a:pt x="56" y="37"/>
                  </a:cubicBezTo>
                  <a:lnTo>
                    <a:pt x="41" y="2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37" name="Freeform 139"/>
            <p:cNvSpPr>
              <a:spLocks noEditPoints="1"/>
            </p:cNvSpPr>
            <p:nvPr/>
          </p:nvSpPr>
          <p:spPr bwMode="auto">
            <a:xfrm>
              <a:off x="3896271" y="4283858"/>
              <a:ext cx="285750" cy="282575"/>
            </a:xfrm>
            <a:custGeom>
              <a:avLst/>
              <a:gdLst>
                <a:gd name="T0" fmla="*/ 53 w 76"/>
                <a:gd name="T1" fmla="*/ 3 h 75"/>
                <a:gd name="T2" fmla="*/ 73 w 76"/>
                <a:gd name="T3" fmla="*/ 23 h 75"/>
                <a:gd name="T4" fmla="*/ 73 w 76"/>
                <a:gd name="T5" fmla="*/ 52 h 75"/>
                <a:gd name="T6" fmla="*/ 53 w 76"/>
                <a:gd name="T7" fmla="*/ 72 h 75"/>
                <a:gd name="T8" fmla="*/ 23 w 76"/>
                <a:gd name="T9" fmla="*/ 72 h 75"/>
                <a:gd name="T10" fmla="*/ 3 w 76"/>
                <a:gd name="T11" fmla="*/ 52 h 75"/>
                <a:gd name="T12" fmla="*/ 3 w 76"/>
                <a:gd name="T13" fmla="*/ 23 h 75"/>
                <a:gd name="T14" fmla="*/ 23 w 76"/>
                <a:gd name="T15" fmla="*/ 3 h 75"/>
                <a:gd name="T16" fmla="*/ 62 w 76"/>
                <a:gd name="T17" fmla="*/ 63 h 75"/>
                <a:gd name="T18" fmla="*/ 70 w 76"/>
                <a:gd name="T19" fmla="*/ 52 h 75"/>
                <a:gd name="T20" fmla="*/ 73 w 76"/>
                <a:gd name="T21" fmla="*/ 38 h 75"/>
                <a:gd name="T22" fmla="*/ 63 w 76"/>
                <a:gd name="T23" fmla="*/ 13 h 75"/>
                <a:gd name="T24" fmla="*/ 38 w 76"/>
                <a:gd name="T25" fmla="*/ 3 h 75"/>
                <a:gd name="T26" fmla="*/ 14 w 76"/>
                <a:gd name="T27" fmla="*/ 13 h 75"/>
                <a:gd name="T28" fmla="*/ 4 w 76"/>
                <a:gd name="T29" fmla="*/ 38 h 75"/>
                <a:gd name="T30" fmla="*/ 7 w 76"/>
                <a:gd name="T31" fmla="*/ 52 h 75"/>
                <a:gd name="T32" fmla="*/ 15 w 76"/>
                <a:gd name="T33" fmla="*/ 63 h 75"/>
                <a:gd name="T34" fmla="*/ 30 w 76"/>
                <a:gd name="T35" fmla="*/ 57 h 75"/>
                <a:gd name="T36" fmla="*/ 23 w 76"/>
                <a:gd name="T37" fmla="*/ 53 h 75"/>
                <a:gd name="T38" fmla="*/ 20 w 76"/>
                <a:gd name="T39" fmla="*/ 53 h 75"/>
                <a:gd name="T40" fmla="*/ 16 w 76"/>
                <a:gd name="T41" fmla="*/ 50 h 75"/>
                <a:gd name="T42" fmla="*/ 20 w 76"/>
                <a:gd name="T43" fmla="*/ 39 h 75"/>
                <a:gd name="T44" fmla="*/ 22 w 76"/>
                <a:gd name="T45" fmla="*/ 27 h 75"/>
                <a:gd name="T46" fmla="*/ 24 w 76"/>
                <a:gd name="T47" fmla="*/ 21 h 75"/>
                <a:gd name="T48" fmla="*/ 32 w 76"/>
                <a:gd name="T49" fmla="*/ 13 h 75"/>
                <a:gd name="T50" fmla="*/ 44 w 76"/>
                <a:gd name="T51" fmla="*/ 13 h 75"/>
                <a:gd name="T52" fmla="*/ 52 w 76"/>
                <a:gd name="T53" fmla="*/ 21 h 75"/>
                <a:gd name="T54" fmla="*/ 54 w 76"/>
                <a:gd name="T55" fmla="*/ 33 h 75"/>
                <a:gd name="T56" fmla="*/ 58 w 76"/>
                <a:gd name="T57" fmla="*/ 45 h 75"/>
                <a:gd name="T58" fmla="*/ 58 w 76"/>
                <a:gd name="T59" fmla="*/ 52 h 75"/>
                <a:gd name="T60" fmla="*/ 55 w 76"/>
                <a:gd name="T61" fmla="*/ 53 h 75"/>
                <a:gd name="T62" fmla="*/ 46 w 76"/>
                <a:gd name="T63" fmla="*/ 54 h 75"/>
                <a:gd name="T64" fmla="*/ 51 w 76"/>
                <a:gd name="T65" fmla="*/ 60 h 75"/>
                <a:gd name="T66" fmla="*/ 17 w 76"/>
                <a:gd name="T67" fmla="*/ 65 h 75"/>
                <a:gd name="T68" fmla="*/ 27 w 76"/>
                <a:gd name="T69" fmla="*/ 70 h 75"/>
                <a:gd name="T70" fmla="*/ 38 w 76"/>
                <a:gd name="T71" fmla="*/ 72 h 75"/>
                <a:gd name="T72" fmla="*/ 49 w 76"/>
                <a:gd name="T73" fmla="*/ 70 h 75"/>
                <a:gd name="T74" fmla="*/ 59 w 76"/>
                <a:gd name="T75" fmla="*/ 66 h 75"/>
                <a:gd name="T76" fmla="*/ 55 w 76"/>
                <a:gd name="T77" fmla="*/ 64 h 75"/>
                <a:gd name="T78" fmla="*/ 52 w 76"/>
                <a:gd name="T79" fmla="*/ 63 h 75"/>
                <a:gd name="T80" fmla="*/ 44 w 76"/>
                <a:gd name="T81" fmla="*/ 60 h 75"/>
                <a:gd name="T82" fmla="*/ 43 w 76"/>
                <a:gd name="T83" fmla="*/ 57 h 75"/>
                <a:gd name="T84" fmla="*/ 45 w 76"/>
                <a:gd name="T85" fmla="*/ 51 h 75"/>
                <a:gd name="T86" fmla="*/ 53 w 76"/>
                <a:gd name="T87" fmla="*/ 50 h 75"/>
                <a:gd name="T88" fmla="*/ 56 w 76"/>
                <a:gd name="T89" fmla="*/ 49 h 75"/>
                <a:gd name="T90" fmla="*/ 53 w 76"/>
                <a:gd name="T91" fmla="*/ 41 h 75"/>
                <a:gd name="T92" fmla="*/ 51 w 76"/>
                <a:gd name="T93" fmla="*/ 31 h 75"/>
                <a:gd name="T94" fmla="*/ 50 w 76"/>
                <a:gd name="T95" fmla="*/ 23 h 75"/>
                <a:gd name="T96" fmla="*/ 43 w 76"/>
                <a:gd name="T97" fmla="*/ 16 h 75"/>
                <a:gd name="T98" fmla="*/ 33 w 76"/>
                <a:gd name="T99" fmla="*/ 16 h 75"/>
                <a:gd name="T100" fmla="*/ 27 w 76"/>
                <a:gd name="T101" fmla="*/ 23 h 75"/>
                <a:gd name="T102" fmla="*/ 25 w 76"/>
                <a:gd name="T103" fmla="*/ 31 h 75"/>
                <a:gd name="T104" fmla="*/ 24 w 76"/>
                <a:gd name="T105" fmla="*/ 36 h 75"/>
                <a:gd name="T106" fmla="*/ 22 w 76"/>
                <a:gd name="T107" fmla="*/ 45 h 75"/>
                <a:gd name="T108" fmla="*/ 21 w 76"/>
                <a:gd name="T109" fmla="*/ 50 h 75"/>
                <a:gd name="T110" fmla="*/ 28 w 76"/>
                <a:gd name="T111" fmla="*/ 50 h 75"/>
                <a:gd name="T112" fmla="*/ 33 w 76"/>
                <a:gd name="T113" fmla="*/ 51 h 75"/>
                <a:gd name="T114" fmla="*/ 33 w 76"/>
                <a:gd name="T115" fmla="*/ 59 h 75"/>
                <a:gd name="T116" fmla="*/ 29 w 76"/>
                <a:gd name="T117" fmla="*/ 61 h 75"/>
                <a:gd name="T118" fmla="*/ 23 w 76"/>
                <a:gd name="T119" fmla="*/ 63 h 75"/>
                <a:gd name="T120" fmla="*/ 19 w 76"/>
                <a:gd name="T12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75">
                  <a:moveTo>
                    <a:pt x="38" y="0"/>
                  </a:move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5" y="11"/>
                  </a:cubicBezTo>
                  <a:cubicBezTo>
                    <a:pt x="68" y="14"/>
                    <a:pt x="71" y="18"/>
                    <a:pt x="73" y="23"/>
                  </a:cubicBezTo>
                  <a:cubicBezTo>
                    <a:pt x="75" y="28"/>
                    <a:pt x="76" y="32"/>
                    <a:pt x="76" y="38"/>
                  </a:cubicBezTo>
                  <a:cubicBezTo>
                    <a:pt x="76" y="43"/>
                    <a:pt x="75" y="48"/>
                    <a:pt x="73" y="52"/>
                  </a:cubicBezTo>
                  <a:cubicBezTo>
                    <a:pt x="71" y="57"/>
                    <a:pt x="68" y="61"/>
                    <a:pt x="65" y="64"/>
                  </a:cubicBezTo>
                  <a:cubicBezTo>
                    <a:pt x="61" y="68"/>
                    <a:pt x="57" y="71"/>
                    <a:pt x="53" y="72"/>
                  </a:cubicBezTo>
                  <a:cubicBezTo>
                    <a:pt x="48" y="74"/>
                    <a:pt x="43" y="75"/>
                    <a:pt x="38" y="75"/>
                  </a:cubicBezTo>
                  <a:cubicBezTo>
                    <a:pt x="33" y="75"/>
                    <a:pt x="28" y="74"/>
                    <a:pt x="23" y="72"/>
                  </a:cubicBezTo>
                  <a:cubicBezTo>
                    <a:pt x="19" y="71"/>
                    <a:pt x="15" y="68"/>
                    <a:pt x="11" y="64"/>
                  </a:cubicBezTo>
                  <a:cubicBezTo>
                    <a:pt x="8" y="61"/>
                    <a:pt x="5" y="57"/>
                    <a:pt x="3" y="52"/>
                  </a:cubicBezTo>
                  <a:cubicBezTo>
                    <a:pt x="1" y="48"/>
                    <a:pt x="0" y="43"/>
                    <a:pt x="0" y="38"/>
                  </a:cubicBezTo>
                  <a:cubicBezTo>
                    <a:pt x="0" y="32"/>
                    <a:pt x="1" y="28"/>
                    <a:pt x="3" y="23"/>
                  </a:cubicBezTo>
                  <a:cubicBezTo>
                    <a:pt x="5" y="18"/>
                    <a:pt x="8" y="14"/>
                    <a:pt x="11" y="11"/>
                  </a:cubicBezTo>
                  <a:cubicBezTo>
                    <a:pt x="15" y="8"/>
                    <a:pt x="19" y="5"/>
                    <a:pt x="23" y="3"/>
                  </a:cubicBezTo>
                  <a:cubicBezTo>
                    <a:pt x="28" y="1"/>
                    <a:pt x="33" y="0"/>
                    <a:pt x="38" y="0"/>
                  </a:cubicBezTo>
                  <a:close/>
                  <a:moveTo>
                    <a:pt x="62" y="63"/>
                  </a:moveTo>
                  <a:cubicBezTo>
                    <a:pt x="63" y="62"/>
                    <a:pt x="65" y="60"/>
                    <a:pt x="66" y="58"/>
                  </a:cubicBezTo>
                  <a:cubicBezTo>
                    <a:pt x="68" y="56"/>
                    <a:pt x="69" y="54"/>
                    <a:pt x="70" y="52"/>
                  </a:cubicBezTo>
                  <a:cubicBezTo>
                    <a:pt x="71" y="50"/>
                    <a:pt x="72" y="47"/>
                    <a:pt x="72" y="45"/>
                  </a:cubicBezTo>
                  <a:cubicBezTo>
                    <a:pt x="73" y="43"/>
                    <a:pt x="73" y="40"/>
                    <a:pt x="73" y="38"/>
                  </a:cubicBezTo>
                  <a:cubicBezTo>
                    <a:pt x="73" y="33"/>
                    <a:pt x="72" y="28"/>
                    <a:pt x="70" y="24"/>
                  </a:cubicBezTo>
                  <a:cubicBezTo>
                    <a:pt x="68" y="20"/>
                    <a:pt x="66" y="16"/>
                    <a:pt x="63" y="13"/>
                  </a:cubicBezTo>
                  <a:cubicBezTo>
                    <a:pt x="60" y="10"/>
                    <a:pt x="56" y="8"/>
                    <a:pt x="52" y="6"/>
                  </a:cubicBezTo>
                  <a:cubicBezTo>
                    <a:pt x="47" y="4"/>
                    <a:pt x="43" y="3"/>
                    <a:pt x="38" y="3"/>
                  </a:cubicBezTo>
                  <a:cubicBezTo>
                    <a:pt x="33" y="3"/>
                    <a:pt x="29" y="4"/>
                    <a:pt x="25" y="6"/>
                  </a:cubicBezTo>
                  <a:cubicBezTo>
                    <a:pt x="20" y="8"/>
                    <a:pt x="17" y="10"/>
                    <a:pt x="14" y="13"/>
                  </a:cubicBezTo>
                  <a:cubicBezTo>
                    <a:pt x="11" y="16"/>
                    <a:pt x="8" y="20"/>
                    <a:pt x="6" y="24"/>
                  </a:cubicBezTo>
                  <a:cubicBezTo>
                    <a:pt x="4" y="28"/>
                    <a:pt x="4" y="33"/>
                    <a:pt x="4" y="38"/>
                  </a:cubicBezTo>
                  <a:cubicBezTo>
                    <a:pt x="4" y="40"/>
                    <a:pt x="4" y="43"/>
                    <a:pt x="4" y="45"/>
                  </a:cubicBezTo>
                  <a:cubicBezTo>
                    <a:pt x="5" y="47"/>
                    <a:pt x="6" y="50"/>
                    <a:pt x="7" y="52"/>
                  </a:cubicBezTo>
                  <a:cubicBezTo>
                    <a:pt x="7" y="54"/>
                    <a:pt x="9" y="56"/>
                    <a:pt x="10" y="58"/>
                  </a:cubicBezTo>
                  <a:cubicBezTo>
                    <a:pt x="11" y="60"/>
                    <a:pt x="13" y="61"/>
                    <a:pt x="15" y="63"/>
                  </a:cubicBezTo>
                  <a:cubicBezTo>
                    <a:pt x="18" y="62"/>
                    <a:pt x="21" y="61"/>
                    <a:pt x="25" y="60"/>
                  </a:cubicBezTo>
                  <a:cubicBezTo>
                    <a:pt x="28" y="58"/>
                    <a:pt x="30" y="58"/>
                    <a:pt x="30" y="57"/>
                  </a:cubicBezTo>
                  <a:cubicBezTo>
                    <a:pt x="30" y="57"/>
                    <a:pt x="30" y="56"/>
                    <a:pt x="30" y="54"/>
                  </a:cubicBezTo>
                  <a:cubicBezTo>
                    <a:pt x="27" y="53"/>
                    <a:pt x="25" y="53"/>
                    <a:pt x="23" y="53"/>
                  </a:cubicBezTo>
                  <a:cubicBezTo>
                    <a:pt x="23" y="53"/>
                    <a:pt x="22" y="53"/>
                    <a:pt x="21" y="53"/>
                  </a:cubicBezTo>
                  <a:cubicBezTo>
                    <a:pt x="21" y="53"/>
                    <a:pt x="20" y="53"/>
                    <a:pt x="20" y="53"/>
                  </a:cubicBezTo>
                  <a:cubicBezTo>
                    <a:pt x="19" y="53"/>
                    <a:pt x="18" y="52"/>
                    <a:pt x="18" y="52"/>
                  </a:cubicBezTo>
                  <a:cubicBezTo>
                    <a:pt x="17" y="51"/>
                    <a:pt x="17" y="51"/>
                    <a:pt x="16" y="50"/>
                  </a:cubicBezTo>
                  <a:cubicBezTo>
                    <a:pt x="17" y="49"/>
                    <a:pt x="18" y="47"/>
                    <a:pt x="18" y="45"/>
                  </a:cubicBezTo>
                  <a:cubicBezTo>
                    <a:pt x="19" y="43"/>
                    <a:pt x="20" y="41"/>
                    <a:pt x="20" y="39"/>
                  </a:cubicBezTo>
                  <a:cubicBezTo>
                    <a:pt x="21" y="37"/>
                    <a:pt x="21" y="35"/>
                    <a:pt x="22" y="33"/>
                  </a:cubicBezTo>
                  <a:cubicBezTo>
                    <a:pt x="22" y="30"/>
                    <a:pt x="22" y="29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5"/>
                    <a:pt x="23" y="23"/>
                    <a:pt x="24" y="21"/>
                  </a:cubicBezTo>
                  <a:cubicBezTo>
                    <a:pt x="25" y="20"/>
                    <a:pt x="26" y="18"/>
                    <a:pt x="27" y="17"/>
                  </a:cubicBezTo>
                  <a:cubicBezTo>
                    <a:pt x="29" y="15"/>
                    <a:pt x="30" y="14"/>
                    <a:pt x="32" y="13"/>
                  </a:cubicBezTo>
                  <a:cubicBezTo>
                    <a:pt x="34" y="13"/>
                    <a:pt x="36" y="12"/>
                    <a:pt x="38" y="12"/>
                  </a:cubicBezTo>
                  <a:cubicBezTo>
                    <a:pt x="40" y="12"/>
                    <a:pt x="42" y="13"/>
                    <a:pt x="44" y="13"/>
                  </a:cubicBezTo>
                  <a:cubicBezTo>
                    <a:pt x="46" y="14"/>
                    <a:pt x="48" y="15"/>
                    <a:pt x="49" y="17"/>
                  </a:cubicBezTo>
                  <a:cubicBezTo>
                    <a:pt x="50" y="18"/>
                    <a:pt x="51" y="20"/>
                    <a:pt x="52" y="21"/>
                  </a:cubicBezTo>
                  <a:cubicBezTo>
                    <a:pt x="53" y="23"/>
                    <a:pt x="54" y="25"/>
                    <a:pt x="54" y="27"/>
                  </a:cubicBezTo>
                  <a:cubicBezTo>
                    <a:pt x="54" y="29"/>
                    <a:pt x="54" y="30"/>
                    <a:pt x="54" y="33"/>
                  </a:cubicBezTo>
                  <a:cubicBezTo>
                    <a:pt x="55" y="35"/>
                    <a:pt x="55" y="37"/>
                    <a:pt x="56" y="39"/>
                  </a:cubicBezTo>
                  <a:cubicBezTo>
                    <a:pt x="57" y="41"/>
                    <a:pt x="57" y="43"/>
                    <a:pt x="58" y="45"/>
                  </a:cubicBezTo>
                  <a:cubicBezTo>
                    <a:pt x="59" y="47"/>
                    <a:pt x="59" y="49"/>
                    <a:pt x="60" y="50"/>
                  </a:cubicBezTo>
                  <a:cubicBezTo>
                    <a:pt x="60" y="51"/>
                    <a:pt x="59" y="51"/>
                    <a:pt x="58" y="52"/>
                  </a:cubicBezTo>
                  <a:cubicBezTo>
                    <a:pt x="58" y="52"/>
                    <a:pt x="57" y="53"/>
                    <a:pt x="57" y="53"/>
                  </a:cubicBezTo>
                  <a:cubicBezTo>
                    <a:pt x="56" y="53"/>
                    <a:pt x="56" y="53"/>
                    <a:pt x="55" y="53"/>
                  </a:cubicBezTo>
                  <a:cubicBezTo>
                    <a:pt x="54" y="53"/>
                    <a:pt x="54" y="53"/>
                    <a:pt x="53" y="53"/>
                  </a:cubicBezTo>
                  <a:cubicBezTo>
                    <a:pt x="52" y="53"/>
                    <a:pt x="49" y="54"/>
                    <a:pt x="46" y="54"/>
                  </a:cubicBezTo>
                  <a:cubicBezTo>
                    <a:pt x="46" y="56"/>
                    <a:pt x="46" y="57"/>
                    <a:pt x="46" y="57"/>
                  </a:cubicBezTo>
                  <a:cubicBezTo>
                    <a:pt x="46" y="58"/>
                    <a:pt x="48" y="58"/>
                    <a:pt x="51" y="60"/>
                  </a:cubicBezTo>
                  <a:cubicBezTo>
                    <a:pt x="55" y="61"/>
                    <a:pt x="58" y="62"/>
                    <a:pt x="62" y="63"/>
                  </a:cubicBezTo>
                  <a:close/>
                  <a:moveTo>
                    <a:pt x="17" y="65"/>
                  </a:moveTo>
                  <a:cubicBezTo>
                    <a:pt x="19" y="67"/>
                    <a:pt x="20" y="68"/>
                    <a:pt x="22" y="68"/>
                  </a:cubicBezTo>
                  <a:cubicBezTo>
                    <a:pt x="24" y="69"/>
                    <a:pt x="25" y="70"/>
                    <a:pt x="27" y="70"/>
                  </a:cubicBezTo>
                  <a:cubicBezTo>
                    <a:pt x="29" y="71"/>
                    <a:pt x="31" y="72"/>
                    <a:pt x="32" y="72"/>
                  </a:cubicBezTo>
                  <a:cubicBezTo>
                    <a:pt x="34" y="72"/>
                    <a:pt x="36" y="72"/>
                    <a:pt x="38" y="72"/>
                  </a:cubicBezTo>
                  <a:cubicBezTo>
                    <a:pt x="40" y="72"/>
                    <a:pt x="42" y="72"/>
                    <a:pt x="44" y="72"/>
                  </a:cubicBezTo>
                  <a:cubicBezTo>
                    <a:pt x="46" y="72"/>
                    <a:pt x="47" y="71"/>
                    <a:pt x="49" y="70"/>
                  </a:cubicBezTo>
                  <a:cubicBezTo>
                    <a:pt x="51" y="70"/>
                    <a:pt x="53" y="69"/>
                    <a:pt x="54" y="68"/>
                  </a:cubicBezTo>
                  <a:cubicBezTo>
                    <a:pt x="56" y="68"/>
                    <a:pt x="57" y="67"/>
                    <a:pt x="59" y="66"/>
                  </a:cubicBezTo>
                  <a:cubicBezTo>
                    <a:pt x="58" y="65"/>
                    <a:pt x="57" y="65"/>
                    <a:pt x="57" y="65"/>
                  </a:cubicBezTo>
                  <a:cubicBezTo>
                    <a:pt x="56" y="65"/>
                    <a:pt x="56" y="65"/>
                    <a:pt x="55" y="64"/>
                  </a:cubicBezTo>
                  <a:cubicBezTo>
                    <a:pt x="55" y="64"/>
                    <a:pt x="54" y="64"/>
                    <a:pt x="54" y="64"/>
                  </a:cubicBezTo>
                  <a:cubicBezTo>
                    <a:pt x="53" y="63"/>
                    <a:pt x="53" y="63"/>
                    <a:pt x="52" y="63"/>
                  </a:cubicBezTo>
                  <a:cubicBezTo>
                    <a:pt x="50" y="62"/>
                    <a:pt x="49" y="62"/>
                    <a:pt x="47" y="61"/>
                  </a:cubicBezTo>
                  <a:cubicBezTo>
                    <a:pt x="46" y="61"/>
                    <a:pt x="45" y="61"/>
                    <a:pt x="44" y="60"/>
                  </a:cubicBezTo>
                  <a:cubicBezTo>
                    <a:pt x="44" y="60"/>
                    <a:pt x="43" y="59"/>
                    <a:pt x="43" y="59"/>
                  </a:cubicBezTo>
                  <a:cubicBezTo>
                    <a:pt x="43" y="59"/>
                    <a:pt x="43" y="58"/>
                    <a:pt x="43" y="57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1"/>
                    <a:pt x="46" y="51"/>
                    <a:pt x="48" y="51"/>
                  </a:cubicBezTo>
                  <a:cubicBezTo>
                    <a:pt x="50" y="50"/>
                    <a:pt x="52" y="50"/>
                    <a:pt x="53" y="50"/>
                  </a:cubicBezTo>
                  <a:cubicBezTo>
                    <a:pt x="54" y="50"/>
                    <a:pt x="54" y="50"/>
                    <a:pt x="55" y="50"/>
                  </a:cubicBezTo>
                  <a:cubicBezTo>
                    <a:pt x="55" y="50"/>
                    <a:pt x="56" y="50"/>
                    <a:pt x="56" y="49"/>
                  </a:cubicBezTo>
                  <a:cubicBezTo>
                    <a:pt x="56" y="48"/>
                    <a:pt x="55" y="47"/>
                    <a:pt x="55" y="45"/>
                  </a:cubicBezTo>
                  <a:cubicBezTo>
                    <a:pt x="54" y="44"/>
                    <a:pt x="54" y="42"/>
                    <a:pt x="53" y="41"/>
                  </a:cubicBezTo>
                  <a:cubicBezTo>
                    <a:pt x="53" y="39"/>
                    <a:pt x="52" y="38"/>
                    <a:pt x="52" y="36"/>
                  </a:cubicBezTo>
                  <a:cubicBezTo>
                    <a:pt x="52" y="35"/>
                    <a:pt x="51" y="33"/>
                    <a:pt x="51" y="31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6"/>
                    <a:pt x="50" y="24"/>
                    <a:pt x="50" y="23"/>
                  </a:cubicBezTo>
                  <a:cubicBezTo>
                    <a:pt x="49" y="21"/>
                    <a:pt x="48" y="20"/>
                    <a:pt x="47" y="19"/>
                  </a:cubicBezTo>
                  <a:cubicBezTo>
                    <a:pt x="46" y="18"/>
                    <a:pt x="44" y="17"/>
                    <a:pt x="43" y="16"/>
                  </a:cubicBezTo>
                  <a:cubicBezTo>
                    <a:pt x="41" y="16"/>
                    <a:pt x="40" y="16"/>
                    <a:pt x="38" y="16"/>
                  </a:cubicBezTo>
                  <a:cubicBezTo>
                    <a:pt x="36" y="16"/>
                    <a:pt x="35" y="16"/>
                    <a:pt x="33" y="16"/>
                  </a:cubicBezTo>
                  <a:cubicBezTo>
                    <a:pt x="32" y="17"/>
                    <a:pt x="31" y="18"/>
                    <a:pt x="29" y="19"/>
                  </a:cubicBezTo>
                  <a:cubicBezTo>
                    <a:pt x="28" y="20"/>
                    <a:pt x="27" y="21"/>
                    <a:pt x="27" y="23"/>
                  </a:cubicBezTo>
                  <a:cubicBezTo>
                    <a:pt x="26" y="24"/>
                    <a:pt x="26" y="26"/>
                    <a:pt x="26" y="27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3"/>
                    <a:pt x="25" y="35"/>
                    <a:pt x="24" y="36"/>
                  </a:cubicBezTo>
                  <a:cubicBezTo>
                    <a:pt x="24" y="38"/>
                    <a:pt x="24" y="39"/>
                    <a:pt x="23" y="41"/>
                  </a:cubicBezTo>
                  <a:cubicBezTo>
                    <a:pt x="23" y="42"/>
                    <a:pt x="22" y="44"/>
                    <a:pt x="22" y="45"/>
                  </a:cubicBezTo>
                  <a:cubicBezTo>
                    <a:pt x="21" y="47"/>
                    <a:pt x="21" y="48"/>
                    <a:pt x="20" y="49"/>
                  </a:cubicBezTo>
                  <a:cubicBezTo>
                    <a:pt x="20" y="50"/>
                    <a:pt x="21" y="50"/>
                    <a:pt x="21" y="50"/>
                  </a:cubicBezTo>
                  <a:cubicBezTo>
                    <a:pt x="22" y="50"/>
                    <a:pt x="22" y="50"/>
                    <a:pt x="23" y="50"/>
                  </a:cubicBezTo>
                  <a:cubicBezTo>
                    <a:pt x="25" y="50"/>
                    <a:pt x="26" y="50"/>
                    <a:pt x="28" y="50"/>
                  </a:cubicBezTo>
                  <a:cubicBezTo>
                    <a:pt x="30" y="51"/>
                    <a:pt x="31" y="51"/>
                    <a:pt x="31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3" y="59"/>
                  </a:cubicBezTo>
                  <a:cubicBezTo>
                    <a:pt x="33" y="59"/>
                    <a:pt x="33" y="60"/>
                    <a:pt x="32" y="60"/>
                  </a:cubicBezTo>
                  <a:cubicBezTo>
                    <a:pt x="31" y="61"/>
                    <a:pt x="30" y="61"/>
                    <a:pt x="29" y="61"/>
                  </a:cubicBezTo>
                  <a:cubicBezTo>
                    <a:pt x="28" y="62"/>
                    <a:pt x="26" y="62"/>
                    <a:pt x="25" y="63"/>
                  </a:cubicBezTo>
                  <a:cubicBezTo>
                    <a:pt x="24" y="63"/>
                    <a:pt x="23" y="63"/>
                    <a:pt x="23" y="63"/>
                  </a:cubicBezTo>
                  <a:cubicBezTo>
                    <a:pt x="22" y="64"/>
                    <a:pt x="22" y="64"/>
                    <a:pt x="21" y="64"/>
                  </a:cubicBezTo>
                  <a:cubicBezTo>
                    <a:pt x="20" y="64"/>
                    <a:pt x="20" y="65"/>
                    <a:pt x="19" y="65"/>
                  </a:cubicBezTo>
                  <a:cubicBezTo>
                    <a:pt x="19" y="65"/>
                    <a:pt x="18" y="65"/>
                    <a:pt x="17" y="6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38" name="Freeform 140"/>
            <p:cNvSpPr>
              <a:spLocks noEditPoints="1"/>
            </p:cNvSpPr>
            <p:nvPr/>
          </p:nvSpPr>
          <p:spPr bwMode="auto">
            <a:xfrm>
              <a:off x="4361408" y="4302908"/>
              <a:ext cx="319088" cy="247650"/>
            </a:xfrm>
            <a:custGeom>
              <a:avLst/>
              <a:gdLst>
                <a:gd name="T0" fmla="*/ 6 w 85"/>
                <a:gd name="T1" fmla="*/ 46 h 66"/>
                <a:gd name="T2" fmla="*/ 17 w 85"/>
                <a:gd name="T3" fmla="*/ 42 h 66"/>
                <a:gd name="T4" fmla="*/ 15 w 85"/>
                <a:gd name="T5" fmla="*/ 35 h 66"/>
                <a:gd name="T6" fmla="*/ 12 w 85"/>
                <a:gd name="T7" fmla="*/ 25 h 66"/>
                <a:gd name="T8" fmla="*/ 12 w 85"/>
                <a:gd name="T9" fmla="*/ 18 h 66"/>
                <a:gd name="T10" fmla="*/ 17 w 85"/>
                <a:gd name="T11" fmla="*/ 8 h 66"/>
                <a:gd name="T12" fmla="*/ 29 w 85"/>
                <a:gd name="T13" fmla="*/ 7 h 66"/>
                <a:gd name="T14" fmla="*/ 36 w 85"/>
                <a:gd name="T15" fmla="*/ 14 h 66"/>
                <a:gd name="T16" fmla="*/ 36 w 85"/>
                <a:gd name="T17" fmla="*/ 23 h 66"/>
                <a:gd name="T18" fmla="*/ 34 w 85"/>
                <a:gd name="T19" fmla="*/ 32 h 66"/>
                <a:gd name="T20" fmla="*/ 32 w 85"/>
                <a:gd name="T21" fmla="*/ 41 h 66"/>
                <a:gd name="T22" fmla="*/ 37 w 85"/>
                <a:gd name="T23" fmla="*/ 44 h 66"/>
                <a:gd name="T24" fmla="*/ 46 w 85"/>
                <a:gd name="T25" fmla="*/ 44 h 66"/>
                <a:gd name="T26" fmla="*/ 45 w 85"/>
                <a:gd name="T27" fmla="*/ 38 h 66"/>
                <a:gd name="T28" fmla="*/ 41 w 85"/>
                <a:gd name="T29" fmla="*/ 26 h 66"/>
                <a:gd name="T30" fmla="*/ 41 w 85"/>
                <a:gd name="T31" fmla="*/ 18 h 66"/>
                <a:gd name="T32" fmla="*/ 44 w 85"/>
                <a:gd name="T33" fmla="*/ 3 h 66"/>
                <a:gd name="T34" fmla="*/ 57 w 85"/>
                <a:gd name="T35" fmla="*/ 0 h 66"/>
                <a:gd name="T36" fmla="*/ 67 w 85"/>
                <a:gd name="T37" fmla="*/ 5 h 66"/>
                <a:gd name="T38" fmla="*/ 70 w 85"/>
                <a:gd name="T39" fmla="*/ 21 h 66"/>
                <a:gd name="T40" fmla="*/ 68 w 85"/>
                <a:gd name="T41" fmla="*/ 30 h 66"/>
                <a:gd name="T42" fmla="*/ 65 w 85"/>
                <a:gd name="T43" fmla="*/ 40 h 66"/>
                <a:gd name="T44" fmla="*/ 70 w 85"/>
                <a:gd name="T45" fmla="*/ 46 h 66"/>
                <a:gd name="T46" fmla="*/ 84 w 85"/>
                <a:gd name="T47" fmla="*/ 52 h 66"/>
                <a:gd name="T48" fmla="*/ 84 w 85"/>
                <a:gd name="T49" fmla="*/ 65 h 66"/>
                <a:gd name="T50" fmla="*/ 55 w 85"/>
                <a:gd name="T51" fmla="*/ 66 h 66"/>
                <a:gd name="T52" fmla="*/ 28 w 85"/>
                <a:gd name="T53" fmla="*/ 66 h 66"/>
                <a:gd name="T54" fmla="*/ 25 w 85"/>
                <a:gd name="T55" fmla="*/ 59 h 66"/>
                <a:gd name="T56" fmla="*/ 10 w 85"/>
                <a:gd name="T57" fmla="*/ 59 h 66"/>
                <a:gd name="T58" fmla="*/ 0 w 85"/>
                <a:gd name="T59" fmla="*/ 54 h 66"/>
                <a:gd name="T60" fmla="*/ 25 w 85"/>
                <a:gd name="T61" fmla="*/ 56 h 66"/>
                <a:gd name="T62" fmla="*/ 29 w 85"/>
                <a:gd name="T63" fmla="*/ 50 h 66"/>
                <a:gd name="T64" fmla="*/ 31 w 85"/>
                <a:gd name="T65" fmla="*/ 45 h 66"/>
                <a:gd name="T66" fmla="*/ 30 w 85"/>
                <a:gd name="T67" fmla="*/ 36 h 66"/>
                <a:gd name="T68" fmla="*/ 31 w 85"/>
                <a:gd name="T69" fmla="*/ 30 h 66"/>
                <a:gd name="T70" fmla="*/ 33 w 85"/>
                <a:gd name="T71" fmla="*/ 25 h 66"/>
                <a:gd name="T72" fmla="*/ 33 w 85"/>
                <a:gd name="T73" fmla="*/ 17 h 66"/>
                <a:gd name="T74" fmla="*/ 25 w 85"/>
                <a:gd name="T75" fmla="*/ 9 h 66"/>
                <a:gd name="T76" fmla="*/ 18 w 85"/>
                <a:gd name="T77" fmla="*/ 11 h 66"/>
                <a:gd name="T78" fmla="*/ 16 w 85"/>
                <a:gd name="T79" fmla="*/ 21 h 66"/>
                <a:gd name="T80" fmla="*/ 16 w 85"/>
                <a:gd name="T81" fmla="*/ 25 h 66"/>
                <a:gd name="T82" fmla="*/ 16 w 85"/>
                <a:gd name="T83" fmla="*/ 27 h 66"/>
                <a:gd name="T84" fmla="*/ 18 w 85"/>
                <a:gd name="T85" fmla="*/ 32 h 66"/>
                <a:gd name="T86" fmla="*/ 20 w 85"/>
                <a:gd name="T87" fmla="*/ 41 h 66"/>
                <a:gd name="T88" fmla="*/ 10 w 85"/>
                <a:gd name="T89" fmla="*/ 47 h 66"/>
                <a:gd name="T90" fmla="*/ 3 w 85"/>
                <a:gd name="T91" fmla="*/ 51 h 66"/>
                <a:gd name="T92" fmla="*/ 82 w 85"/>
                <a:gd name="T93" fmla="*/ 55 h 66"/>
                <a:gd name="T94" fmla="*/ 73 w 85"/>
                <a:gd name="T95" fmla="*/ 50 h 66"/>
                <a:gd name="T96" fmla="*/ 62 w 85"/>
                <a:gd name="T97" fmla="*/ 42 h 66"/>
                <a:gd name="T98" fmla="*/ 64 w 85"/>
                <a:gd name="T99" fmla="*/ 32 h 66"/>
                <a:gd name="T100" fmla="*/ 67 w 85"/>
                <a:gd name="T101" fmla="*/ 26 h 66"/>
                <a:gd name="T102" fmla="*/ 66 w 85"/>
                <a:gd name="T103" fmla="*/ 22 h 66"/>
                <a:gd name="T104" fmla="*/ 67 w 85"/>
                <a:gd name="T105" fmla="*/ 11 h 66"/>
                <a:gd name="T106" fmla="*/ 60 w 85"/>
                <a:gd name="T107" fmla="*/ 3 h 66"/>
                <a:gd name="T108" fmla="*/ 49 w 85"/>
                <a:gd name="T109" fmla="*/ 4 h 66"/>
                <a:gd name="T110" fmla="*/ 43 w 85"/>
                <a:gd name="T111" fmla="*/ 13 h 66"/>
                <a:gd name="T112" fmla="*/ 44 w 85"/>
                <a:gd name="T113" fmla="*/ 22 h 66"/>
                <a:gd name="T114" fmla="*/ 45 w 85"/>
                <a:gd name="T115" fmla="*/ 29 h 66"/>
                <a:gd name="T116" fmla="*/ 47 w 85"/>
                <a:gd name="T117" fmla="*/ 35 h 66"/>
                <a:gd name="T118" fmla="*/ 49 w 85"/>
                <a:gd name="T119" fmla="*/ 45 h 66"/>
                <a:gd name="T120" fmla="*/ 33 w 85"/>
                <a:gd name="T121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5" h="66">
                  <a:moveTo>
                    <a:pt x="0" y="51"/>
                  </a:moveTo>
                  <a:cubicBezTo>
                    <a:pt x="0" y="50"/>
                    <a:pt x="0" y="49"/>
                    <a:pt x="1" y="48"/>
                  </a:cubicBezTo>
                  <a:cubicBezTo>
                    <a:pt x="1" y="48"/>
                    <a:pt x="2" y="47"/>
                    <a:pt x="3" y="47"/>
                  </a:cubicBezTo>
                  <a:cubicBezTo>
                    <a:pt x="4" y="46"/>
                    <a:pt x="4" y="46"/>
                    <a:pt x="6" y="46"/>
                  </a:cubicBezTo>
                  <a:cubicBezTo>
                    <a:pt x="7" y="45"/>
                    <a:pt x="8" y="45"/>
                    <a:pt x="9" y="44"/>
                  </a:cubicBezTo>
                  <a:cubicBezTo>
                    <a:pt x="10" y="44"/>
                    <a:pt x="12" y="44"/>
                    <a:pt x="13" y="43"/>
                  </a:cubicBezTo>
                  <a:cubicBezTo>
                    <a:pt x="14" y="43"/>
                    <a:pt x="15" y="42"/>
                    <a:pt x="16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1"/>
                    <a:pt x="17" y="41"/>
                  </a:cubicBezTo>
                  <a:cubicBezTo>
                    <a:pt x="17" y="40"/>
                    <a:pt x="17" y="39"/>
                    <a:pt x="16" y="39"/>
                  </a:cubicBezTo>
                  <a:cubicBezTo>
                    <a:pt x="16" y="38"/>
                    <a:pt x="16" y="38"/>
                    <a:pt x="16" y="37"/>
                  </a:cubicBezTo>
                  <a:cubicBezTo>
                    <a:pt x="15" y="37"/>
                    <a:pt x="15" y="36"/>
                    <a:pt x="15" y="35"/>
                  </a:cubicBezTo>
                  <a:cubicBezTo>
                    <a:pt x="15" y="34"/>
                    <a:pt x="15" y="33"/>
                    <a:pt x="14" y="32"/>
                  </a:cubicBezTo>
                  <a:cubicBezTo>
                    <a:pt x="14" y="32"/>
                    <a:pt x="14" y="32"/>
                    <a:pt x="13" y="31"/>
                  </a:cubicBezTo>
                  <a:cubicBezTo>
                    <a:pt x="13" y="30"/>
                    <a:pt x="13" y="29"/>
                    <a:pt x="12" y="28"/>
                  </a:cubicBezTo>
                  <a:cubicBezTo>
                    <a:pt x="12" y="26"/>
                    <a:pt x="12" y="26"/>
                    <a:pt x="12" y="25"/>
                  </a:cubicBezTo>
                  <a:cubicBezTo>
                    <a:pt x="12" y="25"/>
                    <a:pt x="12" y="24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2"/>
                    <a:pt x="13" y="21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2" y="17"/>
                    <a:pt x="12" y="16"/>
                    <a:pt x="12" y="14"/>
                  </a:cubicBezTo>
                  <a:cubicBezTo>
                    <a:pt x="13" y="13"/>
                    <a:pt x="13" y="11"/>
                    <a:pt x="14" y="10"/>
                  </a:cubicBezTo>
                  <a:cubicBezTo>
                    <a:pt x="15" y="10"/>
                    <a:pt x="15" y="9"/>
                    <a:pt x="16" y="9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6"/>
                    <a:pt x="22" y="6"/>
                    <a:pt x="23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8" y="6"/>
                    <a:pt x="29" y="7"/>
                  </a:cubicBezTo>
                  <a:cubicBezTo>
                    <a:pt x="29" y="7"/>
                    <a:pt x="30" y="7"/>
                    <a:pt x="31" y="8"/>
                  </a:cubicBezTo>
                  <a:cubicBezTo>
                    <a:pt x="32" y="8"/>
                    <a:pt x="32" y="8"/>
                    <a:pt x="33" y="9"/>
                  </a:cubicBezTo>
                  <a:cubicBezTo>
                    <a:pt x="33" y="9"/>
                    <a:pt x="34" y="10"/>
                    <a:pt x="34" y="10"/>
                  </a:cubicBezTo>
                  <a:cubicBezTo>
                    <a:pt x="35" y="11"/>
                    <a:pt x="36" y="13"/>
                    <a:pt x="36" y="14"/>
                  </a:cubicBezTo>
                  <a:cubicBezTo>
                    <a:pt x="36" y="16"/>
                    <a:pt x="36" y="17"/>
                    <a:pt x="36" y="18"/>
                  </a:cubicBezTo>
                  <a:cubicBezTo>
                    <a:pt x="36" y="19"/>
                    <a:pt x="36" y="20"/>
                    <a:pt x="36" y="21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8"/>
                  </a:cubicBezTo>
                  <a:cubicBezTo>
                    <a:pt x="36" y="29"/>
                    <a:pt x="35" y="30"/>
                    <a:pt x="35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4"/>
                    <a:pt x="33" y="35"/>
                  </a:cubicBezTo>
                  <a:cubicBezTo>
                    <a:pt x="33" y="36"/>
                    <a:pt x="33" y="37"/>
                    <a:pt x="33" y="37"/>
                  </a:cubicBezTo>
                  <a:cubicBezTo>
                    <a:pt x="32" y="38"/>
                    <a:pt x="32" y="38"/>
                    <a:pt x="32" y="39"/>
                  </a:cubicBezTo>
                  <a:cubicBezTo>
                    <a:pt x="32" y="39"/>
                    <a:pt x="32" y="40"/>
                    <a:pt x="32" y="41"/>
                  </a:cubicBezTo>
                  <a:cubicBezTo>
                    <a:pt x="32" y="41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4" y="43"/>
                    <a:pt x="35" y="43"/>
                  </a:cubicBezTo>
                  <a:cubicBezTo>
                    <a:pt x="35" y="43"/>
                    <a:pt x="36" y="43"/>
                    <a:pt x="37" y="44"/>
                  </a:cubicBezTo>
                  <a:cubicBezTo>
                    <a:pt x="38" y="44"/>
                    <a:pt x="39" y="44"/>
                    <a:pt x="40" y="45"/>
                  </a:cubicBezTo>
                  <a:cubicBezTo>
                    <a:pt x="40" y="45"/>
                    <a:pt x="41" y="45"/>
                    <a:pt x="42" y="45"/>
                  </a:cubicBezTo>
                  <a:cubicBezTo>
                    <a:pt x="43" y="45"/>
                    <a:pt x="43" y="45"/>
                    <a:pt x="44" y="45"/>
                  </a:cubicBezTo>
                  <a:cubicBezTo>
                    <a:pt x="44" y="45"/>
                    <a:pt x="45" y="44"/>
                    <a:pt x="46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6" y="43"/>
                    <a:pt x="46" y="42"/>
                  </a:cubicBezTo>
                  <a:cubicBezTo>
                    <a:pt x="46" y="42"/>
                    <a:pt x="46" y="41"/>
                    <a:pt x="46" y="40"/>
                  </a:cubicBezTo>
                  <a:cubicBezTo>
                    <a:pt x="45" y="39"/>
                    <a:pt x="45" y="39"/>
                    <a:pt x="45" y="38"/>
                  </a:cubicBezTo>
                  <a:cubicBezTo>
                    <a:pt x="44" y="37"/>
                    <a:pt x="44" y="36"/>
                    <a:pt x="44" y="35"/>
                  </a:cubicBezTo>
                  <a:cubicBezTo>
                    <a:pt x="43" y="34"/>
                    <a:pt x="43" y="33"/>
                    <a:pt x="43" y="32"/>
                  </a:cubicBezTo>
                  <a:cubicBezTo>
                    <a:pt x="43" y="32"/>
                    <a:pt x="42" y="31"/>
                    <a:pt x="42" y="30"/>
                  </a:cubicBezTo>
                  <a:cubicBezTo>
                    <a:pt x="41" y="29"/>
                    <a:pt x="41" y="28"/>
                    <a:pt x="41" y="26"/>
                  </a:cubicBezTo>
                  <a:cubicBezTo>
                    <a:pt x="40" y="25"/>
                    <a:pt x="40" y="24"/>
                    <a:pt x="40" y="23"/>
                  </a:cubicBezTo>
                  <a:cubicBezTo>
                    <a:pt x="40" y="23"/>
                    <a:pt x="41" y="22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0"/>
                    <a:pt x="41" y="18"/>
                  </a:cubicBezTo>
                  <a:cubicBezTo>
                    <a:pt x="41" y="17"/>
                    <a:pt x="41" y="15"/>
                    <a:pt x="40" y="14"/>
                  </a:cubicBezTo>
                  <a:cubicBezTo>
                    <a:pt x="40" y="13"/>
                    <a:pt x="40" y="12"/>
                    <a:pt x="40" y="10"/>
                  </a:cubicBezTo>
                  <a:cubicBezTo>
                    <a:pt x="41" y="8"/>
                    <a:pt x="42" y="6"/>
                    <a:pt x="43" y="5"/>
                  </a:cubicBezTo>
                  <a:cubicBezTo>
                    <a:pt x="43" y="4"/>
                    <a:pt x="44" y="4"/>
                    <a:pt x="44" y="3"/>
                  </a:cubicBezTo>
                  <a:cubicBezTo>
                    <a:pt x="45" y="2"/>
                    <a:pt x="46" y="2"/>
                    <a:pt x="47" y="2"/>
                  </a:cubicBezTo>
                  <a:cubicBezTo>
                    <a:pt x="48" y="1"/>
                    <a:pt x="49" y="1"/>
                    <a:pt x="50" y="0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0"/>
                    <a:pt x="61" y="0"/>
                  </a:cubicBezTo>
                  <a:cubicBezTo>
                    <a:pt x="62" y="1"/>
                    <a:pt x="63" y="1"/>
                    <a:pt x="64" y="2"/>
                  </a:cubicBezTo>
                  <a:cubicBezTo>
                    <a:pt x="64" y="2"/>
                    <a:pt x="65" y="2"/>
                    <a:pt x="66" y="3"/>
                  </a:cubicBezTo>
                  <a:cubicBezTo>
                    <a:pt x="66" y="4"/>
                    <a:pt x="67" y="4"/>
                    <a:pt x="67" y="5"/>
                  </a:cubicBezTo>
                  <a:cubicBezTo>
                    <a:pt x="69" y="6"/>
                    <a:pt x="69" y="8"/>
                    <a:pt x="70" y="10"/>
                  </a:cubicBezTo>
                  <a:cubicBezTo>
                    <a:pt x="70" y="12"/>
                    <a:pt x="70" y="13"/>
                    <a:pt x="70" y="14"/>
                  </a:cubicBezTo>
                  <a:cubicBezTo>
                    <a:pt x="70" y="15"/>
                    <a:pt x="70" y="17"/>
                    <a:pt x="70" y="18"/>
                  </a:cubicBezTo>
                  <a:cubicBezTo>
                    <a:pt x="69" y="20"/>
                    <a:pt x="69" y="21"/>
                    <a:pt x="70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22"/>
                    <a:pt x="70" y="23"/>
                    <a:pt x="70" y="23"/>
                  </a:cubicBezTo>
                  <a:cubicBezTo>
                    <a:pt x="70" y="24"/>
                    <a:pt x="70" y="25"/>
                    <a:pt x="70" y="26"/>
                  </a:cubicBezTo>
                  <a:cubicBezTo>
                    <a:pt x="69" y="28"/>
                    <a:pt x="69" y="29"/>
                    <a:pt x="68" y="30"/>
                  </a:cubicBezTo>
                  <a:cubicBezTo>
                    <a:pt x="68" y="31"/>
                    <a:pt x="68" y="32"/>
                    <a:pt x="67" y="32"/>
                  </a:cubicBezTo>
                  <a:cubicBezTo>
                    <a:pt x="67" y="33"/>
                    <a:pt x="67" y="34"/>
                    <a:pt x="66" y="35"/>
                  </a:cubicBezTo>
                  <a:cubicBezTo>
                    <a:pt x="66" y="36"/>
                    <a:pt x="66" y="37"/>
                    <a:pt x="65" y="38"/>
                  </a:cubicBezTo>
                  <a:cubicBezTo>
                    <a:pt x="65" y="39"/>
                    <a:pt x="65" y="39"/>
                    <a:pt x="65" y="40"/>
                  </a:cubicBezTo>
                  <a:cubicBezTo>
                    <a:pt x="65" y="41"/>
                    <a:pt x="65" y="41"/>
                    <a:pt x="65" y="42"/>
                  </a:cubicBezTo>
                  <a:cubicBezTo>
                    <a:pt x="65" y="43"/>
                    <a:pt x="65" y="44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7" y="45"/>
                    <a:pt x="68" y="45"/>
                    <a:pt x="70" y="46"/>
                  </a:cubicBezTo>
                  <a:cubicBezTo>
                    <a:pt x="71" y="46"/>
                    <a:pt x="73" y="47"/>
                    <a:pt x="74" y="47"/>
                  </a:cubicBezTo>
                  <a:cubicBezTo>
                    <a:pt x="76" y="48"/>
                    <a:pt x="77" y="48"/>
                    <a:pt x="79" y="49"/>
                  </a:cubicBezTo>
                  <a:cubicBezTo>
                    <a:pt x="80" y="49"/>
                    <a:pt x="81" y="50"/>
                    <a:pt x="82" y="50"/>
                  </a:cubicBezTo>
                  <a:cubicBezTo>
                    <a:pt x="83" y="51"/>
                    <a:pt x="84" y="51"/>
                    <a:pt x="84" y="52"/>
                  </a:cubicBezTo>
                  <a:cubicBezTo>
                    <a:pt x="85" y="53"/>
                    <a:pt x="85" y="54"/>
                    <a:pt x="85" y="55"/>
                  </a:cubicBezTo>
                  <a:cubicBezTo>
                    <a:pt x="85" y="56"/>
                    <a:pt x="85" y="57"/>
                    <a:pt x="85" y="59"/>
                  </a:cubicBezTo>
                  <a:cubicBezTo>
                    <a:pt x="85" y="61"/>
                    <a:pt x="85" y="62"/>
                    <a:pt x="85" y="63"/>
                  </a:cubicBezTo>
                  <a:cubicBezTo>
                    <a:pt x="85" y="63"/>
                    <a:pt x="85" y="64"/>
                    <a:pt x="84" y="65"/>
                  </a:cubicBezTo>
                  <a:cubicBezTo>
                    <a:pt x="84" y="65"/>
                    <a:pt x="83" y="66"/>
                    <a:pt x="82" y="66"/>
                  </a:cubicBezTo>
                  <a:cubicBezTo>
                    <a:pt x="81" y="66"/>
                    <a:pt x="78" y="66"/>
                    <a:pt x="72" y="66"/>
                  </a:cubicBezTo>
                  <a:cubicBezTo>
                    <a:pt x="67" y="66"/>
                    <a:pt x="62" y="66"/>
                    <a:pt x="59" y="66"/>
                  </a:cubicBezTo>
                  <a:cubicBezTo>
                    <a:pt x="58" y="66"/>
                    <a:pt x="57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4" y="66"/>
                    <a:pt x="52" y="66"/>
                    <a:pt x="51" y="66"/>
                  </a:cubicBezTo>
                  <a:cubicBezTo>
                    <a:pt x="48" y="66"/>
                    <a:pt x="44" y="66"/>
                    <a:pt x="38" y="66"/>
                  </a:cubicBezTo>
                  <a:cubicBezTo>
                    <a:pt x="32" y="66"/>
                    <a:pt x="29" y="66"/>
                    <a:pt x="28" y="66"/>
                  </a:cubicBezTo>
                  <a:cubicBezTo>
                    <a:pt x="27" y="66"/>
                    <a:pt x="26" y="65"/>
                    <a:pt x="26" y="65"/>
                  </a:cubicBezTo>
                  <a:cubicBezTo>
                    <a:pt x="25" y="64"/>
                    <a:pt x="25" y="63"/>
                    <a:pt x="25" y="63"/>
                  </a:cubicBezTo>
                  <a:cubicBezTo>
                    <a:pt x="25" y="62"/>
                    <a:pt x="25" y="62"/>
                    <a:pt x="25" y="61"/>
                  </a:cubicBezTo>
                  <a:cubicBezTo>
                    <a:pt x="25" y="61"/>
                    <a:pt x="25" y="60"/>
                    <a:pt x="25" y="59"/>
                  </a:cubicBezTo>
                  <a:cubicBezTo>
                    <a:pt x="25" y="59"/>
                    <a:pt x="25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9"/>
                    <a:pt x="22" y="59"/>
                    <a:pt x="21" y="59"/>
                  </a:cubicBezTo>
                  <a:cubicBezTo>
                    <a:pt x="18" y="59"/>
                    <a:pt x="15" y="59"/>
                    <a:pt x="10" y="59"/>
                  </a:cubicBezTo>
                  <a:cubicBezTo>
                    <a:pt x="6" y="59"/>
                    <a:pt x="3" y="59"/>
                    <a:pt x="2" y="59"/>
                  </a:cubicBezTo>
                  <a:cubicBezTo>
                    <a:pt x="1" y="59"/>
                    <a:pt x="1" y="59"/>
                    <a:pt x="0" y="59"/>
                  </a:cubicBezTo>
                  <a:cubicBezTo>
                    <a:pt x="0" y="58"/>
                    <a:pt x="0" y="57"/>
                    <a:pt x="0" y="57"/>
                  </a:cubicBezTo>
                  <a:cubicBezTo>
                    <a:pt x="0" y="57"/>
                    <a:pt x="0" y="56"/>
                    <a:pt x="0" y="54"/>
                  </a:cubicBezTo>
                  <a:cubicBezTo>
                    <a:pt x="0" y="52"/>
                    <a:pt x="0" y="51"/>
                    <a:pt x="0" y="51"/>
                  </a:cubicBezTo>
                  <a:close/>
                  <a:moveTo>
                    <a:pt x="3" y="51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4"/>
                    <a:pt x="25" y="53"/>
                    <a:pt x="26" y="52"/>
                  </a:cubicBezTo>
                  <a:cubicBezTo>
                    <a:pt x="27" y="51"/>
                    <a:pt x="28" y="51"/>
                    <a:pt x="29" y="50"/>
                  </a:cubicBezTo>
                  <a:cubicBezTo>
                    <a:pt x="30" y="50"/>
                    <a:pt x="31" y="49"/>
                    <a:pt x="32" y="49"/>
                  </a:cubicBezTo>
                  <a:cubicBezTo>
                    <a:pt x="34" y="48"/>
                    <a:pt x="35" y="48"/>
                    <a:pt x="37" y="47"/>
                  </a:cubicBezTo>
                  <a:cubicBezTo>
                    <a:pt x="36" y="47"/>
                    <a:pt x="35" y="46"/>
                    <a:pt x="34" y="46"/>
                  </a:cubicBezTo>
                  <a:cubicBezTo>
                    <a:pt x="33" y="46"/>
                    <a:pt x="32" y="45"/>
                    <a:pt x="31" y="45"/>
                  </a:cubicBezTo>
                  <a:cubicBezTo>
                    <a:pt x="30" y="45"/>
                    <a:pt x="29" y="44"/>
                    <a:pt x="29" y="43"/>
                  </a:cubicBezTo>
                  <a:cubicBezTo>
                    <a:pt x="29" y="42"/>
                    <a:pt x="29" y="41"/>
                    <a:pt x="29" y="41"/>
                  </a:cubicBezTo>
                  <a:cubicBezTo>
                    <a:pt x="29" y="40"/>
                    <a:pt x="29" y="39"/>
                    <a:pt x="29" y="38"/>
                  </a:cubicBezTo>
                  <a:cubicBezTo>
                    <a:pt x="29" y="37"/>
                    <a:pt x="29" y="36"/>
                    <a:pt x="30" y="36"/>
                  </a:cubicBezTo>
                  <a:cubicBezTo>
                    <a:pt x="30" y="35"/>
                    <a:pt x="30" y="35"/>
                    <a:pt x="30" y="34"/>
                  </a:cubicBezTo>
                  <a:cubicBezTo>
                    <a:pt x="31" y="33"/>
                    <a:pt x="31" y="33"/>
                    <a:pt x="31" y="32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3" y="28"/>
                    <a:pt x="33" y="27"/>
                  </a:cubicBezTo>
                  <a:cubicBezTo>
                    <a:pt x="33" y="26"/>
                    <a:pt x="33" y="26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3"/>
                    <a:pt x="32" y="22"/>
                    <a:pt x="33" y="21"/>
                  </a:cubicBezTo>
                  <a:cubicBezTo>
                    <a:pt x="33" y="19"/>
                    <a:pt x="33" y="18"/>
                    <a:pt x="33" y="17"/>
                  </a:cubicBezTo>
                  <a:cubicBezTo>
                    <a:pt x="33" y="17"/>
                    <a:pt x="33" y="16"/>
                    <a:pt x="33" y="15"/>
                  </a:cubicBezTo>
                  <a:cubicBezTo>
                    <a:pt x="33" y="14"/>
                    <a:pt x="32" y="13"/>
                    <a:pt x="31" y="12"/>
                  </a:cubicBezTo>
                  <a:cubicBezTo>
                    <a:pt x="31" y="11"/>
                    <a:pt x="30" y="11"/>
                    <a:pt x="29" y="10"/>
                  </a:cubicBezTo>
                  <a:cubicBezTo>
                    <a:pt x="28" y="10"/>
                    <a:pt x="27" y="9"/>
                    <a:pt x="25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0" y="10"/>
                    <a:pt x="20" y="10"/>
                    <a:pt x="19" y="10"/>
                  </a:cubicBezTo>
                  <a:cubicBezTo>
                    <a:pt x="19" y="10"/>
                    <a:pt x="18" y="11"/>
                    <a:pt x="18" y="11"/>
                  </a:cubicBezTo>
                  <a:cubicBezTo>
                    <a:pt x="17" y="11"/>
                    <a:pt x="17" y="12"/>
                    <a:pt x="17" y="12"/>
                  </a:cubicBezTo>
                  <a:cubicBezTo>
                    <a:pt x="16" y="13"/>
                    <a:pt x="16" y="14"/>
                    <a:pt x="15" y="15"/>
                  </a:cubicBezTo>
                  <a:cubicBezTo>
                    <a:pt x="15" y="16"/>
                    <a:pt x="15" y="17"/>
                    <a:pt x="15" y="17"/>
                  </a:cubicBezTo>
                  <a:cubicBezTo>
                    <a:pt x="15" y="18"/>
                    <a:pt x="16" y="19"/>
                    <a:pt x="16" y="21"/>
                  </a:cubicBezTo>
                  <a:cubicBezTo>
                    <a:pt x="16" y="22"/>
                    <a:pt x="16" y="23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6" y="27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4"/>
                  </a:cubicBezTo>
                  <a:cubicBezTo>
                    <a:pt x="18" y="35"/>
                    <a:pt x="18" y="35"/>
                    <a:pt x="19" y="36"/>
                  </a:cubicBezTo>
                  <a:cubicBezTo>
                    <a:pt x="19" y="36"/>
                    <a:pt x="19" y="37"/>
                    <a:pt x="19" y="38"/>
                  </a:cubicBezTo>
                  <a:cubicBezTo>
                    <a:pt x="20" y="39"/>
                    <a:pt x="20" y="40"/>
                    <a:pt x="20" y="41"/>
                  </a:cubicBezTo>
                  <a:cubicBezTo>
                    <a:pt x="20" y="41"/>
                    <a:pt x="20" y="42"/>
                    <a:pt x="20" y="43"/>
                  </a:cubicBezTo>
                  <a:cubicBezTo>
                    <a:pt x="19" y="44"/>
                    <a:pt x="19" y="45"/>
                    <a:pt x="17" y="45"/>
                  </a:cubicBezTo>
                  <a:cubicBezTo>
                    <a:pt x="16" y="45"/>
                    <a:pt x="15" y="46"/>
                    <a:pt x="14" y="46"/>
                  </a:cubicBezTo>
                  <a:cubicBezTo>
                    <a:pt x="13" y="47"/>
                    <a:pt x="12" y="47"/>
                    <a:pt x="10" y="47"/>
                  </a:cubicBezTo>
                  <a:cubicBezTo>
                    <a:pt x="9" y="48"/>
                    <a:pt x="8" y="48"/>
                    <a:pt x="7" y="49"/>
                  </a:cubicBezTo>
                  <a:cubicBezTo>
                    <a:pt x="6" y="49"/>
                    <a:pt x="5" y="49"/>
                    <a:pt x="4" y="50"/>
                  </a:cubicBezTo>
                  <a:cubicBezTo>
                    <a:pt x="4" y="50"/>
                    <a:pt x="3" y="50"/>
                    <a:pt x="3" y="50"/>
                  </a:cubicBezTo>
                  <a:cubicBezTo>
                    <a:pt x="3" y="50"/>
                    <a:pt x="3" y="51"/>
                    <a:pt x="3" y="51"/>
                  </a:cubicBezTo>
                  <a:close/>
                  <a:moveTo>
                    <a:pt x="28" y="55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1" y="54"/>
                    <a:pt x="81" y="53"/>
                    <a:pt x="81" y="53"/>
                  </a:cubicBezTo>
                  <a:cubicBezTo>
                    <a:pt x="80" y="53"/>
                    <a:pt x="79" y="52"/>
                    <a:pt x="77" y="52"/>
                  </a:cubicBezTo>
                  <a:cubicBezTo>
                    <a:pt x="76" y="51"/>
                    <a:pt x="75" y="51"/>
                    <a:pt x="73" y="50"/>
                  </a:cubicBezTo>
                  <a:cubicBezTo>
                    <a:pt x="72" y="50"/>
                    <a:pt x="70" y="49"/>
                    <a:pt x="69" y="49"/>
                  </a:cubicBezTo>
                  <a:cubicBezTo>
                    <a:pt x="67" y="48"/>
                    <a:pt x="66" y="48"/>
                    <a:pt x="64" y="47"/>
                  </a:cubicBezTo>
                  <a:cubicBezTo>
                    <a:pt x="63" y="47"/>
                    <a:pt x="62" y="46"/>
                    <a:pt x="62" y="45"/>
                  </a:cubicBezTo>
                  <a:cubicBezTo>
                    <a:pt x="62" y="44"/>
                    <a:pt x="62" y="43"/>
                    <a:pt x="62" y="42"/>
                  </a:cubicBezTo>
                  <a:cubicBezTo>
                    <a:pt x="62" y="41"/>
                    <a:pt x="62" y="40"/>
                    <a:pt x="62" y="39"/>
                  </a:cubicBezTo>
                  <a:cubicBezTo>
                    <a:pt x="62" y="38"/>
                    <a:pt x="62" y="38"/>
                    <a:pt x="63" y="37"/>
                  </a:cubicBezTo>
                  <a:cubicBezTo>
                    <a:pt x="63" y="36"/>
                    <a:pt x="63" y="35"/>
                    <a:pt x="63" y="35"/>
                  </a:cubicBezTo>
                  <a:cubicBezTo>
                    <a:pt x="64" y="34"/>
                    <a:pt x="64" y="33"/>
                    <a:pt x="64" y="32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5" y="30"/>
                    <a:pt x="66" y="29"/>
                  </a:cubicBezTo>
                  <a:cubicBezTo>
                    <a:pt x="66" y="28"/>
                    <a:pt x="66" y="27"/>
                    <a:pt x="67" y="26"/>
                  </a:cubicBezTo>
                  <a:cubicBezTo>
                    <a:pt x="67" y="25"/>
                    <a:pt x="67" y="24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6" y="22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1"/>
                    <a:pt x="66" y="20"/>
                    <a:pt x="66" y="18"/>
                  </a:cubicBezTo>
                  <a:cubicBezTo>
                    <a:pt x="66" y="16"/>
                    <a:pt x="67" y="15"/>
                    <a:pt x="67" y="13"/>
                  </a:cubicBezTo>
                  <a:cubicBezTo>
                    <a:pt x="67" y="13"/>
                    <a:pt x="67" y="12"/>
                    <a:pt x="67" y="11"/>
                  </a:cubicBezTo>
                  <a:cubicBezTo>
                    <a:pt x="66" y="9"/>
                    <a:pt x="66" y="8"/>
                    <a:pt x="65" y="7"/>
                  </a:cubicBezTo>
                  <a:cubicBezTo>
                    <a:pt x="64" y="6"/>
                    <a:pt x="64" y="6"/>
                    <a:pt x="64" y="5"/>
                  </a:cubicBezTo>
                  <a:cubicBezTo>
                    <a:pt x="63" y="5"/>
                    <a:pt x="63" y="5"/>
                    <a:pt x="62" y="4"/>
                  </a:cubicBezTo>
                  <a:cubicBezTo>
                    <a:pt x="61" y="4"/>
                    <a:pt x="60" y="3"/>
                    <a:pt x="60" y="3"/>
                  </a:cubicBezTo>
                  <a:cubicBezTo>
                    <a:pt x="59" y="3"/>
                    <a:pt x="58" y="3"/>
                    <a:pt x="57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50" y="3"/>
                    <a:pt x="50" y="4"/>
                    <a:pt x="49" y="4"/>
                  </a:cubicBezTo>
                  <a:cubicBezTo>
                    <a:pt x="48" y="4"/>
                    <a:pt x="47" y="5"/>
                    <a:pt x="47" y="5"/>
                  </a:cubicBezTo>
                  <a:cubicBezTo>
                    <a:pt x="46" y="5"/>
                    <a:pt x="46" y="6"/>
                    <a:pt x="45" y="7"/>
                  </a:cubicBezTo>
                  <a:cubicBezTo>
                    <a:pt x="44" y="8"/>
                    <a:pt x="44" y="9"/>
                    <a:pt x="43" y="11"/>
                  </a:cubicBezTo>
                  <a:cubicBezTo>
                    <a:pt x="43" y="12"/>
                    <a:pt x="43" y="13"/>
                    <a:pt x="43" y="13"/>
                  </a:cubicBezTo>
                  <a:cubicBezTo>
                    <a:pt x="44" y="15"/>
                    <a:pt x="44" y="16"/>
                    <a:pt x="44" y="18"/>
                  </a:cubicBezTo>
                  <a:cubicBezTo>
                    <a:pt x="44" y="20"/>
                    <a:pt x="44" y="21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3" y="23"/>
                    <a:pt x="43" y="23"/>
                  </a:cubicBezTo>
                  <a:cubicBezTo>
                    <a:pt x="43" y="24"/>
                    <a:pt x="43" y="25"/>
                    <a:pt x="44" y="26"/>
                  </a:cubicBezTo>
                  <a:cubicBezTo>
                    <a:pt x="44" y="27"/>
                    <a:pt x="44" y="28"/>
                    <a:pt x="45" y="29"/>
                  </a:cubicBezTo>
                  <a:cubicBezTo>
                    <a:pt x="45" y="30"/>
                    <a:pt x="45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3"/>
                    <a:pt x="47" y="34"/>
                    <a:pt x="47" y="35"/>
                  </a:cubicBezTo>
                  <a:cubicBezTo>
                    <a:pt x="47" y="35"/>
                    <a:pt x="47" y="36"/>
                    <a:pt x="48" y="37"/>
                  </a:cubicBezTo>
                  <a:cubicBezTo>
                    <a:pt x="48" y="38"/>
                    <a:pt x="48" y="38"/>
                    <a:pt x="49" y="39"/>
                  </a:cubicBezTo>
                  <a:cubicBezTo>
                    <a:pt x="49" y="40"/>
                    <a:pt x="49" y="41"/>
                    <a:pt x="49" y="42"/>
                  </a:cubicBezTo>
                  <a:cubicBezTo>
                    <a:pt x="49" y="43"/>
                    <a:pt x="49" y="44"/>
                    <a:pt x="49" y="45"/>
                  </a:cubicBezTo>
                  <a:cubicBezTo>
                    <a:pt x="48" y="46"/>
                    <a:pt x="48" y="47"/>
                    <a:pt x="46" y="47"/>
                  </a:cubicBezTo>
                  <a:cubicBezTo>
                    <a:pt x="45" y="48"/>
                    <a:pt x="44" y="48"/>
                    <a:pt x="42" y="49"/>
                  </a:cubicBezTo>
                  <a:cubicBezTo>
                    <a:pt x="41" y="49"/>
                    <a:pt x="39" y="50"/>
                    <a:pt x="38" y="50"/>
                  </a:cubicBezTo>
                  <a:cubicBezTo>
                    <a:pt x="36" y="51"/>
                    <a:pt x="35" y="51"/>
                    <a:pt x="33" y="52"/>
                  </a:cubicBezTo>
                  <a:cubicBezTo>
                    <a:pt x="32" y="52"/>
                    <a:pt x="31" y="53"/>
                    <a:pt x="30" y="53"/>
                  </a:cubicBezTo>
                  <a:cubicBezTo>
                    <a:pt x="29" y="53"/>
                    <a:pt x="29" y="54"/>
                    <a:pt x="29" y="54"/>
                  </a:cubicBezTo>
                  <a:cubicBezTo>
                    <a:pt x="28" y="54"/>
                    <a:pt x="28" y="55"/>
                    <a:pt x="28" y="5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39" name="Freeform 141"/>
            <p:cNvSpPr>
              <a:spLocks noEditPoints="1"/>
            </p:cNvSpPr>
            <p:nvPr/>
          </p:nvSpPr>
          <p:spPr bwMode="auto">
            <a:xfrm>
              <a:off x="4861471" y="4283858"/>
              <a:ext cx="319088" cy="282575"/>
            </a:xfrm>
            <a:custGeom>
              <a:avLst/>
              <a:gdLst>
                <a:gd name="T0" fmla="*/ 41 w 85"/>
                <a:gd name="T1" fmla="*/ 24 h 75"/>
                <a:gd name="T2" fmla="*/ 41 w 85"/>
                <a:gd name="T3" fmla="*/ 70 h 75"/>
                <a:gd name="T4" fmla="*/ 0 w 85"/>
                <a:gd name="T5" fmla="*/ 52 h 75"/>
                <a:gd name="T6" fmla="*/ 0 w 85"/>
                <a:gd name="T7" fmla="*/ 24 h 75"/>
                <a:gd name="T8" fmla="*/ 41 w 85"/>
                <a:gd name="T9" fmla="*/ 5 h 75"/>
                <a:gd name="T10" fmla="*/ 38 w 85"/>
                <a:gd name="T11" fmla="*/ 27 h 75"/>
                <a:gd name="T12" fmla="*/ 38 w 85"/>
                <a:gd name="T13" fmla="*/ 12 h 75"/>
                <a:gd name="T14" fmla="*/ 3 w 85"/>
                <a:gd name="T15" fmla="*/ 27 h 75"/>
                <a:gd name="T16" fmla="*/ 19 w 85"/>
                <a:gd name="T17" fmla="*/ 49 h 75"/>
                <a:gd name="T18" fmla="*/ 38 w 85"/>
                <a:gd name="T19" fmla="*/ 49 h 75"/>
                <a:gd name="T20" fmla="*/ 51 w 85"/>
                <a:gd name="T21" fmla="*/ 20 h 75"/>
                <a:gd name="T22" fmla="*/ 55 w 85"/>
                <a:gd name="T23" fmla="*/ 28 h 75"/>
                <a:gd name="T24" fmla="*/ 57 w 85"/>
                <a:gd name="T25" fmla="*/ 38 h 75"/>
                <a:gd name="T26" fmla="*/ 55 w 85"/>
                <a:gd name="T27" fmla="*/ 47 h 75"/>
                <a:gd name="T28" fmla="*/ 51 w 85"/>
                <a:gd name="T29" fmla="*/ 55 h 75"/>
                <a:gd name="T30" fmla="*/ 50 w 85"/>
                <a:gd name="T31" fmla="*/ 50 h 75"/>
                <a:gd name="T32" fmla="*/ 53 w 85"/>
                <a:gd name="T33" fmla="*/ 42 h 75"/>
                <a:gd name="T34" fmla="*/ 53 w 85"/>
                <a:gd name="T35" fmla="*/ 33 h 75"/>
                <a:gd name="T36" fmla="*/ 50 w 85"/>
                <a:gd name="T37" fmla="*/ 25 h 75"/>
                <a:gd name="T38" fmla="*/ 61 w 85"/>
                <a:gd name="T39" fmla="*/ 10 h 75"/>
                <a:gd name="T40" fmla="*/ 68 w 85"/>
                <a:gd name="T41" fmla="*/ 23 h 75"/>
                <a:gd name="T42" fmla="*/ 71 w 85"/>
                <a:gd name="T43" fmla="*/ 38 h 75"/>
                <a:gd name="T44" fmla="*/ 68 w 85"/>
                <a:gd name="T45" fmla="*/ 52 h 75"/>
                <a:gd name="T46" fmla="*/ 61 w 85"/>
                <a:gd name="T47" fmla="*/ 65 h 75"/>
                <a:gd name="T48" fmla="*/ 63 w 85"/>
                <a:gd name="T49" fmla="*/ 57 h 75"/>
                <a:gd name="T50" fmla="*/ 67 w 85"/>
                <a:gd name="T51" fmla="*/ 45 h 75"/>
                <a:gd name="T52" fmla="*/ 67 w 85"/>
                <a:gd name="T53" fmla="*/ 31 h 75"/>
                <a:gd name="T54" fmla="*/ 62 w 85"/>
                <a:gd name="T55" fmla="*/ 18 h 75"/>
                <a:gd name="T56" fmla="*/ 61 w 85"/>
                <a:gd name="T57" fmla="*/ 10 h 75"/>
                <a:gd name="T58" fmla="*/ 77 w 85"/>
                <a:gd name="T59" fmla="*/ 9 h 75"/>
                <a:gd name="T60" fmla="*/ 84 w 85"/>
                <a:gd name="T61" fmla="*/ 28 h 75"/>
                <a:gd name="T62" fmla="*/ 84 w 85"/>
                <a:gd name="T63" fmla="*/ 48 h 75"/>
                <a:gd name="T64" fmla="*/ 77 w 85"/>
                <a:gd name="T65" fmla="*/ 67 h 75"/>
                <a:gd name="T66" fmla="*/ 69 w 85"/>
                <a:gd name="T67" fmla="*/ 73 h 75"/>
                <a:gd name="T68" fmla="*/ 78 w 85"/>
                <a:gd name="T69" fmla="*/ 57 h 75"/>
                <a:gd name="T70" fmla="*/ 82 w 85"/>
                <a:gd name="T71" fmla="*/ 38 h 75"/>
                <a:gd name="T72" fmla="*/ 78 w 85"/>
                <a:gd name="T73" fmla="*/ 19 h 75"/>
                <a:gd name="T74" fmla="*/ 68 w 85"/>
                <a:gd name="T75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75">
                  <a:moveTo>
                    <a:pt x="41" y="5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8" y="24"/>
                    <a:pt x="18" y="24"/>
                    <a:pt x="18" y="24"/>
                  </a:cubicBezTo>
                  <a:lnTo>
                    <a:pt x="41" y="5"/>
                  </a:lnTo>
                  <a:close/>
                  <a:moveTo>
                    <a:pt x="38" y="49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38" y="64"/>
                    <a:pt x="38" y="64"/>
                    <a:pt x="38" y="64"/>
                  </a:cubicBezTo>
                  <a:lnTo>
                    <a:pt x="38" y="49"/>
                  </a:lnTo>
                  <a:close/>
                  <a:moveTo>
                    <a:pt x="48" y="22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2" y="21"/>
                    <a:pt x="52" y="23"/>
                    <a:pt x="53" y="24"/>
                  </a:cubicBezTo>
                  <a:cubicBezTo>
                    <a:pt x="54" y="25"/>
                    <a:pt x="55" y="27"/>
                    <a:pt x="55" y="28"/>
                  </a:cubicBezTo>
                  <a:cubicBezTo>
                    <a:pt x="56" y="30"/>
                    <a:pt x="56" y="31"/>
                    <a:pt x="56" y="33"/>
                  </a:cubicBezTo>
                  <a:cubicBezTo>
                    <a:pt x="56" y="34"/>
                    <a:pt x="57" y="36"/>
                    <a:pt x="57" y="38"/>
                  </a:cubicBezTo>
                  <a:cubicBezTo>
                    <a:pt x="57" y="39"/>
                    <a:pt x="56" y="41"/>
                    <a:pt x="56" y="42"/>
                  </a:cubicBezTo>
                  <a:cubicBezTo>
                    <a:pt x="56" y="44"/>
                    <a:pt x="56" y="46"/>
                    <a:pt x="55" y="47"/>
                  </a:cubicBezTo>
                  <a:cubicBezTo>
                    <a:pt x="55" y="49"/>
                    <a:pt x="54" y="50"/>
                    <a:pt x="53" y="51"/>
                  </a:cubicBezTo>
                  <a:cubicBezTo>
                    <a:pt x="52" y="53"/>
                    <a:pt x="52" y="54"/>
                    <a:pt x="51" y="55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9" y="52"/>
                    <a:pt x="50" y="51"/>
                    <a:pt x="50" y="50"/>
                  </a:cubicBezTo>
                  <a:cubicBezTo>
                    <a:pt x="51" y="49"/>
                    <a:pt x="52" y="47"/>
                    <a:pt x="52" y="46"/>
                  </a:cubicBezTo>
                  <a:cubicBezTo>
                    <a:pt x="53" y="45"/>
                    <a:pt x="53" y="43"/>
                    <a:pt x="53" y="42"/>
                  </a:cubicBezTo>
                  <a:cubicBezTo>
                    <a:pt x="53" y="40"/>
                    <a:pt x="53" y="39"/>
                    <a:pt x="53" y="38"/>
                  </a:cubicBezTo>
                  <a:cubicBezTo>
                    <a:pt x="53" y="36"/>
                    <a:pt x="53" y="35"/>
                    <a:pt x="53" y="33"/>
                  </a:cubicBezTo>
                  <a:cubicBezTo>
                    <a:pt x="53" y="32"/>
                    <a:pt x="53" y="31"/>
                    <a:pt x="52" y="29"/>
                  </a:cubicBezTo>
                  <a:cubicBezTo>
                    <a:pt x="52" y="28"/>
                    <a:pt x="51" y="27"/>
                    <a:pt x="50" y="25"/>
                  </a:cubicBezTo>
                  <a:cubicBezTo>
                    <a:pt x="50" y="24"/>
                    <a:pt x="49" y="23"/>
                    <a:pt x="48" y="22"/>
                  </a:cubicBezTo>
                  <a:close/>
                  <a:moveTo>
                    <a:pt x="61" y="10"/>
                  </a:moveTo>
                  <a:cubicBezTo>
                    <a:pt x="62" y="12"/>
                    <a:pt x="64" y="14"/>
                    <a:pt x="65" y="17"/>
                  </a:cubicBezTo>
                  <a:cubicBezTo>
                    <a:pt x="66" y="19"/>
                    <a:pt x="67" y="21"/>
                    <a:pt x="68" y="23"/>
                  </a:cubicBezTo>
                  <a:cubicBezTo>
                    <a:pt x="69" y="26"/>
                    <a:pt x="70" y="28"/>
                    <a:pt x="70" y="31"/>
                  </a:cubicBezTo>
                  <a:cubicBezTo>
                    <a:pt x="71" y="33"/>
                    <a:pt x="71" y="36"/>
                    <a:pt x="71" y="38"/>
                  </a:cubicBezTo>
                  <a:cubicBezTo>
                    <a:pt x="71" y="41"/>
                    <a:pt x="71" y="43"/>
                    <a:pt x="70" y="45"/>
                  </a:cubicBezTo>
                  <a:cubicBezTo>
                    <a:pt x="70" y="48"/>
                    <a:pt x="69" y="50"/>
                    <a:pt x="68" y="52"/>
                  </a:cubicBezTo>
                  <a:cubicBezTo>
                    <a:pt x="68" y="55"/>
                    <a:pt x="67" y="57"/>
                    <a:pt x="65" y="59"/>
                  </a:cubicBezTo>
                  <a:cubicBezTo>
                    <a:pt x="64" y="61"/>
                    <a:pt x="63" y="63"/>
                    <a:pt x="61" y="6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0" y="61"/>
                    <a:pt x="62" y="59"/>
                    <a:pt x="63" y="57"/>
                  </a:cubicBezTo>
                  <a:cubicBezTo>
                    <a:pt x="64" y="55"/>
                    <a:pt x="65" y="53"/>
                    <a:pt x="65" y="51"/>
                  </a:cubicBezTo>
                  <a:cubicBezTo>
                    <a:pt x="66" y="49"/>
                    <a:pt x="67" y="47"/>
                    <a:pt x="67" y="45"/>
                  </a:cubicBezTo>
                  <a:cubicBezTo>
                    <a:pt x="67" y="43"/>
                    <a:pt x="68" y="40"/>
                    <a:pt x="68" y="38"/>
                  </a:cubicBezTo>
                  <a:cubicBezTo>
                    <a:pt x="68" y="36"/>
                    <a:pt x="67" y="33"/>
                    <a:pt x="67" y="31"/>
                  </a:cubicBezTo>
                  <a:cubicBezTo>
                    <a:pt x="67" y="29"/>
                    <a:pt x="66" y="27"/>
                    <a:pt x="65" y="24"/>
                  </a:cubicBezTo>
                  <a:cubicBezTo>
                    <a:pt x="64" y="22"/>
                    <a:pt x="63" y="20"/>
                    <a:pt x="62" y="18"/>
                  </a:cubicBezTo>
                  <a:cubicBezTo>
                    <a:pt x="61" y="16"/>
                    <a:pt x="60" y="14"/>
                    <a:pt x="58" y="13"/>
                  </a:cubicBezTo>
                  <a:lnTo>
                    <a:pt x="61" y="10"/>
                  </a:lnTo>
                  <a:close/>
                  <a:moveTo>
                    <a:pt x="71" y="0"/>
                  </a:moveTo>
                  <a:cubicBezTo>
                    <a:pt x="73" y="3"/>
                    <a:pt x="75" y="6"/>
                    <a:pt x="77" y="9"/>
                  </a:cubicBezTo>
                  <a:cubicBezTo>
                    <a:pt x="79" y="11"/>
                    <a:pt x="80" y="15"/>
                    <a:pt x="81" y="18"/>
                  </a:cubicBezTo>
                  <a:cubicBezTo>
                    <a:pt x="82" y="21"/>
                    <a:pt x="83" y="24"/>
                    <a:pt x="84" y="28"/>
                  </a:cubicBezTo>
                  <a:cubicBezTo>
                    <a:pt x="85" y="31"/>
                    <a:pt x="85" y="35"/>
                    <a:pt x="85" y="38"/>
                  </a:cubicBezTo>
                  <a:cubicBezTo>
                    <a:pt x="85" y="41"/>
                    <a:pt x="85" y="45"/>
                    <a:pt x="84" y="48"/>
                  </a:cubicBezTo>
                  <a:cubicBezTo>
                    <a:pt x="83" y="51"/>
                    <a:pt x="83" y="55"/>
                    <a:pt x="81" y="58"/>
                  </a:cubicBezTo>
                  <a:cubicBezTo>
                    <a:pt x="80" y="61"/>
                    <a:pt x="79" y="64"/>
                    <a:pt x="77" y="67"/>
                  </a:cubicBezTo>
                  <a:cubicBezTo>
                    <a:pt x="75" y="70"/>
                    <a:pt x="73" y="73"/>
                    <a:pt x="71" y="75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71" y="71"/>
                    <a:pt x="73" y="68"/>
                    <a:pt x="74" y="65"/>
                  </a:cubicBezTo>
                  <a:cubicBezTo>
                    <a:pt x="76" y="63"/>
                    <a:pt x="77" y="60"/>
                    <a:pt x="78" y="57"/>
                  </a:cubicBezTo>
                  <a:cubicBezTo>
                    <a:pt x="79" y="54"/>
                    <a:pt x="80" y="51"/>
                    <a:pt x="81" y="48"/>
                  </a:cubicBezTo>
                  <a:cubicBezTo>
                    <a:pt x="81" y="44"/>
                    <a:pt x="82" y="41"/>
                    <a:pt x="82" y="38"/>
                  </a:cubicBezTo>
                  <a:cubicBezTo>
                    <a:pt x="82" y="35"/>
                    <a:pt x="81" y="31"/>
                    <a:pt x="81" y="28"/>
                  </a:cubicBezTo>
                  <a:cubicBezTo>
                    <a:pt x="80" y="25"/>
                    <a:pt x="79" y="22"/>
                    <a:pt x="78" y="19"/>
                  </a:cubicBezTo>
                  <a:cubicBezTo>
                    <a:pt x="77" y="16"/>
                    <a:pt x="76" y="13"/>
                    <a:pt x="74" y="10"/>
                  </a:cubicBezTo>
                  <a:cubicBezTo>
                    <a:pt x="72" y="7"/>
                    <a:pt x="70" y="5"/>
                    <a:pt x="68" y="2"/>
                  </a:cubicBezTo>
                  <a:lnTo>
                    <a:pt x="71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40" name="Freeform 142"/>
            <p:cNvSpPr>
              <a:spLocks noEditPoints="1"/>
            </p:cNvSpPr>
            <p:nvPr/>
          </p:nvSpPr>
          <p:spPr bwMode="auto">
            <a:xfrm>
              <a:off x="5359946" y="4267983"/>
              <a:ext cx="307975" cy="312738"/>
            </a:xfrm>
            <a:custGeom>
              <a:avLst/>
              <a:gdLst>
                <a:gd name="T0" fmla="*/ 65 w 82"/>
                <a:gd name="T1" fmla="*/ 41 h 83"/>
                <a:gd name="T2" fmla="*/ 65 w 82"/>
                <a:gd name="T3" fmla="*/ 43 h 83"/>
                <a:gd name="T4" fmla="*/ 57 w 82"/>
                <a:gd name="T5" fmla="*/ 62 h 83"/>
                <a:gd name="T6" fmla="*/ 38 w 82"/>
                <a:gd name="T7" fmla="*/ 70 h 83"/>
                <a:gd name="T8" fmla="*/ 35 w 82"/>
                <a:gd name="T9" fmla="*/ 70 h 83"/>
                <a:gd name="T10" fmla="*/ 5 w 82"/>
                <a:gd name="T11" fmla="*/ 79 h 83"/>
                <a:gd name="T12" fmla="*/ 12 w 82"/>
                <a:gd name="T13" fmla="*/ 49 h 83"/>
                <a:gd name="T14" fmla="*/ 11 w 82"/>
                <a:gd name="T15" fmla="*/ 43 h 83"/>
                <a:gd name="T16" fmla="*/ 19 w 82"/>
                <a:gd name="T17" fmla="*/ 25 h 83"/>
                <a:gd name="T18" fmla="*/ 38 w 82"/>
                <a:gd name="T19" fmla="*/ 17 h 83"/>
                <a:gd name="T20" fmla="*/ 43 w 82"/>
                <a:gd name="T21" fmla="*/ 17 h 83"/>
                <a:gd name="T22" fmla="*/ 82 w 82"/>
                <a:gd name="T23" fmla="*/ 23 h 83"/>
                <a:gd name="T24" fmla="*/ 31 w 82"/>
                <a:gd name="T25" fmla="*/ 69 h 83"/>
                <a:gd name="T26" fmla="*/ 20 w 82"/>
                <a:gd name="T27" fmla="*/ 63 h 83"/>
                <a:gd name="T28" fmla="*/ 13 w 82"/>
                <a:gd name="T29" fmla="*/ 52 h 83"/>
                <a:gd name="T30" fmla="*/ 7 w 82"/>
                <a:gd name="T31" fmla="*/ 76 h 83"/>
                <a:gd name="T32" fmla="*/ 38 w 82"/>
                <a:gd name="T33" fmla="*/ 67 h 83"/>
                <a:gd name="T34" fmla="*/ 55 w 82"/>
                <a:gd name="T35" fmla="*/ 60 h 83"/>
                <a:gd name="T36" fmla="*/ 62 w 82"/>
                <a:gd name="T37" fmla="*/ 43 h 83"/>
                <a:gd name="T38" fmla="*/ 55 w 82"/>
                <a:gd name="T39" fmla="*/ 27 h 83"/>
                <a:gd name="T40" fmla="*/ 38 w 82"/>
                <a:gd name="T41" fmla="*/ 20 h 83"/>
                <a:gd name="T42" fmla="*/ 21 w 82"/>
                <a:gd name="T43" fmla="*/ 27 h 83"/>
                <a:gd name="T44" fmla="*/ 14 w 82"/>
                <a:gd name="T45" fmla="*/ 43 h 83"/>
                <a:gd name="T46" fmla="*/ 21 w 82"/>
                <a:gd name="T47" fmla="*/ 60 h 83"/>
                <a:gd name="T48" fmla="*/ 38 w 82"/>
                <a:gd name="T49" fmla="*/ 67 h 83"/>
                <a:gd name="T50" fmla="*/ 48 w 82"/>
                <a:gd name="T51" fmla="*/ 52 h 83"/>
                <a:gd name="T52" fmla="*/ 36 w 82"/>
                <a:gd name="T53" fmla="*/ 44 h 83"/>
                <a:gd name="T54" fmla="*/ 39 w 82"/>
                <a:gd name="T55" fmla="*/ 26 h 83"/>
                <a:gd name="T56" fmla="*/ 60 w 82"/>
                <a:gd name="T57" fmla="*/ 5 h 83"/>
                <a:gd name="T58" fmla="*/ 53 w 82"/>
                <a:gd name="T59" fmla="*/ 21 h 83"/>
                <a:gd name="T60" fmla="*/ 61 w 82"/>
                <a:gd name="T61" fmla="*/ 31 h 83"/>
                <a:gd name="T62" fmla="*/ 78 w 82"/>
                <a:gd name="T63" fmla="*/ 2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3">
                  <a:moveTo>
                    <a:pt x="82" y="23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42"/>
                    <a:pt x="65" y="42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7"/>
                    <a:pt x="64" y="51"/>
                    <a:pt x="62" y="54"/>
                  </a:cubicBezTo>
                  <a:cubicBezTo>
                    <a:pt x="61" y="57"/>
                    <a:pt x="59" y="60"/>
                    <a:pt x="57" y="62"/>
                  </a:cubicBezTo>
                  <a:cubicBezTo>
                    <a:pt x="54" y="65"/>
                    <a:pt x="51" y="67"/>
                    <a:pt x="48" y="68"/>
                  </a:cubicBezTo>
                  <a:cubicBezTo>
                    <a:pt x="45" y="69"/>
                    <a:pt x="42" y="70"/>
                    <a:pt x="38" y="70"/>
                  </a:cubicBezTo>
                  <a:cubicBezTo>
                    <a:pt x="37" y="70"/>
                    <a:pt x="37" y="70"/>
                    <a:pt x="36" y="70"/>
                  </a:cubicBezTo>
                  <a:cubicBezTo>
                    <a:pt x="36" y="70"/>
                    <a:pt x="36" y="70"/>
                    <a:pt x="35" y="70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8"/>
                    <a:pt x="11" y="47"/>
                    <a:pt x="11" y="46"/>
                  </a:cubicBezTo>
                  <a:cubicBezTo>
                    <a:pt x="11" y="45"/>
                    <a:pt x="11" y="44"/>
                    <a:pt x="11" y="43"/>
                  </a:cubicBezTo>
                  <a:cubicBezTo>
                    <a:pt x="11" y="40"/>
                    <a:pt x="12" y="36"/>
                    <a:pt x="13" y="33"/>
                  </a:cubicBezTo>
                  <a:cubicBezTo>
                    <a:pt x="15" y="30"/>
                    <a:pt x="17" y="27"/>
                    <a:pt x="19" y="25"/>
                  </a:cubicBezTo>
                  <a:cubicBezTo>
                    <a:pt x="21" y="22"/>
                    <a:pt x="24" y="20"/>
                    <a:pt x="27" y="19"/>
                  </a:cubicBezTo>
                  <a:cubicBezTo>
                    <a:pt x="31" y="17"/>
                    <a:pt x="34" y="17"/>
                    <a:pt x="38" y="17"/>
                  </a:cubicBezTo>
                  <a:cubicBezTo>
                    <a:pt x="39" y="17"/>
                    <a:pt x="40" y="17"/>
                    <a:pt x="41" y="17"/>
                  </a:cubicBezTo>
                  <a:cubicBezTo>
                    <a:pt x="42" y="17"/>
                    <a:pt x="42" y="17"/>
                    <a:pt x="43" y="17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82" y="23"/>
                  </a:lnTo>
                  <a:close/>
                  <a:moveTo>
                    <a:pt x="21" y="7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29" y="69"/>
                    <a:pt x="27" y="68"/>
                    <a:pt x="25" y="67"/>
                  </a:cubicBezTo>
                  <a:cubicBezTo>
                    <a:pt x="23" y="66"/>
                    <a:pt x="22" y="65"/>
                    <a:pt x="20" y="63"/>
                  </a:cubicBezTo>
                  <a:cubicBezTo>
                    <a:pt x="18" y="62"/>
                    <a:pt x="17" y="60"/>
                    <a:pt x="16" y="58"/>
                  </a:cubicBezTo>
                  <a:cubicBezTo>
                    <a:pt x="14" y="56"/>
                    <a:pt x="13" y="54"/>
                    <a:pt x="13" y="5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7" y="76"/>
                    <a:pt x="7" y="76"/>
                    <a:pt x="7" y="76"/>
                  </a:cubicBezTo>
                  <a:lnTo>
                    <a:pt x="21" y="79"/>
                  </a:lnTo>
                  <a:close/>
                  <a:moveTo>
                    <a:pt x="38" y="67"/>
                  </a:moveTo>
                  <a:cubicBezTo>
                    <a:pt x="41" y="67"/>
                    <a:pt x="44" y="66"/>
                    <a:pt x="47" y="65"/>
                  </a:cubicBezTo>
                  <a:cubicBezTo>
                    <a:pt x="50" y="64"/>
                    <a:pt x="52" y="62"/>
                    <a:pt x="55" y="60"/>
                  </a:cubicBezTo>
                  <a:cubicBezTo>
                    <a:pt x="57" y="58"/>
                    <a:pt x="58" y="55"/>
                    <a:pt x="60" y="53"/>
                  </a:cubicBezTo>
                  <a:cubicBezTo>
                    <a:pt x="61" y="50"/>
                    <a:pt x="62" y="47"/>
                    <a:pt x="62" y="43"/>
                  </a:cubicBezTo>
                  <a:cubicBezTo>
                    <a:pt x="62" y="40"/>
                    <a:pt x="61" y="37"/>
                    <a:pt x="60" y="34"/>
                  </a:cubicBezTo>
                  <a:cubicBezTo>
                    <a:pt x="58" y="31"/>
                    <a:pt x="57" y="29"/>
                    <a:pt x="55" y="27"/>
                  </a:cubicBezTo>
                  <a:cubicBezTo>
                    <a:pt x="52" y="25"/>
                    <a:pt x="50" y="23"/>
                    <a:pt x="47" y="22"/>
                  </a:cubicBezTo>
                  <a:cubicBezTo>
                    <a:pt x="44" y="21"/>
                    <a:pt x="41" y="20"/>
                    <a:pt x="38" y="20"/>
                  </a:cubicBezTo>
                  <a:cubicBezTo>
                    <a:pt x="35" y="20"/>
                    <a:pt x="32" y="21"/>
                    <a:pt x="29" y="22"/>
                  </a:cubicBezTo>
                  <a:cubicBezTo>
                    <a:pt x="26" y="23"/>
                    <a:pt x="23" y="25"/>
                    <a:pt x="21" y="27"/>
                  </a:cubicBezTo>
                  <a:cubicBezTo>
                    <a:pt x="19" y="29"/>
                    <a:pt x="17" y="31"/>
                    <a:pt x="16" y="34"/>
                  </a:cubicBezTo>
                  <a:cubicBezTo>
                    <a:pt x="15" y="37"/>
                    <a:pt x="14" y="40"/>
                    <a:pt x="14" y="43"/>
                  </a:cubicBezTo>
                  <a:cubicBezTo>
                    <a:pt x="14" y="47"/>
                    <a:pt x="15" y="50"/>
                    <a:pt x="16" y="53"/>
                  </a:cubicBezTo>
                  <a:cubicBezTo>
                    <a:pt x="17" y="55"/>
                    <a:pt x="19" y="58"/>
                    <a:pt x="21" y="60"/>
                  </a:cubicBezTo>
                  <a:cubicBezTo>
                    <a:pt x="23" y="62"/>
                    <a:pt x="26" y="64"/>
                    <a:pt x="29" y="65"/>
                  </a:cubicBezTo>
                  <a:cubicBezTo>
                    <a:pt x="32" y="66"/>
                    <a:pt x="35" y="67"/>
                    <a:pt x="38" y="67"/>
                  </a:cubicBezTo>
                  <a:close/>
                  <a:moveTo>
                    <a:pt x="39" y="43"/>
                  </a:moveTo>
                  <a:cubicBezTo>
                    <a:pt x="48" y="52"/>
                    <a:pt x="48" y="52"/>
                    <a:pt x="48" y="52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9" y="26"/>
                    <a:pt x="39" y="26"/>
                    <a:pt x="39" y="26"/>
                  </a:cubicBezTo>
                  <a:lnTo>
                    <a:pt x="39" y="43"/>
                  </a:lnTo>
                  <a:close/>
                  <a:moveTo>
                    <a:pt x="60" y="5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9" y="19"/>
                    <a:pt x="51" y="20"/>
                    <a:pt x="53" y="21"/>
                  </a:cubicBezTo>
                  <a:cubicBezTo>
                    <a:pt x="54" y="22"/>
                    <a:pt x="56" y="24"/>
                    <a:pt x="58" y="25"/>
                  </a:cubicBezTo>
                  <a:cubicBezTo>
                    <a:pt x="59" y="27"/>
                    <a:pt x="60" y="29"/>
                    <a:pt x="61" y="31"/>
                  </a:cubicBezTo>
                  <a:cubicBezTo>
                    <a:pt x="62" y="33"/>
                    <a:pt x="63" y="35"/>
                    <a:pt x="64" y="37"/>
                  </a:cubicBezTo>
                  <a:cubicBezTo>
                    <a:pt x="78" y="23"/>
                    <a:pt x="78" y="23"/>
                    <a:pt x="78" y="23"/>
                  </a:cubicBezTo>
                  <a:lnTo>
                    <a:pt x="60" y="5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41" name="Freeform 143"/>
            <p:cNvSpPr>
              <a:spLocks noEditPoints="1"/>
            </p:cNvSpPr>
            <p:nvPr/>
          </p:nvSpPr>
          <p:spPr bwMode="auto">
            <a:xfrm>
              <a:off x="5848896" y="4275921"/>
              <a:ext cx="307975" cy="296863"/>
            </a:xfrm>
            <a:custGeom>
              <a:avLst/>
              <a:gdLst>
                <a:gd name="T0" fmla="*/ 82 w 82"/>
                <a:gd name="T1" fmla="*/ 79 h 79"/>
                <a:gd name="T2" fmla="*/ 35 w 82"/>
                <a:gd name="T3" fmla="*/ 10 h 79"/>
                <a:gd name="T4" fmla="*/ 48 w 82"/>
                <a:gd name="T5" fmla="*/ 10 h 79"/>
                <a:gd name="T6" fmla="*/ 35 w 82"/>
                <a:gd name="T7" fmla="*/ 19 h 79"/>
                <a:gd name="T8" fmla="*/ 4 w 82"/>
                <a:gd name="T9" fmla="*/ 76 h 79"/>
                <a:gd name="T10" fmla="*/ 4 w 82"/>
                <a:gd name="T11" fmla="*/ 22 h 79"/>
                <a:gd name="T12" fmla="*/ 49 w 82"/>
                <a:gd name="T13" fmla="*/ 63 h 79"/>
                <a:gd name="T14" fmla="*/ 49 w 82"/>
                <a:gd name="T15" fmla="*/ 66 h 79"/>
                <a:gd name="T16" fmla="*/ 46 w 82"/>
                <a:gd name="T17" fmla="*/ 65 h 79"/>
                <a:gd name="T18" fmla="*/ 38 w 82"/>
                <a:gd name="T19" fmla="*/ 62 h 79"/>
                <a:gd name="T20" fmla="*/ 32 w 82"/>
                <a:gd name="T21" fmla="*/ 57 h 79"/>
                <a:gd name="T22" fmla="*/ 34 w 82"/>
                <a:gd name="T23" fmla="*/ 51 h 79"/>
                <a:gd name="T24" fmla="*/ 35 w 82"/>
                <a:gd name="T25" fmla="*/ 48 h 79"/>
                <a:gd name="T26" fmla="*/ 36 w 82"/>
                <a:gd name="T27" fmla="*/ 44 h 79"/>
                <a:gd name="T28" fmla="*/ 36 w 82"/>
                <a:gd name="T29" fmla="*/ 41 h 79"/>
                <a:gd name="T30" fmla="*/ 35 w 82"/>
                <a:gd name="T31" fmla="*/ 34 h 79"/>
                <a:gd name="T32" fmla="*/ 28 w 82"/>
                <a:gd name="T33" fmla="*/ 32 h 79"/>
                <a:gd name="T34" fmla="*/ 23 w 82"/>
                <a:gd name="T35" fmla="*/ 36 h 79"/>
                <a:gd name="T36" fmla="*/ 23 w 82"/>
                <a:gd name="T37" fmla="*/ 43 h 79"/>
                <a:gd name="T38" fmla="*/ 23 w 82"/>
                <a:gd name="T39" fmla="*/ 46 h 79"/>
                <a:gd name="T40" fmla="*/ 25 w 82"/>
                <a:gd name="T41" fmla="*/ 50 h 79"/>
                <a:gd name="T42" fmla="*/ 26 w 82"/>
                <a:gd name="T43" fmla="*/ 55 h 79"/>
                <a:gd name="T44" fmla="*/ 24 w 82"/>
                <a:gd name="T45" fmla="*/ 61 h 79"/>
                <a:gd name="T46" fmla="*/ 15 w 82"/>
                <a:gd name="T47" fmla="*/ 64 h 79"/>
                <a:gd name="T48" fmla="*/ 13 w 82"/>
                <a:gd name="T49" fmla="*/ 66 h 79"/>
                <a:gd name="T50" fmla="*/ 10 w 82"/>
                <a:gd name="T51" fmla="*/ 65 h 79"/>
                <a:gd name="T52" fmla="*/ 14 w 82"/>
                <a:gd name="T53" fmla="*/ 61 h 79"/>
                <a:gd name="T54" fmla="*/ 23 w 82"/>
                <a:gd name="T55" fmla="*/ 58 h 79"/>
                <a:gd name="T56" fmla="*/ 23 w 82"/>
                <a:gd name="T57" fmla="*/ 55 h 79"/>
                <a:gd name="T58" fmla="*/ 22 w 82"/>
                <a:gd name="T59" fmla="*/ 50 h 79"/>
                <a:gd name="T60" fmla="*/ 20 w 82"/>
                <a:gd name="T61" fmla="*/ 44 h 79"/>
                <a:gd name="T62" fmla="*/ 20 w 82"/>
                <a:gd name="T63" fmla="*/ 41 h 79"/>
                <a:gd name="T64" fmla="*/ 21 w 82"/>
                <a:gd name="T65" fmla="*/ 32 h 79"/>
                <a:gd name="T66" fmla="*/ 30 w 82"/>
                <a:gd name="T67" fmla="*/ 29 h 79"/>
                <a:gd name="T68" fmla="*/ 39 w 82"/>
                <a:gd name="T69" fmla="*/ 35 h 79"/>
                <a:gd name="T70" fmla="*/ 39 w 82"/>
                <a:gd name="T71" fmla="*/ 43 h 79"/>
                <a:gd name="T72" fmla="*/ 39 w 82"/>
                <a:gd name="T73" fmla="*/ 46 h 79"/>
                <a:gd name="T74" fmla="*/ 37 w 82"/>
                <a:gd name="T75" fmla="*/ 52 h 79"/>
                <a:gd name="T76" fmla="*/ 35 w 82"/>
                <a:gd name="T77" fmla="*/ 57 h 79"/>
                <a:gd name="T78" fmla="*/ 39 w 82"/>
                <a:gd name="T79" fmla="*/ 59 h 79"/>
                <a:gd name="T80" fmla="*/ 47 w 82"/>
                <a:gd name="T81" fmla="*/ 62 h 79"/>
                <a:gd name="T82" fmla="*/ 44 w 82"/>
                <a:gd name="T83" fmla="*/ 19 h 79"/>
                <a:gd name="T84" fmla="*/ 79 w 82"/>
                <a:gd name="T85" fmla="*/ 13 h 79"/>
                <a:gd name="T86" fmla="*/ 79 w 82"/>
                <a:gd name="T87" fmla="*/ 19 h 79"/>
                <a:gd name="T88" fmla="*/ 51 w 82"/>
                <a:gd name="T89" fmla="*/ 32 h 79"/>
                <a:gd name="T90" fmla="*/ 51 w 82"/>
                <a:gd name="T91" fmla="*/ 29 h 79"/>
                <a:gd name="T92" fmla="*/ 66 w 82"/>
                <a:gd name="T93" fmla="*/ 41 h 79"/>
                <a:gd name="T94" fmla="*/ 51 w 82"/>
                <a:gd name="T95" fmla="*/ 48 h 79"/>
                <a:gd name="T96" fmla="*/ 73 w 82"/>
                <a:gd name="T97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" h="79">
                  <a:moveTo>
                    <a:pt x="48" y="10"/>
                  </a:moveTo>
                  <a:cubicBezTo>
                    <a:pt x="82" y="10"/>
                    <a:pt x="82" y="10"/>
                    <a:pt x="82" y="1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48" y="10"/>
                  </a:lnTo>
                  <a:close/>
                  <a:moveTo>
                    <a:pt x="4" y="13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3"/>
                    <a:pt x="35" y="13"/>
                    <a:pt x="35" y="13"/>
                  </a:cubicBezTo>
                  <a:lnTo>
                    <a:pt x="4" y="13"/>
                  </a:lnTo>
                  <a:close/>
                  <a:moveTo>
                    <a:pt x="4" y="76"/>
                  </a:moveTo>
                  <a:cubicBezTo>
                    <a:pt x="79" y="76"/>
                    <a:pt x="79" y="76"/>
                    <a:pt x="79" y="76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4" y="22"/>
                    <a:pt x="4" y="22"/>
                    <a:pt x="4" y="22"/>
                  </a:cubicBezTo>
                  <a:lnTo>
                    <a:pt x="4" y="76"/>
                  </a:lnTo>
                  <a:close/>
                  <a:moveTo>
                    <a:pt x="47" y="62"/>
                  </a:moveTo>
                  <a:cubicBezTo>
                    <a:pt x="48" y="62"/>
                    <a:pt x="48" y="63"/>
                    <a:pt x="49" y="63"/>
                  </a:cubicBezTo>
                  <a:cubicBezTo>
                    <a:pt x="49" y="64"/>
                    <a:pt x="49" y="64"/>
                    <a:pt x="49" y="65"/>
                  </a:cubicBezTo>
                  <a:cubicBezTo>
                    <a:pt x="49" y="65"/>
                    <a:pt x="49" y="65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5" y="65"/>
                    <a:pt x="44" y="64"/>
                    <a:pt x="43" y="64"/>
                  </a:cubicBezTo>
                  <a:cubicBezTo>
                    <a:pt x="42" y="64"/>
                    <a:pt x="41" y="63"/>
                    <a:pt x="40" y="63"/>
                  </a:cubicBezTo>
                  <a:cubicBezTo>
                    <a:pt x="39" y="63"/>
                    <a:pt x="38" y="62"/>
                    <a:pt x="38" y="62"/>
                  </a:cubicBezTo>
                  <a:cubicBezTo>
                    <a:pt x="37" y="62"/>
                    <a:pt x="36" y="61"/>
                    <a:pt x="35" y="61"/>
                  </a:cubicBezTo>
                  <a:cubicBezTo>
                    <a:pt x="34" y="61"/>
                    <a:pt x="33" y="60"/>
                    <a:pt x="33" y="59"/>
                  </a:cubicBezTo>
                  <a:cubicBezTo>
                    <a:pt x="32" y="58"/>
                    <a:pt x="32" y="57"/>
                    <a:pt x="32" y="57"/>
                  </a:cubicBezTo>
                  <a:cubicBezTo>
                    <a:pt x="32" y="56"/>
                    <a:pt x="32" y="55"/>
                    <a:pt x="33" y="55"/>
                  </a:cubicBezTo>
                  <a:cubicBezTo>
                    <a:pt x="33" y="54"/>
                    <a:pt x="33" y="53"/>
                    <a:pt x="33" y="53"/>
                  </a:cubicBezTo>
                  <a:cubicBezTo>
                    <a:pt x="34" y="52"/>
                    <a:pt x="34" y="52"/>
                    <a:pt x="34" y="51"/>
                  </a:cubicBezTo>
                  <a:cubicBezTo>
                    <a:pt x="34" y="51"/>
                    <a:pt x="34" y="50"/>
                    <a:pt x="34" y="50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6" y="47"/>
                    <a:pt x="36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2"/>
                    <a:pt x="36" y="41"/>
                  </a:cubicBezTo>
                  <a:cubicBezTo>
                    <a:pt x="36" y="39"/>
                    <a:pt x="36" y="38"/>
                    <a:pt x="36" y="38"/>
                  </a:cubicBezTo>
                  <a:cubicBezTo>
                    <a:pt x="36" y="37"/>
                    <a:pt x="36" y="37"/>
                    <a:pt x="36" y="36"/>
                  </a:cubicBezTo>
                  <a:cubicBezTo>
                    <a:pt x="36" y="35"/>
                    <a:pt x="36" y="35"/>
                    <a:pt x="35" y="34"/>
                  </a:cubicBezTo>
                  <a:cubicBezTo>
                    <a:pt x="35" y="33"/>
                    <a:pt x="34" y="33"/>
                    <a:pt x="33" y="32"/>
                  </a:cubicBezTo>
                  <a:cubicBezTo>
                    <a:pt x="32" y="32"/>
                    <a:pt x="31" y="32"/>
                    <a:pt x="30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6" y="32"/>
                  </a:cubicBezTo>
                  <a:cubicBezTo>
                    <a:pt x="25" y="33"/>
                    <a:pt x="24" y="33"/>
                    <a:pt x="24" y="34"/>
                  </a:cubicBezTo>
                  <a:cubicBezTo>
                    <a:pt x="23" y="35"/>
                    <a:pt x="23" y="35"/>
                    <a:pt x="23" y="36"/>
                  </a:cubicBezTo>
                  <a:cubicBezTo>
                    <a:pt x="23" y="37"/>
                    <a:pt x="23" y="37"/>
                    <a:pt x="23" y="38"/>
                  </a:cubicBezTo>
                  <a:cubicBezTo>
                    <a:pt x="23" y="38"/>
                    <a:pt x="23" y="39"/>
                    <a:pt x="23" y="41"/>
                  </a:cubicBezTo>
                  <a:cubicBezTo>
                    <a:pt x="23" y="42"/>
                    <a:pt x="23" y="43"/>
                    <a:pt x="23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5"/>
                    <a:pt x="23" y="45"/>
                    <a:pt x="23" y="46"/>
                  </a:cubicBezTo>
                  <a:cubicBezTo>
                    <a:pt x="23" y="47"/>
                    <a:pt x="23" y="47"/>
                    <a:pt x="24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1"/>
                    <a:pt x="25" y="51"/>
                  </a:cubicBezTo>
                  <a:cubicBezTo>
                    <a:pt x="25" y="52"/>
                    <a:pt x="25" y="52"/>
                    <a:pt x="25" y="53"/>
                  </a:cubicBezTo>
                  <a:cubicBezTo>
                    <a:pt x="26" y="53"/>
                    <a:pt x="26" y="54"/>
                    <a:pt x="26" y="55"/>
                  </a:cubicBezTo>
                  <a:cubicBezTo>
                    <a:pt x="26" y="55"/>
                    <a:pt x="26" y="56"/>
                    <a:pt x="26" y="57"/>
                  </a:cubicBezTo>
                  <a:cubicBezTo>
                    <a:pt x="26" y="57"/>
                    <a:pt x="26" y="58"/>
                    <a:pt x="26" y="59"/>
                  </a:cubicBezTo>
                  <a:cubicBezTo>
                    <a:pt x="26" y="60"/>
                    <a:pt x="25" y="61"/>
                    <a:pt x="24" y="61"/>
                  </a:cubicBezTo>
                  <a:cubicBezTo>
                    <a:pt x="23" y="61"/>
                    <a:pt x="22" y="62"/>
                    <a:pt x="21" y="62"/>
                  </a:cubicBezTo>
                  <a:cubicBezTo>
                    <a:pt x="20" y="62"/>
                    <a:pt x="19" y="63"/>
                    <a:pt x="18" y="63"/>
                  </a:cubicBezTo>
                  <a:cubicBezTo>
                    <a:pt x="17" y="63"/>
                    <a:pt x="16" y="64"/>
                    <a:pt x="15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4"/>
                    <a:pt x="10" y="64"/>
                    <a:pt x="10" y="63"/>
                  </a:cubicBezTo>
                  <a:cubicBezTo>
                    <a:pt x="10" y="63"/>
                    <a:pt x="11" y="62"/>
                    <a:pt x="12" y="62"/>
                  </a:cubicBezTo>
                  <a:cubicBezTo>
                    <a:pt x="12" y="62"/>
                    <a:pt x="13" y="61"/>
                    <a:pt x="14" y="61"/>
                  </a:cubicBezTo>
                  <a:cubicBezTo>
                    <a:pt x="15" y="61"/>
                    <a:pt x="16" y="60"/>
                    <a:pt x="17" y="60"/>
                  </a:cubicBezTo>
                  <a:cubicBezTo>
                    <a:pt x="18" y="60"/>
                    <a:pt x="19" y="59"/>
                    <a:pt x="20" y="59"/>
                  </a:cubicBezTo>
                  <a:cubicBezTo>
                    <a:pt x="21" y="59"/>
                    <a:pt x="22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7"/>
                    <a:pt x="23" y="57"/>
                  </a:cubicBezTo>
                  <a:cubicBezTo>
                    <a:pt x="23" y="56"/>
                    <a:pt x="23" y="56"/>
                    <a:pt x="23" y="55"/>
                  </a:cubicBezTo>
                  <a:cubicBezTo>
                    <a:pt x="23" y="55"/>
                    <a:pt x="23" y="54"/>
                    <a:pt x="23" y="54"/>
                  </a:cubicBezTo>
                  <a:cubicBezTo>
                    <a:pt x="22" y="54"/>
                    <a:pt x="22" y="53"/>
                    <a:pt x="22" y="52"/>
                  </a:cubicBezTo>
                  <a:cubicBezTo>
                    <a:pt x="22" y="52"/>
                    <a:pt x="22" y="51"/>
                    <a:pt x="22" y="50"/>
                  </a:cubicBezTo>
                  <a:cubicBezTo>
                    <a:pt x="21" y="50"/>
                    <a:pt x="21" y="49"/>
                    <a:pt x="21" y="49"/>
                  </a:cubicBezTo>
                  <a:cubicBezTo>
                    <a:pt x="20" y="48"/>
                    <a:pt x="20" y="47"/>
                    <a:pt x="20" y="46"/>
                  </a:cubicBezTo>
                  <a:cubicBezTo>
                    <a:pt x="20" y="45"/>
                    <a:pt x="19" y="45"/>
                    <a:pt x="20" y="44"/>
                  </a:cubicBezTo>
                  <a:cubicBezTo>
                    <a:pt x="20" y="44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2"/>
                    <a:pt x="20" y="41"/>
                  </a:cubicBezTo>
                  <a:cubicBezTo>
                    <a:pt x="20" y="40"/>
                    <a:pt x="20" y="39"/>
                    <a:pt x="20" y="38"/>
                  </a:cubicBezTo>
                  <a:cubicBezTo>
                    <a:pt x="20" y="38"/>
                    <a:pt x="20" y="37"/>
                    <a:pt x="20" y="35"/>
                  </a:cubicBezTo>
                  <a:cubicBezTo>
                    <a:pt x="20" y="34"/>
                    <a:pt x="20" y="33"/>
                    <a:pt x="21" y="32"/>
                  </a:cubicBezTo>
                  <a:cubicBezTo>
                    <a:pt x="22" y="31"/>
                    <a:pt x="23" y="31"/>
                    <a:pt x="24" y="30"/>
                  </a:cubicBezTo>
                  <a:cubicBezTo>
                    <a:pt x="25" y="29"/>
                    <a:pt x="26" y="29"/>
                    <a:pt x="28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29"/>
                    <a:pt x="34" y="29"/>
                    <a:pt x="35" y="30"/>
                  </a:cubicBezTo>
                  <a:cubicBezTo>
                    <a:pt x="36" y="31"/>
                    <a:pt x="37" y="31"/>
                    <a:pt x="37" y="32"/>
                  </a:cubicBezTo>
                  <a:cubicBezTo>
                    <a:pt x="38" y="33"/>
                    <a:pt x="39" y="34"/>
                    <a:pt x="39" y="35"/>
                  </a:cubicBezTo>
                  <a:cubicBezTo>
                    <a:pt x="39" y="37"/>
                    <a:pt x="39" y="38"/>
                    <a:pt x="39" y="38"/>
                  </a:cubicBezTo>
                  <a:cubicBezTo>
                    <a:pt x="39" y="39"/>
                    <a:pt x="39" y="40"/>
                    <a:pt x="39" y="41"/>
                  </a:cubicBezTo>
                  <a:cubicBezTo>
                    <a:pt x="39" y="42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4"/>
                    <a:pt x="39" y="44"/>
                  </a:cubicBezTo>
                  <a:cubicBezTo>
                    <a:pt x="39" y="45"/>
                    <a:pt x="39" y="45"/>
                    <a:pt x="39" y="46"/>
                  </a:cubicBezTo>
                  <a:cubicBezTo>
                    <a:pt x="39" y="47"/>
                    <a:pt x="38" y="48"/>
                    <a:pt x="38" y="49"/>
                  </a:cubicBezTo>
                  <a:cubicBezTo>
                    <a:pt x="38" y="49"/>
                    <a:pt x="38" y="50"/>
                    <a:pt x="37" y="50"/>
                  </a:cubicBezTo>
                  <a:cubicBezTo>
                    <a:pt x="37" y="51"/>
                    <a:pt x="37" y="52"/>
                    <a:pt x="37" y="52"/>
                  </a:cubicBezTo>
                  <a:cubicBezTo>
                    <a:pt x="37" y="53"/>
                    <a:pt x="36" y="54"/>
                    <a:pt x="36" y="54"/>
                  </a:cubicBezTo>
                  <a:cubicBezTo>
                    <a:pt x="36" y="54"/>
                    <a:pt x="36" y="55"/>
                    <a:pt x="36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5" y="58"/>
                    <a:pt x="35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7" y="58"/>
                    <a:pt x="38" y="59"/>
                    <a:pt x="39" y="59"/>
                  </a:cubicBezTo>
                  <a:cubicBezTo>
                    <a:pt x="40" y="59"/>
                    <a:pt x="41" y="60"/>
                    <a:pt x="42" y="60"/>
                  </a:cubicBezTo>
                  <a:cubicBezTo>
                    <a:pt x="43" y="60"/>
                    <a:pt x="44" y="61"/>
                    <a:pt x="44" y="61"/>
                  </a:cubicBezTo>
                  <a:cubicBezTo>
                    <a:pt x="45" y="61"/>
                    <a:pt x="46" y="62"/>
                    <a:pt x="47" y="62"/>
                  </a:cubicBezTo>
                  <a:close/>
                  <a:moveTo>
                    <a:pt x="38" y="3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3"/>
                    <a:pt x="44" y="3"/>
                    <a:pt x="44" y="3"/>
                  </a:cubicBezTo>
                  <a:lnTo>
                    <a:pt x="38" y="3"/>
                  </a:lnTo>
                  <a:close/>
                  <a:moveTo>
                    <a:pt x="79" y="13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79" y="19"/>
                    <a:pt x="79" y="19"/>
                    <a:pt x="79" y="19"/>
                  </a:cubicBezTo>
                  <a:lnTo>
                    <a:pt x="79" y="13"/>
                  </a:lnTo>
                  <a:close/>
                  <a:moveTo>
                    <a:pt x="51" y="29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29"/>
                    <a:pt x="73" y="29"/>
                    <a:pt x="73" y="29"/>
                  </a:cubicBezTo>
                  <a:lnTo>
                    <a:pt x="51" y="29"/>
                  </a:lnTo>
                  <a:close/>
                  <a:moveTo>
                    <a:pt x="51" y="38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38"/>
                    <a:pt x="66" y="38"/>
                    <a:pt x="66" y="38"/>
                  </a:cubicBezTo>
                  <a:lnTo>
                    <a:pt x="51" y="38"/>
                  </a:lnTo>
                  <a:close/>
                  <a:moveTo>
                    <a:pt x="51" y="48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48"/>
                    <a:pt x="73" y="48"/>
                    <a:pt x="73" y="48"/>
                  </a:cubicBezTo>
                  <a:lnTo>
                    <a:pt x="51" y="4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42" name="Freeform 144"/>
            <p:cNvSpPr>
              <a:spLocks noEditPoints="1"/>
            </p:cNvSpPr>
            <p:nvPr/>
          </p:nvSpPr>
          <p:spPr bwMode="auto">
            <a:xfrm>
              <a:off x="6336258" y="4261633"/>
              <a:ext cx="214313" cy="330200"/>
            </a:xfrm>
            <a:custGeom>
              <a:avLst/>
              <a:gdLst>
                <a:gd name="T0" fmla="*/ 48 w 57"/>
                <a:gd name="T1" fmla="*/ 38 h 88"/>
                <a:gd name="T2" fmla="*/ 56 w 57"/>
                <a:gd name="T3" fmla="*/ 51 h 88"/>
                <a:gd name="T4" fmla="*/ 55 w 57"/>
                <a:gd name="T5" fmla="*/ 70 h 88"/>
                <a:gd name="T6" fmla="*/ 40 w 57"/>
                <a:gd name="T7" fmla="*/ 85 h 88"/>
                <a:gd name="T8" fmla="*/ 18 w 57"/>
                <a:gd name="T9" fmla="*/ 85 h 88"/>
                <a:gd name="T10" fmla="*/ 3 w 57"/>
                <a:gd name="T11" fmla="*/ 70 h 88"/>
                <a:gd name="T12" fmla="*/ 1 w 57"/>
                <a:gd name="T13" fmla="*/ 51 h 88"/>
                <a:gd name="T14" fmla="*/ 10 w 57"/>
                <a:gd name="T15" fmla="*/ 38 h 88"/>
                <a:gd name="T16" fmla="*/ 14 w 57"/>
                <a:gd name="T17" fmla="*/ 29 h 88"/>
                <a:gd name="T18" fmla="*/ 9 w 57"/>
                <a:gd name="T19" fmla="*/ 16 h 88"/>
                <a:gd name="T20" fmla="*/ 8 w 57"/>
                <a:gd name="T21" fmla="*/ 0 h 88"/>
                <a:gd name="T22" fmla="*/ 49 w 57"/>
                <a:gd name="T23" fmla="*/ 12 h 88"/>
                <a:gd name="T24" fmla="*/ 46 w 57"/>
                <a:gd name="T25" fmla="*/ 22 h 88"/>
                <a:gd name="T26" fmla="*/ 41 w 57"/>
                <a:gd name="T27" fmla="*/ 34 h 88"/>
                <a:gd name="T28" fmla="*/ 38 w 57"/>
                <a:gd name="T29" fmla="*/ 83 h 88"/>
                <a:gd name="T30" fmla="*/ 52 w 57"/>
                <a:gd name="T31" fmla="*/ 69 h 88"/>
                <a:gd name="T32" fmla="*/ 52 w 57"/>
                <a:gd name="T33" fmla="*/ 50 h 88"/>
                <a:gd name="T34" fmla="*/ 38 w 57"/>
                <a:gd name="T35" fmla="*/ 36 h 88"/>
                <a:gd name="T36" fmla="*/ 19 w 57"/>
                <a:gd name="T37" fmla="*/ 36 h 88"/>
                <a:gd name="T38" fmla="*/ 5 w 57"/>
                <a:gd name="T39" fmla="*/ 50 h 88"/>
                <a:gd name="T40" fmla="*/ 5 w 57"/>
                <a:gd name="T41" fmla="*/ 69 h 88"/>
                <a:gd name="T42" fmla="*/ 19 w 57"/>
                <a:gd name="T43" fmla="*/ 83 h 88"/>
                <a:gd name="T44" fmla="*/ 29 w 57"/>
                <a:gd name="T45" fmla="*/ 40 h 88"/>
                <a:gd name="T46" fmla="*/ 42 w 57"/>
                <a:gd name="T47" fmla="*/ 46 h 88"/>
                <a:gd name="T48" fmla="*/ 48 w 57"/>
                <a:gd name="T49" fmla="*/ 59 h 88"/>
                <a:gd name="T50" fmla="*/ 42 w 57"/>
                <a:gd name="T51" fmla="*/ 73 h 88"/>
                <a:gd name="T52" fmla="*/ 29 w 57"/>
                <a:gd name="T53" fmla="*/ 78 h 88"/>
                <a:gd name="T54" fmla="*/ 15 w 57"/>
                <a:gd name="T55" fmla="*/ 73 h 88"/>
                <a:gd name="T56" fmla="*/ 10 w 57"/>
                <a:gd name="T57" fmla="*/ 59 h 88"/>
                <a:gd name="T58" fmla="*/ 15 w 57"/>
                <a:gd name="T59" fmla="*/ 46 h 88"/>
                <a:gd name="T60" fmla="*/ 29 w 57"/>
                <a:gd name="T61" fmla="*/ 40 h 88"/>
                <a:gd name="T62" fmla="*/ 14 w 57"/>
                <a:gd name="T63" fmla="*/ 20 h 88"/>
                <a:gd name="T64" fmla="*/ 21 w 57"/>
                <a:gd name="T65" fmla="*/ 32 h 88"/>
                <a:gd name="T66" fmla="*/ 26 w 57"/>
                <a:gd name="T67" fmla="*/ 31 h 88"/>
                <a:gd name="T68" fmla="*/ 31 w 57"/>
                <a:gd name="T69" fmla="*/ 31 h 88"/>
                <a:gd name="T70" fmla="*/ 36 w 57"/>
                <a:gd name="T71" fmla="*/ 32 h 88"/>
                <a:gd name="T72" fmla="*/ 43 w 57"/>
                <a:gd name="T73" fmla="*/ 19 h 88"/>
                <a:gd name="T74" fmla="*/ 46 w 57"/>
                <a:gd name="T75" fmla="*/ 3 h 88"/>
                <a:gd name="T76" fmla="*/ 30 w 57"/>
                <a:gd name="T77" fmla="*/ 24 h 88"/>
                <a:gd name="T78" fmla="*/ 27 w 57"/>
                <a:gd name="T79" fmla="*/ 3 h 88"/>
                <a:gd name="T80" fmla="*/ 11 w 57"/>
                <a:gd name="T81" fmla="*/ 12 h 88"/>
                <a:gd name="T82" fmla="*/ 35 w 57"/>
                <a:gd name="T83" fmla="*/ 74 h 88"/>
                <a:gd name="T84" fmla="*/ 43 w 57"/>
                <a:gd name="T85" fmla="*/ 66 h 88"/>
                <a:gd name="T86" fmla="*/ 43 w 57"/>
                <a:gd name="T87" fmla="*/ 53 h 88"/>
                <a:gd name="T88" fmla="*/ 35 w 57"/>
                <a:gd name="T89" fmla="*/ 45 h 88"/>
                <a:gd name="T90" fmla="*/ 22 w 57"/>
                <a:gd name="T91" fmla="*/ 45 h 88"/>
                <a:gd name="T92" fmla="*/ 14 w 57"/>
                <a:gd name="T93" fmla="*/ 53 h 88"/>
                <a:gd name="T94" fmla="*/ 14 w 57"/>
                <a:gd name="T95" fmla="*/ 66 h 88"/>
                <a:gd name="T96" fmla="*/ 22 w 57"/>
                <a:gd name="T97" fmla="*/ 7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" h="88">
                  <a:moveTo>
                    <a:pt x="41" y="34"/>
                  </a:moveTo>
                  <a:cubicBezTo>
                    <a:pt x="43" y="35"/>
                    <a:pt x="46" y="37"/>
                    <a:pt x="48" y="38"/>
                  </a:cubicBezTo>
                  <a:cubicBezTo>
                    <a:pt x="50" y="40"/>
                    <a:pt x="51" y="42"/>
                    <a:pt x="53" y="44"/>
                  </a:cubicBezTo>
                  <a:cubicBezTo>
                    <a:pt x="54" y="46"/>
                    <a:pt x="55" y="49"/>
                    <a:pt x="56" y="51"/>
                  </a:cubicBezTo>
                  <a:cubicBezTo>
                    <a:pt x="57" y="54"/>
                    <a:pt x="57" y="57"/>
                    <a:pt x="57" y="59"/>
                  </a:cubicBezTo>
                  <a:cubicBezTo>
                    <a:pt x="57" y="63"/>
                    <a:pt x="56" y="67"/>
                    <a:pt x="55" y="70"/>
                  </a:cubicBezTo>
                  <a:cubicBezTo>
                    <a:pt x="53" y="74"/>
                    <a:pt x="51" y="77"/>
                    <a:pt x="49" y="79"/>
                  </a:cubicBezTo>
                  <a:cubicBezTo>
                    <a:pt x="46" y="82"/>
                    <a:pt x="43" y="84"/>
                    <a:pt x="40" y="85"/>
                  </a:cubicBezTo>
                  <a:cubicBezTo>
                    <a:pt x="36" y="87"/>
                    <a:pt x="32" y="88"/>
                    <a:pt x="29" y="88"/>
                  </a:cubicBezTo>
                  <a:cubicBezTo>
                    <a:pt x="25" y="88"/>
                    <a:pt x="21" y="87"/>
                    <a:pt x="18" y="85"/>
                  </a:cubicBezTo>
                  <a:cubicBezTo>
                    <a:pt x="14" y="84"/>
                    <a:pt x="11" y="82"/>
                    <a:pt x="9" y="79"/>
                  </a:cubicBezTo>
                  <a:cubicBezTo>
                    <a:pt x="6" y="77"/>
                    <a:pt x="4" y="74"/>
                    <a:pt x="3" y="70"/>
                  </a:cubicBezTo>
                  <a:cubicBezTo>
                    <a:pt x="1" y="67"/>
                    <a:pt x="0" y="63"/>
                    <a:pt x="0" y="59"/>
                  </a:cubicBezTo>
                  <a:cubicBezTo>
                    <a:pt x="0" y="57"/>
                    <a:pt x="1" y="54"/>
                    <a:pt x="1" y="51"/>
                  </a:cubicBezTo>
                  <a:cubicBezTo>
                    <a:pt x="2" y="49"/>
                    <a:pt x="3" y="46"/>
                    <a:pt x="5" y="44"/>
                  </a:cubicBezTo>
                  <a:cubicBezTo>
                    <a:pt x="6" y="42"/>
                    <a:pt x="8" y="40"/>
                    <a:pt x="10" y="38"/>
                  </a:cubicBezTo>
                  <a:cubicBezTo>
                    <a:pt x="11" y="37"/>
                    <a:pt x="14" y="35"/>
                    <a:pt x="16" y="34"/>
                  </a:cubicBezTo>
                  <a:cubicBezTo>
                    <a:pt x="16" y="33"/>
                    <a:pt x="15" y="31"/>
                    <a:pt x="14" y="29"/>
                  </a:cubicBezTo>
                  <a:cubicBezTo>
                    <a:pt x="13" y="27"/>
                    <a:pt x="12" y="25"/>
                    <a:pt x="11" y="22"/>
                  </a:cubicBezTo>
                  <a:cubicBezTo>
                    <a:pt x="10" y="20"/>
                    <a:pt x="10" y="18"/>
                    <a:pt x="9" y="16"/>
                  </a:cubicBezTo>
                  <a:cubicBezTo>
                    <a:pt x="8" y="14"/>
                    <a:pt x="8" y="13"/>
                    <a:pt x="8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49" y="14"/>
                    <a:pt x="48" y="16"/>
                  </a:cubicBezTo>
                  <a:cubicBezTo>
                    <a:pt x="47" y="18"/>
                    <a:pt x="47" y="20"/>
                    <a:pt x="46" y="22"/>
                  </a:cubicBezTo>
                  <a:cubicBezTo>
                    <a:pt x="45" y="25"/>
                    <a:pt x="44" y="27"/>
                    <a:pt x="43" y="29"/>
                  </a:cubicBezTo>
                  <a:cubicBezTo>
                    <a:pt x="42" y="31"/>
                    <a:pt x="42" y="33"/>
                    <a:pt x="41" y="34"/>
                  </a:cubicBezTo>
                  <a:close/>
                  <a:moveTo>
                    <a:pt x="29" y="85"/>
                  </a:moveTo>
                  <a:cubicBezTo>
                    <a:pt x="32" y="85"/>
                    <a:pt x="35" y="84"/>
                    <a:pt x="38" y="83"/>
                  </a:cubicBezTo>
                  <a:cubicBezTo>
                    <a:pt x="41" y="81"/>
                    <a:pt x="44" y="79"/>
                    <a:pt x="46" y="77"/>
                  </a:cubicBezTo>
                  <a:cubicBezTo>
                    <a:pt x="49" y="75"/>
                    <a:pt x="50" y="72"/>
                    <a:pt x="52" y="69"/>
                  </a:cubicBezTo>
                  <a:cubicBezTo>
                    <a:pt x="53" y="66"/>
                    <a:pt x="54" y="63"/>
                    <a:pt x="54" y="59"/>
                  </a:cubicBezTo>
                  <a:cubicBezTo>
                    <a:pt x="54" y="56"/>
                    <a:pt x="53" y="53"/>
                    <a:pt x="52" y="50"/>
                  </a:cubicBezTo>
                  <a:cubicBezTo>
                    <a:pt x="50" y="47"/>
                    <a:pt x="49" y="44"/>
                    <a:pt x="46" y="42"/>
                  </a:cubicBezTo>
                  <a:cubicBezTo>
                    <a:pt x="44" y="39"/>
                    <a:pt x="41" y="38"/>
                    <a:pt x="38" y="36"/>
                  </a:cubicBezTo>
                  <a:cubicBezTo>
                    <a:pt x="35" y="35"/>
                    <a:pt x="32" y="34"/>
                    <a:pt x="29" y="34"/>
                  </a:cubicBezTo>
                  <a:cubicBezTo>
                    <a:pt x="25" y="34"/>
                    <a:pt x="22" y="35"/>
                    <a:pt x="19" y="36"/>
                  </a:cubicBezTo>
                  <a:cubicBezTo>
                    <a:pt x="16" y="38"/>
                    <a:pt x="13" y="39"/>
                    <a:pt x="11" y="42"/>
                  </a:cubicBezTo>
                  <a:cubicBezTo>
                    <a:pt x="9" y="44"/>
                    <a:pt x="7" y="47"/>
                    <a:pt x="5" y="50"/>
                  </a:cubicBezTo>
                  <a:cubicBezTo>
                    <a:pt x="4" y="53"/>
                    <a:pt x="3" y="56"/>
                    <a:pt x="3" y="59"/>
                  </a:cubicBezTo>
                  <a:cubicBezTo>
                    <a:pt x="3" y="63"/>
                    <a:pt x="4" y="66"/>
                    <a:pt x="5" y="69"/>
                  </a:cubicBezTo>
                  <a:cubicBezTo>
                    <a:pt x="7" y="72"/>
                    <a:pt x="9" y="75"/>
                    <a:pt x="11" y="77"/>
                  </a:cubicBezTo>
                  <a:cubicBezTo>
                    <a:pt x="13" y="79"/>
                    <a:pt x="16" y="81"/>
                    <a:pt x="19" y="83"/>
                  </a:cubicBezTo>
                  <a:cubicBezTo>
                    <a:pt x="22" y="84"/>
                    <a:pt x="25" y="85"/>
                    <a:pt x="29" y="85"/>
                  </a:cubicBezTo>
                  <a:close/>
                  <a:moveTo>
                    <a:pt x="29" y="40"/>
                  </a:moveTo>
                  <a:cubicBezTo>
                    <a:pt x="31" y="40"/>
                    <a:pt x="34" y="41"/>
                    <a:pt x="36" y="42"/>
                  </a:cubicBezTo>
                  <a:cubicBezTo>
                    <a:pt x="38" y="43"/>
                    <a:pt x="40" y="44"/>
                    <a:pt x="42" y="46"/>
                  </a:cubicBezTo>
                  <a:cubicBezTo>
                    <a:pt x="44" y="48"/>
                    <a:pt x="45" y="50"/>
                    <a:pt x="46" y="52"/>
                  </a:cubicBezTo>
                  <a:cubicBezTo>
                    <a:pt x="47" y="54"/>
                    <a:pt x="48" y="57"/>
                    <a:pt x="48" y="59"/>
                  </a:cubicBezTo>
                  <a:cubicBezTo>
                    <a:pt x="48" y="62"/>
                    <a:pt x="47" y="64"/>
                    <a:pt x="46" y="67"/>
                  </a:cubicBezTo>
                  <a:cubicBezTo>
                    <a:pt x="45" y="69"/>
                    <a:pt x="44" y="71"/>
                    <a:pt x="42" y="73"/>
                  </a:cubicBezTo>
                  <a:cubicBezTo>
                    <a:pt x="40" y="74"/>
                    <a:pt x="38" y="76"/>
                    <a:pt x="36" y="77"/>
                  </a:cubicBezTo>
                  <a:cubicBezTo>
                    <a:pt x="34" y="78"/>
                    <a:pt x="31" y="78"/>
                    <a:pt x="29" y="78"/>
                  </a:cubicBezTo>
                  <a:cubicBezTo>
                    <a:pt x="26" y="78"/>
                    <a:pt x="24" y="78"/>
                    <a:pt x="21" y="77"/>
                  </a:cubicBezTo>
                  <a:cubicBezTo>
                    <a:pt x="19" y="76"/>
                    <a:pt x="17" y="74"/>
                    <a:pt x="15" y="73"/>
                  </a:cubicBezTo>
                  <a:cubicBezTo>
                    <a:pt x="14" y="71"/>
                    <a:pt x="12" y="69"/>
                    <a:pt x="11" y="67"/>
                  </a:cubicBezTo>
                  <a:cubicBezTo>
                    <a:pt x="10" y="64"/>
                    <a:pt x="10" y="62"/>
                    <a:pt x="10" y="59"/>
                  </a:cubicBezTo>
                  <a:cubicBezTo>
                    <a:pt x="10" y="57"/>
                    <a:pt x="10" y="54"/>
                    <a:pt x="11" y="52"/>
                  </a:cubicBezTo>
                  <a:cubicBezTo>
                    <a:pt x="12" y="50"/>
                    <a:pt x="14" y="48"/>
                    <a:pt x="15" y="46"/>
                  </a:cubicBezTo>
                  <a:cubicBezTo>
                    <a:pt x="17" y="44"/>
                    <a:pt x="19" y="43"/>
                    <a:pt x="21" y="42"/>
                  </a:cubicBezTo>
                  <a:cubicBezTo>
                    <a:pt x="24" y="41"/>
                    <a:pt x="26" y="40"/>
                    <a:pt x="29" y="40"/>
                  </a:cubicBezTo>
                  <a:close/>
                  <a:moveTo>
                    <a:pt x="11" y="12"/>
                  </a:moveTo>
                  <a:cubicBezTo>
                    <a:pt x="11" y="13"/>
                    <a:pt x="12" y="15"/>
                    <a:pt x="14" y="20"/>
                  </a:cubicBezTo>
                  <a:cubicBezTo>
                    <a:pt x="16" y="25"/>
                    <a:pt x="17" y="29"/>
                    <a:pt x="19" y="33"/>
                  </a:cubicBezTo>
                  <a:cubicBezTo>
                    <a:pt x="20" y="33"/>
                    <a:pt x="20" y="32"/>
                    <a:pt x="21" y="32"/>
                  </a:cubicBezTo>
                  <a:cubicBezTo>
                    <a:pt x="22" y="32"/>
                    <a:pt x="23" y="32"/>
                    <a:pt x="24" y="31"/>
                  </a:cubicBezTo>
                  <a:cubicBezTo>
                    <a:pt x="24" y="31"/>
                    <a:pt x="25" y="31"/>
                    <a:pt x="26" y="31"/>
                  </a:cubicBezTo>
                  <a:cubicBezTo>
                    <a:pt x="27" y="31"/>
                    <a:pt x="28" y="31"/>
                    <a:pt x="29" y="31"/>
                  </a:cubicBezTo>
                  <a:cubicBezTo>
                    <a:pt x="29" y="31"/>
                    <a:pt x="30" y="31"/>
                    <a:pt x="31" y="31"/>
                  </a:cubicBezTo>
                  <a:cubicBezTo>
                    <a:pt x="32" y="31"/>
                    <a:pt x="33" y="31"/>
                    <a:pt x="33" y="31"/>
                  </a:cubicBezTo>
                  <a:cubicBezTo>
                    <a:pt x="34" y="32"/>
                    <a:pt x="35" y="32"/>
                    <a:pt x="36" y="32"/>
                  </a:cubicBezTo>
                  <a:cubicBezTo>
                    <a:pt x="37" y="32"/>
                    <a:pt x="37" y="33"/>
                    <a:pt x="38" y="33"/>
                  </a:cubicBezTo>
                  <a:cubicBezTo>
                    <a:pt x="40" y="28"/>
                    <a:pt x="42" y="24"/>
                    <a:pt x="43" y="19"/>
                  </a:cubicBezTo>
                  <a:cubicBezTo>
                    <a:pt x="45" y="15"/>
                    <a:pt x="46" y="13"/>
                    <a:pt x="46" y="12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11" y="12"/>
                  </a:lnTo>
                  <a:close/>
                  <a:moveTo>
                    <a:pt x="29" y="75"/>
                  </a:moveTo>
                  <a:cubicBezTo>
                    <a:pt x="31" y="75"/>
                    <a:pt x="33" y="75"/>
                    <a:pt x="35" y="74"/>
                  </a:cubicBezTo>
                  <a:cubicBezTo>
                    <a:pt x="37" y="73"/>
                    <a:pt x="38" y="72"/>
                    <a:pt x="40" y="70"/>
                  </a:cubicBezTo>
                  <a:cubicBezTo>
                    <a:pt x="41" y="69"/>
                    <a:pt x="42" y="67"/>
                    <a:pt x="43" y="66"/>
                  </a:cubicBezTo>
                  <a:cubicBezTo>
                    <a:pt x="44" y="64"/>
                    <a:pt x="44" y="62"/>
                    <a:pt x="44" y="59"/>
                  </a:cubicBezTo>
                  <a:cubicBezTo>
                    <a:pt x="44" y="57"/>
                    <a:pt x="44" y="55"/>
                    <a:pt x="43" y="53"/>
                  </a:cubicBezTo>
                  <a:cubicBezTo>
                    <a:pt x="42" y="51"/>
                    <a:pt x="41" y="50"/>
                    <a:pt x="40" y="48"/>
                  </a:cubicBezTo>
                  <a:cubicBezTo>
                    <a:pt x="38" y="47"/>
                    <a:pt x="37" y="46"/>
                    <a:pt x="35" y="45"/>
                  </a:cubicBezTo>
                  <a:cubicBezTo>
                    <a:pt x="33" y="44"/>
                    <a:pt x="31" y="44"/>
                    <a:pt x="29" y="44"/>
                  </a:cubicBezTo>
                  <a:cubicBezTo>
                    <a:pt x="26" y="44"/>
                    <a:pt x="24" y="44"/>
                    <a:pt x="22" y="45"/>
                  </a:cubicBezTo>
                  <a:cubicBezTo>
                    <a:pt x="21" y="46"/>
                    <a:pt x="19" y="47"/>
                    <a:pt x="18" y="48"/>
                  </a:cubicBezTo>
                  <a:cubicBezTo>
                    <a:pt x="16" y="50"/>
                    <a:pt x="15" y="51"/>
                    <a:pt x="14" y="53"/>
                  </a:cubicBezTo>
                  <a:cubicBezTo>
                    <a:pt x="13" y="55"/>
                    <a:pt x="13" y="57"/>
                    <a:pt x="13" y="59"/>
                  </a:cubicBezTo>
                  <a:cubicBezTo>
                    <a:pt x="13" y="62"/>
                    <a:pt x="13" y="64"/>
                    <a:pt x="14" y="66"/>
                  </a:cubicBezTo>
                  <a:cubicBezTo>
                    <a:pt x="15" y="67"/>
                    <a:pt x="16" y="69"/>
                    <a:pt x="18" y="70"/>
                  </a:cubicBezTo>
                  <a:cubicBezTo>
                    <a:pt x="19" y="72"/>
                    <a:pt x="21" y="73"/>
                    <a:pt x="22" y="74"/>
                  </a:cubicBezTo>
                  <a:cubicBezTo>
                    <a:pt x="24" y="75"/>
                    <a:pt x="26" y="75"/>
                    <a:pt x="29" y="7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43" name="Freeform 145"/>
            <p:cNvSpPr>
              <a:spLocks noEditPoints="1"/>
            </p:cNvSpPr>
            <p:nvPr/>
          </p:nvSpPr>
          <p:spPr bwMode="auto">
            <a:xfrm>
              <a:off x="6729958" y="4275921"/>
              <a:ext cx="307975" cy="296863"/>
            </a:xfrm>
            <a:custGeom>
              <a:avLst/>
              <a:gdLst>
                <a:gd name="T0" fmla="*/ 80 w 82"/>
                <a:gd name="T1" fmla="*/ 43 h 79"/>
                <a:gd name="T2" fmla="*/ 77 w 82"/>
                <a:gd name="T3" fmla="*/ 47 h 79"/>
                <a:gd name="T4" fmla="*/ 76 w 82"/>
                <a:gd name="T5" fmla="*/ 54 h 79"/>
                <a:gd name="T6" fmla="*/ 74 w 82"/>
                <a:gd name="T7" fmla="*/ 59 h 79"/>
                <a:gd name="T8" fmla="*/ 73 w 82"/>
                <a:gd name="T9" fmla="*/ 65 h 79"/>
                <a:gd name="T10" fmla="*/ 70 w 82"/>
                <a:gd name="T11" fmla="*/ 70 h 79"/>
                <a:gd name="T12" fmla="*/ 69 w 82"/>
                <a:gd name="T13" fmla="*/ 77 h 79"/>
                <a:gd name="T14" fmla="*/ 39 w 82"/>
                <a:gd name="T15" fmla="*/ 79 h 79"/>
                <a:gd name="T16" fmla="*/ 28 w 82"/>
                <a:gd name="T17" fmla="*/ 76 h 79"/>
                <a:gd name="T18" fmla="*/ 17 w 82"/>
                <a:gd name="T19" fmla="*/ 72 h 79"/>
                <a:gd name="T20" fmla="*/ 1 w 82"/>
                <a:gd name="T21" fmla="*/ 35 h 79"/>
                <a:gd name="T22" fmla="*/ 22 w 82"/>
                <a:gd name="T23" fmla="*/ 33 h 79"/>
                <a:gd name="T24" fmla="*/ 38 w 82"/>
                <a:gd name="T25" fmla="*/ 14 h 79"/>
                <a:gd name="T26" fmla="*/ 41 w 82"/>
                <a:gd name="T27" fmla="*/ 2 h 79"/>
                <a:gd name="T28" fmla="*/ 48 w 82"/>
                <a:gd name="T29" fmla="*/ 1 h 79"/>
                <a:gd name="T30" fmla="*/ 54 w 82"/>
                <a:gd name="T31" fmla="*/ 12 h 79"/>
                <a:gd name="T32" fmla="*/ 50 w 82"/>
                <a:gd name="T33" fmla="*/ 28 h 79"/>
                <a:gd name="T34" fmla="*/ 77 w 82"/>
                <a:gd name="T35" fmla="*/ 32 h 79"/>
                <a:gd name="T36" fmla="*/ 82 w 82"/>
                <a:gd name="T37" fmla="*/ 39 h 79"/>
                <a:gd name="T38" fmla="*/ 77 w 82"/>
                <a:gd name="T39" fmla="*/ 41 h 79"/>
                <a:gd name="T40" fmla="*/ 78 w 82"/>
                <a:gd name="T41" fmla="*/ 36 h 79"/>
                <a:gd name="T42" fmla="*/ 63 w 82"/>
                <a:gd name="T43" fmla="*/ 35 h 79"/>
                <a:gd name="T44" fmla="*/ 50 w 82"/>
                <a:gd name="T45" fmla="*/ 12 h 79"/>
                <a:gd name="T46" fmla="*/ 43 w 82"/>
                <a:gd name="T47" fmla="*/ 4 h 79"/>
                <a:gd name="T48" fmla="*/ 41 w 82"/>
                <a:gd name="T49" fmla="*/ 15 h 79"/>
                <a:gd name="T50" fmla="*/ 28 w 82"/>
                <a:gd name="T51" fmla="*/ 33 h 79"/>
                <a:gd name="T52" fmla="*/ 16 w 82"/>
                <a:gd name="T53" fmla="*/ 38 h 79"/>
                <a:gd name="T54" fmla="*/ 6 w 82"/>
                <a:gd name="T55" fmla="*/ 38 h 79"/>
                <a:gd name="T56" fmla="*/ 17 w 82"/>
                <a:gd name="T57" fmla="*/ 68 h 79"/>
                <a:gd name="T58" fmla="*/ 29 w 82"/>
                <a:gd name="T59" fmla="*/ 73 h 79"/>
                <a:gd name="T60" fmla="*/ 39 w 82"/>
                <a:gd name="T61" fmla="*/ 76 h 79"/>
                <a:gd name="T62" fmla="*/ 65 w 82"/>
                <a:gd name="T63" fmla="*/ 75 h 79"/>
                <a:gd name="T64" fmla="*/ 67 w 82"/>
                <a:gd name="T65" fmla="*/ 72 h 79"/>
                <a:gd name="T66" fmla="*/ 65 w 82"/>
                <a:gd name="T67" fmla="*/ 68 h 79"/>
                <a:gd name="T68" fmla="*/ 63 w 82"/>
                <a:gd name="T69" fmla="*/ 65 h 79"/>
                <a:gd name="T70" fmla="*/ 70 w 82"/>
                <a:gd name="T71" fmla="*/ 64 h 79"/>
                <a:gd name="T72" fmla="*/ 71 w 82"/>
                <a:gd name="T73" fmla="*/ 59 h 79"/>
                <a:gd name="T74" fmla="*/ 67 w 82"/>
                <a:gd name="T75" fmla="*/ 57 h 79"/>
                <a:gd name="T76" fmla="*/ 71 w 82"/>
                <a:gd name="T77" fmla="*/ 54 h 79"/>
                <a:gd name="T78" fmla="*/ 74 w 82"/>
                <a:gd name="T79" fmla="*/ 51 h 79"/>
                <a:gd name="T80" fmla="*/ 73 w 82"/>
                <a:gd name="T81" fmla="*/ 47 h 79"/>
                <a:gd name="T82" fmla="*/ 69 w 82"/>
                <a:gd name="T83" fmla="*/ 4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2" h="79">
                  <a:moveTo>
                    <a:pt x="82" y="39"/>
                  </a:moveTo>
                  <a:cubicBezTo>
                    <a:pt x="82" y="39"/>
                    <a:pt x="82" y="40"/>
                    <a:pt x="81" y="41"/>
                  </a:cubicBezTo>
                  <a:cubicBezTo>
                    <a:pt x="81" y="42"/>
                    <a:pt x="81" y="42"/>
                    <a:pt x="80" y="43"/>
                  </a:cubicBezTo>
                  <a:cubicBezTo>
                    <a:pt x="80" y="44"/>
                    <a:pt x="79" y="44"/>
                    <a:pt x="78" y="45"/>
                  </a:cubicBezTo>
                  <a:cubicBezTo>
                    <a:pt x="78" y="45"/>
                    <a:pt x="77" y="45"/>
                    <a:pt x="76" y="45"/>
                  </a:cubicBezTo>
                  <a:cubicBezTo>
                    <a:pt x="77" y="46"/>
                    <a:pt x="77" y="47"/>
                    <a:pt x="77" y="47"/>
                  </a:cubicBezTo>
                  <a:cubicBezTo>
                    <a:pt x="78" y="48"/>
                    <a:pt x="78" y="49"/>
                    <a:pt x="78" y="50"/>
                  </a:cubicBezTo>
                  <a:cubicBezTo>
                    <a:pt x="78" y="51"/>
                    <a:pt x="78" y="51"/>
                    <a:pt x="77" y="52"/>
                  </a:cubicBezTo>
                  <a:cubicBezTo>
                    <a:pt x="77" y="53"/>
                    <a:pt x="77" y="53"/>
                    <a:pt x="76" y="54"/>
                  </a:cubicBezTo>
                  <a:cubicBezTo>
                    <a:pt x="76" y="55"/>
                    <a:pt x="75" y="55"/>
                    <a:pt x="75" y="56"/>
                  </a:cubicBezTo>
                  <a:cubicBezTo>
                    <a:pt x="74" y="56"/>
                    <a:pt x="73" y="56"/>
                    <a:pt x="73" y="57"/>
                  </a:cubicBezTo>
                  <a:cubicBezTo>
                    <a:pt x="73" y="57"/>
                    <a:pt x="74" y="58"/>
                    <a:pt x="74" y="59"/>
                  </a:cubicBezTo>
                  <a:cubicBezTo>
                    <a:pt x="74" y="59"/>
                    <a:pt x="74" y="60"/>
                    <a:pt x="74" y="61"/>
                  </a:cubicBezTo>
                  <a:cubicBezTo>
                    <a:pt x="74" y="62"/>
                    <a:pt x="74" y="63"/>
                    <a:pt x="74" y="63"/>
                  </a:cubicBezTo>
                  <a:cubicBezTo>
                    <a:pt x="74" y="64"/>
                    <a:pt x="73" y="65"/>
                    <a:pt x="73" y="65"/>
                  </a:cubicBezTo>
                  <a:cubicBezTo>
                    <a:pt x="72" y="66"/>
                    <a:pt x="72" y="66"/>
                    <a:pt x="71" y="67"/>
                  </a:cubicBezTo>
                  <a:cubicBezTo>
                    <a:pt x="71" y="67"/>
                    <a:pt x="70" y="67"/>
                    <a:pt x="69" y="68"/>
                  </a:cubicBezTo>
                  <a:cubicBezTo>
                    <a:pt x="70" y="68"/>
                    <a:pt x="70" y="69"/>
                    <a:pt x="70" y="70"/>
                  </a:cubicBezTo>
                  <a:cubicBezTo>
                    <a:pt x="70" y="70"/>
                    <a:pt x="71" y="71"/>
                    <a:pt x="71" y="72"/>
                  </a:cubicBezTo>
                  <a:cubicBezTo>
                    <a:pt x="71" y="73"/>
                    <a:pt x="70" y="74"/>
                    <a:pt x="70" y="75"/>
                  </a:cubicBezTo>
                  <a:cubicBezTo>
                    <a:pt x="70" y="75"/>
                    <a:pt x="69" y="76"/>
                    <a:pt x="69" y="77"/>
                  </a:cubicBezTo>
                  <a:cubicBezTo>
                    <a:pt x="68" y="77"/>
                    <a:pt x="67" y="78"/>
                    <a:pt x="66" y="78"/>
                  </a:cubicBezTo>
                  <a:cubicBezTo>
                    <a:pt x="65" y="79"/>
                    <a:pt x="64" y="79"/>
                    <a:pt x="63" y="79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8" y="79"/>
                    <a:pt x="37" y="79"/>
                    <a:pt x="36" y="78"/>
                  </a:cubicBezTo>
                  <a:cubicBezTo>
                    <a:pt x="34" y="78"/>
                    <a:pt x="33" y="78"/>
                    <a:pt x="32" y="77"/>
                  </a:cubicBezTo>
                  <a:cubicBezTo>
                    <a:pt x="31" y="77"/>
                    <a:pt x="29" y="77"/>
                    <a:pt x="28" y="76"/>
                  </a:cubicBezTo>
                  <a:cubicBezTo>
                    <a:pt x="27" y="75"/>
                    <a:pt x="26" y="75"/>
                    <a:pt x="24" y="74"/>
                  </a:cubicBezTo>
                  <a:cubicBezTo>
                    <a:pt x="23" y="74"/>
                    <a:pt x="21" y="73"/>
                    <a:pt x="20" y="72"/>
                  </a:cubicBezTo>
                  <a:cubicBezTo>
                    <a:pt x="19" y="72"/>
                    <a:pt x="18" y="72"/>
                    <a:pt x="17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9" y="35"/>
                    <a:pt x="13" y="35"/>
                    <a:pt x="16" y="35"/>
                  </a:cubicBezTo>
                  <a:cubicBezTo>
                    <a:pt x="17" y="35"/>
                    <a:pt x="18" y="35"/>
                    <a:pt x="19" y="34"/>
                  </a:cubicBezTo>
                  <a:cubicBezTo>
                    <a:pt x="20" y="34"/>
                    <a:pt x="21" y="34"/>
                    <a:pt x="22" y="33"/>
                  </a:cubicBezTo>
                  <a:cubicBezTo>
                    <a:pt x="23" y="32"/>
                    <a:pt x="24" y="31"/>
                    <a:pt x="26" y="30"/>
                  </a:cubicBezTo>
                  <a:cubicBezTo>
                    <a:pt x="27" y="29"/>
                    <a:pt x="29" y="28"/>
                    <a:pt x="31" y="26"/>
                  </a:cubicBezTo>
                  <a:cubicBezTo>
                    <a:pt x="35" y="23"/>
                    <a:pt x="37" y="19"/>
                    <a:pt x="38" y="14"/>
                  </a:cubicBezTo>
                  <a:cubicBezTo>
                    <a:pt x="39" y="9"/>
                    <a:pt x="39" y="6"/>
                    <a:pt x="39" y="6"/>
                  </a:cubicBezTo>
                  <a:cubicBezTo>
                    <a:pt x="39" y="5"/>
                    <a:pt x="39" y="4"/>
                    <a:pt x="39" y="3"/>
                  </a:cubicBezTo>
                  <a:cubicBezTo>
                    <a:pt x="40" y="3"/>
                    <a:pt x="40" y="2"/>
                    <a:pt x="41" y="2"/>
                  </a:cubicBezTo>
                  <a:cubicBezTo>
                    <a:pt x="42" y="1"/>
                    <a:pt x="42" y="1"/>
                    <a:pt x="43" y="1"/>
                  </a:cubicBezTo>
                  <a:cubicBezTo>
                    <a:pt x="44" y="1"/>
                    <a:pt x="44" y="0"/>
                    <a:pt x="45" y="0"/>
                  </a:cubicBezTo>
                  <a:cubicBezTo>
                    <a:pt x="46" y="0"/>
                    <a:pt x="47" y="1"/>
                    <a:pt x="48" y="1"/>
                  </a:cubicBezTo>
                  <a:cubicBezTo>
                    <a:pt x="49" y="1"/>
                    <a:pt x="50" y="2"/>
                    <a:pt x="51" y="3"/>
                  </a:cubicBezTo>
                  <a:cubicBezTo>
                    <a:pt x="52" y="3"/>
                    <a:pt x="52" y="5"/>
                    <a:pt x="53" y="6"/>
                  </a:cubicBezTo>
                  <a:cubicBezTo>
                    <a:pt x="53" y="7"/>
                    <a:pt x="54" y="9"/>
                    <a:pt x="54" y="12"/>
                  </a:cubicBezTo>
                  <a:cubicBezTo>
                    <a:pt x="54" y="14"/>
                    <a:pt x="53" y="16"/>
                    <a:pt x="53" y="18"/>
                  </a:cubicBezTo>
                  <a:cubicBezTo>
                    <a:pt x="53" y="20"/>
                    <a:pt x="52" y="22"/>
                    <a:pt x="52" y="23"/>
                  </a:cubicBezTo>
                  <a:cubicBezTo>
                    <a:pt x="51" y="25"/>
                    <a:pt x="51" y="27"/>
                    <a:pt x="50" y="28"/>
                  </a:cubicBezTo>
                  <a:cubicBezTo>
                    <a:pt x="50" y="30"/>
                    <a:pt x="49" y="31"/>
                    <a:pt x="49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2"/>
                    <a:pt x="77" y="32"/>
                    <a:pt x="77" y="32"/>
                  </a:cubicBezTo>
                  <a:cubicBezTo>
                    <a:pt x="78" y="33"/>
                    <a:pt x="79" y="33"/>
                    <a:pt x="80" y="34"/>
                  </a:cubicBezTo>
                  <a:cubicBezTo>
                    <a:pt x="80" y="34"/>
                    <a:pt x="81" y="35"/>
                    <a:pt x="81" y="36"/>
                  </a:cubicBezTo>
                  <a:cubicBezTo>
                    <a:pt x="81" y="37"/>
                    <a:pt x="82" y="38"/>
                    <a:pt x="82" y="39"/>
                  </a:cubicBezTo>
                  <a:close/>
                  <a:moveTo>
                    <a:pt x="75" y="42"/>
                  </a:moveTo>
                  <a:cubicBezTo>
                    <a:pt x="75" y="42"/>
                    <a:pt x="76" y="42"/>
                    <a:pt x="76" y="42"/>
                  </a:cubicBezTo>
                  <a:cubicBezTo>
                    <a:pt x="77" y="42"/>
                    <a:pt x="77" y="42"/>
                    <a:pt x="77" y="41"/>
                  </a:cubicBezTo>
                  <a:cubicBezTo>
                    <a:pt x="78" y="41"/>
                    <a:pt x="78" y="41"/>
                    <a:pt x="78" y="40"/>
                  </a:cubicBezTo>
                  <a:cubicBezTo>
                    <a:pt x="79" y="40"/>
                    <a:pt x="79" y="39"/>
                    <a:pt x="79" y="39"/>
                  </a:cubicBezTo>
                  <a:cubicBezTo>
                    <a:pt x="79" y="38"/>
                    <a:pt x="78" y="37"/>
                    <a:pt x="78" y="36"/>
                  </a:cubicBezTo>
                  <a:cubicBezTo>
                    <a:pt x="77" y="35"/>
                    <a:pt x="76" y="35"/>
                    <a:pt x="75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9" y="24"/>
                    <a:pt x="50" y="17"/>
                    <a:pt x="50" y="12"/>
                  </a:cubicBezTo>
                  <a:cubicBezTo>
                    <a:pt x="50" y="8"/>
                    <a:pt x="50" y="5"/>
                    <a:pt x="48" y="5"/>
                  </a:cubicBezTo>
                  <a:cubicBezTo>
                    <a:pt x="47" y="4"/>
                    <a:pt x="46" y="3"/>
                    <a:pt x="45" y="3"/>
                  </a:cubicBezTo>
                  <a:cubicBezTo>
                    <a:pt x="45" y="3"/>
                    <a:pt x="44" y="4"/>
                    <a:pt x="43" y="4"/>
                  </a:cubicBezTo>
                  <a:cubicBezTo>
                    <a:pt x="42" y="4"/>
                    <a:pt x="42" y="5"/>
                    <a:pt x="42" y="6"/>
                  </a:cubicBezTo>
                  <a:cubicBezTo>
                    <a:pt x="42" y="6"/>
                    <a:pt x="42" y="8"/>
                    <a:pt x="42" y="9"/>
                  </a:cubicBezTo>
                  <a:cubicBezTo>
                    <a:pt x="42" y="11"/>
                    <a:pt x="41" y="13"/>
                    <a:pt x="41" y="15"/>
                  </a:cubicBezTo>
                  <a:cubicBezTo>
                    <a:pt x="40" y="18"/>
                    <a:pt x="39" y="20"/>
                    <a:pt x="38" y="22"/>
                  </a:cubicBezTo>
                  <a:cubicBezTo>
                    <a:pt x="37" y="25"/>
                    <a:pt x="35" y="27"/>
                    <a:pt x="33" y="28"/>
                  </a:cubicBezTo>
                  <a:cubicBezTo>
                    <a:pt x="31" y="30"/>
                    <a:pt x="29" y="32"/>
                    <a:pt x="28" y="33"/>
                  </a:cubicBezTo>
                  <a:cubicBezTo>
                    <a:pt x="26" y="34"/>
                    <a:pt x="25" y="35"/>
                    <a:pt x="24" y="36"/>
                  </a:cubicBezTo>
                  <a:cubicBezTo>
                    <a:pt x="22" y="36"/>
                    <a:pt x="21" y="37"/>
                    <a:pt x="20" y="37"/>
                  </a:cubicBezTo>
                  <a:cubicBezTo>
                    <a:pt x="19" y="38"/>
                    <a:pt x="17" y="38"/>
                    <a:pt x="16" y="38"/>
                  </a:cubicBezTo>
                  <a:cubicBezTo>
                    <a:pt x="15" y="38"/>
                    <a:pt x="14" y="38"/>
                    <a:pt x="13" y="38"/>
                  </a:cubicBezTo>
                  <a:cubicBezTo>
                    <a:pt x="12" y="38"/>
                    <a:pt x="10" y="38"/>
                    <a:pt x="9" y="38"/>
                  </a:cubicBezTo>
                  <a:cubicBezTo>
                    <a:pt x="8" y="38"/>
                    <a:pt x="7" y="38"/>
                    <a:pt x="6" y="38"/>
                  </a:cubicBezTo>
                  <a:cubicBezTo>
                    <a:pt x="5" y="38"/>
                    <a:pt x="4" y="38"/>
                    <a:pt x="3" y="3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8" y="68"/>
                    <a:pt x="19" y="69"/>
                    <a:pt x="20" y="69"/>
                  </a:cubicBezTo>
                  <a:cubicBezTo>
                    <a:pt x="22" y="70"/>
                    <a:pt x="24" y="70"/>
                    <a:pt x="26" y="71"/>
                  </a:cubicBezTo>
                  <a:cubicBezTo>
                    <a:pt x="27" y="72"/>
                    <a:pt x="28" y="72"/>
                    <a:pt x="29" y="73"/>
                  </a:cubicBezTo>
                  <a:cubicBezTo>
                    <a:pt x="30" y="74"/>
                    <a:pt x="31" y="74"/>
                    <a:pt x="33" y="74"/>
                  </a:cubicBezTo>
                  <a:cubicBezTo>
                    <a:pt x="34" y="75"/>
                    <a:pt x="35" y="75"/>
                    <a:pt x="36" y="75"/>
                  </a:cubicBezTo>
                  <a:cubicBezTo>
                    <a:pt x="37" y="76"/>
                    <a:pt x="38" y="76"/>
                    <a:pt x="3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4" y="76"/>
                    <a:pt x="64" y="76"/>
                    <a:pt x="65" y="75"/>
                  </a:cubicBezTo>
                  <a:cubicBezTo>
                    <a:pt x="65" y="75"/>
                    <a:pt x="66" y="75"/>
                    <a:pt x="66" y="75"/>
                  </a:cubicBezTo>
                  <a:cubicBezTo>
                    <a:pt x="67" y="74"/>
                    <a:pt x="67" y="74"/>
                    <a:pt x="67" y="73"/>
                  </a:cubicBezTo>
                  <a:cubicBezTo>
                    <a:pt x="67" y="73"/>
                    <a:pt x="67" y="72"/>
                    <a:pt x="67" y="72"/>
                  </a:cubicBezTo>
                  <a:cubicBezTo>
                    <a:pt x="67" y="71"/>
                    <a:pt x="67" y="71"/>
                    <a:pt x="67" y="70"/>
                  </a:cubicBezTo>
                  <a:cubicBezTo>
                    <a:pt x="67" y="70"/>
                    <a:pt x="67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4" y="68"/>
                    <a:pt x="64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70" y="63"/>
                    <a:pt x="71" y="63"/>
                    <a:pt x="71" y="62"/>
                  </a:cubicBezTo>
                  <a:cubicBezTo>
                    <a:pt x="71" y="62"/>
                    <a:pt x="71" y="61"/>
                    <a:pt x="71" y="61"/>
                  </a:cubicBezTo>
                  <a:cubicBezTo>
                    <a:pt x="71" y="60"/>
                    <a:pt x="71" y="60"/>
                    <a:pt x="71" y="59"/>
                  </a:cubicBezTo>
                  <a:cubicBezTo>
                    <a:pt x="71" y="59"/>
                    <a:pt x="70" y="58"/>
                    <a:pt x="70" y="58"/>
                  </a:cubicBezTo>
                  <a:cubicBezTo>
                    <a:pt x="70" y="58"/>
                    <a:pt x="69" y="58"/>
                    <a:pt x="69" y="57"/>
                  </a:cubicBezTo>
                  <a:cubicBezTo>
                    <a:pt x="68" y="57"/>
                    <a:pt x="68" y="57"/>
                    <a:pt x="67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4"/>
                    <a:pt x="72" y="54"/>
                    <a:pt x="72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4" y="52"/>
                    <a:pt x="74" y="52"/>
                    <a:pt x="74" y="51"/>
                  </a:cubicBezTo>
                  <a:cubicBezTo>
                    <a:pt x="75" y="51"/>
                    <a:pt x="75" y="50"/>
                    <a:pt x="75" y="50"/>
                  </a:cubicBezTo>
                  <a:cubicBezTo>
                    <a:pt x="75" y="49"/>
                    <a:pt x="75" y="49"/>
                    <a:pt x="74" y="48"/>
                  </a:cubicBezTo>
                  <a:cubicBezTo>
                    <a:pt x="74" y="48"/>
                    <a:pt x="74" y="47"/>
                    <a:pt x="73" y="47"/>
                  </a:cubicBezTo>
                  <a:cubicBezTo>
                    <a:pt x="73" y="47"/>
                    <a:pt x="73" y="46"/>
                    <a:pt x="72" y="46"/>
                  </a:cubicBezTo>
                  <a:cubicBezTo>
                    <a:pt x="72" y="46"/>
                    <a:pt x="71" y="46"/>
                    <a:pt x="71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69" y="42"/>
                    <a:pt x="69" y="42"/>
                    <a:pt x="69" y="42"/>
                  </a:cubicBezTo>
                  <a:lnTo>
                    <a:pt x="75" y="4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44" name="Freeform 146"/>
            <p:cNvSpPr>
              <a:spLocks noEditPoints="1"/>
            </p:cNvSpPr>
            <p:nvPr/>
          </p:nvSpPr>
          <p:spPr bwMode="auto">
            <a:xfrm>
              <a:off x="7218908" y="4275921"/>
              <a:ext cx="295275" cy="296863"/>
            </a:xfrm>
            <a:custGeom>
              <a:avLst/>
              <a:gdLst>
                <a:gd name="T0" fmla="*/ 39 w 79"/>
                <a:gd name="T1" fmla="*/ 0 h 79"/>
                <a:gd name="T2" fmla="*/ 54 w 79"/>
                <a:gd name="T3" fmla="*/ 3 h 79"/>
                <a:gd name="T4" fmla="*/ 67 w 79"/>
                <a:gd name="T5" fmla="*/ 12 h 79"/>
                <a:gd name="T6" fmla="*/ 75 w 79"/>
                <a:gd name="T7" fmla="*/ 24 h 79"/>
                <a:gd name="T8" fmla="*/ 79 w 79"/>
                <a:gd name="T9" fmla="*/ 40 h 79"/>
                <a:gd name="T10" fmla="*/ 75 w 79"/>
                <a:gd name="T11" fmla="*/ 55 h 79"/>
                <a:gd name="T12" fmla="*/ 67 w 79"/>
                <a:gd name="T13" fmla="*/ 67 h 79"/>
                <a:gd name="T14" fmla="*/ 54 w 79"/>
                <a:gd name="T15" fmla="*/ 76 h 79"/>
                <a:gd name="T16" fmla="*/ 39 w 79"/>
                <a:gd name="T17" fmla="*/ 79 h 79"/>
                <a:gd name="T18" fmla="*/ 24 w 79"/>
                <a:gd name="T19" fmla="*/ 76 h 79"/>
                <a:gd name="T20" fmla="*/ 11 w 79"/>
                <a:gd name="T21" fmla="*/ 67 h 79"/>
                <a:gd name="T22" fmla="*/ 3 w 79"/>
                <a:gd name="T23" fmla="*/ 55 h 79"/>
                <a:gd name="T24" fmla="*/ 0 w 79"/>
                <a:gd name="T25" fmla="*/ 40 h 79"/>
                <a:gd name="T26" fmla="*/ 3 w 79"/>
                <a:gd name="T27" fmla="*/ 24 h 79"/>
                <a:gd name="T28" fmla="*/ 11 w 79"/>
                <a:gd name="T29" fmla="*/ 12 h 79"/>
                <a:gd name="T30" fmla="*/ 24 w 79"/>
                <a:gd name="T31" fmla="*/ 3 h 79"/>
                <a:gd name="T32" fmla="*/ 39 w 79"/>
                <a:gd name="T33" fmla="*/ 0 h 79"/>
                <a:gd name="T34" fmla="*/ 39 w 79"/>
                <a:gd name="T35" fmla="*/ 76 h 79"/>
                <a:gd name="T36" fmla="*/ 53 w 79"/>
                <a:gd name="T37" fmla="*/ 73 h 79"/>
                <a:gd name="T38" fmla="*/ 65 w 79"/>
                <a:gd name="T39" fmla="*/ 65 h 79"/>
                <a:gd name="T40" fmla="*/ 72 w 79"/>
                <a:gd name="T41" fmla="*/ 54 h 79"/>
                <a:gd name="T42" fmla="*/ 75 w 79"/>
                <a:gd name="T43" fmla="*/ 40 h 79"/>
                <a:gd name="T44" fmla="*/ 72 w 79"/>
                <a:gd name="T45" fmla="*/ 26 h 79"/>
                <a:gd name="T46" fmla="*/ 65 w 79"/>
                <a:gd name="T47" fmla="*/ 14 h 79"/>
                <a:gd name="T48" fmla="*/ 53 w 79"/>
                <a:gd name="T49" fmla="*/ 6 h 79"/>
                <a:gd name="T50" fmla="*/ 39 w 79"/>
                <a:gd name="T51" fmla="*/ 3 h 79"/>
                <a:gd name="T52" fmla="*/ 25 w 79"/>
                <a:gd name="T53" fmla="*/ 6 h 79"/>
                <a:gd name="T54" fmla="*/ 14 w 79"/>
                <a:gd name="T55" fmla="*/ 14 h 79"/>
                <a:gd name="T56" fmla="*/ 6 w 79"/>
                <a:gd name="T57" fmla="*/ 26 h 79"/>
                <a:gd name="T58" fmla="*/ 3 w 79"/>
                <a:gd name="T59" fmla="*/ 40 h 79"/>
                <a:gd name="T60" fmla="*/ 6 w 79"/>
                <a:gd name="T61" fmla="*/ 54 h 79"/>
                <a:gd name="T62" fmla="*/ 14 w 79"/>
                <a:gd name="T63" fmla="*/ 65 h 79"/>
                <a:gd name="T64" fmla="*/ 25 w 79"/>
                <a:gd name="T65" fmla="*/ 73 h 79"/>
                <a:gd name="T66" fmla="*/ 39 w 79"/>
                <a:gd name="T67" fmla="*/ 76 h 79"/>
                <a:gd name="T68" fmla="*/ 21 w 79"/>
                <a:gd name="T69" fmla="*/ 38 h 79"/>
                <a:gd name="T70" fmla="*/ 60 w 79"/>
                <a:gd name="T71" fmla="*/ 38 h 79"/>
                <a:gd name="T72" fmla="*/ 60 w 79"/>
                <a:gd name="T73" fmla="*/ 41 h 79"/>
                <a:gd name="T74" fmla="*/ 21 w 79"/>
                <a:gd name="T75" fmla="*/ 41 h 79"/>
                <a:gd name="T76" fmla="*/ 37 w 79"/>
                <a:gd name="T77" fmla="*/ 57 h 79"/>
                <a:gd name="T78" fmla="*/ 35 w 79"/>
                <a:gd name="T79" fmla="*/ 59 h 79"/>
                <a:gd name="T80" fmla="*/ 15 w 79"/>
                <a:gd name="T81" fmla="*/ 40 h 79"/>
                <a:gd name="T82" fmla="*/ 35 w 79"/>
                <a:gd name="T83" fmla="*/ 21 h 79"/>
                <a:gd name="T84" fmla="*/ 37 w 79"/>
                <a:gd name="T85" fmla="*/ 23 h 79"/>
                <a:gd name="T86" fmla="*/ 21 w 79"/>
                <a:gd name="T87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" h="79">
                  <a:moveTo>
                    <a:pt x="39" y="0"/>
                  </a:moveTo>
                  <a:cubicBezTo>
                    <a:pt x="45" y="0"/>
                    <a:pt x="50" y="1"/>
                    <a:pt x="54" y="3"/>
                  </a:cubicBezTo>
                  <a:cubicBezTo>
                    <a:pt x="59" y="5"/>
                    <a:pt x="63" y="8"/>
                    <a:pt x="67" y="12"/>
                  </a:cubicBezTo>
                  <a:cubicBezTo>
                    <a:pt x="71" y="15"/>
                    <a:pt x="73" y="20"/>
                    <a:pt x="75" y="24"/>
                  </a:cubicBezTo>
                  <a:cubicBezTo>
                    <a:pt x="78" y="29"/>
                    <a:pt x="79" y="34"/>
                    <a:pt x="79" y="40"/>
                  </a:cubicBezTo>
                  <a:cubicBezTo>
                    <a:pt x="79" y="45"/>
                    <a:pt x="78" y="50"/>
                    <a:pt x="75" y="55"/>
                  </a:cubicBezTo>
                  <a:cubicBezTo>
                    <a:pt x="73" y="60"/>
                    <a:pt x="71" y="64"/>
                    <a:pt x="67" y="67"/>
                  </a:cubicBezTo>
                  <a:cubicBezTo>
                    <a:pt x="63" y="71"/>
                    <a:pt x="59" y="74"/>
                    <a:pt x="54" y="76"/>
                  </a:cubicBezTo>
                  <a:cubicBezTo>
                    <a:pt x="50" y="78"/>
                    <a:pt x="45" y="79"/>
                    <a:pt x="39" y="79"/>
                  </a:cubicBezTo>
                  <a:cubicBezTo>
                    <a:pt x="34" y="79"/>
                    <a:pt x="29" y="78"/>
                    <a:pt x="24" y="76"/>
                  </a:cubicBezTo>
                  <a:cubicBezTo>
                    <a:pt x="19" y="74"/>
                    <a:pt x="15" y="71"/>
                    <a:pt x="11" y="67"/>
                  </a:cubicBezTo>
                  <a:cubicBezTo>
                    <a:pt x="8" y="64"/>
                    <a:pt x="5" y="60"/>
                    <a:pt x="3" y="55"/>
                  </a:cubicBezTo>
                  <a:cubicBezTo>
                    <a:pt x="1" y="50"/>
                    <a:pt x="0" y="45"/>
                    <a:pt x="0" y="40"/>
                  </a:cubicBezTo>
                  <a:cubicBezTo>
                    <a:pt x="0" y="34"/>
                    <a:pt x="1" y="29"/>
                    <a:pt x="3" y="24"/>
                  </a:cubicBezTo>
                  <a:cubicBezTo>
                    <a:pt x="5" y="20"/>
                    <a:pt x="8" y="15"/>
                    <a:pt x="11" y="12"/>
                  </a:cubicBezTo>
                  <a:cubicBezTo>
                    <a:pt x="15" y="8"/>
                    <a:pt x="19" y="5"/>
                    <a:pt x="24" y="3"/>
                  </a:cubicBezTo>
                  <a:cubicBezTo>
                    <a:pt x="29" y="1"/>
                    <a:pt x="34" y="0"/>
                    <a:pt x="39" y="0"/>
                  </a:cubicBezTo>
                  <a:close/>
                  <a:moveTo>
                    <a:pt x="39" y="76"/>
                  </a:moveTo>
                  <a:cubicBezTo>
                    <a:pt x="44" y="76"/>
                    <a:pt x="49" y="75"/>
                    <a:pt x="53" y="73"/>
                  </a:cubicBezTo>
                  <a:cubicBezTo>
                    <a:pt x="58" y="71"/>
                    <a:pt x="61" y="69"/>
                    <a:pt x="65" y="65"/>
                  </a:cubicBezTo>
                  <a:cubicBezTo>
                    <a:pt x="68" y="62"/>
                    <a:pt x="71" y="58"/>
                    <a:pt x="72" y="54"/>
                  </a:cubicBezTo>
                  <a:cubicBezTo>
                    <a:pt x="74" y="49"/>
                    <a:pt x="75" y="45"/>
                    <a:pt x="75" y="40"/>
                  </a:cubicBezTo>
                  <a:cubicBezTo>
                    <a:pt x="75" y="35"/>
                    <a:pt x="74" y="30"/>
                    <a:pt x="72" y="26"/>
                  </a:cubicBezTo>
                  <a:cubicBezTo>
                    <a:pt x="71" y="21"/>
                    <a:pt x="68" y="17"/>
                    <a:pt x="65" y="14"/>
                  </a:cubicBezTo>
                  <a:cubicBezTo>
                    <a:pt x="61" y="11"/>
                    <a:pt x="58" y="8"/>
                    <a:pt x="53" y="6"/>
                  </a:cubicBezTo>
                  <a:cubicBezTo>
                    <a:pt x="49" y="4"/>
                    <a:pt x="44" y="3"/>
                    <a:pt x="39" y="3"/>
                  </a:cubicBezTo>
                  <a:cubicBezTo>
                    <a:pt x="34" y="3"/>
                    <a:pt x="30" y="4"/>
                    <a:pt x="25" y="6"/>
                  </a:cubicBezTo>
                  <a:cubicBezTo>
                    <a:pt x="21" y="8"/>
                    <a:pt x="17" y="11"/>
                    <a:pt x="14" y="14"/>
                  </a:cubicBezTo>
                  <a:cubicBezTo>
                    <a:pt x="10" y="17"/>
                    <a:pt x="8" y="21"/>
                    <a:pt x="6" y="26"/>
                  </a:cubicBezTo>
                  <a:cubicBezTo>
                    <a:pt x="4" y="30"/>
                    <a:pt x="3" y="35"/>
                    <a:pt x="3" y="40"/>
                  </a:cubicBezTo>
                  <a:cubicBezTo>
                    <a:pt x="3" y="45"/>
                    <a:pt x="4" y="49"/>
                    <a:pt x="6" y="54"/>
                  </a:cubicBezTo>
                  <a:cubicBezTo>
                    <a:pt x="8" y="58"/>
                    <a:pt x="10" y="62"/>
                    <a:pt x="14" y="65"/>
                  </a:cubicBezTo>
                  <a:cubicBezTo>
                    <a:pt x="17" y="69"/>
                    <a:pt x="21" y="71"/>
                    <a:pt x="25" y="73"/>
                  </a:cubicBezTo>
                  <a:cubicBezTo>
                    <a:pt x="30" y="75"/>
                    <a:pt x="34" y="76"/>
                    <a:pt x="39" y="76"/>
                  </a:cubicBezTo>
                  <a:close/>
                  <a:moveTo>
                    <a:pt x="21" y="38"/>
                  </a:moveTo>
                  <a:cubicBezTo>
                    <a:pt x="60" y="38"/>
                    <a:pt x="60" y="38"/>
                    <a:pt x="60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7" y="23"/>
                    <a:pt x="37" y="23"/>
                    <a:pt x="37" y="23"/>
                  </a:cubicBezTo>
                  <a:lnTo>
                    <a:pt x="21" y="3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45" name="Freeform 147"/>
            <p:cNvSpPr>
              <a:spLocks noEditPoints="1"/>
            </p:cNvSpPr>
            <p:nvPr/>
          </p:nvSpPr>
          <p:spPr bwMode="auto">
            <a:xfrm>
              <a:off x="7695158" y="4264808"/>
              <a:ext cx="165100" cy="319088"/>
            </a:xfrm>
            <a:custGeom>
              <a:avLst/>
              <a:gdLst>
                <a:gd name="T0" fmla="*/ 44 w 44"/>
                <a:gd name="T1" fmla="*/ 22 h 85"/>
                <a:gd name="T2" fmla="*/ 43 w 44"/>
                <a:gd name="T3" fmla="*/ 29 h 85"/>
                <a:gd name="T4" fmla="*/ 40 w 44"/>
                <a:gd name="T5" fmla="*/ 35 h 85"/>
                <a:gd name="T6" fmla="*/ 35 w 44"/>
                <a:gd name="T7" fmla="*/ 39 h 85"/>
                <a:gd name="T8" fmla="*/ 30 w 44"/>
                <a:gd name="T9" fmla="*/ 43 h 85"/>
                <a:gd name="T10" fmla="*/ 37 w 44"/>
                <a:gd name="T11" fmla="*/ 51 h 85"/>
                <a:gd name="T12" fmla="*/ 29 w 44"/>
                <a:gd name="T13" fmla="*/ 58 h 85"/>
                <a:gd name="T14" fmla="*/ 29 w 44"/>
                <a:gd name="T15" fmla="*/ 65 h 85"/>
                <a:gd name="T16" fmla="*/ 34 w 44"/>
                <a:gd name="T17" fmla="*/ 69 h 85"/>
                <a:gd name="T18" fmla="*/ 29 w 44"/>
                <a:gd name="T19" fmla="*/ 74 h 85"/>
                <a:gd name="T20" fmla="*/ 29 w 44"/>
                <a:gd name="T21" fmla="*/ 85 h 85"/>
                <a:gd name="T22" fmla="*/ 14 w 44"/>
                <a:gd name="T23" fmla="*/ 85 h 85"/>
                <a:gd name="T24" fmla="*/ 14 w 44"/>
                <a:gd name="T25" fmla="*/ 43 h 85"/>
                <a:gd name="T26" fmla="*/ 8 w 44"/>
                <a:gd name="T27" fmla="*/ 39 h 85"/>
                <a:gd name="T28" fmla="*/ 4 w 44"/>
                <a:gd name="T29" fmla="*/ 35 h 85"/>
                <a:gd name="T30" fmla="*/ 1 w 44"/>
                <a:gd name="T31" fmla="*/ 29 h 85"/>
                <a:gd name="T32" fmla="*/ 0 w 44"/>
                <a:gd name="T33" fmla="*/ 22 h 85"/>
                <a:gd name="T34" fmla="*/ 1 w 44"/>
                <a:gd name="T35" fmla="*/ 14 h 85"/>
                <a:gd name="T36" fmla="*/ 6 w 44"/>
                <a:gd name="T37" fmla="*/ 7 h 85"/>
                <a:gd name="T38" fmla="*/ 13 w 44"/>
                <a:gd name="T39" fmla="*/ 2 h 85"/>
                <a:gd name="T40" fmla="*/ 22 w 44"/>
                <a:gd name="T41" fmla="*/ 0 h 85"/>
                <a:gd name="T42" fmla="*/ 30 w 44"/>
                <a:gd name="T43" fmla="*/ 2 h 85"/>
                <a:gd name="T44" fmla="*/ 37 w 44"/>
                <a:gd name="T45" fmla="*/ 7 h 85"/>
                <a:gd name="T46" fmla="*/ 42 w 44"/>
                <a:gd name="T47" fmla="*/ 14 h 85"/>
                <a:gd name="T48" fmla="*/ 44 w 44"/>
                <a:gd name="T49" fmla="*/ 22 h 85"/>
                <a:gd name="T50" fmla="*/ 28 w 44"/>
                <a:gd name="T51" fmla="*/ 40 h 85"/>
                <a:gd name="T52" fmla="*/ 33 w 44"/>
                <a:gd name="T53" fmla="*/ 37 h 85"/>
                <a:gd name="T54" fmla="*/ 37 w 44"/>
                <a:gd name="T55" fmla="*/ 33 h 85"/>
                <a:gd name="T56" fmla="*/ 40 w 44"/>
                <a:gd name="T57" fmla="*/ 28 h 85"/>
                <a:gd name="T58" fmla="*/ 40 w 44"/>
                <a:gd name="T59" fmla="*/ 22 h 85"/>
                <a:gd name="T60" fmla="*/ 39 w 44"/>
                <a:gd name="T61" fmla="*/ 15 h 85"/>
                <a:gd name="T62" fmla="*/ 35 w 44"/>
                <a:gd name="T63" fmla="*/ 9 h 85"/>
                <a:gd name="T64" fmla="*/ 29 w 44"/>
                <a:gd name="T65" fmla="*/ 5 h 85"/>
                <a:gd name="T66" fmla="*/ 22 w 44"/>
                <a:gd name="T67" fmla="*/ 3 h 85"/>
                <a:gd name="T68" fmla="*/ 14 w 44"/>
                <a:gd name="T69" fmla="*/ 5 h 85"/>
                <a:gd name="T70" fmla="*/ 8 w 44"/>
                <a:gd name="T71" fmla="*/ 9 h 85"/>
                <a:gd name="T72" fmla="*/ 4 w 44"/>
                <a:gd name="T73" fmla="*/ 15 h 85"/>
                <a:gd name="T74" fmla="*/ 3 w 44"/>
                <a:gd name="T75" fmla="*/ 22 h 85"/>
                <a:gd name="T76" fmla="*/ 4 w 44"/>
                <a:gd name="T77" fmla="*/ 28 h 85"/>
                <a:gd name="T78" fmla="*/ 6 w 44"/>
                <a:gd name="T79" fmla="*/ 33 h 85"/>
                <a:gd name="T80" fmla="*/ 10 w 44"/>
                <a:gd name="T81" fmla="*/ 37 h 85"/>
                <a:gd name="T82" fmla="*/ 15 w 44"/>
                <a:gd name="T83" fmla="*/ 40 h 85"/>
                <a:gd name="T84" fmla="*/ 17 w 44"/>
                <a:gd name="T85" fmla="*/ 41 h 85"/>
                <a:gd name="T86" fmla="*/ 17 w 44"/>
                <a:gd name="T87" fmla="*/ 82 h 85"/>
                <a:gd name="T88" fmla="*/ 26 w 44"/>
                <a:gd name="T89" fmla="*/ 82 h 85"/>
                <a:gd name="T90" fmla="*/ 26 w 44"/>
                <a:gd name="T91" fmla="*/ 73 h 85"/>
                <a:gd name="T92" fmla="*/ 30 w 44"/>
                <a:gd name="T93" fmla="*/ 69 h 85"/>
                <a:gd name="T94" fmla="*/ 26 w 44"/>
                <a:gd name="T95" fmla="*/ 66 h 85"/>
                <a:gd name="T96" fmla="*/ 26 w 44"/>
                <a:gd name="T97" fmla="*/ 57 h 85"/>
                <a:gd name="T98" fmla="*/ 33 w 44"/>
                <a:gd name="T99" fmla="*/ 51 h 85"/>
                <a:gd name="T100" fmla="*/ 26 w 44"/>
                <a:gd name="T101" fmla="*/ 44 h 85"/>
                <a:gd name="T102" fmla="*/ 26 w 44"/>
                <a:gd name="T103" fmla="*/ 41 h 85"/>
                <a:gd name="T104" fmla="*/ 28 w 44"/>
                <a:gd name="T105" fmla="*/ 40 h 85"/>
                <a:gd name="T106" fmla="*/ 20 w 44"/>
                <a:gd name="T107" fmla="*/ 13 h 85"/>
                <a:gd name="T108" fmla="*/ 20 w 44"/>
                <a:gd name="T109" fmla="*/ 25 h 85"/>
                <a:gd name="T110" fmla="*/ 23 w 44"/>
                <a:gd name="T111" fmla="*/ 25 h 85"/>
                <a:gd name="T112" fmla="*/ 23 w 44"/>
                <a:gd name="T113" fmla="*/ 13 h 85"/>
                <a:gd name="T114" fmla="*/ 20 w 44"/>
                <a:gd name="T115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85">
                  <a:moveTo>
                    <a:pt x="44" y="22"/>
                  </a:moveTo>
                  <a:cubicBezTo>
                    <a:pt x="44" y="25"/>
                    <a:pt x="43" y="27"/>
                    <a:pt x="43" y="29"/>
                  </a:cubicBezTo>
                  <a:cubicBezTo>
                    <a:pt x="42" y="31"/>
                    <a:pt x="41" y="33"/>
                    <a:pt x="40" y="35"/>
                  </a:cubicBezTo>
                  <a:cubicBezTo>
                    <a:pt x="38" y="37"/>
                    <a:pt x="37" y="38"/>
                    <a:pt x="35" y="39"/>
                  </a:cubicBezTo>
                  <a:cubicBezTo>
                    <a:pt x="33" y="41"/>
                    <a:pt x="32" y="42"/>
                    <a:pt x="30" y="43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2" y="42"/>
                    <a:pt x="10" y="41"/>
                    <a:pt x="8" y="39"/>
                  </a:cubicBezTo>
                  <a:cubicBezTo>
                    <a:pt x="6" y="38"/>
                    <a:pt x="5" y="37"/>
                    <a:pt x="4" y="35"/>
                  </a:cubicBezTo>
                  <a:cubicBezTo>
                    <a:pt x="2" y="33"/>
                    <a:pt x="1" y="31"/>
                    <a:pt x="1" y="29"/>
                  </a:cubicBezTo>
                  <a:cubicBezTo>
                    <a:pt x="0" y="27"/>
                    <a:pt x="0" y="25"/>
                    <a:pt x="0" y="22"/>
                  </a:cubicBezTo>
                  <a:cubicBezTo>
                    <a:pt x="0" y="19"/>
                    <a:pt x="0" y="16"/>
                    <a:pt x="1" y="14"/>
                  </a:cubicBezTo>
                  <a:cubicBezTo>
                    <a:pt x="2" y="11"/>
                    <a:pt x="4" y="9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5" y="0"/>
                    <a:pt x="28" y="1"/>
                    <a:pt x="30" y="2"/>
                  </a:cubicBezTo>
                  <a:cubicBezTo>
                    <a:pt x="33" y="3"/>
                    <a:pt x="35" y="5"/>
                    <a:pt x="37" y="7"/>
                  </a:cubicBezTo>
                  <a:cubicBezTo>
                    <a:pt x="39" y="9"/>
                    <a:pt x="41" y="11"/>
                    <a:pt x="42" y="14"/>
                  </a:cubicBezTo>
                  <a:cubicBezTo>
                    <a:pt x="43" y="16"/>
                    <a:pt x="44" y="19"/>
                    <a:pt x="44" y="22"/>
                  </a:cubicBezTo>
                  <a:close/>
                  <a:moveTo>
                    <a:pt x="28" y="40"/>
                  </a:moveTo>
                  <a:cubicBezTo>
                    <a:pt x="30" y="39"/>
                    <a:pt x="32" y="38"/>
                    <a:pt x="33" y="37"/>
                  </a:cubicBezTo>
                  <a:cubicBezTo>
                    <a:pt x="35" y="36"/>
                    <a:pt x="36" y="34"/>
                    <a:pt x="37" y="33"/>
                  </a:cubicBezTo>
                  <a:cubicBezTo>
                    <a:pt x="38" y="31"/>
                    <a:pt x="39" y="30"/>
                    <a:pt x="40" y="28"/>
                  </a:cubicBezTo>
                  <a:cubicBezTo>
                    <a:pt x="40" y="26"/>
                    <a:pt x="40" y="24"/>
                    <a:pt x="40" y="22"/>
                  </a:cubicBezTo>
                  <a:cubicBezTo>
                    <a:pt x="40" y="20"/>
                    <a:pt x="40" y="17"/>
                    <a:pt x="39" y="15"/>
                  </a:cubicBezTo>
                  <a:cubicBezTo>
                    <a:pt x="38" y="13"/>
                    <a:pt x="37" y="11"/>
                    <a:pt x="35" y="9"/>
                  </a:cubicBezTo>
                  <a:cubicBezTo>
                    <a:pt x="33" y="7"/>
                    <a:pt x="31" y="6"/>
                    <a:pt x="29" y="5"/>
                  </a:cubicBezTo>
                  <a:cubicBezTo>
                    <a:pt x="27" y="4"/>
                    <a:pt x="24" y="3"/>
                    <a:pt x="22" y="3"/>
                  </a:cubicBezTo>
                  <a:cubicBezTo>
                    <a:pt x="19" y="3"/>
                    <a:pt x="17" y="4"/>
                    <a:pt x="14" y="5"/>
                  </a:cubicBezTo>
                  <a:cubicBezTo>
                    <a:pt x="12" y="6"/>
                    <a:pt x="10" y="7"/>
                    <a:pt x="8" y="9"/>
                  </a:cubicBezTo>
                  <a:cubicBezTo>
                    <a:pt x="7" y="11"/>
                    <a:pt x="5" y="13"/>
                    <a:pt x="4" y="15"/>
                  </a:cubicBezTo>
                  <a:cubicBezTo>
                    <a:pt x="3" y="17"/>
                    <a:pt x="3" y="20"/>
                    <a:pt x="3" y="22"/>
                  </a:cubicBezTo>
                  <a:cubicBezTo>
                    <a:pt x="3" y="24"/>
                    <a:pt x="3" y="26"/>
                    <a:pt x="4" y="28"/>
                  </a:cubicBezTo>
                  <a:cubicBezTo>
                    <a:pt x="4" y="30"/>
                    <a:pt x="5" y="31"/>
                    <a:pt x="6" y="33"/>
                  </a:cubicBezTo>
                  <a:cubicBezTo>
                    <a:pt x="7" y="34"/>
                    <a:pt x="8" y="36"/>
                    <a:pt x="10" y="37"/>
                  </a:cubicBezTo>
                  <a:cubicBezTo>
                    <a:pt x="11" y="38"/>
                    <a:pt x="13" y="39"/>
                    <a:pt x="15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1"/>
                    <a:pt x="26" y="41"/>
                    <a:pt x="26" y="41"/>
                  </a:cubicBezTo>
                  <a:lnTo>
                    <a:pt x="28" y="40"/>
                  </a:lnTo>
                  <a:close/>
                  <a:moveTo>
                    <a:pt x="20" y="13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13"/>
                    <a:pt x="23" y="13"/>
                    <a:pt x="23" y="13"/>
                  </a:cubicBezTo>
                  <a:lnTo>
                    <a:pt x="20" y="1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46" name="Freeform 148"/>
            <p:cNvSpPr>
              <a:spLocks noEditPoints="1"/>
            </p:cNvSpPr>
            <p:nvPr/>
          </p:nvSpPr>
          <p:spPr bwMode="auto">
            <a:xfrm>
              <a:off x="8039646" y="4267983"/>
              <a:ext cx="331788" cy="312738"/>
            </a:xfrm>
            <a:custGeom>
              <a:avLst/>
              <a:gdLst>
                <a:gd name="T0" fmla="*/ 79 w 88"/>
                <a:gd name="T1" fmla="*/ 41 h 83"/>
                <a:gd name="T2" fmla="*/ 83 w 88"/>
                <a:gd name="T3" fmla="*/ 81 h 83"/>
                <a:gd name="T4" fmla="*/ 70 w 88"/>
                <a:gd name="T5" fmla="*/ 81 h 83"/>
                <a:gd name="T6" fmla="*/ 58 w 88"/>
                <a:gd name="T7" fmla="*/ 70 h 83"/>
                <a:gd name="T8" fmla="*/ 48 w 88"/>
                <a:gd name="T9" fmla="*/ 66 h 83"/>
                <a:gd name="T10" fmla="*/ 44 w 88"/>
                <a:gd name="T11" fmla="*/ 66 h 83"/>
                <a:gd name="T12" fmla="*/ 36 w 88"/>
                <a:gd name="T13" fmla="*/ 67 h 83"/>
                <a:gd name="T14" fmla="*/ 26 w 88"/>
                <a:gd name="T15" fmla="*/ 74 h 83"/>
                <a:gd name="T16" fmla="*/ 13 w 88"/>
                <a:gd name="T17" fmla="*/ 82 h 83"/>
                <a:gd name="T18" fmla="*/ 0 w 88"/>
                <a:gd name="T19" fmla="*/ 70 h 83"/>
                <a:gd name="T20" fmla="*/ 16 w 88"/>
                <a:gd name="T21" fmla="*/ 34 h 83"/>
                <a:gd name="T22" fmla="*/ 32 w 88"/>
                <a:gd name="T23" fmla="*/ 35 h 83"/>
                <a:gd name="T24" fmla="*/ 42 w 88"/>
                <a:gd name="T25" fmla="*/ 35 h 83"/>
                <a:gd name="T26" fmla="*/ 47 w 88"/>
                <a:gd name="T27" fmla="*/ 22 h 83"/>
                <a:gd name="T28" fmla="*/ 63 w 88"/>
                <a:gd name="T29" fmla="*/ 16 h 83"/>
                <a:gd name="T30" fmla="*/ 77 w 88"/>
                <a:gd name="T31" fmla="*/ 7 h 83"/>
                <a:gd name="T32" fmla="*/ 79 w 88"/>
                <a:gd name="T33" fmla="*/ 8 h 83"/>
                <a:gd name="T34" fmla="*/ 63 w 88"/>
                <a:gd name="T35" fmla="*/ 19 h 83"/>
                <a:gd name="T36" fmla="*/ 49 w 88"/>
                <a:gd name="T37" fmla="*/ 24 h 83"/>
                <a:gd name="T38" fmla="*/ 45 w 88"/>
                <a:gd name="T39" fmla="*/ 38 h 83"/>
                <a:gd name="T40" fmla="*/ 60 w 88"/>
                <a:gd name="T41" fmla="*/ 33 h 83"/>
                <a:gd name="T42" fmla="*/ 82 w 88"/>
                <a:gd name="T43" fmla="*/ 78 h 83"/>
                <a:gd name="T44" fmla="*/ 76 w 88"/>
                <a:gd name="T45" fmla="*/ 43 h 83"/>
                <a:gd name="T46" fmla="*/ 63 w 88"/>
                <a:gd name="T47" fmla="*/ 35 h 83"/>
                <a:gd name="T48" fmla="*/ 57 w 88"/>
                <a:gd name="T49" fmla="*/ 38 h 83"/>
                <a:gd name="T50" fmla="*/ 47 w 88"/>
                <a:gd name="T51" fmla="*/ 41 h 83"/>
                <a:gd name="T52" fmla="*/ 37 w 88"/>
                <a:gd name="T53" fmla="*/ 40 h 83"/>
                <a:gd name="T54" fmla="*/ 28 w 88"/>
                <a:gd name="T55" fmla="*/ 37 h 83"/>
                <a:gd name="T56" fmla="*/ 23 w 88"/>
                <a:gd name="T57" fmla="*/ 35 h 83"/>
                <a:gd name="T58" fmla="*/ 5 w 88"/>
                <a:gd name="T59" fmla="*/ 54 h 83"/>
                <a:gd name="T60" fmla="*/ 9 w 88"/>
                <a:gd name="T61" fmla="*/ 80 h 83"/>
                <a:gd name="T62" fmla="*/ 20 w 88"/>
                <a:gd name="T63" fmla="*/ 76 h 83"/>
                <a:gd name="T64" fmla="*/ 31 w 88"/>
                <a:gd name="T65" fmla="*/ 65 h 83"/>
                <a:gd name="T66" fmla="*/ 48 w 88"/>
                <a:gd name="T67" fmla="*/ 63 h 83"/>
                <a:gd name="T68" fmla="*/ 60 w 88"/>
                <a:gd name="T69" fmla="*/ 68 h 83"/>
                <a:gd name="T70" fmla="*/ 71 w 88"/>
                <a:gd name="T71" fmla="*/ 78 h 83"/>
                <a:gd name="T72" fmla="*/ 25 w 88"/>
                <a:gd name="T73" fmla="*/ 51 h 83"/>
                <a:gd name="T74" fmla="*/ 25 w 88"/>
                <a:gd name="T75" fmla="*/ 54 h 83"/>
                <a:gd name="T76" fmla="*/ 22 w 88"/>
                <a:gd name="T77" fmla="*/ 54 h 83"/>
                <a:gd name="T78" fmla="*/ 22 w 88"/>
                <a:gd name="T79" fmla="*/ 51 h 83"/>
                <a:gd name="T80" fmla="*/ 25 w 88"/>
                <a:gd name="T81" fmla="*/ 51 h 83"/>
                <a:gd name="T82" fmla="*/ 61 w 88"/>
                <a:gd name="T83" fmla="*/ 49 h 83"/>
                <a:gd name="T84" fmla="*/ 62 w 88"/>
                <a:gd name="T85" fmla="*/ 54 h 83"/>
                <a:gd name="T86" fmla="*/ 58 w 88"/>
                <a:gd name="T87" fmla="*/ 57 h 83"/>
                <a:gd name="T88" fmla="*/ 53 w 88"/>
                <a:gd name="T89" fmla="*/ 54 h 83"/>
                <a:gd name="T90" fmla="*/ 55 w 88"/>
                <a:gd name="T91" fmla="*/ 49 h 83"/>
                <a:gd name="T92" fmla="*/ 58 w 88"/>
                <a:gd name="T93" fmla="*/ 54 h 83"/>
                <a:gd name="T94" fmla="*/ 59 w 88"/>
                <a:gd name="T95" fmla="*/ 51 h 83"/>
                <a:gd name="T96" fmla="*/ 56 w 88"/>
                <a:gd name="T97" fmla="*/ 52 h 83"/>
                <a:gd name="T98" fmla="*/ 71 w 88"/>
                <a:gd name="T99" fmla="*/ 51 h 83"/>
                <a:gd name="T100" fmla="*/ 75 w 88"/>
                <a:gd name="T101" fmla="*/ 54 h 83"/>
                <a:gd name="T102" fmla="*/ 74 w 88"/>
                <a:gd name="T103" fmla="*/ 59 h 83"/>
                <a:gd name="T104" fmla="*/ 69 w 88"/>
                <a:gd name="T105" fmla="*/ 60 h 83"/>
                <a:gd name="T106" fmla="*/ 66 w 88"/>
                <a:gd name="T107" fmla="*/ 55 h 83"/>
                <a:gd name="T108" fmla="*/ 69 w 88"/>
                <a:gd name="T109" fmla="*/ 51 h 83"/>
                <a:gd name="T110" fmla="*/ 72 w 88"/>
                <a:gd name="T111" fmla="*/ 57 h 83"/>
                <a:gd name="T112" fmla="*/ 71 w 88"/>
                <a:gd name="T113" fmla="*/ 54 h 83"/>
                <a:gd name="T114" fmla="*/ 69 w 88"/>
                <a:gd name="T115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" h="83">
                  <a:moveTo>
                    <a:pt x="65" y="32"/>
                  </a:moveTo>
                  <a:cubicBezTo>
                    <a:pt x="67" y="32"/>
                    <a:pt x="69" y="33"/>
                    <a:pt x="71" y="34"/>
                  </a:cubicBezTo>
                  <a:cubicBezTo>
                    <a:pt x="74" y="36"/>
                    <a:pt x="76" y="38"/>
                    <a:pt x="79" y="41"/>
                  </a:cubicBezTo>
                  <a:cubicBezTo>
                    <a:pt x="81" y="45"/>
                    <a:pt x="83" y="49"/>
                    <a:pt x="85" y="53"/>
                  </a:cubicBezTo>
                  <a:cubicBezTo>
                    <a:pt x="87" y="58"/>
                    <a:pt x="88" y="64"/>
                    <a:pt x="88" y="70"/>
                  </a:cubicBezTo>
                  <a:cubicBezTo>
                    <a:pt x="88" y="76"/>
                    <a:pt x="86" y="80"/>
                    <a:pt x="83" y="81"/>
                  </a:cubicBezTo>
                  <a:cubicBezTo>
                    <a:pt x="80" y="82"/>
                    <a:pt x="79" y="83"/>
                    <a:pt x="78" y="83"/>
                  </a:cubicBezTo>
                  <a:cubicBezTo>
                    <a:pt x="77" y="83"/>
                    <a:pt x="75" y="83"/>
                    <a:pt x="74" y="82"/>
                  </a:cubicBezTo>
                  <a:cubicBezTo>
                    <a:pt x="73" y="82"/>
                    <a:pt x="71" y="82"/>
                    <a:pt x="70" y="81"/>
                  </a:cubicBezTo>
                  <a:cubicBezTo>
                    <a:pt x="69" y="80"/>
                    <a:pt x="67" y="79"/>
                    <a:pt x="66" y="78"/>
                  </a:cubicBezTo>
                  <a:cubicBezTo>
                    <a:pt x="64" y="77"/>
                    <a:pt x="63" y="76"/>
                    <a:pt x="62" y="74"/>
                  </a:cubicBezTo>
                  <a:cubicBezTo>
                    <a:pt x="60" y="73"/>
                    <a:pt x="59" y="71"/>
                    <a:pt x="58" y="70"/>
                  </a:cubicBezTo>
                  <a:cubicBezTo>
                    <a:pt x="56" y="69"/>
                    <a:pt x="55" y="69"/>
                    <a:pt x="54" y="68"/>
                  </a:cubicBezTo>
                  <a:cubicBezTo>
                    <a:pt x="53" y="67"/>
                    <a:pt x="52" y="67"/>
                    <a:pt x="51" y="67"/>
                  </a:cubicBezTo>
                  <a:cubicBezTo>
                    <a:pt x="51" y="67"/>
                    <a:pt x="50" y="66"/>
                    <a:pt x="48" y="66"/>
                  </a:cubicBezTo>
                  <a:cubicBezTo>
                    <a:pt x="48" y="66"/>
                    <a:pt x="47" y="66"/>
                    <a:pt x="46" y="66"/>
                  </a:cubicBezTo>
                  <a:cubicBezTo>
                    <a:pt x="45" y="66"/>
                    <a:pt x="44" y="66"/>
                    <a:pt x="4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1" y="66"/>
                    <a:pt x="40" y="66"/>
                    <a:pt x="39" y="66"/>
                  </a:cubicBezTo>
                  <a:cubicBezTo>
                    <a:pt x="38" y="66"/>
                    <a:pt x="37" y="67"/>
                    <a:pt x="36" y="67"/>
                  </a:cubicBezTo>
                  <a:cubicBezTo>
                    <a:pt x="35" y="67"/>
                    <a:pt x="34" y="67"/>
                    <a:pt x="33" y="68"/>
                  </a:cubicBezTo>
                  <a:cubicBezTo>
                    <a:pt x="32" y="69"/>
                    <a:pt x="31" y="69"/>
                    <a:pt x="30" y="70"/>
                  </a:cubicBezTo>
                  <a:cubicBezTo>
                    <a:pt x="29" y="71"/>
                    <a:pt x="27" y="73"/>
                    <a:pt x="26" y="74"/>
                  </a:cubicBezTo>
                  <a:cubicBezTo>
                    <a:pt x="24" y="76"/>
                    <a:pt x="23" y="77"/>
                    <a:pt x="21" y="78"/>
                  </a:cubicBezTo>
                  <a:cubicBezTo>
                    <a:pt x="20" y="79"/>
                    <a:pt x="19" y="80"/>
                    <a:pt x="17" y="81"/>
                  </a:cubicBezTo>
                  <a:cubicBezTo>
                    <a:pt x="16" y="82"/>
                    <a:pt x="15" y="82"/>
                    <a:pt x="13" y="82"/>
                  </a:cubicBezTo>
                  <a:cubicBezTo>
                    <a:pt x="12" y="83"/>
                    <a:pt x="11" y="83"/>
                    <a:pt x="9" y="83"/>
                  </a:cubicBezTo>
                  <a:cubicBezTo>
                    <a:pt x="9" y="83"/>
                    <a:pt x="7" y="82"/>
                    <a:pt x="4" y="81"/>
                  </a:cubicBezTo>
                  <a:cubicBezTo>
                    <a:pt x="1" y="80"/>
                    <a:pt x="0" y="76"/>
                    <a:pt x="0" y="70"/>
                  </a:cubicBezTo>
                  <a:cubicBezTo>
                    <a:pt x="0" y="64"/>
                    <a:pt x="1" y="58"/>
                    <a:pt x="2" y="53"/>
                  </a:cubicBezTo>
                  <a:cubicBezTo>
                    <a:pt x="4" y="49"/>
                    <a:pt x="6" y="45"/>
                    <a:pt x="9" y="41"/>
                  </a:cubicBezTo>
                  <a:cubicBezTo>
                    <a:pt x="11" y="38"/>
                    <a:pt x="14" y="36"/>
                    <a:pt x="16" y="34"/>
                  </a:cubicBezTo>
                  <a:cubicBezTo>
                    <a:pt x="19" y="33"/>
                    <a:pt x="21" y="32"/>
                    <a:pt x="23" y="32"/>
                  </a:cubicBezTo>
                  <a:cubicBezTo>
                    <a:pt x="24" y="32"/>
                    <a:pt x="26" y="32"/>
                    <a:pt x="27" y="33"/>
                  </a:cubicBezTo>
                  <a:cubicBezTo>
                    <a:pt x="29" y="33"/>
                    <a:pt x="30" y="34"/>
                    <a:pt x="32" y="35"/>
                  </a:cubicBezTo>
                  <a:cubicBezTo>
                    <a:pt x="33" y="35"/>
                    <a:pt x="35" y="36"/>
                    <a:pt x="37" y="37"/>
                  </a:cubicBezTo>
                  <a:cubicBezTo>
                    <a:pt x="39" y="37"/>
                    <a:pt x="40" y="38"/>
                    <a:pt x="42" y="38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2"/>
                    <a:pt x="43" y="30"/>
                    <a:pt x="44" y="28"/>
                  </a:cubicBezTo>
                  <a:cubicBezTo>
                    <a:pt x="44" y="26"/>
                    <a:pt x="46" y="24"/>
                    <a:pt x="47" y="22"/>
                  </a:cubicBezTo>
                  <a:cubicBezTo>
                    <a:pt x="49" y="20"/>
                    <a:pt x="51" y="19"/>
                    <a:pt x="53" y="18"/>
                  </a:cubicBezTo>
                  <a:cubicBezTo>
                    <a:pt x="55" y="17"/>
                    <a:pt x="58" y="16"/>
                    <a:pt x="61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6" y="16"/>
                    <a:pt x="68" y="15"/>
                  </a:cubicBezTo>
                  <a:cubicBezTo>
                    <a:pt x="70" y="14"/>
                    <a:pt x="71" y="13"/>
                    <a:pt x="73" y="12"/>
                  </a:cubicBezTo>
                  <a:cubicBezTo>
                    <a:pt x="74" y="11"/>
                    <a:pt x="76" y="9"/>
                    <a:pt x="77" y="7"/>
                  </a:cubicBezTo>
                  <a:cubicBezTo>
                    <a:pt x="78" y="5"/>
                    <a:pt x="78" y="3"/>
                    <a:pt x="7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3"/>
                    <a:pt x="81" y="6"/>
                    <a:pt x="79" y="8"/>
                  </a:cubicBezTo>
                  <a:cubicBezTo>
                    <a:pt x="78" y="11"/>
                    <a:pt x="77" y="13"/>
                    <a:pt x="75" y="14"/>
                  </a:cubicBezTo>
                  <a:cubicBezTo>
                    <a:pt x="73" y="16"/>
                    <a:pt x="71" y="17"/>
                    <a:pt x="69" y="18"/>
                  </a:cubicBezTo>
                  <a:cubicBezTo>
                    <a:pt x="67" y="19"/>
                    <a:pt x="65" y="19"/>
                    <a:pt x="63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58" y="19"/>
                    <a:pt x="56" y="20"/>
                    <a:pt x="54" y="21"/>
                  </a:cubicBezTo>
                  <a:cubicBezTo>
                    <a:pt x="52" y="22"/>
                    <a:pt x="51" y="23"/>
                    <a:pt x="49" y="24"/>
                  </a:cubicBezTo>
                  <a:cubicBezTo>
                    <a:pt x="48" y="26"/>
                    <a:pt x="47" y="27"/>
                    <a:pt x="46" y="29"/>
                  </a:cubicBezTo>
                  <a:cubicBezTo>
                    <a:pt x="46" y="31"/>
                    <a:pt x="45" y="33"/>
                    <a:pt x="45" y="35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7" y="38"/>
                    <a:pt x="49" y="37"/>
                    <a:pt x="51" y="37"/>
                  </a:cubicBezTo>
                  <a:cubicBezTo>
                    <a:pt x="52" y="36"/>
                    <a:pt x="54" y="35"/>
                    <a:pt x="56" y="35"/>
                  </a:cubicBezTo>
                  <a:cubicBezTo>
                    <a:pt x="57" y="34"/>
                    <a:pt x="59" y="33"/>
                    <a:pt x="60" y="33"/>
                  </a:cubicBezTo>
                  <a:cubicBezTo>
                    <a:pt x="62" y="32"/>
                    <a:pt x="63" y="32"/>
                    <a:pt x="65" y="32"/>
                  </a:cubicBezTo>
                  <a:close/>
                  <a:moveTo>
                    <a:pt x="78" y="80"/>
                  </a:moveTo>
                  <a:cubicBezTo>
                    <a:pt x="79" y="80"/>
                    <a:pt x="80" y="79"/>
                    <a:pt x="82" y="78"/>
                  </a:cubicBezTo>
                  <a:cubicBezTo>
                    <a:pt x="84" y="77"/>
                    <a:pt x="85" y="74"/>
                    <a:pt x="85" y="70"/>
                  </a:cubicBezTo>
                  <a:cubicBezTo>
                    <a:pt x="85" y="64"/>
                    <a:pt x="84" y="59"/>
                    <a:pt x="82" y="54"/>
                  </a:cubicBezTo>
                  <a:cubicBezTo>
                    <a:pt x="80" y="50"/>
                    <a:pt x="78" y="46"/>
                    <a:pt x="76" y="43"/>
                  </a:cubicBezTo>
                  <a:cubicBezTo>
                    <a:pt x="74" y="40"/>
                    <a:pt x="72" y="38"/>
                    <a:pt x="70" y="37"/>
                  </a:cubicBezTo>
                  <a:cubicBezTo>
                    <a:pt x="67" y="36"/>
                    <a:pt x="66" y="35"/>
                    <a:pt x="65" y="35"/>
                  </a:cubicBezTo>
                  <a:cubicBezTo>
                    <a:pt x="64" y="35"/>
                    <a:pt x="64" y="35"/>
                    <a:pt x="63" y="35"/>
                  </a:cubicBezTo>
                  <a:cubicBezTo>
                    <a:pt x="62" y="35"/>
                    <a:pt x="62" y="36"/>
                    <a:pt x="61" y="36"/>
                  </a:cubicBezTo>
                  <a:cubicBezTo>
                    <a:pt x="60" y="36"/>
                    <a:pt x="60" y="36"/>
                    <a:pt x="59" y="37"/>
                  </a:cubicBezTo>
                  <a:cubicBezTo>
                    <a:pt x="58" y="37"/>
                    <a:pt x="58" y="37"/>
                    <a:pt x="57" y="38"/>
                  </a:cubicBezTo>
                  <a:cubicBezTo>
                    <a:pt x="56" y="38"/>
                    <a:pt x="55" y="39"/>
                    <a:pt x="54" y="39"/>
                  </a:cubicBezTo>
                  <a:cubicBezTo>
                    <a:pt x="53" y="39"/>
                    <a:pt x="52" y="40"/>
                    <a:pt x="51" y="40"/>
                  </a:cubicBezTo>
                  <a:cubicBezTo>
                    <a:pt x="50" y="40"/>
                    <a:pt x="48" y="41"/>
                    <a:pt x="47" y="41"/>
                  </a:cubicBezTo>
                  <a:cubicBezTo>
                    <a:pt x="46" y="41"/>
                    <a:pt x="45" y="41"/>
                    <a:pt x="44" y="41"/>
                  </a:cubicBezTo>
                  <a:cubicBezTo>
                    <a:pt x="42" y="41"/>
                    <a:pt x="41" y="41"/>
                    <a:pt x="40" y="41"/>
                  </a:cubicBezTo>
                  <a:cubicBezTo>
                    <a:pt x="39" y="41"/>
                    <a:pt x="38" y="40"/>
                    <a:pt x="37" y="40"/>
                  </a:cubicBezTo>
                  <a:cubicBezTo>
                    <a:pt x="36" y="40"/>
                    <a:pt x="35" y="39"/>
                    <a:pt x="34" y="39"/>
                  </a:cubicBezTo>
                  <a:cubicBezTo>
                    <a:pt x="33" y="39"/>
                    <a:pt x="32" y="38"/>
                    <a:pt x="31" y="38"/>
                  </a:cubicBezTo>
                  <a:cubicBezTo>
                    <a:pt x="30" y="37"/>
                    <a:pt x="29" y="37"/>
                    <a:pt x="28" y="37"/>
                  </a:cubicBezTo>
                  <a:cubicBezTo>
                    <a:pt x="28" y="36"/>
                    <a:pt x="27" y="36"/>
                    <a:pt x="26" y="36"/>
                  </a:cubicBezTo>
                  <a:cubicBezTo>
                    <a:pt x="26" y="36"/>
                    <a:pt x="25" y="35"/>
                    <a:pt x="24" y="35"/>
                  </a:cubicBezTo>
                  <a:cubicBezTo>
                    <a:pt x="24" y="35"/>
                    <a:pt x="23" y="35"/>
                    <a:pt x="23" y="35"/>
                  </a:cubicBezTo>
                  <a:cubicBezTo>
                    <a:pt x="22" y="35"/>
                    <a:pt x="20" y="36"/>
                    <a:pt x="18" y="37"/>
                  </a:cubicBezTo>
                  <a:cubicBezTo>
                    <a:pt x="16" y="38"/>
                    <a:pt x="13" y="40"/>
                    <a:pt x="11" y="43"/>
                  </a:cubicBezTo>
                  <a:cubicBezTo>
                    <a:pt x="9" y="46"/>
                    <a:pt x="7" y="50"/>
                    <a:pt x="5" y="54"/>
                  </a:cubicBezTo>
                  <a:cubicBezTo>
                    <a:pt x="4" y="59"/>
                    <a:pt x="3" y="64"/>
                    <a:pt x="3" y="70"/>
                  </a:cubicBezTo>
                  <a:cubicBezTo>
                    <a:pt x="3" y="74"/>
                    <a:pt x="4" y="77"/>
                    <a:pt x="6" y="78"/>
                  </a:cubicBezTo>
                  <a:cubicBezTo>
                    <a:pt x="7" y="79"/>
                    <a:pt x="9" y="80"/>
                    <a:pt x="9" y="80"/>
                  </a:cubicBezTo>
                  <a:cubicBezTo>
                    <a:pt x="11" y="80"/>
                    <a:pt x="12" y="80"/>
                    <a:pt x="13" y="79"/>
                  </a:cubicBezTo>
                  <a:cubicBezTo>
                    <a:pt x="14" y="79"/>
                    <a:pt x="15" y="79"/>
                    <a:pt x="16" y="78"/>
                  </a:cubicBezTo>
                  <a:cubicBezTo>
                    <a:pt x="17" y="77"/>
                    <a:pt x="18" y="77"/>
                    <a:pt x="20" y="76"/>
                  </a:cubicBezTo>
                  <a:cubicBezTo>
                    <a:pt x="21" y="75"/>
                    <a:pt x="22" y="73"/>
                    <a:pt x="24" y="72"/>
                  </a:cubicBezTo>
                  <a:cubicBezTo>
                    <a:pt x="25" y="71"/>
                    <a:pt x="27" y="69"/>
                    <a:pt x="28" y="68"/>
                  </a:cubicBezTo>
                  <a:cubicBezTo>
                    <a:pt x="29" y="67"/>
                    <a:pt x="30" y="66"/>
                    <a:pt x="31" y="65"/>
                  </a:cubicBezTo>
                  <a:cubicBezTo>
                    <a:pt x="32" y="65"/>
                    <a:pt x="34" y="64"/>
                    <a:pt x="35" y="64"/>
                  </a:cubicBezTo>
                  <a:cubicBezTo>
                    <a:pt x="36" y="63"/>
                    <a:pt x="38" y="63"/>
                    <a:pt x="39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50" y="63"/>
                    <a:pt x="51" y="63"/>
                    <a:pt x="53" y="64"/>
                  </a:cubicBezTo>
                  <a:cubicBezTo>
                    <a:pt x="54" y="64"/>
                    <a:pt x="55" y="65"/>
                    <a:pt x="56" y="65"/>
                  </a:cubicBezTo>
                  <a:cubicBezTo>
                    <a:pt x="57" y="66"/>
                    <a:pt x="58" y="67"/>
                    <a:pt x="60" y="68"/>
                  </a:cubicBezTo>
                  <a:cubicBezTo>
                    <a:pt x="61" y="69"/>
                    <a:pt x="62" y="71"/>
                    <a:pt x="64" y="72"/>
                  </a:cubicBezTo>
                  <a:cubicBezTo>
                    <a:pt x="65" y="73"/>
                    <a:pt x="66" y="75"/>
                    <a:pt x="68" y="76"/>
                  </a:cubicBezTo>
                  <a:cubicBezTo>
                    <a:pt x="69" y="77"/>
                    <a:pt x="70" y="77"/>
                    <a:pt x="71" y="78"/>
                  </a:cubicBezTo>
                  <a:cubicBezTo>
                    <a:pt x="72" y="79"/>
                    <a:pt x="74" y="79"/>
                    <a:pt x="75" y="79"/>
                  </a:cubicBezTo>
                  <a:cubicBezTo>
                    <a:pt x="76" y="80"/>
                    <a:pt x="77" y="80"/>
                    <a:pt x="78" y="80"/>
                  </a:cubicBezTo>
                  <a:close/>
                  <a:moveTo>
                    <a:pt x="25" y="51"/>
                  </a:moveTo>
                  <a:cubicBezTo>
                    <a:pt x="31" y="51"/>
                    <a:pt x="31" y="51"/>
                    <a:pt x="31" y="51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5" y="44"/>
                    <a:pt x="25" y="44"/>
                    <a:pt x="25" y="44"/>
                  </a:cubicBezTo>
                  <a:lnTo>
                    <a:pt x="25" y="51"/>
                  </a:lnTo>
                  <a:close/>
                  <a:moveTo>
                    <a:pt x="58" y="47"/>
                  </a:moveTo>
                  <a:cubicBezTo>
                    <a:pt x="59" y="47"/>
                    <a:pt x="59" y="48"/>
                    <a:pt x="60" y="48"/>
                  </a:cubicBezTo>
                  <a:cubicBezTo>
                    <a:pt x="60" y="48"/>
                    <a:pt x="61" y="48"/>
                    <a:pt x="61" y="49"/>
                  </a:cubicBezTo>
                  <a:cubicBezTo>
                    <a:pt x="62" y="49"/>
                    <a:pt x="62" y="50"/>
                    <a:pt x="62" y="50"/>
                  </a:cubicBezTo>
                  <a:cubicBezTo>
                    <a:pt x="63" y="51"/>
                    <a:pt x="63" y="52"/>
                    <a:pt x="63" y="52"/>
                  </a:cubicBezTo>
                  <a:cubicBezTo>
                    <a:pt x="63" y="53"/>
                    <a:pt x="63" y="54"/>
                    <a:pt x="62" y="54"/>
                  </a:cubicBezTo>
                  <a:cubicBezTo>
                    <a:pt x="62" y="55"/>
                    <a:pt x="62" y="55"/>
                    <a:pt x="61" y="56"/>
                  </a:cubicBezTo>
                  <a:cubicBezTo>
                    <a:pt x="61" y="56"/>
                    <a:pt x="60" y="56"/>
                    <a:pt x="60" y="57"/>
                  </a:cubicBezTo>
                  <a:cubicBezTo>
                    <a:pt x="59" y="57"/>
                    <a:pt x="59" y="57"/>
                    <a:pt x="58" y="57"/>
                  </a:cubicBezTo>
                  <a:cubicBezTo>
                    <a:pt x="57" y="57"/>
                    <a:pt x="57" y="57"/>
                    <a:pt x="56" y="57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4" y="55"/>
                    <a:pt x="54" y="55"/>
                    <a:pt x="53" y="54"/>
                  </a:cubicBezTo>
                  <a:cubicBezTo>
                    <a:pt x="53" y="54"/>
                    <a:pt x="53" y="53"/>
                    <a:pt x="53" y="52"/>
                  </a:cubicBezTo>
                  <a:cubicBezTo>
                    <a:pt x="53" y="52"/>
                    <a:pt x="53" y="51"/>
                    <a:pt x="53" y="50"/>
                  </a:cubicBezTo>
                  <a:cubicBezTo>
                    <a:pt x="54" y="50"/>
                    <a:pt x="54" y="49"/>
                    <a:pt x="55" y="49"/>
                  </a:cubicBezTo>
                  <a:cubicBezTo>
                    <a:pt x="55" y="48"/>
                    <a:pt x="55" y="48"/>
                    <a:pt x="56" y="48"/>
                  </a:cubicBezTo>
                  <a:cubicBezTo>
                    <a:pt x="57" y="48"/>
                    <a:pt x="57" y="47"/>
                    <a:pt x="58" y="47"/>
                  </a:cubicBezTo>
                  <a:close/>
                  <a:moveTo>
                    <a:pt x="58" y="54"/>
                  </a:moveTo>
                  <a:cubicBezTo>
                    <a:pt x="58" y="54"/>
                    <a:pt x="59" y="54"/>
                    <a:pt x="59" y="53"/>
                  </a:cubicBezTo>
                  <a:cubicBezTo>
                    <a:pt x="59" y="53"/>
                    <a:pt x="59" y="53"/>
                    <a:pt x="59" y="52"/>
                  </a:cubicBezTo>
                  <a:cubicBezTo>
                    <a:pt x="59" y="52"/>
                    <a:pt x="59" y="51"/>
                    <a:pt x="59" y="51"/>
                  </a:cubicBezTo>
                  <a:cubicBezTo>
                    <a:pt x="59" y="51"/>
                    <a:pt x="58" y="51"/>
                    <a:pt x="58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6" y="51"/>
                    <a:pt x="56" y="52"/>
                    <a:pt x="56" y="52"/>
                  </a:cubicBezTo>
                  <a:cubicBezTo>
                    <a:pt x="56" y="53"/>
                    <a:pt x="56" y="53"/>
                    <a:pt x="57" y="53"/>
                  </a:cubicBezTo>
                  <a:cubicBezTo>
                    <a:pt x="57" y="54"/>
                    <a:pt x="57" y="54"/>
                    <a:pt x="58" y="54"/>
                  </a:cubicBezTo>
                  <a:close/>
                  <a:moveTo>
                    <a:pt x="71" y="51"/>
                  </a:moveTo>
                  <a:cubicBezTo>
                    <a:pt x="71" y="51"/>
                    <a:pt x="72" y="51"/>
                    <a:pt x="72" y="51"/>
                  </a:cubicBezTo>
                  <a:cubicBezTo>
                    <a:pt x="73" y="51"/>
                    <a:pt x="73" y="52"/>
                    <a:pt x="74" y="52"/>
                  </a:cubicBezTo>
                  <a:cubicBezTo>
                    <a:pt x="74" y="53"/>
                    <a:pt x="75" y="53"/>
                    <a:pt x="75" y="54"/>
                  </a:cubicBezTo>
                  <a:cubicBezTo>
                    <a:pt x="75" y="54"/>
                    <a:pt x="75" y="55"/>
                    <a:pt x="75" y="55"/>
                  </a:cubicBezTo>
                  <a:cubicBezTo>
                    <a:pt x="75" y="56"/>
                    <a:pt x="75" y="57"/>
                    <a:pt x="75" y="57"/>
                  </a:cubicBezTo>
                  <a:cubicBezTo>
                    <a:pt x="75" y="58"/>
                    <a:pt x="74" y="58"/>
                    <a:pt x="74" y="59"/>
                  </a:cubicBezTo>
                  <a:cubicBezTo>
                    <a:pt x="73" y="59"/>
                    <a:pt x="73" y="60"/>
                    <a:pt x="72" y="60"/>
                  </a:cubicBezTo>
                  <a:cubicBezTo>
                    <a:pt x="72" y="60"/>
                    <a:pt x="71" y="60"/>
                    <a:pt x="71" y="60"/>
                  </a:cubicBezTo>
                  <a:cubicBezTo>
                    <a:pt x="70" y="60"/>
                    <a:pt x="69" y="60"/>
                    <a:pt x="69" y="60"/>
                  </a:cubicBezTo>
                  <a:cubicBezTo>
                    <a:pt x="68" y="60"/>
                    <a:pt x="68" y="59"/>
                    <a:pt x="67" y="59"/>
                  </a:cubicBezTo>
                  <a:cubicBezTo>
                    <a:pt x="67" y="58"/>
                    <a:pt x="66" y="58"/>
                    <a:pt x="66" y="57"/>
                  </a:cubicBezTo>
                  <a:cubicBezTo>
                    <a:pt x="66" y="57"/>
                    <a:pt x="66" y="56"/>
                    <a:pt x="66" y="55"/>
                  </a:cubicBezTo>
                  <a:cubicBezTo>
                    <a:pt x="66" y="55"/>
                    <a:pt x="66" y="54"/>
                    <a:pt x="66" y="54"/>
                  </a:cubicBezTo>
                  <a:cubicBezTo>
                    <a:pt x="66" y="53"/>
                    <a:pt x="67" y="53"/>
                    <a:pt x="67" y="52"/>
                  </a:cubicBezTo>
                  <a:cubicBezTo>
                    <a:pt x="68" y="52"/>
                    <a:pt x="68" y="51"/>
                    <a:pt x="69" y="51"/>
                  </a:cubicBezTo>
                  <a:cubicBezTo>
                    <a:pt x="69" y="51"/>
                    <a:pt x="70" y="51"/>
                    <a:pt x="71" y="51"/>
                  </a:cubicBezTo>
                  <a:close/>
                  <a:moveTo>
                    <a:pt x="71" y="57"/>
                  </a:moveTo>
                  <a:cubicBezTo>
                    <a:pt x="71" y="57"/>
                    <a:pt x="71" y="57"/>
                    <a:pt x="72" y="57"/>
                  </a:cubicBezTo>
                  <a:cubicBezTo>
                    <a:pt x="72" y="56"/>
                    <a:pt x="72" y="56"/>
                    <a:pt x="72" y="55"/>
                  </a:cubicBezTo>
                  <a:cubicBezTo>
                    <a:pt x="72" y="55"/>
                    <a:pt x="72" y="55"/>
                    <a:pt x="72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0" y="54"/>
                    <a:pt x="70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6"/>
                    <a:pt x="69" y="56"/>
                    <a:pt x="69" y="57"/>
                  </a:cubicBezTo>
                  <a:cubicBezTo>
                    <a:pt x="70" y="57"/>
                    <a:pt x="70" y="57"/>
                    <a:pt x="71" y="57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47" name="Freeform 149"/>
            <p:cNvSpPr>
              <a:spLocks noEditPoints="1"/>
            </p:cNvSpPr>
            <p:nvPr/>
          </p:nvSpPr>
          <p:spPr bwMode="auto">
            <a:xfrm>
              <a:off x="8550821" y="4302908"/>
              <a:ext cx="296863" cy="247650"/>
            </a:xfrm>
            <a:custGeom>
              <a:avLst/>
              <a:gdLst>
                <a:gd name="T0" fmla="*/ 0 w 187"/>
                <a:gd name="T1" fmla="*/ 0 h 156"/>
                <a:gd name="T2" fmla="*/ 187 w 187"/>
                <a:gd name="T3" fmla="*/ 0 h 156"/>
                <a:gd name="T4" fmla="*/ 187 w 187"/>
                <a:gd name="T5" fmla="*/ 156 h 156"/>
                <a:gd name="T6" fmla="*/ 0 w 187"/>
                <a:gd name="T7" fmla="*/ 156 h 156"/>
                <a:gd name="T8" fmla="*/ 0 w 187"/>
                <a:gd name="T9" fmla="*/ 0 h 156"/>
                <a:gd name="T10" fmla="*/ 28 w 187"/>
                <a:gd name="T11" fmla="*/ 35 h 156"/>
                <a:gd name="T12" fmla="*/ 28 w 187"/>
                <a:gd name="T13" fmla="*/ 7 h 156"/>
                <a:gd name="T14" fmla="*/ 7 w 187"/>
                <a:gd name="T15" fmla="*/ 7 h 156"/>
                <a:gd name="T16" fmla="*/ 7 w 187"/>
                <a:gd name="T17" fmla="*/ 35 h 156"/>
                <a:gd name="T18" fmla="*/ 28 w 187"/>
                <a:gd name="T19" fmla="*/ 35 h 156"/>
                <a:gd name="T20" fmla="*/ 28 w 187"/>
                <a:gd name="T21" fmla="*/ 73 h 156"/>
                <a:gd name="T22" fmla="*/ 28 w 187"/>
                <a:gd name="T23" fmla="*/ 42 h 156"/>
                <a:gd name="T24" fmla="*/ 7 w 187"/>
                <a:gd name="T25" fmla="*/ 42 h 156"/>
                <a:gd name="T26" fmla="*/ 7 w 187"/>
                <a:gd name="T27" fmla="*/ 73 h 156"/>
                <a:gd name="T28" fmla="*/ 28 w 187"/>
                <a:gd name="T29" fmla="*/ 73 h 156"/>
                <a:gd name="T30" fmla="*/ 28 w 187"/>
                <a:gd name="T31" fmla="*/ 111 h 156"/>
                <a:gd name="T32" fmla="*/ 28 w 187"/>
                <a:gd name="T33" fmla="*/ 80 h 156"/>
                <a:gd name="T34" fmla="*/ 7 w 187"/>
                <a:gd name="T35" fmla="*/ 80 h 156"/>
                <a:gd name="T36" fmla="*/ 7 w 187"/>
                <a:gd name="T37" fmla="*/ 111 h 156"/>
                <a:gd name="T38" fmla="*/ 28 w 187"/>
                <a:gd name="T39" fmla="*/ 111 h 156"/>
                <a:gd name="T40" fmla="*/ 28 w 187"/>
                <a:gd name="T41" fmla="*/ 147 h 156"/>
                <a:gd name="T42" fmla="*/ 28 w 187"/>
                <a:gd name="T43" fmla="*/ 118 h 156"/>
                <a:gd name="T44" fmla="*/ 7 w 187"/>
                <a:gd name="T45" fmla="*/ 118 h 156"/>
                <a:gd name="T46" fmla="*/ 7 w 187"/>
                <a:gd name="T47" fmla="*/ 147 h 156"/>
                <a:gd name="T48" fmla="*/ 28 w 187"/>
                <a:gd name="T49" fmla="*/ 147 h 156"/>
                <a:gd name="T50" fmla="*/ 149 w 187"/>
                <a:gd name="T51" fmla="*/ 49 h 156"/>
                <a:gd name="T52" fmla="*/ 149 w 187"/>
                <a:gd name="T53" fmla="*/ 7 h 156"/>
                <a:gd name="T54" fmla="*/ 38 w 187"/>
                <a:gd name="T55" fmla="*/ 7 h 156"/>
                <a:gd name="T56" fmla="*/ 38 w 187"/>
                <a:gd name="T57" fmla="*/ 147 h 156"/>
                <a:gd name="T58" fmla="*/ 149 w 187"/>
                <a:gd name="T59" fmla="*/ 147 h 156"/>
                <a:gd name="T60" fmla="*/ 149 w 187"/>
                <a:gd name="T61" fmla="*/ 49 h 156"/>
                <a:gd name="T62" fmla="*/ 73 w 187"/>
                <a:gd name="T63" fmla="*/ 47 h 156"/>
                <a:gd name="T64" fmla="*/ 125 w 187"/>
                <a:gd name="T65" fmla="*/ 78 h 156"/>
                <a:gd name="T66" fmla="*/ 73 w 187"/>
                <a:gd name="T67" fmla="*/ 106 h 156"/>
                <a:gd name="T68" fmla="*/ 73 w 187"/>
                <a:gd name="T69" fmla="*/ 47 h 156"/>
                <a:gd name="T70" fmla="*/ 80 w 187"/>
                <a:gd name="T71" fmla="*/ 59 h 156"/>
                <a:gd name="T72" fmla="*/ 80 w 187"/>
                <a:gd name="T73" fmla="*/ 94 h 156"/>
                <a:gd name="T74" fmla="*/ 111 w 187"/>
                <a:gd name="T75" fmla="*/ 78 h 156"/>
                <a:gd name="T76" fmla="*/ 80 w 187"/>
                <a:gd name="T77" fmla="*/ 59 h 156"/>
                <a:gd name="T78" fmla="*/ 177 w 187"/>
                <a:gd name="T79" fmla="*/ 35 h 156"/>
                <a:gd name="T80" fmla="*/ 177 w 187"/>
                <a:gd name="T81" fmla="*/ 7 h 156"/>
                <a:gd name="T82" fmla="*/ 156 w 187"/>
                <a:gd name="T83" fmla="*/ 7 h 156"/>
                <a:gd name="T84" fmla="*/ 156 w 187"/>
                <a:gd name="T85" fmla="*/ 35 h 156"/>
                <a:gd name="T86" fmla="*/ 177 w 187"/>
                <a:gd name="T87" fmla="*/ 35 h 156"/>
                <a:gd name="T88" fmla="*/ 177 w 187"/>
                <a:gd name="T89" fmla="*/ 73 h 156"/>
                <a:gd name="T90" fmla="*/ 177 w 187"/>
                <a:gd name="T91" fmla="*/ 42 h 156"/>
                <a:gd name="T92" fmla="*/ 156 w 187"/>
                <a:gd name="T93" fmla="*/ 42 h 156"/>
                <a:gd name="T94" fmla="*/ 156 w 187"/>
                <a:gd name="T95" fmla="*/ 73 h 156"/>
                <a:gd name="T96" fmla="*/ 177 w 187"/>
                <a:gd name="T97" fmla="*/ 73 h 156"/>
                <a:gd name="T98" fmla="*/ 177 w 187"/>
                <a:gd name="T99" fmla="*/ 111 h 156"/>
                <a:gd name="T100" fmla="*/ 177 w 187"/>
                <a:gd name="T101" fmla="*/ 80 h 156"/>
                <a:gd name="T102" fmla="*/ 156 w 187"/>
                <a:gd name="T103" fmla="*/ 80 h 156"/>
                <a:gd name="T104" fmla="*/ 156 w 187"/>
                <a:gd name="T105" fmla="*/ 111 h 156"/>
                <a:gd name="T106" fmla="*/ 177 w 187"/>
                <a:gd name="T107" fmla="*/ 111 h 156"/>
                <a:gd name="T108" fmla="*/ 177 w 187"/>
                <a:gd name="T109" fmla="*/ 147 h 156"/>
                <a:gd name="T110" fmla="*/ 177 w 187"/>
                <a:gd name="T111" fmla="*/ 118 h 156"/>
                <a:gd name="T112" fmla="*/ 156 w 187"/>
                <a:gd name="T113" fmla="*/ 118 h 156"/>
                <a:gd name="T114" fmla="*/ 156 w 187"/>
                <a:gd name="T115" fmla="*/ 147 h 156"/>
                <a:gd name="T116" fmla="*/ 177 w 187"/>
                <a:gd name="T117" fmla="*/ 1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" h="156">
                  <a:moveTo>
                    <a:pt x="0" y="0"/>
                  </a:moveTo>
                  <a:lnTo>
                    <a:pt x="187" y="0"/>
                  </a:lnTo>
                  <a:lnTo>
                    <a:pt x="187" y="156"/>
                  </a:lnTo>
                  <a:lnTo>
                    <a:pt x="0" y="156"/>
                  </a:lnTo>
                  <a:lnTo>
                    <a:pt x="0" y="0"/>
                  </a:lnTo>
                  <a:close/>
                  <a:moveTo>
                    <a:pt x="28" y="35"/>
                  </a:moveTo>
                  <a:lnTo>
                    <a:pt x="28" y="7"/>
                  </a:lnTo>
                  <a:lnTo>
                    <a:pt x="7" y="7"/>
                  </a:lnTo>
                  <a:lnTo>
                    <a:pt x="7" y="35"/>
                  </a:lnTo>
                  <a:lnTo>
                    <a:pt x="28" y="35"/>
                  </a:lnTo>
                  <a:close/>
                  <a:moveTo>
                    <a:pt x="28" y="73"/>
                  </a:moveTo>
                  <a:lnTo>
                    <a:pt x="28" y="42"/>
                  </a:lnTo>
                  <a:lnTo>
                    <a:pt x="7" y="42"/>
                  </a:lnTo>
                  <a:lnTo>
                    <a:pt x="7" y="73"/>
                  </a:lnTo>
                  <a:lnTo>
                    <a:pt x="28" y="73"/>
                  </a:lnTo>
                  <a:close/>
                  <a:moveTo>
                    <a:pt x="28" y="111"/>
                  </a:moveTo>
                  <a:lnTo>
                    <a:pt x="28" y="80"/>
                  </a:lnTo>
                  <a:lnTo>
                    <a:pt x="7" y="80"/>
                  </a:lnTo>
                  <a:lnTo>
                    <a:pt x="7" y="111"/>
                  </a:lnTo>
                  <a:lnTo>
                    <a:pt x="28" y="111"/>
                  </a:lnTo>
                  <a:close/>
                  <a:moveTo>
                    <a:pt x="28" y="147"/>
                  </a:moveTo>
                  <a:lnTo>
                    <a:pt x="28" y="118"/>
                  </a:lnTo>
                  <a:lnTo>
                    <a:pt x="7" y="118"/>
                  </a:lnTo>
                  <a:lnTo>
                    <a:pt x="7" y="147"/>
                  </a:lnTo>
                  <a:lnTo>
                    <a:pt x="28" y="147"/>
                  </a:lnTo>
                  <a:close/>
                  <a:moveTo>
                    <a:pt x="149" y="49"/>
                  </a:moveTo>
                  <a:lnTo>
                    <a:pt x="149" y="7"/>
                  </a:lnTo>
                  <a:lnTo>
                    <a:pt x="38" y="7"/>
                  </a:lnTo>
                  <a:lnTo>
                    <a:pt x="38" y="147"/>
                  </a:lnTo>
                  <a:lnTo>
                    <a:pt x="149" y="147"/>
                  </a:lnTo>
                  <a:lnTo>
                    <a:pt x="149" y="49"/>
                  </a:lnTo>
                  <a:close/>
                  <a:moveTo>
                    <a:pt x="73" y="47"/>
                  </a:moveTo>
                  <a:lnTo>
                    <a:pt x="125" y="78"/>
                  </a:lnTo>
                  <a:lnTo>
                    <a:pt x="73" y="106"/>
                  </a:lnTo>
                  <a:lnTo>
                    <a:pt x="73" y="47"/>
                  </a:lnTo>
                  <a:close/>
                  <a:moveTo>
                    <a:pt x="80" y="59"/>
                  </a:moveTo>
                  <a:lnTo>
                    <a:pt x="80" y="94"/>
                  </a:lnTo>
                  <a:lnTo>
                    <a:pt x="111" y="78"/>
                  </a:lnTo>
                  <a:lnTo>
                    <a:pt x="80" y="59"/>
                  </a:lnTo>
                  <a:close/>
                  <a:moveTo>
                    <a:pt x="177" y="35"/>
                  </a:moveTo>
                  <a:lnTo>
                    <a:pt x="177" y="7"/>
                  </a:lnTo>
                  <a:lnTo>
                    <a:pt x="156" y="7"/>
                  </a:lnTo>
                  <a:lnTo>
                    <a:pt x="156" y="35"/>
                  </a:lnTo>
                  <a:lnTo>
                    <a:pt x="177" y="35"/>
                  </a:lnTo>
                  <a:close/>
                  <a:moveTo>
                    <a:pt x="177" y="73"/>
                  </a:moveTo>
                  <a:lnTo>
                    <a:pt x="177" y="42"/>
                  </a:lnTo>
                  <a:lnTo>
                    <a:pt x="156" y="42"/>
                  </a:lnTo>
                  <a:lnTo>
                    <a:pt x="156" y="73"/>
                  </a:lnTo>
                  <a:lnTo>
                    <a:pt x="177" y="73"/>
                  </a:lnTo>
                  <a:close/>
                  <a:moveTo>
                    <a:pt x="177" y="111"/>
                  </a:moveTo>
                  <a:lnTo>
                    <a:pt x="177" y="80"/>
                  </a:lnTo>
                  <a:lnTo>
                    <a:pt x="156" y="80"/>
                  </a:lnTo>
                  <a:lnTo>
                    <a:pt x="156" y="111"/>
                  </a:lnTo>
                  <a:lnTo>
                    <a:pt x="177" y="111"/>
                  </a:lnTo>
                  <a:close/>
                  <a:moveTo>
                    <a:pt x="177" y="147"/>
                  </a:moveTo>
                  <a:lnTo>
                    <a:pt x="177" y="118"/>
                  </a:lnTo>
                  <a:lnTo>
                    <a:pt x="156" y="118"/>
                  </a:lnTo>
                  <a:lnTo>
                    <a:pt x="156" y="147"/>
                  </a:lnTo>
                  <a:lnTo>
                    <a:pt x="177" y="14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Freeform 150"/>
            <p:cNvSpPr>
              <a:spLocks noEditPoints="1"/>
            </p:cNvSpPr>
            <p:nvPr/>
          </p:nvSpPr>
          <p:spPr bwMode="auto">
            <a:xfrm>
              <a:off x="9027071" y="4275921"/>
              <a:ext cx="293688" cy="296863"/>
            </a:xfrm>
            <a:custGeom>
              <a:avLst/>
              <a:gdLst>
                <a:gd name="T0" fmla="*/ 73 w 78"/>
                <a:gd name="T1" fmla="*/ 59 h 79"/>
                <a:gd name="T2" fmla="*/ 24 w 78"/>
                <a:gd name="T3" fmla="*/ 76 h 79"/>
                <a:gd name="T4" fmla="*/ 0 w 78"/>
                <a:gd name="T5" fmla="*/ 36 h 79"/>
                <a:gd name="T6" fmla="*/ 3 w 78"/>
                <a:gd name="T7" fmla="*/ 25 h 79"/>
                <a:gd name="T8" fmla="*/ 4 w 78"/>
                <a:gd name="T9" fmla="*/ 21 h 79"/>
                <a:gd name="T10" fmla="*/ 28 w 78"/>
                <a:gd name="T11" fmla="*/ 2 h 79"/>
                <a:gd name="T12" fmla="*/ 75 w 78"/>
                <a:gd name="T13" fmla="*/ 24 h 79"/>
                <a:gd name="T14" fmla="*/ 51 w 78"/>
                <a:gd name="T15" fmla="*/ 74 h 79"/>
                <a:gd name="T16" fmla="*/ 44 w 78"/>
                <a:gd name="T17" fmla="*/ 53 h 79"/>
                <a:gd name="T18" fmla="*/ 29 w 78"/>
                <a:gd name="T19" fmla="*/ 50 h 79"/>
                <a:gd name="T20" fmla="*/ 25 w 78"/>
                <a:gd name="T21" fmla="*/ 39 h 79"/>
                <a:gd name="T22" fmla="*/ 28 w 78"/>
                <a:gd name="T23" fmla="*/ 31 h 79"/>
                <a:gd name="T24" fmla="*/ 7 w 78"/>
                <a:gd name="T25" fmla="*/ 23 h 79"/>
                <a:gd name="T26" fmla="*/ 3 w 78"/>
                <a:gd name="T27" fmla="*/ 33 h 79"/>
                <a:gd name="T28" fmla="*/ 3 w 78"/>
                <a:gd name="T29" fmla="*/ 38 h 79"/>
                <a:gd name="T30" fmla="*/ 3 w 78"/>
                <a:gd name="T31" fmla="*/ 42 h 79"/>
                <a:gd name="T32" fmla="*/ 39 w 78"/>
                <a:gd name="T33" fmla="*/ 76 h 79"/>
                <a:gd name="T34" fmla="*/ 42 w 78"/>
                <a:gd name="T35" fmla="*/ 76 h 79"/>
                <a:gd name="T36" fmla="*/ 45 w 78"/>
                <a:gd name="T37" fmla="*/ 75 h 79"/>
                <a:gd name="T38" fmla="*/ 47 w 78"/>
                <a:gd name="T39" fmla="*/ 75 h 79"/>
                <a:gd name="T40" fmla="*/ 49 w 78"/>
                <a:gd name="T41" fmla="*/ 74 h 79"/>
                <a:gd name="T42" fmla="*/ 75 w 78"/>
                <a:gd name="T43" fmla="*/ 42 h 79"/>
                <a:gd name="T44" fmla="*/ 75 w 78"/>
                <a:gd name="T45" fmla="*/ 34 h 79"/>
                <a:gd name="T46" fmla="*/ 39 w 78"/>
                <a:gd name="T47" fmla="*/ 3 h 79"/>
                <a:gd name="T48" fmla="*/ 37 w 78"/>
                <a:gd name="T49" fmla="*/ 4 h 79"/>
                <a:gd name="T50" fmla="*/ 35 w 78"/>
                <a:gd name="T51" fmla="*/ 4 h 79"/>
                <a:gd name="T52" fmla="*/ 32 w 78"/>
                <a:gd name="T53" fmla="*/ 4 h 79"/>
                <a:gd name="T54" fmla="*/ 27 w 78"/>
                <a:gd name="T55" fmla="*/ 6 h 79"/>
                <a:gd name="T56" fmla="*/ 17 w 78"/>
                <a:gd name="T57" fmla="*/ 11 h 79"/>
                <a:gd name="T58" fmla="*/ 33 w 78"/>
                <a:gd name="T59" fmla="*/ 27 h 79"/>
                <a:gd name="T60" fmla="*/ 39 w 78"/>
                <a:gd name="T61" fmla="*/ 26 h 79"/>
                <a:gd name="T62" fmla="*/ 52 w 78"/>
                <a:gd name="T63" fmla="*/ 34 h 79"/>
                <a:gd name="T64" fmla="*/ 71 w 78"/>
                <a:gd name="T65" fmla="*/ 57 h 79"/>
                <a:gd name="T66" fmla="*/ 72 w 78"/>
                <a:gd name="T67" fmla="*/ 54 h 79"/>
                <a:gd name="T68" fmla="*/ 73 w 78"/>
                <a:gd name="T69" fmla="*/ 51 h 79"/>
                <a:gd name="T70" fmla="*/ 74 w 78"/>
                <a:gd name="T71" fmla="*/ 49 h 79"/>
                <a:gd name="T72" fmla="*/ 75 w 78"/>
                <a:gd name="T73" fmla="*/ 46 h 79"/>
                <a:gd name="T74" fmla="*/ 75 w 78"/>
                <a:gd name="T75" fmla="*/ 44 h 79"/>
                <a:gd name="T76" fmla="*/ 75 w 78"/>
                <a:gd name="T77" fmla="*/ 42 h 79"/>
                <a:gd name="T78" fmla="*/ 43 w 78"/>
                <a:gd name="T79" fmla="*/ 30 h 79"/>
                <a:gd name="T80" fmla="*/ 29 w 78"/>
                <a:gd name="T81" fmla="*/ 35 h 79"/>
                <a:gd name="T82" fmla="*/ 35 w 78"/>
                <a:gd name="T83" fmla="*/ 50 h 79"/>
                <a:gd name="T84" fmla="*/ 49 w 78"/>
                <a:gd name="T85" fmla="*/ 44 h 79"/>
                <a:gd name="T86" fmla="*/ 33 w 78"/>
                <a:gd name="T87" fmla="*/ 45 h 79"/>
                <a:gd name="T88" fmla="*/ 33 w 78"/>
                <a:gd name="T89" fmla="*/ 34 h 79"/>
                <a:gd name="T90" fmla="*/ 44 w 78"/>
                <a:gd name="T91" fmla="*/ 34 h 79"/>
                <a:gd name="T92" fmla="*/ 44 w 78"/>
                <a:gd name="T93" fmla="*/ 45 h 79"/>
                <a:gd name="T94" fmla="*/ 37 w 78"/>
                <a:gd name="T95" fmla="*/ 35 h 79"/>
                <a:gd name="T96" fmla="*/ 35 w 78"/>
                <a:gd name="T97" fmla="*/ 41 h 79"/>
                <a:gd name="T98" fmla="*/ 41 w 78"/>
                <a:gd name="T99" fmla="*/ 44 h 79"/>
                <a:gd name="T100" fmla="*/ 43 w 78"/>
                <a:gd name="T101" fmla="*/ 38 h 79"/>
                <a:gd name="T102" fmla="*/ 66 w 78"/>
                <a:gd name="T103" fmla="*/ 63 h 79"/>
                <a:gd name="T104" fmla="*/ 50 w 78"/>
                <a:gd name="T105" fmla="*/ 48 h 79"/>
                <a:gd name="T106" fmla="*/ 59 w 78"/>
                <a:gd name="T107" fmla="*/ 70 h 79"/>
                <a:gd name="T108" fmla="*/ 62 w 78"/>
                <a:gd name="T109" fmla="*/ 68 h 79"/>
                <a:gd name="T110" fmla="*/ 63 w 78"/>
                <a:gd name="T111" fmla="*/ 67 h 79"/>
                <a:gd name="T112" fmla="*/ 65 w 78"/>
                <a:gd name="T113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" h="79">
                  <a:moveTo>
                    <a:pt x="78" y="45"/>
                  </a:moveTo>
                  <a:cubicBezTo>
                    <a:pt x="78" y="45"/>
                    <a:pt x="78" y="45"/>
                    <a:pt x="78" y="45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7" y="51"/>
                    <a:pt x="75" y="55"/>
                    <a:pt x="73" y="59"/>
                  </a:cubicBezTo>
                  <a:cubicBezTo>
                    <a:pt x="71" y="63"/>
                    <a:pt x="68" y="67"/>
                    <a:pt x="64" y="69"/>
                  </a:cubicBezTo>
                  <a:cubicBezTo>
                    <a:pt x="61" y="72"/>
                    <a:pt x="57" y="75"/>
                    <a:pt x="53" y="77"/>
                  </a:cubicBezTo>
                  <a:cubicBezTo>
                    <a:pt x="48" y="78"/>
                    <a:pt x="44" y="79"/>
                    <a:pt x="39" y="79"/>
                  </a:cubicBezTo>
                  <a:cubicBezTo>
                    <a:pt x="33" y="79"/>
                    <a:pt x="28" y="78"/>
                    <a:pt x="24" y="76"/>
                  </a:cubicBezTo>
                  <a:cubicBezTo>
                    <a:pt x="19" y="74"/>
                    <a:pt x="15" y="71"/>
                    <a:pt x="11" y="67"/>
                  </a:cubicBezTo>
                  <a:cubicBezTo>
                    <a:pt x="7" y="64"/>
                    <a:pt x="5" y="60"/>
                    <a:pt x="3" y="55"/>
                  </a:cubicBezTo>
                  <a:cubicBezTo>
                    <a:pt x="1" y="50"/>
                    <a:pt x="0" y="45"/>
                    <a:pt x="0" y="40"/>
                  </a:cubicBezTo>
                  <a:cubicBezTo>
                    <a:pt x="0" y="38"/>
                    <a:pt x="0" y="37"/>
                    <a:pt x="0" y="36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1" y="31"/>
                    <a:pt x="1" y="30"/>
                    <a:pt x="1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4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8" y="15"/>
                    <a:pt x="10" y="12"/>
                  </a:cubicBezTo>
                  <a:cubicBezTo>
                    <a:pt x="13" y="10"/>
                    <a:pt x="15" y="8"/>
                    <a:pt x="18" y="6"/>
                  </a:cubicBezTo>
                  <a:cubicBezTo>
                    <a:pt x="21" y="4"/>
                    <a:pt x="25" y="3"/>
                    <a:pt x="28" y="2"/>
                  </a:cubicBezTo>
                  <a:cubicBezTo>
                    <a:pt x="32" y="1"/>
                    <a:pt x="35" y="0"/>
                    <a:pt x="39" y="0"/>
                  </a:cubicBezTo>
                  <a:cubicBezTo>
                    <a:pt x="44" y="0"/>
                    <a:pt x="49" y="1"/>
                    <a:pt x="54" y="3"/>
                  </a:cubicBezTo>
                  <a:cubicBezTo>
                    <a:pt x="59" y="5"/>
                    <a:pt x="63" y="8"/>
                    <a:pt x="67" y="12"/>
                  </a:cubicBezTo>
                  <a:cubicBezTo>
                    <a:pt x="70" y="15"/>
                    <a:pt x="73" y="20"/>
                    <a:pt x="75" y="24"/>
                  </a:cubicBezTo>
                  <a:cubicBezTo>
                    <a:pt x="77" y="29"/>
                    <a:pt x="78" y="34"/>
                    <a:pt x="78" y="40"/>
                  </a:cubicBezTo>
                  <a:cubicBezTo>
                    <a:pt x="78" y="41"/>
                    <a:pt x="78" y="41"/>
                    <a:pt x="78" y="42"/>
                  </a:cubicBezTo>
                  <a:cubicBezTo>
                    <a:pt x="78" y="43"/>
                    <a:pt x="78" y="44"/>
                    <a:pt x="78" y="45"/>
                  </a:cubicBezTo>
                  <a:close/>
                  <a:moveTo>
                    <a:pt x="51" y="74"/>
                  </a:moveTo>
                  <a:cubicBezTo>
                    <a:pt x="51" y="74"/>
                    <a:pt x="51" y="74"/>
                    <a:pt x="51" y="74"/>
                  </a:cubicBezTo>
                  <a:cubicBezTo>
                    <a:pt x="52" y="74"/>
                    <a:pt x="52" y="73"/>
                    <a:pt x="53" y="73"/>
                  </a:cubicBezTo>
                  <a:cubicBezTo>
                    <a:pt x="53" y="73"/>
                    <a:pt x="54" y="73"/>
                    <a:pt x="55" y="7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3"/>
                    <a:pt x="43" y="53"/>
                    <a:pt x="42" y="54"/>
                  </a:cubicBezTo>
                  <a:cubicBezTo>
                    <a:pt x="41" y="54"/>
                    <a:pt x="40" y="54"/>
                    <a:pt x="39" y="54"/>
                  </a:cubicBezTo>
                  <a:cubicBezTo>
                    <a:pt x="37" y="54"/>
                    <a:pt x="35" y="54"/>
                    <a:pt x="33" y="53"/>
                  </a:cubicBezTo>
                  <a:cubicBezTo>
                    <a:pt x="32" y="52"/>
                    <a:pt x="30" y="51"/>
                    <a:pt x="29" y="50"/>
                  </a:cubicBezTo>
                  <a:cubicBezTo>
                    <a:pt x="28" y="48"/>
                    <a:pt x="27" y="47"/>
                    <a:pt x="26" y="45"/>
                  </a:cubicBezTo>
                  <a:cubicBezTo>
                    <a:pt x="25" y="44"/>
                    <a:pt x="25" y="42"/>
                    <a:pt x="25" y="40"/>
                  </a:cubicBezTo>
                  <a:cubicBezTo>
                    <a:pt x="25" y="40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5" y="37"/>
                    <a:pt x="25" y="36"/>
                  </a:cubicBezTo>
                  <a:cubicBezTo>
                    <a:pt x="25" y="36"/>
                    <a:pt x="26" y="35"/>
                    <a:pt x="26" y="34"/>
                  </a:cubicBezTo>
                  <a:cubicBezTo>
                    <a:pt x="26" y="34"/>
                    <a:pt x="26" y="33"/>
                    <a:pt x="27" y="33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1" y="17"/>
                    <a:pt x="10" y="18"/>
                  </a:cubicBezTo>
                  <a:cubicBezTo>
                    <a:pt x="10" y="18"/>
                    <a:pt x="9" y="19"/>
                    <a:pt x="8" y="20"/>
                  </a:cubicBezTo>
                  <a:cubicBezTo>
                    <a:pt x="8" y="21"/>
                    <a:pt x="7" y="22"/>
                    <a:pt x="7" y="23"/>
                  </a:cubicBezTo>
                  <a:cubicBezTo>
                    <a:pt x="6" y="24"/>
                    <a:pt x="6" y="25"/>
                    <a:pt x="5" y="26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4" y="29"/>
                    <a:pt x="4" y="30"/>
                    <a:pt x="4" y="31"/>
                  </a:cubicBezTo>
                  <a:cubicBezTo>
                    <a:pt x="4" y="32"/>
                    <a:pt x="3" y="33"/>
                    <a:pt x="3" y="33"/>
                  </a:cubicBezTo>
                  <a:cubicBezTo>
                    <a:pt x="3" y="34"/>
                    <a:pt x="3" y="35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8"/>
                    <a:pt x="3" y="38"/>
                  </a:cubicBezTo>
                  <a:cubicBezTo>
                    <a:pt x="3" y="38"/>
                    <a:pt x="3" y="39"/>
                    <a:pt x="3" y="39"/>
                  </a:cubicBezTo>
                  <a:cubicBezTo>
                    <a:pt x="3" y="39"/>
                    <a:pt x="3" y="39"/>
                    <a:pt x="3" y="40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3" y="46"/>
                    <a:pt x="4" y="51"/>
                    <a:pt x="6" y="55"/>
                  </a:cubicBezTo>
                  <a:cubicBezTo>
                    <a:pt x="8" y="59"/>
                    <a:pt x="11" y="63"/>
                    <a:pt x="14" y="66"/>
                  </a:cubicBezTo>
                  <a:cubicBezTo>
                    <a:pt x="17" y="69"/>
                    <a:pt x="21" y="71"/>
                    <a:pt x="25" y="73"/>
                  </a:cubicBezTo>
                  <a:cubicBezTo>
                    <a:pt x="29" y="75"/>
                    <a:pt x="34" y="76"/>
                    <a:pt x="39" y="76"/>
                  </a:cubicBezTo>
                  <a:cubicBezTo>
                    <a:pt x="39" y="76"/>
                    <a:pt x="40" y="76"/>
                    <a:pt x="40" y="76"/>
                  </a:cubicBezTo>
                  <a:cubicBezTo>
                    <a:pt x="40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43" y="76"/>
                    <a:pt x="43" y="76"/>
                  </a:cubicBezTo>
                  <a:cubicBezTo>
                    <a:pt x="43" y="76"/>
                    <a:pt x="43" y="76"/>
                    <a:pt x="43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5" y="75"/>
                    <a:pt x="45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7" y="75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9" y="75"/>
                  </a:cubicBezTo>
                  <a:cubicBezTo>
                    <a:pt x="49" y="75"/>
                    <a:pt x="49" y="75"/>
                    <a:pt x="49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50" y="74"/>
                    <a:pt x="50" y="74"/>
                  </a:cubicBezTo>
                  <a:cubicBezTo>
                    <a:pt x="50" y="74"/>
                    <a:pt x="50" y="74"/>
                    <a:pt x="51" y="74"/>
                  </a:cubicBezTo>
                  <a:close/>
                  <a:moveTo>
                    <a:pt x="75" y="42"/>
                  </a:moveTo>
                  <a:cubicBezTo>
                    <a:pt x="75" y="41"/>
                    <a:pt x="75" y="41"/>
                    <a:pt x="75" y="41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39"/>
                    <a:pt x="75" y="38"/>
                    <a:pt x="75" y="37"/>
                  </a:cubicBezTo>
                  <a:cubicBezTo>
                    <a:pt x="75" y="36"/>
                    <a:pt x="75" y="35"/>
                    <a:pt x="75" y="34"/>
                  </a:cubicBezTo>
                  <a:cubicBezTo>
                    <a:pt x="74" y="30"/>
                    <a:pt x="73" y="26"/>
                    <a:pt x="70" y="22"/>
                  </a:cubicBezTo>
                  <a:cubicBezTo>
                    <a:pt x="68" y="18"/>
                    <a:pt x="66" y="15"/>
                    <a:pt x="63" y="12"/>
                  </a:cubicBezTo>
                  <a:cubicBezTo>
                    <a:pt x="59" y="10"/>
                    <a:pt x="56" y="7"/>
                    <a:pt x="52" y="6"/>
                  </a:cubicBezTo>
                  <a:cubicBezTo>
                    <a:pt x="48" y="4"/>
                    <a:pt x="43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7" y="3"/>
                    <a:pt x="37" y="3"/>
                  </a:cubicBezTo>
                  <a:cubicBezTo>
                    <a:pt x="37" y="3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4"/>
                    <a:pt x="31" y="4"/>
                    <a:pt x="30" y="5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8" y="5"/>
                    <a:pt x="27" y="5"/>
                    <a:pt x="27" y="6"/>
                  </a:cubicBezTo>
                  <a:cubicBezTo>
                    <a:pt x="26" y="6"/>
                    <a:pt x="26" y="6"/>
                    <a:pt x="25" y="6"/>
                  </a:cubicBezTo>
                  <a:cubicBezTo>
                    <a:pt x="24" y="7"/>
                    <a:pt x="23" y="7"/>
                    <a:pt x="22" y="8"/>
                  </a:cubicBezTo>
                  <a:cubicBezTo>
                    <a:pt x="21" y="8"/>
                    <a:pt x="20" y="8"/>
                    <a:pt x="19" y="9"/>
                  </a:cubicBezTo>
                  <a:cubicBezTo>
                    <a:pt x="19" y="10"/>
                    <a:pt x="18" y="10"/>
                    <a:pt x="17" y="11"/>
                  </a:cubicBezTo>
                  <a:cubicBezTo>
                    <a:pt x="16" y="12"/>
                    <a:pt x="15" y="12"/>
                    <a:pt x="14" y="1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8"/>
                    <a:pt x="31" y="28"/>
                    <a:pt x="32" y="28"/>
                  </a:cubicBezTo>
                  <a:cubicBezTo>
                    <a:pt x="32" y="27"/>
                    <a:pt x="33" y="27"/>
                    <a:pt x="33" y="27"/>
                  </a:cubicBezTo>
                  <a:cubicBezTo>
                    <a:pt x="34" y="26"/>
                    <a:pt x="35" y="26"/>
                    <a:pt x="35" y="26"/>
                  </a:cubicBezTo>
                  <a:cubicBezTo>
                    <a:pt x="36" y="26"/>
                    <a:pt x="36" y="26"/>
                    <a:pt x="37" y="26"/>
                  </a:cubicBezTo>
                  <a:cubicBezTo>
                    <a:pt x="37" y="26"/>
                    <a:pt x="38" y="26"/>
                    <a:pt x="38" y="26"/>
                  </a:cubicBezTo>
                  <a:cubicBezTo>
                    <a:pt x="38" y="26"/>
                    <a:pt x="38" y="26"/>
                    <a:pt x="39" y="26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1" y="25"/>
                    <a:pt x="43" y="26"/>
                    <a:pt x="44" y="27"/>
                  </a:cubicBezTo>
                  <a:cubicBezTo>
                    <a:pt x="46" y="27"/>
                    <a:pt x="48" y="28"/>
                    <a:pt x="49" y="30"/>
                  </a:cubicBezTo>
                  <a:cubicBezTo>
                    <a:pt x="50" y="31"/>
                    <a:pt x="51" y="32"/>
                    <a:pt x="52" y="34"/>
                  </a:cubicBezTo>
                  <a:cubicBezTo>
                    <a:pt x="53" y="36"/>
                    <a:pt x="53" y="38"/>
                    <a:pt x="53" y="40"/>
                  </a:cubicBezTo>
                  <a:cubicBezTo>
                    <a:pt x="53" y="41"/>
                    <a:pt x="53" y="42"/>
                    <a:pt x="53" y="43"/>
                  </a:cubicBezTo>
                  <a:cubicBezTo>
                    <a:pt x="53" y="44"/>
                    <a:pt x="52" y="45"/>
                    <a:pt x="52" y="46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6"/>
                    <a:pt x="71" y="56"/>
                  </a:cubicBezTo>
                  <a:cubicBezTo>
                    <a:pt x="71" y="56"/>
                    <a:pt x="71" y="55"/>
                    <a:pt x="72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2" y="55"/>
                    <a:pt x="72" y="54"/>
                    <a:pt x="72" y="54"/>
                  </a:cubicBezTo>
                  <a:cubicBezTo>
                    <a:pt x="72" y="54"/>
                    <a:pt x="72" y="53"/>
                    <a:pt x="72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3" y="53"/>
                    <a:pt x="73" y="52"/>
                    <a:pt x="73" y="52"/>
                  </a:cubicBezTo>
                  <a:cubicBezTo>
                    <a:pt x="73" y="52"/>
                    <a:pt x="73" y="52"/>
                    <a:pt x="73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50"/>
                    <a:pt x="73" y="50"/>
                    <a:pt x="74" y="50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6"/>
                    <a:pt x="75" y="46"/>
                  </a:cubicBezTo>
                  <a:cubicBezTo>
                    <a:pt x="75" y="46"/>
                    <a:pt x="75" y="46"/>
                    <a:pt x="75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5"/>
                    <a:pt x="75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3"/>
                    <a:pt x="75" y="43"/>
                  </a:cubicBezTo>
                  <a:cubicBezTo>
                    <a:pt x="75" y="43"/>
                    <a:pt x="75" y="43"/>
                    <a:pt x="75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5" y="42"/>
                    <a:pt x="75" y="42"/>
                  </a:cubicBezTo>
                  <a:close/>
                  <a:moveTo>
                    <a:pt x="50" y="40"/>
                  </a:moveTo>
                  <a:cubicBezTo>
                    <a:pt x="50" y="38"/>
                    <a:pt x="50" y="37"/>
                    <a:pt x="49" y="35"/>
                  </a:cubicBezTo>
                  <a:cubicBezTo>
                    <a:pt x="48" y="34"/>
                    <a:pt x="48" y="33"/>
                    <a:pt x="47" y="32"/>
                  </a:cubicBezTo>
                  <a:cubicBezTo>
                    <a:pt x="46" y="31"/>
                    <a:pt x="44" y="30"/>
                    <a:pt x="43" y="30"/>
                  </a:cubicBezTo>
                  <a:cubicBezTo>
                    <a:pt x="42" y="29"/>
                    <a:pt x="40" y="29"/>
                    <a:pt x="39" y="29"/>
                  </a:cubicBezTo>
                  <a:cubicBezTo>
                    <a:pt x="37" y="29"/>
                    <a:pt x="36" y="29"/>
                    <a:pt x="35" y="30"/>
                  </a:cubicBezTo>
                  <a:cubicBezTo>
                    <a:pt x="33" y="30"/>
                    <a:pt x="32" y="31"/>
                    <a:pt x="31" y="32"/>
                  </a:cubicBezTo>
                  <a:cubicBezTo>
                    <a:pt x="30" y="33"/>
                    <a:pt x="29" y="34"/>
                    <a:pt x="29" y="35"/>
                  </a:cubicBezTo>
                  <a:cubicBezTo>
                    <a:pt x="28" y="37"/>
                    <a:pt x="28" y="38"/>
                    <a:pt x="28" y="40"/>
                  </a:cubicBezTo>
                  <a:cubicBezTo>
                    <a:pt x="28" y="41"/>
                    <a:pt x="28" y="43"/>
                    <a:pt x="29" y="44"/>
                  </a:cubicBezTo>
                  <a:cubicBezTo>
                    <a:pt x="29" y="45"/>
                    <a:pt x="30" y="47"/>
                    <a:pt x="31" y="48"/>
                  </a:cubicBezTo>
                  <a:cubicBezTo>
                    <a:pt x="32" y="49"/>
                    <a:pt x="33" y="49"/>
                    <a:pt x="35" y="50"/>
                  </a:cubicBezTo>
                  <a:cubicBezTo>
                    <a:pt x="36" y="50"/>
                    <a:pt x="37" y="51"/>
                    <a:pt x="39" y="51"/>
                  </a:cubicBezTo>
                  <a:cubicBezTo>
                    <a:pt x="40" y="51"/>
                    <a:pt x="42" y="50"/>
                    <a:pt x="43" y="50"/>
                  </a:cubicBezTo>
                  <a:cubicBezTo>
                    <a:pt x="44" y="49"/>
                    <a:pt x="46" y="48"/>
                    <a:pt x="47" y="48"/>
                  </a:cubicBezTo>
                  <a:cubicBezTo>
                    <a:pt x="48" y="47"/>
                    <a:pt x="48" y="45"/>
                    <a:pt x="49" y="44"/>
                  </a:cubicBezTo>
                  <a:cubicBezTo>
                    <a:pt x="50" y="43"/>
                    <a:pt x="50" y="41"/>
                    <a:pt x="50" y="40"/>
                  </a:cubicBezTo>
                  <a:close/>
                  <a:moveTo>
                    <a:pt x="39" y="48"/>
                  </a:moveTo>
                  <a:cubicBezTo>
                    <a:pt x="38" y="48"/>
                    <a:pt x="37" y="47"/>
                    <a:pt x="36" y="47"/>
                  </a:cubicBezTo>
                  <a:cubicBezTo>
                    <a:pt x="35" y="46"/>
                    <a:pt x="34" y="46"/>
                    <a:pt x="33" y="45"/>
                  </a:cubicBezTo>
                  <a:cubicBezTo>
                    <a:pt x="33" y="45"/>
                    <a:pt x="32" y="44"/>
                    <a:pt x="32" y="43"/>
                  </a:cubicBezTo>
                  <a:cubicBezTo>
                    <a:pt x="31" y="42"/>
                    <a:pt x="31" y="41"/>
                    <a:pt x="31" y="40"/>
                  </a:cubicBezTo>
                  <a:cubicBezTo>
                    <a:pt x="31" y="39"/>
                    <a:pt x="31" y="38"/>
                    <a:pt x="32" y="37"/>
                  </a:cubicBezTo>
                  <a:cubicBezTo>
                    <a:pt x="32" y="36"/>
                    <a:pt x="33" y="35"/>
                    <a:pt x="33" y="34"/>
                  </a:cubicBezTo>
                  <a:cubicBezTo>
                    <a:pt x="34" y="33"/>
                    <a:pt x="35" y="33"/>
                    <a:pt x="36" y="32"/>
                  </a:cubicBezTo>
                  <a:cubicBezTo>
                    <a:pt x="37" y="32"/>
                    <a:pt x="38" y="32"/>
                    <a:pt x="39" y="32"/>
                  </a:cubicBezTo>
                  <a:cubicBezTo>
                    <a:pt x="40" y="32"/>
                    <a:pt x="41" y="32"/>
                    <a:pt x="42" y="32"/>
                  </a:cubicBezTo>
                  <a:cubicBezTo>
                    <a:pt x="43" y="33"/>
                    <a:pt x="44" y="33"/>
                    <a:pt x="44" y="34"/>
                  </a:cubicBezTo>
                  <a:cubicBezTo>
                    <a:pt x="45" y="35"/>
                    <a:pt x="46" y="36"/>
                    <a:pt x="46" y="37"/>
                  </a:cubicBezTo>
                  <a:cubicBezTo>
                    <a:pt x="47" y="38"/>
                    <a:pt x="47" y="39"/>
                    <a:pt x="47" y="40"/>
                  </a:cubicBezTo>
                  <a:cubicBezTo>
                    <a:pt x="47" y="41"/>
                    <a:pt x="47" y="42"/>
                    <a:pt x="46" y="43"/>
                  </a:cubicBezTo>
                  <a:cubicBezTo>
                    <a:pt x="46" y="44"/>
                    <a:pt x="45" y="45"/>
                    <a:pt x="44" y="45"/>
                  </a:cubicBezTo>
                  <a:cubicBezTo>
                    <a:pt x="44" y="46"/>
                    <a:pt x="43" y="46"/>
                    <a:pt x="42" y="47"/>
                  </a:cubicBezTo>
                  <a:cubicBezTo>
                    <a:pt x="41" y="47"/>
                    <a:pt x="40" y="48"/>
                    <a:pt x="39" y="48"/>
                  </a:cubicBezTo>
                  <a:close/>
                  <a:moveTo>
                    <a:pt x="39" y="35"/>
                  </a:moveTo>
                  <a:cubicBezTo>
                    <a:pt x="38" y="35"/>
                    <a:pt x="38" y="35"/>
                    <a:pt x="37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7"/>
                    <a:pt x="35" y="37"/>
                    <a:pt x="35" y="38"/>
                  </a:cubicBezTo>
                  <a:cubicBezTo>
                    <a:pt x="34" y="38"/>
                    <a:pt x="34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2"/>
                    <a:pt x="35" y="43"/>
                    <a:pt x="36" y="43"/>
                  </a:cubicBezTo>
                  <a:cubicBezTo>
                    <a:pt x="36" y="43"/>
                    <a:pt x="36" y="44"/>
                    <a:pt x="37" y="44"/>
                  </a:cubicBezTo>
                  <a:cubicBezTo>
                    <a:pt x="38" y="44"/>
                    <a:pt x="38" y="44"/>
                    <a:pt x="39" y="44"/>
                  </a:cubicBezTo>
                  <a:cubicBezTo>
                    <a:pt x="40" y="44"/>
                    <a:pt x="40" y="44"/>
                    <a:pt x="41" y="44"/>
                  </a:cubicBezTo>
                  <a:cubicBezTo>
                    <a:pt x="41" y="44"/>
                    <a:pt x="42" y="43"/>
                    <a:pt x="42" y="43"/>
                  </a:cubicBezTo>
                  <a:cubicBezTo>
                    <a:pt x="43" y="43"/>
                    <a:pt x="43" y="42"/>
                    <a:pt x="43" y="41"/>
                  </a:cubicBezTo>
                  <a:cubicBezTo>
                    <a:pt x="43" y="41"/>
                    <a:pt x="44" y="40"/>
                    <a:pt x="44" y="40"/>
                  </a:cubicBezTo>
                  <a:cubicBezTo>
                    <a:pt x="44" y="39"/>
                    <a:pt x="43" y="38"/>
                    <a:pt x="43" y="38"/>
                  </a:cubicBezTo>
                  <a:cubicBezTo>
                    <a:pt x="43" y="37"/>
                    <a:pt x="43" y="37"/>
                    <a:pt x="42" y="36"/>
                  </a:cubicBezTo>
                  <a:cubicBezTo>
                    <a:pt x="42" y="36"/>
                    <a:pt x="41" y="36"/>
                    <a:pt x="41" y="35"/>
                  </a:cubicBezTo>
                  <a:cubicBezTo>
                    <a:pt x="40" y="35"/>
                    <a:pt x="40" y="35"/>
                    <a:pt x="39" y="35"/>
                  </a:cubicBezTo>
                  <a:close/>
                  <a:moveTo>
                    <a:pt x="66" y="63"/>
                  </a:moveTo>
                  <a:cubicBezTo>
                    <a:pt x="67" y="63"/>
                    <a:pt x="67" y="63"/>
                    <a:pt x="67" y="63"/>
                  </a:cubicBezTo>
                  <a:cubicBezTo>
                    <a:pt x="67" y="62"/>
                    <a:pt x="67" y="62"/>
                    <a:pt x="68" y="61"/>
                  </a:cubicBezTo>
                  <a:cubicBezTo>
                    <a:pt x="68" y="61"/>
                    <a:pt x="69" y="60"/>
                    <a:pt x="69" y="60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9"/>
                    <a:pt x="49" y="49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8" y="70"/>
                    <a:pt x="58" y="70"/>
                    <a:pt x="59" y="70"/>
                  </a:cubicBezTo>
                  <a:cubicBezTo>
                    <a:pt x="60" y="69"/>
                    <a:pt x="60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2" y="68"/>
                  </a:cubicBezTo>
                  <a:cubicBezTo>
                    <a:pt x="62" y="68"/>
                    <a:pt x="62" y="67"/>
                    <a:pt x="62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7"/>
                    <a:pt x="62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6"/>
                    <a:pt x="64" y="66"/>
                    <a:pt x="64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5" y="64"/>
                    <a:pt x="66" y="64"/>
                    <a:pt x="66" y="64"/>
                  </a:cubicBezTo>
                  <a:cubicBezTo>
                    <a:pt x="66" y="63"/>
                    <a:pt x="66" y="63"/>
                    <a:pt x="66" y="6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Freeform 151"/>
            <p:cNvSpPr>
              <a:spLocks noEditPoints="1"/>
            </p:cNvSpPr>
            <p:nvPr/>
          </p:nvSpPr>
          <p:spPr bwMode="auto">
            <a:xfrm>
              <a:off x="9500146" y="4302908"/>
              <a:ext cx="293688" cy="247650"/>
            </a:xfrm>
            <a:custGeom>
              <a:avLst/>
              <a:gdLst>
                <a:gd name="T0" fmla="*/ 60 w 78"/>
                <a:gd name="T1" fmla="*/ 55 h 66"/>
                <a:gd name="T2" fmla="*/ 59 w 78"/>
                <a:gd name="T3" fmla="*/ 65 h 66"/>
                <a:gd name="T4" fmla="*/ 34 w 78"/>
                <a:gd name="T5" fmla="*/ 66 h 66"/>
                <a:gd name="T6" fmla="*/ 27 w 78"/>
                <a:gd name="T7" fmla="*/ 66 h 66"/>
                <a:gd name="T8" fmla="*/ 1 w 78"/>
                <a:gd name="T9" fmla="*/ 65 h 66"/>
                <a:gd name="T10" fmla="*/ 0 w 78"/>
                <a:gd name="T11" fmla="*/ 55 h 66"/>
                <a:gd name="T12" fmla="*/ 6 w 78"/>
                <a:gd name="T13" fmla="*/ 49 h 66"/>
                <a:gd name="T14" fmla="*/ 20 w 78"/>
                <a:gd name="T15" fmla="*/ 44 h 66"/>
                <a:gd name="T16" fmla="*/ 20 w 78"/>
                <a:gd name="T17" fmla="*/ 40 h 66"/>
                <a:gd name="T18" fmla="*/ 18 w 78"/>
                <a:gd name="T19" fmla="*/ 32 h 66"/>
                <a:gd name="T20" fmla="*/ 15 w 78"/>
                <a:gd name="T21" fmla="*/ 23 h 66"/>
                <a:gd name="T22" fmla="*/ 16 w 78"/>
                <a:gd name="T23" fmla="*/ 21 h 66"/>
                <a:gd name="T24" fmla="*/ 15 w 78"/>
                <a:gd name="T25" fmla="*/ 10 h 66"/>
                <a:gd name="T26" fmla="*/ 22 w 78"/>
                <a:gd name="T27" fmla="*/ 2 h 66"/>
                <a:gd name="T28" fmla="*/ 32 w 78"/>
                <a:gd name="T29" fmla="*/ 0 h 66"/>
                <a:gd name="T30" fmla="*/ 41 w 78"/>
                <a:gd name="T31" fmla="*/ 3 h 66"/>
                <a:gd name="T32" fmla="*/ 45 w 78"/>
                <a:gd name="T33" fmla="*/ 14 h 66"/>
                <a:gd name="T34" fmla="*/ 45 w 78"/>
                <a:gd name="T35" fmla="*/ 21 h 66"/>
                <a:gd name="T36" fmla="*/ 45 w 78"/>
                <a:gd name="T37" fmla="*/ 26 h 66"/>
                <a:gd name="T38" fmla="*/ 41 w 78"/>
                <a:gd name="T39" fmla="*/ 35 h 66"/>
                <a:gd name="T40" fmla="*/ 39 w 78"/>
                <a:gd name="T41" fmla="*/ 42 h 66"/>
                <a:gd name="T42" fmla="*/ 44 w 78"/>
                <a:gd name="T43" fmla="*/ 46 h 66"/>
                <a:gd name="T44" fmla="*/ 57 w 78"/>
                <a:gd name="T45" fmla="*/ 50 h 66"/>
                <a:gd name="T46" fmla="*/ 57 w 78"/>
                <a:gd name="T47" fmla="*/ 54 h 66"/>
                <a:gd name="T48" fmla="*/ 48 w 78"/>
                <a:gd name="T49" fmla="*/ 50 h 66"/>
                <a:gd name="T50" fmla="*/ 36 w 78"/>
                <a:gd name="T51" fmla="*/ 45 h 66"/>
                <a:gd name="T52" fmla="*/ 38 w 78"/>
                <a:gd name="T53" fmla="*/ 37 h 66"/>
                <a:gd name="T54" fmla="*/ 39 w 78"/>
                <a:gd name="T55" fmla="*/ 31 h 66"/>
                <a:gd name="T56" fmla="*/ 42 w 78"/>
                <a:gd name="T57" fmla="*/ 26 h 66"/>
                <a:gd name="T58" fmla="*/ 42 w 78"/>
                <a:gd name="T59" fmla="*/ 22 h 66"/>
                <a:gd name="T60" fmla="*/ 41 w 78"/>
                <a:gd name="T61" fmla="*/ 18 h 66"/>
                <a:gd name="T62" fmla="*/ 40 w 78"/>
                <a:gd name="T63" fmla="*/ 7 h 66"/>
                <a:gd name="T64" fmla="*/ 34 w 78"/>
                <a:gd name="T65" fmla="*/ 3 h 66"/>
                <a:gd name="T66" fmla="*/ 26 w 78"/>
                <a:gd name="T67" fmla="*/ 3 h 66"/>
                <a:gd name="T68" fmla="*/ 20 w 78"/>
                <a:gd name="T69" fmla="*/ 7 h 66"/>
                <a:gd name="T70" fmla="*/ 19 w 78"/>
                <a:gd name="T71" fmla="*/ 18 h 66"/>
                <a:gd name="T72" fmla="*/ 19 w 78"/>
                <a:gd name="T73" fmla="*/ 22 h 66"/>
                <a:gd name="T74" fmla="*/ 19 w 78"/>
                <a:gd name="T75" fmla="*/ 26 h 66"/>
                <a:gd name="T76" fmla="*/ 21 w 78"/>
                <a:gd name="T77" fmla="*/ 31 h 66"/>
                <a:gd name="T78" fmla="*/ 23 w 78"/>
                <a:gd name="T79" fmla="*/ 37 h 66"/>
                <a:gd name="T80" fmla="*/ 23 w 78"/>
                <a:gd name="T81" fmla="*/ 45 h 66"/>
                <a:gd name="T82" fmla="*/ 12 w 78"/>
                <a:gd name="T83" fmla="*/ 50 h 66"/>
                <a:gd name="T84" fmla="*/ 4 w 78"/>
                <a:gd name="T85" fmla="*/ 54 h 66"/>
                <a:gd name="T86" fmla="*/ 57 w 78"/>
                <a:gd name="T87" fmla="*/ 63 h 66"/>
                <a:gd name="T88" fmla="*/ 68 w 78"/>
                <a:gd name="T89" fmla="*/ 32 h 66"/>
                <a:gd name="T90" fmla="*/ 66 w 78"/>
                <a:gd name="T91" fmla="*/ 29 h 66"/>
                <a:gd name="T92" fmla="*/ 68 w 78"/>
                <a:gd name="T93" fmla="*/ 27 h 66"/>
                <a:gd name="T94" fmla="*/ 70 w 78"/>
                <a:gd name="T95" fmla="*/ 2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66">
                  <a:moveTo>
                    <a:pt x="57" y="50"/>
                  </a:moveTo>
                  <a:cubicBezTo>
                    <a:pt x="58" y="51"/>
                    <a:pt x="59" y="51"/>
                    <a:pt x="59" y="52"/>
                  </a:cubicBezTo>
                  <a:cubicBezTo>
                    <a:pt x="60" y="53"/>
                    <a:pt x="60" y="54"/>
                    <a:pt x="60" y="55"/>
                  </a:cubicBezTo>
                  <a:cubicBezTo>
                    <a:pt x="60" y="56"/>
                    <a:pt x="60" y="57"/>
                    <a:pt x="60" y="59"/>
                  </a:cubicBezTo>
                  <a:cubicBezTo>
                    <a:pt x="60" y="61"/>
                    <a:pt x="60" y="62"/>
                    <a:pt x="60" y="63"/>
                  </a:cubicBezTo>
                  <a:cubicBezTo>
                    <a:pt x="60" y="63"/>
                    <a:pt x="60" y="64"/>
                    <a:pt x="59" y="65"/>
                  </a:cubicBezTo>
                  <a:cubicBezTo>
                    <a:pt x="59" y="65"/>
                    <a:pt x="58" y="66"/>
                    <a:pt x="57" y="66"/>
                  </a:cubicBezTo>
                  <a:cubicBezTo>
                    <a:pt x="56" y="66"/>
                    <a:pt x="53" y="66"/>
                    <a:pt x="47" y="66"/>
                  </a:cubicBezTo>
                  <a:cubicBezTo>
                    <a:pt x="42" y="66"/>
                    <a:pt x="37" y="66"/>
                    <a:pt x="34" y="66"/>
                  </a:cubicBezTo>
                  <a:cubicBezTo>
                    <a:pt x="33" y="66"/>
                    <a:pt x="32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6"/>
                    <a:pt x="28" y="66"/>
                    <a:pt x="27" y="66"/>
                  </a:cubicBezTo>
                  <a:cubicBezTo>
                    <a:pt x="23" y="66"/>
                    <a:pt x="19" y="66"/>
                    <a:pt x="13" y="66"/>
                  </a:cubicBezTo>
                  <a:cubicBezTo>
                    <a:pt x="8" y="66"/>
                    <a:pt x="4" y="66"/>
                    <a:pt x="3" y="66"/>
                  </a:cubicBezTo>
                  <a:cubicBezTo>
                    <a:pt x="2" y="66"/>
                    <a:pt x="1" y="65"/>
                    <a:pt x="1" y="65"/>
                  </a:cubicBezTo>
                  <a:cubicBezTo>
                    <a:pt x="0" y="64"/>
                    <a:pt x="0" y="63"/>
                    <a:pt x="0" y="63"/>
                  </a:cubicBezTo>
                  <a:cubicBezTo>
                    <a:pt x="0" y="62"/>
                    <a:pt x="0" y="61"/>
                    <a:pt x="0" y="59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54"/>
                    <a:pt x="0" y="53"/>
                    <a:pt x="1" y="52"/>
                  </a:cubicBezTo>
                  <a:cubicBezTo>
                    <a:pt x="1" y="51"/>
                    <a:pt x="2" y="51"/>
                    <a:pt x="3" y="50"/>
                  </a:cubicBezTo>
                  <a:cubicBezTo>
                    <a:pt x="4" y="50"/>
                    <a:pt x="5" y="49"/>
                    <a:pt x="6" y="49"/>
                  </a:cubicBezTo>
                  <a:cubicBezTo>
                    <a:pt x="8" y="48"/>
                    <a:pt x="9" y="48"/>
                    <a:pt x="11" y="47"/>
                  </a:cubicBezTo>
                  <a:cubicBezTo>
                    <a:pt x="12" y="47"/>
                    <a:pt x="14" y="46"/>
                    <a:pt x="16" y="46"/>
                  </a:cubicBezTo>
                  <a:cubicBezTo>
                    <a:pt x="17" y="45"/>
                    <a:pt x="19" y="45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3"/>
                    <a:pt x="20" y="42"/>
                  </a:cubicBezTo>
                  <a:cubicBezTo>
                    <a:pt x="20" y="41"/>
                    <a:pt x="20" y="41"/>
                    <a:pt x="20" y="40"/>
                  </a:cubicBezTo>
                  <a:cubicBezTo>
                    <a:pt x="20" y="39"/>
                    <a:pt x="20" y="39"/>
                    <a:pt x="20" y="38"/>
                  </a:cubicBezTo>
                  <a:cubicBezTo>
                    <a:pt x="19" y="37"/>
                    <a:pt x="19" y="36"/>
                    <a:pt x="19" y="35"/>
                  </a:cubicBezTo>
                  <a:cubicBezTo>
                    <a:pt x="18" y="34"/>
                    <a:pt x="18" y="33"/>
                    <a:pt x="18" y="32"/>
                  </a:cubicBezTo>
                  <a:cubicBezTo>
                    <a:pt x="18" y="32"/>
                    <a:pt x="17" y="31"/>
                    <a:pt x="17" y="30"/>
                  </a:cubicBezTo>
                  <a:cubicBezTo>
                    <a:pt x="16" y="29"/>
                    <a:pt x="16" y="28"/>
                    <a:pt x="16" y="26"/>
                  </a:cubicBezTo>
                  <a:cubicBezTo>
                    <a:pt x="15" y="25"/>
                    <a:pt x="15" y="24"/>
                    <a:pt x="15" y="23"/>
                  </a:cubicBezTo>
                  <a:cubicBezTo>
                    <a:pt x="15" y="23"/>
                    <a:pt x="15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0"/>
                    <a:pt x="16" y="18"/>
                  </a:cubicBezTo>
                  <a:cubicBezTo>
                    <a:pt x="16" y="17"/>
                    <a:pt x="16" y="15"/>
                    <a:pt x="15" y="14"/>
                  </a:cubicBezTo>
                  <a:cubicBezTo>
                    <a:pt x="15" y="13"/>
                    <a:pt x="15" y="12"/>
                    <a:pt x="15" y="10"/>
                  </a:cubicBezTo>
                  <a:cubicBezTo>
                    <a:pt x="16" y="8"/>
                    <a:pt x="17" y="6"/>
                    <a:pt x="18" y="5"/>
                  </a:cubicBezTo>
                  <a:cubicBezTo>
                    <a:pt x="18" y="4"/>
                    <a:pt x="19" y="4"/>
                    <a:pt x="19" y="3"/>
                  </a:cubicBezTo>
                  <a:cubicBezTo>
                    <a:pt x="20" y="2"/>
                    <a:pt x="21" y="2"/>
                    <a:pt x="22" y="2"/>
                  </a:cubicBezTo>
                  <a:cubicBezTo>
                    <a:pt x="23" y="1"/>
                    <a:pt x="24" y="1"/>
                    <a:pt x="25" y="0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0"/>
                    <a:pt x="36" y="0"/>
                  </a:cubicBezTo>
                  <a:cubicBezTo>
                    <a:pt x="37" y="1"/>
                    <a:pt x="38" y="1"/>
                    <a:pt x="39" y="2"/>
                  </a:cubicBezTo>
                  <a:cubicBezTo>
                    <a:pt x="39" y="2"/>
                    <a:pt x="40" y="2"/>
                    <a:pt x="41" y="3"/>
                  </a:cubicBezTo>
                  <a:cubicBezTo>
                    <a:pt x="41" y="4"/>
                    <a:pt x="42" y="4"/>
                    <a:pt x="42" y="5"/>
                  </a:cubicBezTo>
                  <a:cubicBezTo>
                    <a:pt x="44" y="6"/>
                    <a:pt x="44" y="8"/>
                    <a:pt x="45" y="10"/>
                  </a:cubicBezTo>
                  <a:cubicBezTo>
                    <a:pt x="45" y="12"/>
                    <a:pt x="45" y="13"/>
                    <a:pt x="45" y="14"/>
                  </a:cubicBezTo>
                  <a:cubicBezTo>
                    <a:pt x="45" y="15"/>
                    <a:pt x="44" y="17"/>
                    <a:pt x="44" y="18"/>
                  </a:cubicBezTo>
                  <a:cubicBezTo>
                    <a:pt x="44" y="20"/>
                    <a:pt x="44" y="21"/>
                    <a:pt x="44" y="21"/>
                  </a:cubicBezTo>
                  <a:cubicBezTo>
                    <a:pt x="44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5" y="25"/>
                    <a:pt x="45" y="26"/>
                  </a:cubicBezTo>
                  <a:cubicBezTo>
                    <a:pt x="44" y="28"/>
                    <a:pt x="44" y="29"/>
                    <a:pt x="43" y="30"/>
                  </a:cubicBezTo>
                  <a:cubicBezTo>
                    <a:pt x="43" y="31"/>
                    <a:pt x="42" y="32"/>
                    <a:pt x="42" y="32"/>
                  </a:cubicBezTo>
                  <a:cubicBezTo>
                    <a:pt x="42" y="33"/>
                    <a:pt x="42" y="34"/>
                    <a:pt x="41" y="35"/>
                  </a:cubicBezTo>
                  <a:cubicBezTo>
                    <a:pt x="41" y="36"/>
                    <a:pt x="41" y="37"/>
                    <a:pt x="40" y="38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43"/>
                    <a:pt x="39" y="44"/>
                    <a:pt x="39" y="44"/>
                  </a:cubicBezTo>
                  <a:cubicBezTo>
                    <a:pt x="39" y="44"/>
                    <a:pt x="40" y="44"/>
                    <a:pt x="40" y="44"/>
                  </a:cubicBezTo>
                  <a:cubicBezTo>
                    <a:pt x="41" y="45"/>
                    <a:pt x="42" y="45"/>
                    <a:pt x="44" y="46"/>
                  </a:cubicBezTo>
                  <a:cubicBezTo>
                    <a:pt x="46" y="46"/>
                    <a:pt x="47" y="47"/>
                    <a:pt x="49" y="47"/>
                  </a:cubicBezTo>
                  <a:cubicBezTo>
                    <a:pt x="50" y="48"/>
                    <a:pt x="52" y="48"/>
                    <a:pt x="53" y="49"/>
                  </a:cubicBezTo>
                  <a:cubicBezTo>
                    <a:pt x="55" y="49"/>
                    <a:pt x="56" y="50"/>
                    <a:pt x="57" y="50"/>
                  </a:cubicBezTo>
                  <a:close/>
                  <a:moveTo>
                    <a:pt x="57" y="63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4"/>
                    <a:pt x="57" y="54"/>
                  </a:cubicBezTo>
                  <a:cubicBezTo>
                    <a:pt x="56" y="54"/>
                    <a:pt x="56" y="53"/>
                    <a:pt x="55" y="53"/>
                  </a:cubicBezTo>
                  <a:cubicBezTo>
                    <a:pt x="54" y="53"/>
                    <a:pt x="53" y="52"/>
                    <a:pt x="52" y="52"/>
                  </a:cubicBezTo>
                  <a:cubicBezTo>
                    <a:pt x="51" y="51"/>
                    <a:pt x="49" y="51"/>
                    <a:pt x="48" y="50"/>
                  </a:cubicBezTo>
                  <a:cubicBezTo>
                    <a:pt x="46" y="50"/>
                    <a:pt x="45" y="49"/>
                    <a:pt x="43" y="49"/>
                  </a:cubicBezTo>
                  <a:cubicBezTo>
                    <a:pt x="42" y="48"/>
                    <a:pt x="40" y="48"/>
                    <a:pt x="39" y="47"/>
                  </a:cubicBezTo>
                  <a:cubicBezTo>
                    <a:pt x="38" y="47"/>
                    <a:pt x="37" y="46"/>
                    <a:pt x="36" y="45"/>
                  </a:cubicBezTo>
                  <a:cubicBezTo>
                    <a:pt x="36" y="44"/>
                    <a:pt x="36" y="43"/>
                    <a:pt x="36" y="42"/>
                  </a:cubicBezTo>
                  <a:cubicBezTo>
                    <a:pt x="36" y="41"/>
                    <a:pt x="36" y="40"/>
                    <a:pt x="37" y="39"/>
                  </a:cubicBezTo>
                  <a:cubicBezTo>
                    <a:pt x="37" y="38"/>
                    <a:pt x="37" y="38"/>
                    <a:pt x="38" y="37"/>
                  </a:cubicBezTo>
                  <a:cubicBezTo>
                    <a:pt x="38" y="36"/>
                    <a:pt x="38" y="35"/>
                    <a:pt x="38" y="35"/>
                  </a:cubicBezTo>
                  <a:cubicBezTo>
                    <a:pt x="39" y="34"/>
                    <a:pt x="39" y="33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1" y="29"/>
                  </a:cubicBezTo>
                  <a:cubicBezTo>
                    <a:pt x="41" y="28"/>
                    <a:pt x="41" y="27"/>
                    <a:pt x="42" y="26"/>
                  </a:cubicBezTo>
                  <a:cubicBezTo>
                    <a:pt x="42" y="25"/>
                    <a:pt x="42" y="24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1"/>
                    <a:pt x="41" y="20"/>
                    <a:pt x="41" y="18"/>
                  </a:cubicBezTo>
                  <a:cubicBezTo>
                    <a:pt x="41" y="16"/>
                    <a:pt x="42" y="15"/>
                    <a:pt x="42" y="13"/>
                  </a:cubicBezTo>
                  <a:cubicBezTo>
                    <a:pt x="42" y="13"/>
                    <a:pt x="42" y="12"/>
                    <a:pt x="42" y="11"/>
                  </a:cubicBezTo>
                  <a:cubicBezTo>
                    <a:pt x="41" y="9"/>
                    <a:pt x="41" y="8"/>
                    <a:pt x="40" y="7"/>
                  </a:cubicBezTo>
                  <a:cubicBezTo>
                    <a:pt x="39" y="6"/>
                    <a:pt x="39" y="5"/>
                    <a:pt x="38" y="5"/>
                  </a:cubicBezTo>
                  <a:cubicBezTo>
                    <a:pt x="38" y="5"/>
                    <a:pt x="37" y="4"/>
                    <a:pt x="36" y="4"/>
                  </a:cubicBezTo>
                  <a:cubicBezTo>
                    <a:pt x="36" y="4"/>
                    <a:pt x="35" y="3"/>
                    <a:pt x="34" y="3"/>
                  </a:cubicBezTo>
                  <a:cubicBezTo>
                    <a:pt x="33" y="3"/>
                    <a:pt x="32" y="3"/>
                    <a:pt x="3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3"/>
                    <a:pt x="26" y="3"/>
                    <a:pt x="26" y="3"/>
                  </a:cubicBezTo>
                  <a:cubicBezTo>
                    <a:pt x="25" y="3"/>
                    <a:pt x="24" y="4"/>
                    <a:pt x="23" y="4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1" y="6"/>
                    <a:pt x="21" y="6"/>
                    <a:pt x="20" y="7"/>
                  </a:cubicBezTo>
                  <a:cubicBezTo>
                    <a:pt x="19" y="8"/>
                    <a:pt x="19" y="9"/>
                    <a:pt x="18" y="11"/>
                  </a:cubicBezTo>
                  <a:cubicBezTo>
                    <a:pt x="18" y="12"/>
                    <a:pt x="18" y="13"/>
                    <a:pt x="18" y="13"/>
                  </a:cubicBezTo>
                  <a:cubicBezTo>
                    <a:pt x="19" y="15"/>
                    <a:pt x="19" y="16"/>
                    <a:pt x="19" y="18"/>
                  </a:cubicBezTo>
                  <a:cubicBezTo>
                    <a:pt x="19" y="20"/>
                    <a:pt x="19" y="21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9" y="26"/>
                  </a:cubicBezTo>
                  <a:cubicBezTo>
                    <a:pt x="19" y="27"/>
                    <a:pt x="19" y="28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4"/>
                    <a:pt x="22" y="35"/>
                  </a:cubicBezTo>
                  <a:cubicBezTo>
                    <a:pt x="22" y="35"/>
                    <a:pt x="22" y="36"/>
                    <a:pt x="23" y="37"/>
                  </a:cubicBezTo>
                  <a:cubicBezTo>
                    <a:pt x="23" y="38"/>
                    <a:pt x="23" y="38"/>
                    <a:pt x="23" y="39"/>
                  </a:cubicBezTo>
                  <a:cubicBezTo>
                    <a:pt x="23" y="40"/>
                    <a:pt x="24" y="41"/>
                    <a:pt x="24" y="42"/>
                  </a:cubicBezTo>
                  <a:cubicBezTo>
                    <a:pt x="24" y="43"/>
                    <a:pt x="23" y="44"/>
                    <a:pt x="23" y="45"/>
                  </a:cubicBezTo>
                  <a:cubicBezTo>
                    <a:pt x="23" y="46"/>
                    <a:pt x="22" y="47"/>
                    <a:pt x="21" y="47"/>
                  </a:cubicBezTo>
                  <a:cubicBezTo>
                    <a:pt x="20" y="48"/>
                    <a:pt x="18" y="48"/>
                    <a:pt x="17" y="49"/>
                  </a:cubicBezTo>
                  <a:cubicBezTo>
                    <a:pt x="15" y="49"/>
                    <a:pt x="14" y="50"/>
                    <a:pt x="12" y="50"/>
                  </a:cubicBezTo>
                  <a:cubicBezTo>
                    <a:pt x="10" y="51"/>
                    <a:pt x="9" y="51"/>
                    <a:pt x="8" y="52"/>
                  </a:cubicBezTo>
                  <a:cubicBezTo>
                    <a:pt x="6" y="52"/>
                    <a:pt x="5" y="53"/>
                    <a:pt x="5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3" y="54"/>
                    <a:pt x="3" y="55"/>
                  </a:cubicBezTo>
                  <a:cubicBezTo>
                    <a:pt x="3" y="63"/>
                    <a:pt x="3" y="63"/>
                    <a:pt x="3" y="63"/>
                  </a:cubicBezTo>
                  <a:lnTo>
                    <a:pt x="57" y="63"/>
                  </a:lnTo>
                  <a:close/>
                  <a:moveTo>
                    <a:pt x="78" y="38"/>
                  </a:moveTo>
                  <a:cubicBezTo>
                    <a:pt x="76" y="40"/>
                    <a:pt x="76" y="40"/>
                    <a:pt x="76" y="40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0" y="29"/>
                    <a:pt x="70" y="29"/>
                    <a:pt x="70" y="29"/>
                  </a:cubicBezTo>
                  <a:lnTo>
                    <a:pt x="78" y="3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Freeform 152"/>
            <p:cNvSpPr>
              <a:spLocks noEditPoints="1"/>
            </p:cNvSpPr>
            <p:nvPr/>
          </p:nvSpPr>
          <p:spPr bwMode="auto">
            <a:xfrm>
              <a:off x="9973221" y="4302908"/>
              <a:ext cx="307975" cy="247650"/>
            </a:xfrm>
            <a:custGeom>
              <a:avLst/>
              <a:gdLst>
                <a:gd name="T0" fmla="*/ 60 w 82"/>
                <a:gd name="T1" fmla="*/ 55 h 66"/>
                <a:gd name="T2" fmla="*/ 60 w 82"/>
                <a:gd name="T3" fmla="*/ 65 h 66"/>
                <a:gd name="T4" fmla="*/ 34 w 82"/>
                <a:gd name="T5" fmla="*/ 66 h 66"/>
                <a:gd name="T6" fmla="*/ 27 w 82"/>
                <a:gd name="T7" fmla="*/ 66 h 66"/>
                <a:gd name="T8" fmla="*/ 1 w 82"/>
                <a:gd name="T9" fmla="*/ 65 h 66"/>
                <a:gd name="T10" fmla="*/ 0 w 82"/>
                <a:gd name="T11" fmla="*/ 55 h 66"/>
                <a:gd name="T12" fmla="*/ 7 w 82"/>
                <a:gd name="T13" fmla="*/ 49 h 66"/>
                <a:gd name="T14" fmla="*/ 20 w 82"/>
                <a:gd name="T15" fmla="*/ 44 h 66"/>
                <a:gd name="T16" fmla="*/ 20 w 82"/>
                <a:gd name="T17" fmla="*/ 40 h 66"/>
                <a:gd name="T18" fmla="*/ 18 w 82"/>
                <a:gd name="T19" fmla="*/ 32 h 66"/>
                <a:gd name="T20" fmla="*/ 15 w 82"/>
                <a:gd name="T21" fmla="*/ 23 h 66"/>
                <a:gd name="T22" fmla="*/ 16 w 82"/>
                <a:gd name="T23" fmla="*/ 21 h 66"/>
                <a:gd name="T24" fmla="*/ 16 w 82"/>
                <a:gd name="T25" fmla="*/ 10 h 66"/>
                <a:gd name="T26" fmla="*/ 22 w 82"/>
                <a:gd name="T27" fmla="*/ 2 h 66"/>
                <a:gd name="T28" fmla="*/ 32 w 82"/>
                <a:gd name="T29" fmla="*/ 0 h 66"/>
                <a:gd name="T30" fmla="*/ 41 w 82"/>
                <a:gd name="T31" fmla="*/ 3 h 66"/>
                <a:gd name="T32" fmla="*/ 45 w 82"/>
                <a:gd name="T33" fmla="*/ 14 h 66"/>
                <a:gd name="T34" fmla="*/ 45 w 82"/>
                <a:gd name="T35" fmla="*/ 21 h 66"/>
                <a:gd name="T36" fmla="*/ 45 w 82"/>
                <a:gd name="T37" fmla="*/ 26 h 66"/>
                <a:gd name="T38" fmla="*/ 42 w 82"/>
                <a:gd name="T39" fmla="*/ 35 h 66"/>
                <a:gd name="T40" fmla="*/ 39 w 82"/>
                <a:gd name="T41" fmla="*/ 42 h 66"/>
                <a:gd name="T42" fmla="*/ 44 w 82"/>
                <a:gd name="T43" fmla="*/ 46 h 66"/>
                <a:gd name="T44" fmla="*/ 57 w 82"/>
                <a:gd name="T45" fmla="*/ 50 h 66"/>
                <a:gd name="T46" fmla="*/ 57 w 82"/>
                <a:gd name="T47" fmla="*/ 54 h 66"/>
                <a:gd name="T48" fmla="*/ 48 w 82"/>
                <a:gd name="T49" fmla="*/ 50 h 66"/>
                <a:gd name="T50" fmla="*/ 37 w 82"/>
                <a:gd name="T51" fmla="*/ 45 h 66"/>
                <a:gd name="T52" fmla="*/ 38 w 82"/>
                <a:gd name="T53" fmla="*/ 37 h 66"/>
                <a:gd name="T54" fmla="*/ 39 w 82"/>
                <a:gd name="T55" fmla="*/ 31 h 66"/>
                <a:gd name="T56" fmla="*/ 42 w 82"/>
                <a:gd name="T57" fmla="*/ 26 h 66"/>
                <a:gd name="T58" fmla="*/ 42 w 82"/>
                <a:gd name="T59" fmla="*/ 22 h 66"/>
                <a:gd name="T60" fmla="*/ 42 w 82"/>
                <a:gd name="T61" fmla="*/ 18 h 66"/>
                <a:gd name="T62" fmla="*/ 40 w 82"/>
                <a:gd name="T63" fmla="*/ 7 h 66"/>
                <a:gd name="T64" fmla="*/ 34 w 82"/>
                <a:gd name="T65" fmla="*/ 3 h 66"/>
                <a:gd name="T66" fmla="*/ 26 w 82"/>
                <a:gd name="T67" fmla="*/ 3 h 66"/>
                <a:gd name="T68" fmla="*/ 21 w 82"/>
                <a:gd name="T69" fmla="*/ 7 h 66"/>
                <a:gd name="T70" fmla="*/ 19 w 82"/>
                <a:gd name="T71" fmla="*/ 18 h 66"/>
                <a:gd name="T72" fmla="*/ 19 w 82"/>
                <a:gd name="T73" fmla="*/ 22 h 66"/>
                <a:gd name="T74" fmla="*/ 19 w 82"/>
                <a:gd name="T75" fmla="*/ 26 h 66"/>
                <a:gd name="T76" fmla="*/ 21 w 82"/>
                <a:gd name="T77" fmla="*/ 31 h 66"/>
                <a:gd name="T78" fmla="*/ 23 w 82"/>
                <a:gd name="T79" fmla="*/ 37 h 66"/>
                <a:gd name="T80" fmla="*/ 23 w 82"/>
                <a:gd name="T81" fmla="*/ 45 h 66"/>
                <a:gd name="T82" fmla="*/ 12 w 82"/>
                <a:gd name="T83" fmla="*/ 50 h 66"/>
                <a:gd name="T84" fmla="*/ 4 w 82"/>
                <a:gd name="T85" fmla="*/ 54 h 66"/>
                <a:gd name="T86" fmla="*/ 57 w 82"/>
                <a:gd name="T87" fmla="*/ 63 h 66"/>
                <a:gd name="T88" fmla="*/ 70 w 82"/>
                <a:gd name="T89" fmla="*/ 31 h 66"/>
                <a:gd name="T90" fmla="*/ 66 w 82"/>
                <a:gd name="T91" fmla="*/ 31 h 66"/>
                <a:gd name="T92" fmla="*/ 66 w 82"/>
                <a:gd name="T93" fmla="*/ 28 h 66"/>
                <a:gd name="T94" fmla="*/ 70 w 82"/>
                <a:gd name="T95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" h="66">
                  <a:moveTo>
                    <a:pt x="57" y="50"/>
                  </a:moveTo>
                  <a:cubicBezTo>
                    <a:pt x="58" y="51"/>
                    <a:pt x="59" y="51"/>
                    <a:pt x="59" y="52"/>
                  </a:cubicBezTo>
                  <a:cubicBezTo>
                    <a:pt x="60" y="53"/>
                    <a:pt x="60" y="54"/>
                    <a:pt x="60" y="55"/>
                  </a:cubicBezTo>
                  <a:cubicBezTo>
                    <a:pt x="60" y="56"/>
                    <a:pt x="60" y="57"/>
                    <a:pt x="60" y="59"/>
                  </a:cubicBezTo>
                  <a:cubicBezTo>
                    <a:pt x="60" y="61"/>
                    <a:pt x="60" y="62"/>
                    <a:pt x="60" y="63"/>
                  </a:cubicBezTo>
                  <a:cubicBezTo>
                    <a:pt x="60" y="63"/>
                    <a:pt x="60" y="64"/>
                    <a:pt x="60" y="65"/>
                  </a:cubicBezTo>
                  <a:cubicBezTo>
                    <a:pt x="59" y="65"/>
                    <a:pt x="58" y="66"/>
                    <a:pt x="57" y="66"/>
                  </a:cubicBezTo>
                  <a:cubicBezTo>
                    <a:pt x="56" y="66"/>
                    <a:pt x="53" y="66"/>
                    <a:pt x="47" y="66"/>
                  </a:cubicBezTo>
                  <a:cubicBezTo>
                    <a:pt x="42" y="66"/>
                    <a:pt x="37" y="66"/>
                    <a:pt x="34" y="66"/>
                  </a:cubicBezTo>
                  <a:cubicBezTo>
                    <a:pt x="33" y="66"/>
                    <a:pt x="32" y="66"/>
                    <a:pt x="31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6"/>
                    <a:pt x="28" y="66"/>
                    <a:pt x="27" y="66"/>
                  </a:cubicBezTo>
                  <a:cubicBezTo>
                    <a:pt x="23" y="66"/>
                    <a:pt x="19" y="66"/>
                    <a:pt x="13" y="66"/>
                  </a:cubicBezTo>
                  <a:cubicBezTo>
                    <a:pt x="8" y="66"/>
                    <a:pt x="4" y="66"/>
                    <a:pt x="3" y="66"/>
                  </a:cubicBezTo>
                  <a:cubicBezTo>
                    <a:pt x="2" y="66"/>
                    <a:pt x="2" y="65"/>
                    <a:pt x="1" y="65"/>
                  </a:cubicBezTo>
                  <a:cubicBezTo>
                    <a:pt x="1" y="64"/>
                    <a:pt x="0" y="63"/>
                    <a:pt x="0" y="63"/>
                  </a:cubicBezTo>
                  <a:cubicBezTo>
                    <a:pt x="0" y="62"/>
                    <a:pt x="0" y="61"/>
                    <a:pt x="0" y="59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54"/>
                    <a:pt x="1" y="53"/>
                    <a:pt x="1" y="52"/>
                  </a:cubicBezTo>
                  <a:cubicBezTo>
                    <a:pt x="1" y="51"/>
                    <a:pt x="2" y="51"/>
                    <a:pt x="3" y="50"/>
                  </a:cubicBezTo>
                  <a:cubicBezTo>
                    <a:pt x="4" y="50"/>
                    <a:pt x="5" y="49"/>
                    <a:pt x="7" y="49"/>
                  </a:cubicBezTo>
                  <a:cubicBezTo>
                    <a:pt x="8" y="48"/>
                    <a:pt x="9" y="48"/>
                    <a:pt x="11" y="47"/>
                  </a:cubicBezTo>
                  <a:cubicBezTo>
                    <a:pt x="13" y="47"/>
                    <a:pt x="14" y="46"/>
                    <a:pt x="16" y="46"/>
                  </a:cubicBezTo>
                  <a:cubicBezTo>
                    <a:pt x="17" y="45"/>
                    <a:pt x="19" y="45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1" y="43"/>
                    <a:pt x="21" y="42"/>
                  </a:cubicBezTo>
                  <a:cubicBezTo>
                    <a:pt x="21" y="41"/>
                    <a:pt x="20" y="41"/>
                    <a:pt x="20" y="40"/>
                  </a:cubicBezTo>
                  <a:cubicBezTo>
                    <a:pt x="20" y="39"/>
                    <a:pt x="20" y="39"/>
                    <a:pt x="20" y="38"/>
                  </a:cubicBezTo>
                  <a:cubicBezTo>
                    <a:pt x="20" y="37"/>
                    <a:pt x="19" y="36"/>
                    <a:pt x="19" y="35"/>
                  </a:cubicBezTo>
                  <a:cubicBezTo>
                    <a:pt x="19" y="34"/>
                    <a:pt x="18" y="33"/>
                    <a:pt x="18" y="32"/>
                  </a:cubicBezTo>
                  <a:cubicBezTo>
                    <a:pt x="18" y="32"/>
                    <a:pt x="17" y="31"/>
                    <a:pt x="17" y="30"/>
                  </a:cubicBezTo>
                  <a:cubicBezTo>
                    <a:pt x="16" y="29"/>
                    <a:pt x="16" y="28"/>
                    <a:pt x="16" y="26"/>
                  </a:cubicBezTo>
                  <a:cubicBezTo>
                    <a:pt x="15" y="25"/>
                    <a:pt x="15" y="24"/>
                    <a:pt x="15" y="23"/>
                  </a:cubicBezTo>
                  <a:cubicBezTo>
                    <a:pt x="15" y="23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0"/>
                    <a:pt x="16" y="18"/>
                  </a:cubicBezTo>
                  <a:cubicBezTo>
                    <a:pt x="16" y="17"/>
                    <a:pt x="16" y="15"/>
                    <a:pt x="15" y="14"/>
                  </a:cubicBezTo>
                  <a:cubicBezTo>
                    <a:pt x="15" y="13"/>
                    <a:pt x="15" y="12"/>
                    <a:pt x="16" y="10"/>
                  </a:cubicBezTo>
                  <a:cubicBezTo>
                    <a:pt x="16" y="8"/>
                    <a:pt x="17" y="6"/>
                    <a:pt x="18" y="5"/>
                  </a:cubicBezTo>
                  <a:cubicBezTo>
                    <a:pt x="18" y="4"/>
                    <a:pt x="19" y="4"/>
                    <a:pt x="20" y="3"/>
                  </a:cubicBezTo>
                  <a:cubicBezTo>
                    <a:pt x="20" y="2"/>
                    <a:pt x="21" y="2"/>
                    <a:pt x="22" y="2"/>
                  </a:cubicBezTo>
                  <a:cubicBezTo>
                    <a:pt x="23" y="1"/>
                    <a:pt x="24" y="1"/>
                    <a:pt x="25" y="0"/>
                  </a:cubicBezTo>
                  <a:cubicBezTo>
                    <a:pt x="26" y="0"/>
                    <a:pt x="27" y="0"/>
                    <a:pt x="2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0"/>
                    <a:pt x="36" y="0"/>
                  </a:cubicBezTo>
                  <a:cubicBezTo>
                    <a:pt x="37" y="1"/>
                    <a:pt x="38" y="1"/>
                    <a:pt x="39" y="2"/>
                  </a:cubicBezTo>
                  <a:cubicBezTo>
                    <a:pt x="40" y="2"/>
                    <a:pt x="40" y="2"/>
                    <a:pt x="41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4" y="6"/>
                    <a:pt x="45" y="8"/>
                    <a:pt x="45" y="10"/>
                  </a:cubicBezTo>
                  <a:cubicBezTo>
                    <a:pt x="45" y="12"/>
                    <a:pt x="45" y="13"/>
                    <a:pt x="45" y="14"/>
                  </a:cubicBezTo>
                  <a:cubicBezTo>
                    <a:pt x="45" y="15"/>
                    <a:pt x="45" y="17"/>
                    <a:pt x="45" y="18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5" y="25"/>
                    <a:pt x="45" y="26"/>
                  </a:cubicBezTo>
                  <a:cubicBezTo>
                    <a:pt x="44" y="28"/>
                    <a:pt x="44" y="29"/>
                    <a:pt x="44" y="30"/>
                  </a:cubicBezTo>
                  <a:cubicBezTo>
                    <a:pt x="43" y="31"/>
                    <a:pt x="43" y="32"/>
                    <a:pt x="42" y="32"/>
                  </a:cubicBezTo>
                  <a:cubicBezTo>
                    <a:pt x="42" y="33"/>
                    <a:pt x="42" y="34"/>
                    <a:pt x="42" y="35"/>
                  </a:cubicBezTo>
                  <a:cubicBezTo>
                    <a:pt x="41" y="36"/>
                    <a:pt x="41" y="37"/>
                    <a:pt x="41" y="38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40" y="41"/>
                    <a:pt x="39" y="42"/>
                    <a:pt x="39" y="42"/>
                  </a:cubicBezTo>
                  <a:cubicBezTo>
                    <a:pt x="39" y="43"/>
                    <a:pt x="39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5"/>
                    <a:pt x="43" y="45"/>
                    <a:pt x="44" y="46"/>
                  </a:cubicBezTo>
                  <a:cubicBezTo>
                    <a:pt x="46" y="46"/>
                    <a:pt x="47" y="47"/>
                    <a:pt x="49" y="47"/>
                  </a:cubicBezTo>
                  <a:cubicBezTo>
                    <a:pt x="50" y="48"/>
                    <a:pt x="52" y="48"/>
                    <a:pt x="53" y="49"/>
                  </a:cubicBezTo>
                  <a:cubicBezTo>
                    <a:pt x="55" y="49"/>
                    <a:pt x="56" y="50"/>
                    <a:pt x="57" y="50"/>
                  </a:cubicBezTo>
                  <a:close/>
                  <a:moveTo>
                    <a:pt x="57" y="63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4"/>
                    <a:pt x="57" y="54"/>
                  </a:cubicBezTo>
                  <a:cubicBezTo>
                    <a:pt x="56" y="54"/>
                    <a:pt x="56" y="53"/>
                    <a:pt x="55" y="53"/>
                  </a:cubicBezTo>
                  <a:cubicBezTo>
                    <a:pt x="55" y="53"/>
                    <a:pt x="53" y="52"/>
                    <a:pt x="52" y="52"/>
                  </a:cubicBezTo>
                  <a:cubicBezTo>
                    <a:pt x="51" y="51"/>
                    <a:pt x="49" y="51"/>
                    <a:pt x="48" y="50"/>
                  </a:cubicBezTo>
                  <a:cubicBezTo>
                    <a:pt x="46" y="50"/>
                    <a:pt x="45" y="49"/>
                    <a:pt x="43" y="49"/>
                  </a:cubicBezTo>
                  <a:cubicBezTo>
                    <a:pt x="42" y="48"/>
                    <a:pt x="40" y="48"/>
                    <a:pt x="39" y="47"/>
                  </a:cubicBezTo>
                  <a:cubicBezTo>
                    <a:pt x="38" y="47"/>
                    <a:pt x="37" y="46"/>
                    <a:pt x="37" y="45"/>
                  </a:cubicBezTo>
                  <a:cubicBezTo>
                    <a:pt x="36" y="44"/>
                    <a:pt x="36" y="43"/>
                    <a:pt x="36" y="42"/>
                  </a:cubicBezTo>
                  <a:cubicBezTo>
                    <a:pt x="36" y="41"/>
                    <a:pt x="36" y="40"/>
                    <a:pt x="37" y="39"/>
                  </a:cubicBezTo>
                  <a:cubicBezTo>
                    <a:pt x="37" y="38"/>
                    <a:pt x="37" y="38"/>
                    <a:pt x="38" y="37"/>
                  </a:cubicBezTo>
                  <a:cubicBezTo>
                    <a:pt x="38" y="36"/>
                    <a:pt x="38" y="35"/>
                    <a:pt x="39" y="35"/>
                  </a:cubicBezTo>
                  <a:cubicBezTo>
                    <a:pt x="39" y="34"/>
                    <a:pt x="39" y="33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1" y="29"/>
                  </a:cubicBezTo>
                  <a:cubicBezTo>
                    <a:pt x="41" y="28"/>
                    <a:pt x="41" y="27"/>
                    <a:pt x="42" y="26"/>
                  </a:cubicBezTo>
                  <a:cubicBezTo>
                    <a:pt x="42" y="25"/>
                    <a:pt x="42" y="24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1"/>
                    <a:pt x="41" y="20"/>
                    <a:pt x="42" y="18"/>
                  </a:cubicBezTo>
                  <a:cubicBezTo>
                    <a:pt x="42" y="16"/>
                    <a:pt x="42" y="15"/>
                    <a:pt x="42" y="13"/>
                  </a:cubicBezTo>
                  <a:cubicBezTo>
                    <a:pt x="42" y="13"/>
                    <a:pt x="42" y="12"/>
                    <a:pt x="42" y="11"/>
                  </a:cubicBezTo>
                  <a:cubicBezTo>
                    <a:pt x="42" y="9"/>
                    <a:pt x="41" y="8"/>
                    <a:pt x="40" y="7"/>
                  </a:cubicBezTo>
                  <a:cubicBezTo>
                    <a:pt x="40" y="6"/>
                    <a:pt x="39" y="5"/>
                    <a:pt x="38" y="5"/>
                  </a:cubicBezTo>
                  <a:cubicBezTo>
                    <a:pt x="38" y="5"/>
                    <a:pt x="37" y="4"/>
                    <a:pt x="36" y="4"/>
                  </a:cubicBezTo>
                  <a:cubicBezTo>
                    <a:pt x="36" y="4"/>
                    <a:pt x="35" y="3"/>
                    <a:pt x="34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7" y="3"/>
                    <a:pt x="26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1" y="6"/>
                    <a:pt x="21" y="6"/>
                    <a:pt x="21" y="7"/>
                  </a:cubicBezTo>
                  <a:cubicBezTo>
                    <a:pt x="20" y="8"/>
                    <a:pt x="19" y="9"/>
                    <a:pt x="19" y="11"/>
                  </a:cubicBezTo>
                  <a:cubicBezTo>
                    <a:pt x="18" y="12"/>
                    <a:pt x="18" y="13"/>
                    <a:pt x="18" y="13"/>
                  </a:cubicBezTo>
                  <a:cubicBezTo>
                    <a:pt x="19" y="15"/>
                    <a:pt x="19" y="16"/>
                    <a:pt x="19" y="18"/>
                  </a:cubicBezTo>
                  <a:cubicBezTo>
                    <a:pt x="19" y="20"/>
                    <a:pt x="19" y="21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9" y="25"/>
                    <a:pt x="19" y="26"/>
                  </a:cubicBezTo>
                  <a:cubicBezTo>
                    <a:pt x="19" y="27"/>
                    <a:pt x="19" y="28"/>
                    <a:pt x="20" y="29"/>
                  </a:cubicBezTo>
                  <a:cubicBezTo>
                    <a:pt x="20" y="30"/>
                    <a:pt x="20" y="30"/>
                    <a:pt x="21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2" y="34"/>
                    <a:pt x="22" y="35"/>
                  </a:cubicBezTo>
                  <a:cubicBezTo>
                    <a:pt x="22" y="35"/>
                    <a:pt x="23" y="36"/>
                    <a:pt x="23" y="37"/>
                  </a:cubicBezTo>
                  <a:cubicBezTo>
                    <a:pt x="23" y="38"/>
                    <a:pt x="23" y="38"/>
                    <a:pt x="24" y="39"/>
                  </a:cubicBezTo>
                  <a:cubicBezTo>
                    <a:pt x="24" y="40"/>
                    <a:pt x="24" y="41"/>
                    <a:pt x="24" y="42"/>
                  </a:cubicBezTo>
                  <a:cubicBezTo>
                    <a:pt x="24" y="43"/>
                    <a:pt x="24" y="44"/>
                    <a:pt x="23" y="45"/>
                  </a:cubicBezTo>
                  <a:cubicBezTo>
                    <a:pt x="23" y="46"/>
                    <a:pt x="22" y="47"/>
                    <a:pt x="21" y="47"/>
                  </a:cubicBezTo>
                  <a:cubicBezTo>
                    <a:pt x="20" y="48"/>
                    <a:pt x="18" y="48"/>
                    <a:pt x="17" y="49"/>
                  </a:cubicBezTo>
                  <a:cubicBezTo>
                    <a:pt x="15" y="49"/>
                    <a:pt x="14" y="50"/>
                    <a:pt x="12" y="50"/>
                  </a:cubicBezTo>
                  <a:cubicBezTo>
                    <a:pt x="11" y="51"/>
                    <a:pt x="9" y="51"/>
                    <a:pt x="8" y="52"/>
                  </a:cubicBezTo>
                  <a:cubicBezTo>
                    <a:pt x="7" y="52"/>
                    <a:pt x="6" y="53"/>
                    <a:pt x="5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63"/>
                    <a:pt x="4" y="63"/>
                    <a:pt x="4" y="63"/>
                  </a:cubicBezTo>
                  <a:lnTo>
                    <a:pt x="57" y="63"/>
                  </a:lnTo>
                  <a:close/>
                  <a:moveTo>
                    <a:pt x="82" y="28"/>
                  </a:moveTo>
                  <a:cubicBezTo>
                    <a:pt x="82" y="31"/>
                    <a:pt x="82" y="31"/>
                    <a:pt x="82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28"/>
                    <a:pt x="70" y="28"/>
                    <a:pt x="70" y="28"/>
                  </a:cubicBezTo>
                  <a:lnTo>
                    <a:pt x="82" y="2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Freeform 153"/>
            <p:cNvSpPr>
              <a:spLocks noEditPoints="1"/>
            </p:cNvSpPr>
            <p:nvPr/>
          </p:nvSpPr>
          <p:spPr bwMode="auto">
            <a:xfrm>
              <a:off x="10462171" y="4279096"/>
              <a:ext cx="325438" cy="290513"/>
            </a:xfrm>
            <a:custGeom>
              <a:avLst/>
              <a:gdLst>
                <a:gd name="T0" fmla="*/ 87 w 87"/>
                <a:gd name="T1" fmla="*/ 0 h 77"/>
                <a:gd name="T2" fmla="*/ 0 w 87"/>
                <a:gd name="T3" fmla="*/ 77 h 77"/>
                <a:gd name="T4" fmla="*/ 3 w 87"/>
                <a:gd name="T5" fmla="*/ 3 h 77"/>
                <a:gd name="T6" fmla="*/ 11 w 87"/>
                <a:gd name="T7" fmla="*/ 74 h 77"/>
                <a:gd name="T8" fmla="*/ 3 w 87"/>
                <a:gd name="T9" fmla="*/ 3 h 77"/>
                <a:gd name="T10" fmla="*/ 83 w 87"/>
                <a:gd name="T11" fmla="*/ 3 h 77"/>
                <a:gd name="T12" fmla="*/ 15 w 87"/>
                <a:gd name="T13" fmla="*/ 74 h 77"/>
                <a:gd name="T14" fmla="*/ 50 w 87"/>
                <a:gd name="T15" fmla="*/ 69 h 77"/>
                <a:gd name="T16" fmla="*/ 28 w 87"/>
                <a:gd name="T17" fmla="*/ 60 h 77"/>
                <a:gd name="T18" fmla="*/ 19 w 87"/>
                <a:gd name="T19" fmla="*/ 39 h 77"/>
                <a:gd name="T20" fmla="*/ 28 w 87"/>
                <a:gd name="T21" fmla="*/ 17 h 77"/>
                <a:gd name="T22" fmla="*/ 50 w 87"/>
                <a:gd name="T23" fmla="*/ 8 h 77"/>
                <a:gd name="T24" fmla="*/ 71 w 87"/>
                <a:gd name="T25" fmla="*/ 17 h 77"/>
                <a:gd name="T26" fmla="*/ 80 w 87"/>
                <a:gd name="T27" fmla="*/ 39 h 77"/>
                <a:gd name="T28" fmla="*/ 71 w 87"/>
                <a:gd name="T29" fmla="*/ 60 h 77"/>
                <a:gd name="T30" fmla="*/ 50 w 87"/>
                <a:gd name="T31" fmla="*/ 69 h 77"/>
                <a:gd name="T32" fmla="*/ 39 w 87"/>
                <a:gd name="T33" fmla="*/ 14 h 77"/>
                <a:gd name="T34" fmla="*/ 25 w 87"/>
                <a:gd name="T35" fmla="*/ 28 h 77"/>
                <a:gd name="T36" fmla="*/ 25 w 87"/>
                <a:gd name="T37" fmla="*/ 49 h 77"/>
                <a:gd name="T38" fmla="*/ 39 w 87"/>
                <a:gd name="T39" fmla="*/ 64 h 77"/>
                <a:gd name="T40" fmla="*/ 60 w 87"/>
                <a:gd name="T41" fmla="*/ 64 h 77"/>
                <a:gd name="T42" fmla="*/ 75 w 87"/>
                <a:gd name="T43" fmla="*/ 49 h 77"/>
                <a:gd name="T44" fmla="*/ 75 w 87"/>
                <a:gd name="T45" fmla="*/ 28 h 77"/>
                <a:gd name="T46" fmla="*/ 60 w 87"/>
                <a:gd name="T47" fmla="*/ 14 h 77"/>
                <a:gd name="T48" fmla="*/ 50 w 87"/>
                <a:gd name="T49" fmla="*/ 48 h 77"/>
                <a:gd name="T50" fmla="*/ 43 w 87"/>
                <a:gd name="T51" fmla="*/ 45 h 77"/>
                <a:gd name="T52" fmla="*/ 40 w 87"/>
                <a:gd name="T53" fmla="*/ 39 h 77"/>
                <a:gd name="T54" fmla="*/ 43 w 87"/>
                <a:gd name="T55" fmla="*/ 32 h 77"/>
                <a:gd name="T56" fmla="*/ 50 w 87"/>
                <a:gd name="T57" fmla="*/ 29 h 77"/>
                <a:gd name="T58" fmla="*/ 57 w 87"/>
                <a:gd name="T59" fmla="*/ 32 h 77"/>
                <a:gd name="T60" fmla="*/ 59 w 87"/>
                <a:gd name="T61" fmla="*/ 39 h 77"/>
                <a:gd name="T62" fmla="*/ 57 w 87"/>
                <a:gd name="T63" fmla="*/ 45 h 77"/>
                <a:gd name="T64" fmla="*/ 50 w 87"/>
                <a:gd name="T65" fmla="*/ 48 h 77"/>
                <a:gd name="T66" fmla="*/ 47 w 87"/>
                <a:gd name="T67" fmla="*/ 33 h 77"/>
                <a:gd name="T68" fmla="*/ 44 w 87"/>
                <a:gd name="T69" fmla="*/ 36 h 77"/>
                <a:gd name="T70" fmla="*/ 44 w 87"/>
                <a:gd name="T71" fmla="*/ 41 h 77"/>
                <a:gd name="T72" fmla="*/ 47 w 87"/>
                <a:gd name="T73" fmla="*/ 45 h 77"/>
                <a:gd name="T74" fmla="*/ 52 w 87"/>
                <a:gd name="T75" fmla="*/ 45 h 77"/>
                <a:gd name="T76" fmla="*/ 56 w 87"/>
                <a:gd name="T77" fmla="*/ 41 h 77"/>
                <a:gd name="T78" fmla="*/ 56 w 87"/>
                <a:gd name="T79" fmla="*/ 36 h 77"/>
                <a:gd name="T80" fmla="*/ 52 w 87"/>
                <a:gd name="T81" fmla="*/ 33 h 77"/>
                <a:gd name="T82" fmla="*/ 51 w 87"/>
                <a:gd name="T83" fmla="*/ 39 h 77"/>
                <a:gd name="T84" fmla="*/ 50 w 87"/>
                <a:gd name="T85" fmla="*/ 37 h 77"/>
                <a:gd name="T86" fmla="*/ 48 w 87"/>
                <a:gd name="T87" fmla="*/ 39 h 77"/>
                <a:gd name="T88" fmla="*/ 50 w 87"/>
                <a:gd name="T89" fmla="*/ 40 h 77"/>
                <a:gd name="T90" fmla="*/ 51 w 87"/>
                <a:gd name="T91" fmla="*/ 3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7" h="77">
                  <a:moveTo>
                    <a:pt x="0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0"/>
                  </a:lnTo>
                  <a:close/>
                  <a:moveTo>
                    <a:pt x="3" y="3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3" y="3"/>
                  </a:lnTo>
                  <a:close/>
                  <a:moveTo>
                    <a:pt x="83" y="74"/>
                  </a:moveTo>
                  <a:cubicBezTo>
                    <a:pt x="83" y="3"/>
                    <a:pt x="83" y="3"/>
                    <a:pt x="83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74"/>
                    <a:pt x="15" y="74"/>
                    <a:pt x="15" y="74"/>
                  </a:cubicBezTo>
                  <a:lnTo>
                    <a:pt x="83" y="74"/>
                  </a:lnTo>
                  <a:close/>
                  <a:moveTo>
                    <a:pt x="50" y="69"/>
                  </a:moveTo>
                  <a:cubicBezTo>
                    <a:pt x="46" y="69"/>
                    <a:pt x="42" y="68"/>
                    <a:pt x="38" y="67"/>
                  </a:cubicBezTo>
                  <a:cubicBezTo>
                    <a:pt x="34" y="65"/>
                    <a:pt x="31" y="63"/>
                    <a:pt x="28" y="60"/>
                  </a:cubicBezTo>
                  <a:cubicBezTo>
                    <a:pt x="26" y="57"/>
                    <a:pt x="23" y="54"/>
                    <a:pt x="22" y="51"/>
                  </a:cubicBezTo>
                  <a:cubicBezTo>
                    <a:pt x="20" y="47"/>
                    <a:pt x="19" y="43"/>
                    <a:pt x="19" y="39"/>
                  </a:cubicBezTo>
                  <a:cubicBezTo>
                    <a:pt x="19" y="34"/>
                    <a:pt x="20" y="30"/>
                    <a:pt x="22" y="27"/>
                  </a:cubicBezTo>
                  <a:cubicBezTo>
                    <a:pt x="23" y="23"/>
                    <a:pt x="26" y="20"/>
                    <a:pt x="28" y="17"/>
                  </a:cubicBezTo>
                  <a:cubicBezTo>
                    <a:pt x="31" y="14"/>
                    <a:pt x="34" y="12"/>
                    <a:pt x="38" y="11"/>
                  </a:cubicBezTo>
                  <a:cubicBezTo>
                    <a:pt x="42" y="9"/>
                    <a:pt x="46" y="8"/>
                    <a:pt x="50" y="8"/>
                  </a:cubicBezTo>
                  <a:cubicBezTo>
                    <a:pt x="54" y="8"/>
                    <a:pt x="58" y="9"/>
                    <a:pt x="62" y="11"/>
                  </a:cubicBezTo>
                  <a:cubicBezTo>
                    <a:pt x="65" y="12"/>
                    <a:pt x="69" y="14"/>
                    <a:pt x="71" y="17"/>
                  </a:cubicBezTo>
                  <a:cubicBezTo>
                    <a:pt x="74" y="20"/>
                    <a:pt x="76" y="23"/>
                    <a:pt x="78" y="27"/>
                  </a:cubicBezTo>
                  <a:cubicBezTo>
                    <a:pt x="79" y="30"/>
                    <a:pt x="80" y="34"/>
                    <a:pt x="80" y="39"/>
                  </a:cubicBezTo>
                  <a:cubicBezTo>
                    <a:pt x="80" y="43"/>
                    <a:pt x="79" y="47"/>
                    <a:pt x="78" y="51"/>
                  </a:cubicBezTo>
                  <a:cubicBezTo>
                    <a:pt x="76" y="54"/>
                    <a:pt x="74" y="57"/>
                    <a:pt x="71" y="60"/>
                  </a:cubicBezTo>
                  <a:cubicBezTo>
                    <a:pt x="69" y="63"/>
                    <a:pt x="65" y="65"/>
                    <a:pt x="62" y="67"/>
                  </a:cubicBezTo>
                  <a:cubicBezTo>
                    <a:pt x="58" y="68"/>
                    <a:pt x="54" y="69"/>
                    <a:pt x="50" y="69"/>
                  </a:cubicBezTo>
                  <a:close/>
                  <a:moveTo>
                    <a:pt x="50" y="11"/>
                  </a:moveTo>
                  <a:cubicBezTo>
                    <a:pt x="46" y="11"/>
                    <a:pt x="42" y="12"/>
                    <a:pt x="39" y="14"/>
                  </a:cubicBezTo>
                  <a:cubicBezTo>
                    <a:pt x="36" y="15"/>
                    <a:pt x="33" y="17"/>
                    <a:pt x="31" y="19"/>
                  </a:cubicBezTo>
                  <a:cubicBezTo>
                    <a:pt x="28" y="22"/>
                    <a:pt x="26" y="25"/>
                    <a:pt x="25" y="28"/>
                  </a:cubicBezTo>
                  <a:cubicBezTo>
                    <a:pt x="23" y="31"/>
                    <a:pt x="23" y="35"/>
                    <a:pt x="23" y="39"/>
                  </a:cubicBezTo>
                  <a:cubicBezTo>
                    <a:pt x="23" y="42"/>
                    <a:pt x="23" y="46"/>
                    <a:pt x="25" y="49"/>
                  </a:cubicBezTo>
                  <a:cubicBezTo>
                    <a:pt x="26" y="53"/>
                    <a:pt x="28" y="55"/>
                    <a:pt x="31" y="58"/>
                  </a:cubicBezTo>
                  <a:cubicBezTo>
                    <a:pt x="33" y="60"/>
                    <a:pt x="36" y="62"/>
                    <a:pt x="39" y="64"/>
                  </a:cubicBezTo>
                  <a:cubicBezTo>
                    <a:pt x="42" y="65"/>
                    <a:pt x="46" y="66"/>
                    <a:pt x="50" y="66"/>
                  </a:cubicBezTo>
                  <a:cubicBezTo>
                    <a:pt x="54" y="66"/>
                    <a:pt x="57" y="65"/>
                    <a:pt x="60" y="64"/>
                  </a:cubicBezTo>
                  <a:cubicBezTo>
                    <a:pt x="64" y="62"/>
                    <a:pt x="67" y="60"/>
                    <a:pt x="69" y="58"/>
                  </a:cubicBezTo>
                  <a:cubicBezTo>
                    <a:pt x="72" y="55"/>
                    <a:pt x="73" y="53"/>
                    <a:pt x="75" y="49"/>
                  </a:cubicBezTo>
                  <a:cubicBezTo>
                    <a:pt x="76" y="46"/>
                    <a:pt x="77" y="42"/>
                    <a:pt x="77" y="39"/>
                  </a:cubicBezTo>
                  <a:cubicBezTo>
                    <a:pt x="77" y="35"/>
                    <a:pt x="76" y="31"/>
                    <a:pt x="75" y="28"/>
                  </a:cubicBezTo>
                  <a:cubicBezTo>
                    <a:pt x="73" y="25"/>
                    <a:pt x="72" y="22"/>
                    <a:pt x="69" y="19"/>
                  </a:cubicBezTo>
                  <a:cubicBezTo>
                    <a:pt x="67" y="17"/>
                    <a:pt x="64" y="15"/>
                    <a:pt x="60" y="14"/>
                  </a:cubicBezTo>
                  <a:cubicBezTo>
                    <a:pt x="57" y="12"/>
                    <a:pt x="54" y="11"/>
                    <a:pt x="50" y="11"/>
                  </a:cubicBezTo>
                  <a:close/>
                  <a:moveTo>
                    <a:pt x="50" y="48"/>
                  </a:moveTo>
                  <a:cubicBezTo>
                    <a:pt x="49" y="48"/>
                    <a:pt x="47" y="48"/>
                    <a:pt x="46" y="47"/>
                  </a:cubicBezTo>
                  <a:cubicBezTo>
                    <a:pt x="45" y="47"/>
                    <a:pt x="44" y="46"/>
                    <a:pt x="43" y="45"/>
                  </a:cubicBezTo>
                  <a:cubicBezTo>
                    <a:pt x="42" y="45"/>
                    <a:pt x="41" y="44"/>
                    <a:pt x="41" y="42"/>
                  </a:cubicBezTo>
                  <a:cubicBezTo>
                    <a:pt x="40" y="41"/>
                    <a:pt x="40" y="40"/>
                    <a:pt x="40" y="39"/>
                  </a:cubicBezTo>
                  <a:cubicBezTo>
                    <a:pt x="40" y="37"/>
                    <a:pt x="40" y="36"/>
                    <a:pt x="41" y="35"/>
                  </a:cubicBezTo>
                  <a:cubicBezTo>
                    <a:pt x="41" y="34"/>
                    <a:pt x="42" y="33"/>
                    <a:pt x="43" y="32"/>
                  </a:cubicBezTo>
                  <a:cubicBezTo>
                    <a:pt x="44" y="31"/>
                    <a:pt x="45" y="30"/>
                    <a:pt x="46" y="30"/>
                  </a:cubicBezTo>
                  <a:cubicBezTo>
                    <a:pt x="47" y="29"/>
                    <a:pt x="49" y="29"/>
                    <a:pt x="50" y="29"/>
                  </a:cubicBezTo>
                  <a:cubicBezTo>
                    <a:pt x="51" y="29"/>
                    <a:pt x="52" y="29"/>
                    <a:pt x="54" y="30"/>
                  </a:cubicBezTo>
                  <a:cubicBezTo>
                    <a:pt x="55" y="30"/>
                    <a:pt x="56" y="31"/>
                    <a:pt x="57" y="32"/>
                  </a:cubicBezTo>
                  <a:cubicBezTo>
                    <a:pt x="58" y="33"/>
                    <a:pt x="58" y="34"/>
                    <a:pt x="59" y="35"/>
                  </a:cubicBezTo>
                  <a:cubicBezTo>
                    <a:pt x="59" y="36"/>
                    <a:pt x="59" y="37"/>
                    <a:pt x="59" y="39"/>
                  </a:cubicBezTo>
                  <a:cubicBezTo>
                    <a:pt x="59" y="40"/>
                    <a:pt x="59" y="41"/>
                    <a:pt x="59" y="42"/>
                  </a:cubicBezTo>
                  <a:cubicBezTo>
                    <a:pt x="58" y="44"/>
                    <a:pt x="58" y="45"/>
                    <a:pt x="57" y="45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2" y="48"/>
                    <a:pt x="51" y="48"/>
                    <a:pt x="50" y="48"/>
                  </a:cubicBezTo>
                  <a:close/>
                  <a:moveTo>
                    <a:pt x="50" y="32"/>
                  </a:moveTo>
                  <a:cubicBezTo>
                    <a:pt x="49" y="32"/>
                    <a:pt x="48" y="32"/>
                    <a:pt x="47" y="33"/>
                  </a:cubicBezTo>
                  <a:cubicBezTo>
                    <a:pt x="47" y="33"/>
                    <a:pt x="46" y="34"/>
                    <a:pt x="45" y="34"/>
                  </a:cubicBezTo>
                  <a:cubicBezTo>
                    <a:pt x="45" y="35"/>
                    <a:pt x="44" y="35"/>
                    <a:pt x="44" y="36"/>
                  </a:cubicBezTo>
                  <a:cubicBezTo>
                    <a:pt x="44" y="37"/>
                    <a:pt x="43" y="38"/>
                    <a:pt x="43" y="39"/>
                  </a:cubicBezTo>
                  <a:cubicBezTo>
                    <a:pt x="43" y="40"/>
                    <a:pt x="44" y="40"/>
                    <a:pt x="44" y="41"/>
                  </a:cubicBezTo>
                  <a:cubicBezTo>
                    <a:pt x="44" y="42"/>
                    <a:pt x="45" y="43"/>
                    <a:pt x="45" y="43"/>
                  </a:cubicBezTo>
                  <a:cubicBezTo>
                    <a:pt x="46" y="44"/>
                    <a:pt x="47" y="44"/>
                    <a:pt x="47" y="45"/>
                  </a:cubicBezTo>
                  <a:cubicBezTo>
                    <a:pt x="48" y="45"/>
                    <a:pt x="49" y="45"/>
                    <a:pt x="50" y="45"/>
                  </a:cubicBezTo>
                  <a:cubicBezTo>
                    <a:pt x="51" y="45"/>
                    <a:pt x="52" y="45"/>
                    <a:pt x="52" y="45"/>
                  </a:cubicBezTo>
                  <a:cubicBezTo>
                    <a:pt x="53" y="44"/>
                    <a:pt x="54" y="44"/>
                    <a:pt x="54" y="43"/>
                  </a:cubicBezTo>
                  <a:cubicBezTo>
                    <a:pt x="55" y="43"/>
                    <a:pt x="55" y="42"/>
                    <a:pt x="56" y="41"/>
                  </a:cubicBezTo>
                  <a:cubicBezTo>
                    <a:pt x="56" y="40"/>
                    <a:pt x="56" y="40"/>
                    <a:pt x="56" y="39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5" y="35"/>
                    <a:pt x="55" y="35"/>
                    <a:pt x="54" y="34"/>
                  </a:cubicBezTo>
                  <a:cubicBezTo>
                    <a:pt x="54" y="34"/>
                    <a:pt x="53" y="33"/>
                    <a:pt x="52" y="33"/>
                  </a:cubicBezTo>
                  <a:cubicBezTo>
                    <a:pt x="52" y="32"/>
                    <a:pt x="51" y="32"/>
                    <a:pt x="50" y="32"/>
                  </a:cubicBezTo>
                  <a:close/>
                  <a:moveTo>
                    <a:pt x="51" y="39"/>
                  </a:moveTo>
                  <a:cubicBezTo>
                    <a:pt x="51" y="38"/>
                    <a:pt x="51" y="38"/>
                    <a:pt x="51" y="37"/>
                  </a:cubicBezTo>
                  <a:cubicBezTo>
                    <a:pt x="51" y="37"/>
                    <a:pt x="50" y="37"/>
                    <a:pt x="50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8" y="38"/>
                    <a:pt x="48" y="38"/>
                    <a:pt x="48" y="39"/>
                  </a:cubicBezTo>
                  <a:cubicBezTo>
                    <a:pt x="48" y="39"/>
                    <a:pt x="48" y="40"/>
                    <a:pt x="49" y="40"/>
                  </a:cubicBezTo>
                  <a:cubicBezTo>
                    <a:pt x="49" y="40"/>
                    <a:pt x="49" y="40"/>
                    <a:pt x="50" y="40"/>
                  </a:cubicBezTo>
                  <a:cubicBezTo>
                    <a:pt x="50" y="40"/>
                    <a:pt x="51" y="40"/>
                    <a:pt x="51" y="40"/>
                  </a:cubicBezTo>
                  <a:cubicBezTo>
                    <a:pt x="51" y="40"/>
                    <a:pt x="51" y="39"/>
                    <a:pt x="51" y="39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52" name="Freeform 154"/>
            <p:cNvSpPr>
              <a:spLocks noEditPoints="1"/>
            </p:cNvSpPr>
            <p:nvPr/>
          </p:nvSpPr>
          <p:spPr bwMode="auto">
            <a:xfrm>
              <a:off x="10968583" y="4275921"/>
              <a:ext cx="296863" cy="296863"/>
            </a:xfrm>
            <a:custGeom>
              <a:avLst/>
              <a:gdLst>
                <a:gd name="T0" fmla="*/ 72 w 79"/>
                <a:gd name="T1" fmla="*/ 21 h 79"/>
                <a:gd name="T2" fmla="*/ 78 w 79"/>
                <a:gd name="T3" fmla="*/ 36 h 79"/>
                <a:gd name="T4" fmla="*/ 78 w 79"/>
                <a:gd name="T5" fmla="*/ 55 h 79"/>
                <a:gd name="T6" fmla="*/ 70 w 79"/>
                <a:gd name="T7" fmla="*/ 72 h 79"/>
                <a:gd name="T8" fmla="*/ 62 w 79"/>
                <a:gd name="T9" fmla="*/ 77 h 79"/>
                <a:gd name="T10" fmla="*/ 62 w 79"/>
                <a:gd name="T11" fmla="*/ 76 h 79"/>
                <a:gd name="T12" fmla="*/ 23 w 79"/>
                <a:gd name="T13" fmla="*/ 58 h 79"/>
                <a:gd name="T14" fmla="*/ 12 w 79"/>
                <a:gd name="T15" fmla="*/ 77 h 79"/>
                <a:gd name="T16" fmla="*/ 2 w 79"/>
                <a:gd name="T17" fmla="*/ 67 h 79"/>
                <a:gd name="T18" fmla="*/ 21 w 79"/>
                <a:gd name="T19" fmla="*/ 56 h 79"/>
                <a:gd name="T20" fmla="*/ 3 w 79"/>
                <a:gd name="T21" fmla="*/ 16 h 79"/>
                <a:gd name="T22" fmla="*/ 2 w 79"/>
                <a:gd name="T23" fmla="*/ 17 h 79"/>
                <a:gd name="T24" fmla="*/ 7 w 79"/>
                <a:gd name="T25" fmla="*/ 9 h 79"/>
                <a:gd name="T26" fmla="*/ 24 w 79"/>
                <a:gd name="T27" fmla="*/ 1 h 79"/>
                <a:gd name="T28" fmla="*/ 43 w 79"/>
                <a:gd name="T29" fmla="*/ 1 h 79"/>
                <a:gd name="T30" fmla="*/ 58 w 79"/>
                <a:gd name="T31" fmla="*/ 7 h 79"/>
                <a:gd name="T32" fmla="*/ 74 w 79"/>
                <a:gd name="T33" fmla="*/ 3 h 79"/>
                <a:gd name="T34" fmla="*/ 66 w 79"/>
                <a:gd name="T35" fmla="*/ 0 h 79"/>
                <a:gd name="T36" fmla="*/ 79 w 79"/>
                <a:gd name="T37" fmla="*/ 13 h 79"/>
                <a:gd name="T38" fmla="*/ 76 w 79"/>
                <a:gd name="T39" fmla="*/ 5 h 79"/>
                <a:gd name="T40" fmla="*/ 5 w 79"/>
                <a:gd name="T41" fmla="*/ 14 h 79"/>
                <a:gd name="T42" fmla="*/ 62 w 79"/>
                <a:gd name="T43" fmla="*/ 14 h 79"/>
                <a:gd name="T44" fmla="*/ 50 w 79"/>
                <a:gd name="T45" fmla="*/ 6 h 79"/>
                <a:gd name="T46" fmla="*/ 34 w 79"/>
                <a:gd name="T47" fmla="*/ 3 h 79"/>
                <a:gd name="T48" fmla="*/ 18 w 79"/>
                <a:gd name="T49" fmla="*/ 6 h 79"/>
                <a:gd name="T50" fmla="*/ 5 w 79"/>
                <a:gd name="T51" fmla="*/ 14 h 79"/>
                <a:gd name="T52" fmla="*/ 20 w 79"/>
                <a:gd name="T53" fmla="*/ 59 h 79"/>
                <a:gd name="T54" fmla="*/ 10 w 79"/>
                <a:gd name="T55" fmla="*/ 64 h 79"/>
                <a:gd name="T56" fmla="*/ 15 w 79"/>
                <a:gd name="T57" fmla="*/ 70 h 79"/>
                <a:gd name="T58" fmla="*/ 65 w 79"/>
                <a:gd name="T59" fmla="*/ 17 h 79"/>
                <a:gd name="T60" fmla="*/ 65 w 79"/>
                <a:gd name="T61" fmla="*/ 74 h 79"/>
                <a:gd name="T62" fmla="*/ 73 w 79"/>
                <a:gd name="T63" fmla="*/ 61 h 79"/>
                <a:gd name="T64" fmla="*/ 76 w 79"/>
                <a:gd name="T65" fmla="*/ 45 h 79"/>
                <a:gd name="T66" fmla="*/ 73 w 79"/>
                <a:gd name="T67" fmla="*/ 30 h 79"/>
                <a:gd name="T68" fmla="*/ 65 w 79"/>
                <a:gd name="T69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79">
                  <a:moveTo>
                    <a:pt x="67" y="14"/>
                  </a:moveTo>
                  <a:cubicBezTo>
                    <a:pt x="69" y="16"/>
                    <a:pt x="71" y="19"/>
                    <a:pt x="72" y="21"/>
                  </a:cubicBezTo>
                  <a:cubicBezTo>
                    <a:pt x="74" y="23"/>
                    <a:pt x="75" y="26"/>
                    <a:pt x="76" y="28"/>
                  </a:cubicBezTo>
                  <a:cubicBezTo>
                    <a:pt x="77" y="31"/>
                    <a:pt x="78" y="34"/>
                    <a:pt x="78" y="36"/>
                  </a:cubicBezTo>
                  <a:cubicBezTo>
                    <a:pt x="79" y="39"/>
                    <a:pt x="79" y="42"/>
                    <a:pt x="79" y="45"/>
                  </a:cubicBezTo>
                  <a:cubicBezTo>
                    <a:pt x="79" y="49"/>
                    <a:pt x="79" y="52"/>
                    <a:pt x="78" y="55"/>
                  </a:cubicBezTo>
                  <a:cubicBezTo>
                    <a:pt x="77" y="58"/>
                    <a:pt x="76" y="61"/>
                    <a:pt x="75" y="64"/>
                  </a:cubicBezTo>
                  <a:cubicBezTo>
                    <a:pt x="74" y="67"/>
                    <a:pt x="72" y="70"/>
                    <a:pt x="70" y="72"/>
                  </a:cubicBezTo>
                  <a:cubicBezTo>
                    <a:pt x="68" y="75"/>
                    <a:pt x="66" y="77"/>
                    <a:pt x="64" y="79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3"/>
                    <a:pt x="4" y="11"/>
                    <a:pt x="7" y="9"/>
                  </a:cubicBezTo>
                  <a:cubicBezTo>
                    <a:pt x="9" y="7"/>
                    <a:pt x="12" y="5"/>
                    <a:pt x="15" y="4"/>
                  </a:cubicBezTo>
                  <a:cubicBezTo>
                    <a:pt x="18" y="3"/>
                    <a:pt x="21" y="2"/>
                    <a:pt x="24" y="1"/>
                  </a:cubicBezTo>
                  <a:cubicBezTo>
                    <a:pt x="27" y="0"/>
                    <a:pt x="31" y="0"/>
                    <a:pt x="34" y="0"/>
                  </a:cubicBezTo>
                  <a:cubicBezTo>
                    <a:pt x="37" y="0"/>
                    <a:pt x="40" y="0"/>
                    <a:pt x="43" y="1"/>
                  </a:cubicBezTo>
                  <a:cubicBezTo>
                    <a:pt x="45" y="1"/>
                    <a:pt x="48" y="2"/>
                    <a:pt x="51" y="3"/>
                  </a:cubicBezTo>
                  <a:cubicBezTo>
                    <a:pt x="53" y="4"/>
                    <a:pt x="56" y="5"/>
                    <a:pt x="58" y="7"/>
                  </a:cubicBezTo>
                  <a:cubicBezTo>
                    <a:pt x="61" y="9"/>
                    <a:pt x="63" y="10"/>
                    <a:pt x="65" y="12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5"/>
                    <a:pt x="76" y="5"/>
                    <a:pt x="76" y="5"/>
                  </a:cubicBezTo>
                  <a:lnTo>
                    <a:pt x="67" y="14"/>
                  </a:lnTo>
                  <a:close/>
                  <a:moveTo>
                    <a:pt x="5" y="14"/>
                  </a:moveTo>
                  <a:cubicBezTo>
                    <a:pt x="34" y="43"/>
                    <a:pt x="34" y="43"/>
                    <a:pt x="34" y="43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1" y="13"/>
                    <a:pt x="59" y="11"/>
                    <a:pt x="56" y="10"/>
                  </a:cubicBezTo>
                  <a:cubicBezTo>
                    <a:pt x="54" y="8"/>
                    <a:pt x="52" y="7"/>
                    <a:pt x="50" y="6"/>
                  </a:cubicBezTo>
                  <a:cubicBezTo>
                    <a:pt x="47" y="5"/>
                    <a:pt x="45" y="4"/>
                    <a:pt x="42" y="4"/>
                  </a:cubicBezTo>
                  <a:cubicBezTo>
                    <a:pt x="39" y="3"/>
                    <a:pt x="37" y="3"/>
                    <a:pt x="34" y="3"/>
                  </a:cubicBezTo>
                  <a:cubicBezTo>
                    <a:pt x="31" y="3"/>
                    <a:pt x="29" y="3"/>
                    <a:pt x="26" y="4"/>
                  </a:cubicBezTo>
                  <a:cubicBezTo>
                    <a:pt x="23" y="4"/>
                    <a:pt x="21" y="5"/>
                    <a:pt x="18" y="6"/>
                  </a:cubicBezTo>
                  <a:cubicBezTo>
                    <a:pt x="16" y="7"/>
                    <a:pt x="14" y="8"/>
                    <a:pt x="11" y="9"/>
                  </a:cubicBezTo>
                  <a:cubicBezTo>
                    <a:pt x="9" y="11"/>
                    <a:pt x="7" y="12"/>
                    <a:pt x="5" y="14"/>
                  </a:cubicBezTo>
                  <a:close/>
                  <a:moveTo>
                    <a:pt x="20" y="65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20" y="65"/>
                    <a:pt x="20" y="65"/>
                    <a:pt x="20" y="65"/>
                  </a:cubicBezTo>
                  <a:close/>
                  <a:moveTo>
                    <a:pt x="65" y="17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7" y="72"/>
                    <a:pt x="68" y="70"/>
                    <a:pt x="70" y="68"/>
                  </a:cubicBezTo>
                  <a:cubicBezTo>
                    <a:pt x="71" y="65"/>
                    <a:pt x="72" y="63"/>
                    <a:pt x="73" y="61"/>
                  </a:cubicBezTo>
                  <a:cubicBezTo>
                    <a:pt x="74" y="58"/>
                    <a:pt x="75" y="56"/>
                    <a:pt x="75" y="53"/>
                  </a:cubicBezTo>
                  <a:cubicBezTo>
                    <a:pt x="76" y="51"/>
                    <a:pt x="76" y="48"/>
                    <a:pt x="76" y="45"/>
                  </a:cubicBezTo>
                  <a:cubicBezTo>
                    <a:pt x="76" y="43"/>
                    <a:pt x="76" y="40"/>
                    <a:pt x="75" y="37"/>
                  </a:cubicBezTo>
                  <a:cubicBezTo>
                    <a:pt x="75" y="35"/>
                    <a:pt x="74" y="32"/>
                    <a:pt x="73" y="30"/>
                  </a:cubicBezTo>
                  <a:cubicBezTo>
                    <a:pt x="72" y="27"/>
                    <a:pt x="71" y="25"/>
                    <a:pt x="69" y="23"/>
                  </a:cubicBezTo>
                  <a:cubicBezTo>
                    <a:pt x="68" y="21"/>
                    <a:pt x="66" y="18"/>
                    <a:pt x="65" y="17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53" name="Freeform 155"/>
            <p:cNvSpPr>
              <a:spLocks noEditPoints="1"/>
            </p:cNvSpPr>
            <p:nvPr/>
          </p:nvSpPr>
          <p:spPr bwMode="auto">
            <a:xfrm>
              <a:off x="300583" y="4696608"/>
              <a:ext cx="333375" cy="323850"/>
            </a:xfrm>
            <a:custGeom>
              <a:avLst/>
              <a:gdLst>
                <a:gd name="T0" fmla="*/ 16 w 89"/>
                <a:gd name="T1" fmla="*/ 33 h 86"/>
                <a:gd name="T2" fmla="*/ 0 w 89"/>
                <a:gd name="T3" fmla="*/ 22 h 86"/>
                <a:gd name="T4" fmla="*/ 32 w 89"/>
                <a:gd name="T5" fmla="*/ 0 h 86"/>
                <a:gd name="T6" fmla="*/ 32 w 89"/>
                <a:gd name="T7" fmla="*/ 12 h 86"/>
                <a:gd name="T8" fmla="*/ 89 w 89"/>
                <a:gd name="T9" fmla="*/ 12 h 86"/>
                <a:gd name="T10" fmla="*/ 89 w 89"/>
                <a:gd name="T11" fmla="*/ 86 h 86"/>
                <a:gd name="T12" fmla="*/ 16 w 89"/>
                <a:gd name="T13" fmla="*/ 86 h 86"/>
                <a:gd name="T14" fmla="*/ 16 w 89"/>
                <a:gd name="T15" fmla="*/ 33 h 86"/>
                <a:gd name="T16" fmla="*/ 28 w 89"/>
                <a:gd name="T17" fmla="*/ 12 h 86"/>
                <a:gd name="T18" fmla="*/ 28 w 89"/>
                <a:gd name="T19" fmla="*/ 6 h 86"/>
                <a:gd name="T20" fmla="*/ 5 w 89"/>
                <a:gd name="T21" fmla="*/ 22 h 86"/>
                <a:gd name="T22" fmla="*/ 28 w 89"/>
                <a:gd name="T23" fmla="*/ 37 h 86"/>
                <a:gd name="T24" fmla="*/ 28 w 89"/>
                <a:gd name="T25" fmla="*/ 29 h 86"/>
                <a:gd name="T26" fmla="*/ 28 w 89"/>
                <a:gd name="T27" fmla="*/ 26 h 86"/>
                <a:gd name="T28" fmla="*/ 34 w 89"/>
                <a:gd name="T29" fmla="*/ 26 h 86"/>
                <a:gd name="T30" fmla="*/ 34 w 89"/>
                <a:gd name="T31" fmla="*/ 26 h 86"/>
                <a:gd name="T32" fmla="*/ 34 w 89"/>
                <a:gd name="T33" fmla="*/ 26 h 86"/>
                <a:gd name="T34" fmla="*/ 40 w 89"/>
                <a:gd name="T35" fmla="*/ 26 h 86"/>
                <a:gd name="T36" fmla="*/ 47 w 89"/>
                <a:gd name="T37" fmla="*/ 27 h 86"/>
                <a:gd name="T38" fmla="*/ 54 w 89"/>
                <a:gd name="T39" fmla="*/ 30 h 86"/>
                <a:gd name="T40" fmla="*/ 61 w 89"/>
                <a:gd name="T41" fmla="*/ 34 h 86"/>
                <a:gd name="T42" fmla="*/ 57 w 89"/>
                <a:gd name="T43" fmla="*/ 27 h 86"/>
                <a:gd name="T44" fmla="*/ 51 w 89"/>
                <a:gd name="T45" fmla="*/ 21 h 86"/>
                <a:gd name="T46" fmla="*/ 42 w 89"/>
                <a:gd name="T47" fmla="*/ 17 h 86"/>
                <a:gd name="T48" fmla="*/ 32 w 89"/>
                <a:gd name="T49" fmla="*/ 15 h 86"/>
                <a:gd name="T50" fmla="*/ 32 w 89"/>
                <a:gd name="T51" fmla="*/ 15 h 86"/>
                <a:gd name="T52" fmla="*/ 31 w 89"/>
                <a:gd name="T53" fmla="*/ 15 h 86"/>
                <a:gd name="T54" fmla="*/ 28 w 89"/>
                <a:gd name="T55" fmla="*/ 15 h 86"/>
                <a:gd name="T56" fmla="*/ 28 w 89"/>
                <a:gd name="T57" fmla="*/ 12 h 86"/>
                <a:gd name="T58" fmla="*/ 28 w 89"/>
                <a:gd name="T59" fmla="*/ 12 h 86"/>
                <a:gd name="T60" fmla="*/ 19 w 89"/>
                <a:gd name="T61" fmla="*/ 35 h 86"/>
                <a:gd name="T62" fmla="*/ 19 w 89"/>
                <a:gd name="T63" fmla="*/ 83 h 86"/>
                <a:gd name="T64" fmla="*/ 86 w 89"/>
                <a:gd name="T65" fmla="*/ 83 h 86"/>
                <a:gd name="T66" fmla="*/ 86 w 89"/>
                <a:gd name="T67" fmla="*/ 15 h 86"/>
                <a:gd name="T68" fmla="*/ 47 w 89"/>
                <a:gd name="T69" fmla="*/ 15 h 86"/>
                <a:gd name="T70" fmla="*/ 56 w 89"/>
                <a:gd name="T71" fmla="*/ 21 h 86"/>
                <a:gd name="T72" fmla="*/ 62 w 89"/>
                <a:gd name="T73" fmla="*/ 28 h 86"/>
                <a:gd name="T74" fmla="*/ 66 w 89"/>
                <a:gd name="T75" fmla="*/ 37 h 86"/>
                <a:gd name="T76" fmla="*/ 67 w 89"/>
                <a:gd name="T77" fmla="*/ 47 h 86"/>
                <a:gd name="T78" fmla="*/ 60 w 89"/>
                <a:gd name="T79" fmla="*/ 37 h 86"/>
                <a:gd name="T80" fmla="*/ 51 w 89"/>
                <a:gd name="T81" fmla="*/ 32 h 86"/>
                <a:gd name="T82" fmla="*/ 42 w 89"/>
                <a:gd name="T83" fmla="*/ 29 h 86"/>
                <a:gd name="T84" fmla="*/ 34 w 89"/>
                <a:gd name="T85" fmla="*/ 29 h 86"/>
                <a:gd name="T86" fmla="*/ 33 w 89"/>
                <a:gd name="T87" fmla="*/ 29 h 86"/>
                <a:gd name="T88" fmla="*/ 32 w 89"/>
                <a:gd name="T89" fmla="*/ 29 h 86"/>
                <a:gd name="T90" fmla="*/ 32 w 89"/>
                <a:gd name="T91" fmla="*/ 43 h 86"/>
                <a:gd name="T92" fmla="*/ 19 w 89"/>
                <a:gd name="T93" fmla="*/ 3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" h="86">
                  <a:moveTo>
                    <a:pt x="16" y="33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16" y="86"/>
                    <a:pt x="16" y="86"/>
                    <a:pt x="16" y="86"/>
                  </a:cubicBezTo>
                  <a:lnTo>
                    <a:pt x="16" y="33"/>
                  </a:lnTo>
                  <a:close/>
                  <a:moveTo>
                    <a:pt x="28" y="12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6" y="26"/>
                    <a:pt x="38" y="26"/>
                    <a:pt x="40" y="26"/>
                  </a:cubicBezTo>
                  <a:cubicBezTo>
                    <a:pt x="42" y="26"/>
                    <a:pt x="44" y="27"/>
                    <a:pt x="47" y="27"/>
                  </a:cubicBezTo>
                  <a:cubicBezTo>
                    <a:pt x="49" y="28"/>
                    <a:pt x="51" y="28"/>
                    <a:pt x="54" y="30"/>
                  </a:cubicBezTo>
                  <a:cubicBezTo>
                    <a:pt x="56" y="31"/>
                    <a:pt x="59" y="32"/>
                    <a:pt x="61" y="34"/>
                  </a:cubicBezTo>
                  <a:cubicBezTo>
                    <a:pt x="60" y="32"/>
                    <a:pt x="59" y="29"/>
                    <a:pt x="57" y="27"/>
                  </a:cubicBezTo>
                  <a:cubicBezTo>
                    <a:pt x="55" y="25"/>
                    <a:pt x="53" y="23"/>
                    <a:pt x="51" y="21"/>
                  </a:cubicBezTo>
                  <a:cubicBezTo>
                    <a:pt x="48" y="19"/>
                    <a:pt x="45" y="18"/>
                    <a:pt x="42" y="17"/>
                  </a:cubicBezTo>
                  <a:cubicBezTo>
                    <a:pt x="39" y="16"/>
                    <a:pt x="36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lose/>
                  <a:moveTo>
                    <a:pt x="19" y="35"/>
                  </a:moveTo>
                  <a:cubicBezTo>
                    <a:pt x="19" y="83"/>
                    <a:pt x="19" y="83"/>
                    <a:pt x="19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50" y="17"/>
                    <a:pt x="53" y="19"/>
                    <a:pt x="56" y="21"/>
                  </a:cubicBezTo>
                  <a:cubicBezTo>
                    <a:pt x="58" y="23"/>
                    <a:pt x="60" y="26"/>
                    <a:pt x="62" y="28"/>
                  </a:cubicBezTo>
                  <a:cubicBezTo>
                    <a:pt x="63" y="31"/>
                    <a:pt x="65" y="34"/>
                    <a:pt x="66" y="37"/>
                  </a:cubicBezTo>
                  <a:cubicBezTo>
                    <a:pt x="66" y="41"/>
                    <a:pt x="67" y="44"/>
                    <a:pt x="67" y="47"/>
                  </a:cubicBezTo>
                  <a:cubicBezTo>
                    <a:pt x="65" y="43"/>
                    <a:pt x="63" y="40"/>
                    <a:pt x="60" y="37"/>
                  </a:cubicBezTo>
                  <a:cubicBezTo>
                    <a:pt x="57" y="35"/>
                    <a:pt x="54" y="33"/>
                    <a:pt x="51" y="32"/>
                  </a:cubicBezTo>
                  <a:cubicBezTo>
                    <a:pt x="48" y="31"/>
                    <a:pt x="45" y="30"/>
                    <a:pt x="42" y="29"/>
                  </a:cubicBezTo>
                  <a:cubicBezTo>
                    <a:pt x="39" y="29"/>
                    <a:pt x="36" y="29"/>
                    <a:pt x="34" y="29"/>
                  </a:cubicBezTo>
                  <a:cubicBezTo>
                    <a:pt x="34" y="29"/>
                    <a:pt x="33" y="29"/>
                    <a:pt x="33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Freeform 156"/>
            <p:cNvSpPr>
              <a:spLocks noEditPoints="1"/>
            </p:cNvSpPr>
            <p:nvPr/>
          </p:nvSpPr>
          <p:spPr bwMode="auto">
            <a:xfrm>
              <a:off x="814933" y="4690258"/>
              <a:ext cx="333375" cy="334963"/>
            </a:xfrm>
            <a:custGeom>
              <a:avLst/>
              <a:gdLst>
                <a:gd name="T0" fmla="*/ 89 w 89"/>
                <a:gd name="T1" fmla="*/ 24 h 89"/>
                <a:gd name="T2" fmla="*/ 26 w 89"/>
                <a:gd name="T3" fmla="*/ 88 h 89"/>
                <a:gd name="T4" fmla="*/ 24 w 89"/>
                <a:gd name="T5" fmla="*/ 89 h 89"/>
                <a:gd name="T6" fmla="*/ 21 w 89"/>
                <a:gd name="T7" fmla="*/ 88 h 89"/>
                <a:gd name="T8" fmla="*/ 0 w 89"/>
                <a:gd name="T9" fmla="*/ 66 h 89"/>
                <a:gd name="T10" fmla="*/ 63 w 89"/>
                <a:gd name="T11" fmla="*/ 1 h 89"/>
                <a:gd name="T12" fmla="*/ 66 w 89"/>
                <a:gd name="T13" fmla="*/ 0 h 89"/>
                <a:gd name="T14" fmla="*/ 68 w 89"/>
                <a:gd name="T15" fmla="*/ 1 h 89"/>
                <a:gd name="T16" fmla="*/ 24 w 89"/>
                <a:gd name="T17" fmla="*/ 86 h 89"/>
                <a:gd name="T18" fmla="*/ 23 w 89"/>
                <a:gd name="T19" fmla="*/ 47 h 89"/>
                <a:gd name="T20" fmla="*/ 24 w 89"/>
                <a:gd name="T21" fmla="*/ 86 h 89"/>
                <a:gd name="T22" fmla="*/ 17 w 89"/>
                <a:gd name="T23" fmla="*/ 63 h 89"/>
                <a:gd name="T24" fmla="*/ 15 w 89"/>
                <a:gd name="T25" fmla="*/ 63 h 89"/>
                <a:gd name="T26" fmla="*/ 15 w 89"/>
                <a:gd name="T27" fmla="*/ 66 h 89"/>
                <a:gd name="T28" fmla="*/ 17 w 89"/>
                <a:gd name="T29" fmla="*/ 66 h 89"/>
                <a:gd name="T30" fmla="*/ 24 w 89"/>
                <a:gd name="T31" fmla="*/ 58 h 89"/>
                <a:gd name="T32" fmla="*/ 23 w 89"/>
                <a:gd name="T33" fmla="*/ 56 h 89"/>
                <a:gd name="T34" fmla="*/ 21 w 89"/>
                <a:gd name="T35" fmla="*/ 58 h 89"/>
                <a:gd name="T36" fmla="*/ 23 w 89"/>
                <a:gd name="T37" fmla="*/ 60 h 89"/>
                <a:gd name="T38" fmla="*/ 24 w 89"/>
                <a:gd name="T39" fmla="*/ 58 h 89"/>
                <a:gd name="T40" fmla="*/ 26 w 89"/>
                <a:gd name="T41" fmla="*/ 73 h 89"/>
                <a:gd name="T42" fmla="*/ 24 w 89"/>
                <a:gd name="T43" fmla="*/ 73 h 89"/>
                <a:gd name="T44" fmla="*/ 24 w 89"/>
                <a:gd name="T45" fmla="*/ 75 h 89"/>
                <a:gd name="T46" fmla="*/ 26 w 89"/>
                <a:gd name="T47" fmla="*/ 75 h 89"/>
                <a:gd name="T48" fmla="*/ 45 w 89"/>
                <a:gd name="T49" fmla="*/ 65 h 89"/>
                <a:gd name="T50" fmla="*/ 43 w 89"/>
                <a:gd name="T51" fmla="*/ 26 h 89"/>
                <a:gd name="T52" fmla="*/ 45 w 89"/>
                <a:gd name="T53" fmla="*/ 65 h 89"/>
                <a:gd name="T54" fmla="*/ 33 w 89"/>
                <a:gd name="T55" fmla="*/ 66 h 89"/>
                <a:gd name="T56" fmla="*/ 31 w 89"/>
                <a:gd name="T57" fmla="*/ 66 h 89"/>
                <a:gd name="T58" fmla="*/ 31 w 89"/>
                <a:gd name="T59" fmla="*/ 68 h 89"/>
                <a:gd name="T60" fmla="*/ 33 w 89"/>
                <a:gd name="T61" fmla="*/ 68 h 89"/>
                <a:gd name="T62" fmla="*/ 66 w 89"/>
                <a:gd name="T63" fmla="*/ 44 h 89"/>
                <a:gd name="T64" fmla="*/ 66 w 89"/>
                <a:gd name="T65" fmla="*/ 4 h 89"/>
                <a:gd name="T66" fmla="*/ 66 w 89"/>
                <a:gd name="T67" fmla="*/ 44 h 89"/>
                <a:gd name="T68" fmla="*/ 58 w 89"/>
                <a:gd name="T69" fmla="*/ 23 h 89"/>
                <a:gd name="T70" fmla="*/ 56 w 89"/>
                <a:gd name="T71" fmla="*/ 23 h 89"/>
                <a:gd name="T72" fmla="*/ 56 w 89"/>
                <a:gd name="T73" fmla="*/ 25 h 89"/>
                <a:gd name="T74" fmla="*/ 58 w 89"/>
                <a:gd name="T75" fmla="*/ 25 h 89"/>
                <a:gd name="T76" fmla="*/ 65 w 89"/>
                <a:gd name="T77" fmla="*/ 17 h 89"/>
                <a:gd name="T78" fmla="*/ 63 w 89"/>
                <a:gd name="T79" fmla="*/ 15 h 89"/>
                <a:gd name="T80" fmla="*/ 62 w 89"/>
                <a:gd name="T81" fmla="*/ 17 h 89"/>
                <a:gd name="T82" fmla="*/ 63 w 89"/>
                <a:gd name="T83" fmla="*/ 19 h 89"/>
                <a:gd name="T84" fmla="*/ 65 w 89"/>
                <a:gd name="T85" fmla="*/ 17 h 89"/>
                <a:gd name="T86" fmla="*/ 67 w 89"/>
                <a:gd name="T87" fmla="*/ 32 h 89"/>
                <a:gd name="T88" fmla="*/ 64 w 89"/>
                <a:gd name="T89" fmla="*/ 32 h 89"/>
                <a:gd name="T90" fmla="*/ 64 w 89"/>
                <a:gd name="T91" fmla="*/ 34 h 89"/>
                <a:gd name="T92" fmla="*/ 67 w 89"/>
                <a:gd name="T93" fmla="*/ 34 h 89"/>
                <a:gd name="T94" fmla="*/ 74 w 89"/>
                <a:gd name="T95" fmla="*/ 26 h 89"/>
                <a:gd name="T96" fmla="*/ 73 w 89"/>
                <a:gd name="T97" fmla="*/ 25 h 89"/>
                <a:gd name="T98" fmla="*/ 71 w 89"/>
                <a:gd name="T99" fmla="*/ 26 h 89"/>
                <a:gd name="T100" fmla="*/ 73 w 89"/>
                <a:gd name="T101" fmla="*/ 28 h 89"/>
                <a:gd name="T102" fmla="*/ 74 w 89"/>
                <a:gd name="T103" fmla="*/ 2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" h="89">
                  <a:moveTo>
                    <a:pt x="88" y="22"/>
                  </a:moveTo>
                  <a:cubicBezTo>
                    <a:pt x="89" y="22"/>
                    <a:pt x="89" y="23"/>
                    <a:pt x="89" y="24"/>
                  </a:cubicBezTo>
                  <a:cubicBezTo>
                    <a:pt x="89" y="25"/>
                    <a:pt x="89" y="26"/>
                    <a:pt x="88" y="26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89"/>
                    <a:pt x="25" y="89"/>
                    <a:pt x="25" y="89"/>
                  </a:cubicBezTo>
                  <a:cubicBezTo>
                    <a:pt x="25" y="89"/>
                    <a:pt x="24" y="89"/>
                    <a:pt x="24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89"/>
                    <a:pt x="22" y="89"/>
                    <a:pt x="21" y="8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7"/>
                    <a:pt x="0" y="66"/>
                  </a:cubicBezTo>
                  <a:cubicBezTo>
                    <a:pt x="0" y="65"/>
                    <a:pt x="1" y="64"/>
                    <a:pt x="1" y="64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4" y="1"/>
                    <a:pt x="64" y="1"/>
                    <a:pt x="65" y="1"/>
                  </a:cubicBezTo>
                  <a:cubicBezTo>
                    <a:pt x="65" y="1"/>
                    <a:pt x="65" y="0"/>
                    <a:pt x="66" y="0"/>
                  </a:cubicBezTo>
                  <a:cubicBezTo>
                    <a:pt x="66" y="0"/>
                    <a:pt x="66" y="1"/>
                    <a:pt x="67" y="1"/>
                  </a:cubicBezTo>
                  <a:cubicBezTo>
                    <a:pt x="67" y="1"/>
                    <a:pt x="68" y="1"/>
                    <a:pt x="68" y="1"/>
                  </a:cubicBezTo>
                  <a:lnTo>
                    <a:pt x="88" y="22"/>
                  </a:lnTo>
                  <a:close/>
                  <a:moveTo>
                    <a:pt x="24" y="86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" y="66"/>
                    <a:pt x="3" y="66"/>
                    <a:pt x="3" y="66"/>
                  </a:cubicBezTo>
                  <a:lnTo>
                    <a:pt x="24" y="86"/>
                  </a:lnTo>
                  <a:close/>
                  <a:moveTo>
                    <a:pt x="17" y="65"/>
                  </a:moveTo>
                  <a:cubicBezTo>
                    <a:pt x="17" y="64"/>
                    <a:pt x="17" y="64"/>
                    <a:pt x="17" y="63"/>
                  </a:cubicBezTo>
                  <a:cubicBezTo>
                    <a:pt x="17" y="63"/>
                    <a:pt x="16" y="63"/>
                    <a:pt x="16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4" y="65"/>
                    <a:pt x="14" y="65"/>
                    <a:pt x="15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6" y="66"/>
                    <a:pt x="17" y="66"/>
                    <a:pt x="17" y="66"/>
                  </a:cubicBezTo>
                  <a:cubicBezTo>
                    <a:pt x="17" y="65"/>
                    <a:pt x="17" y="65"/>
                    <a:pt x="17" y="65"/>
                  </a:cubicBezTo>
                  <a:close/>
                  <a:moveTo>
                    <a:pt x="24" y="58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24" y="56"/>
                    <a:pt x="23" y="56"/>
                    <a:pt x="23" y="56"/>
                  </a:cubicBezTo>
                  <a:cubicBezTo>
                    <a:pt x="22" y="56"/>
                    <a:pt x="22" y="56"/>
                    <a:pt x="22" y="57"/>
                  </a:cubicBezTo>
                  <a:cubicBezTo>
                    <a:pt x="21" y="57"/>
                    <a:pt x="21" y="57"/>
                    <a:pt x="21" y="58"/>
                  </a:cubicBezTo>
                  <a:cubicBezTo>
                    <a:pt x="21" y="58"/>
                    <a:pt x="21" y="59"/>
                    <a:pt x="22" y="59"/>
                  </a:cubicBezTo>
                  <a:cubicBezTo>
                    <a:pt x="22" y="59"/>
                    <a:pt x="22" y="60"/>
                    <a:pt x="23" y="60"/>
                  </a:cubicBezTo>
                  <a:cubicBezTo>
                    <a:pt x="23" y="60"/>
                    <a:pt x="24" y="59"/>
                    <a:pt x="24" y="59"/>
                  </a:cubicBezTo>
                  <a:cubicBezTo>
                    <a:pt x="24" y="59"/>
                    <a:pt x="24" y="58"/>
                    <a:pt x="24" y="58"/>
                  </a:cubicBezTo>
                  <a:close/>
                  <a:moveTo>
                    <a:pt x="27" y="74"/>
                  </a:moveTo>
                  <a:cubicBezTo>
                    <a:pt x="27" y="73"/>
                    <a:pt x="27" y="73"/>
                    <a:pt x="26" y="73"/>
                  </a:cubicBezTo>
                  <a:cubicBezTo>
                    <a:pt x="26" y="72"/>
                    <a:pt x="25" y="72"/>
                    <a:pt x="25" y="72"/>
                  </a:cubicBezTo>
                  <a:cubicBezTo>
                    <a:pt x="25" y="72"/>
                    <a:pt x="24" y="72"/>
                    <a:pt x="24" y="73"/>
                  </a:cubicBezTo>
                  <a:cubicBezTo>
                    <a:pt x="24" y="73"/>
                    <a:pt x="23" y="73"/>
                    <a:pt x="23" y="74"/>
                  </a:cubicBezTo>
                  <a:cubicBezTo>
                    <a:pt x="23" y="74"/>
                    <a:pt x="24" y="74"/>
                    <a:pt x="24" y="75"/>
                  </a:cubicBezTo>
                  <a:cubicBezTo>
                    <a:pt x="24" y="75"/>
                    <a:pt x="25" y="75"/>
                    <a:pt x="25" y="75"/>
                  </a:cubicBezTo>
                  <a:cubicBezTo>
                    <a:pt x="25" y="75"/>
                    <a:pt x="26" y="75"/>
                    <a:pt x="26" y="75"/>
                  </a:cubicBezTo>
                  <a:cubicBezTo>
                    <a:pt x="27" y="74"/>
                    <a:pt x="27" y="74"/>
                    <a:pt x="27" y="74"/>
                  </a:cubicBezTo>
                  <a:close/>
                  <a:moveTo>
                    <a:pt x="45" y="65"/>
                  </a:moveTo>
                  <a:cubicBezTo>
                    <a:pt x="63" y="47"/>
                    <a:pt x="63" y="47"/>
                    <a:pt x="63" y="4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25" y="44"/>
                    <a:pt x="25" y="44"/>
                    <a:pt x="25" y="44"/>
                  </a:cubicBezTo>
                  <a:lnTo>
                    <a:pt x="45" y="65"/>
                  </a:lnTo>
                  <a:close/>
                  <a:moveTo>
                    <a:pt x="33" y="67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1" y="65"/>
                    <a:pt x="31" y="65"/>
                    <a:pt x="31" y="66"/>
                  </a:cubicBezTo>
                  <a:cubicBezTo>
                    <a:pt x="30" y="66"/>
                    <a:pt x="30" y="66"/>
                    <a:pt x="30" y="67"/>
                  </a:cubicBezTo>
                  <a:cubicBezTo>
                    <a:pt x="30" y="67"/>
                    <a:pt x="30" y="68"/>
                    <a:pt x="31" y="68"/>
                  </a:cubicBezTo>
                  <a:cubicBezTo>
                    <a:pt x="31" y="68"/>
                    <a:pt x="31" y="68"/>
                    <a:pt x="32" y="68"/>
                  </a:cubicBezTo>
                  <a:cubicBezTo>
                    <a:pt x="32" y="68"/>
                    <a:pt x="33" y="68"/>
                    <a:pt x="33" y="68"/>
                  </a:cubicBezTo>
                  <a:cubicBezTo>
                    <a:pt x="33" y="68"/>
                    <a:pt x="33" y="67"/>
                    <a:pt x="33" y="67"/>
                  </a:cubicBezTo>
                  <a:close/>
                  <a:moveTo>
                    <a:pt x="66" y="44"/>
                  </a:moveTo>
                  <a:cubicBezTo>
                    <a:pt x="86" y="24"/>
                    <a:pt x="86" y="24"/>
                    <a:pt x="86" y="2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45" y="24"/>
                    <a:pt x="45" y="24"/>
                    <a:pt x="45" y="24"/>
                  </a:cubicBezTo>
                  <a:lnTo>
                    <a:pt x="66" y="44"/>
                  </a:lnTo>
                  <a:close/>
                  <a:moveTo>
                    <a:pt x="58" y="24"/>
                  </a:moveTo>
                  <a:cubicBezTo>
                    <a:pt x="58" y="24"/>
                    <a:pt x="58" y="23"/>
                    <a:pt x="58" y="23"/>
                  </a:cubicBezTo>
                  <a:cubicBezTo>
                    <a:pt x="58" y="23"/>
                    <a:pt x="57" y="22"/>
                    <a:pt x="57" y="22"/>
                  </a:cubicBezTo>
                  <a:cubicBezTo>
                    <a:pt x="56" y="22"/>
                    <a:pt x="56" y="23"/>
                    <a:pt x="56" y="23"/>
                  </a:cubicBezTo>
                  <a:cubicBezTo>
                    <a:pt x="55" y="23"/>
                    <a:pt x="55" y="24"/>
                    <a:pt x="55" y="24"/>
                  </a:cubicBezTo>
                  <a:cubicBezTo>
                    <a:pt x="55" y="24"/>
                    <a:pt x="55" y="25"/>
                    <a:pt x="56" y="25"/>
                  </a:cubicBezTo>
                  <a:cubicBezTo>
                    <a:pt x="56" y="25"/>
                    <a:pt x="56" y="26"/>
                    <a:pt x="57" y="26"/>
                  </a:cubicBezTo>
                  <a:cubicBezTo>
                    <a:pt x="57" y="26"/>
                    <a:pt x="58" y="25"/>
                    <a:pt x="58" y="25"/>
                  </a:cubicBezTo>
                  <a:cubicBezTo>
                    <a:pt x="58" y="25"/>
                    <a:pt x="58" y="24"/>
                    <a:pt x="58" y="24"/>
                  </a:cubicBezTo>
                  <a:close/>
                  <a:moveTo>
                    <a:pt x="65" y="17"/>
                  </a:moveTo>
                  <a:cubicBezTo>
                    <a:pt x="65" y="17"/>
                    <a:pt x="65" y="16"/>
                    <a:pt x="65" y="16"/>
                  </a:cubicBezTo>
                  <a:cubicBezTo>
                    <a:pt x="64" y="16"/>
                    <a:pt x="64" y="15"/>
                    <a:pt x="63" y="15"/>
                  </a:cubicBezTo>
                  <a:cubicBezTo>
                    <a:pt x="63" y="15"/>
                    <a:pt x="63" y="16"/>
                    <a:pt x="62" y="16"/>
                  </a:cubicBezTo>
                  <a:cubicBezTo>
                    <a:pt x="62" y="16"/>
                    <a:pt x="62" y="17"/>
                    <a:pt x="62" y="17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18"/>
                    <a:pt x="63" y="19"/>
                    <a:pt x="63" y="19"/>
                  </a:cubicBezTo>
                  <a:cubicBezTo>
                    <a:pt x="64" y="19"/>
                    <a:pt x="64" y="18"/>
                    <a:pt x="65" y="18"/>
                  </a:cubicBezTo>
                  <a:cubicBezTo>
                    <a:pt x="65" y="18"/>
                    <a:pt x="65" y="18"/>
                    <a:pt x="65" y="17"/>
                  </a:cubicBezTo>
                  <a:close/>
                  <a:moveTo>
                    <a:pt x="67" y="33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5" y="31"/>
                    <a:pt x="65" y="31"/>
                    <a:pt x="64" y="32"/>
                  </a:cubicBezTo>
                  <a:cubicBezTo>
                    <a:pt x="64" y="32"/>
                    <a:pt x="64" y="32"/>
                    <a:pt x="64" y="33"/>
                  </a:cubicBezTo>
                  <a:cubicBezTo>
                    <a:pt x="64" y="33"/>
                    <a:pt x="64" y="34"/>
                    <a:pt x="64" y="34"/>
                  </a:cubicBezTo>
                  <a:cubicBezTo>
                    <a:pt x="65" y="34"/>
                    <a:pt x="65" y="35"/>
                    <a:pt x="66" y="35"/>
                  </a:cubicBezTo>
                  <a:cubicBezTo>
                    <a:pt x="66" y="35"/>
                    <a:pt x="67" y="34"/>
                    <a:pt x="67" y="34"/>
                  </a:cubicBezTo>
                  <a:cubicBezTo>
                    <a:pt x="67" y="34"/>
                    <a:pt x="67" y="33"/>
                    <a:pt x="67" y="33"/>
                  </a:cubicBezTo>
                  <a:close/>
                  <a:moveTo>
                    <a:pt x="74" y="26"/>
                  </a:moveTo>
                  <a:cubicBezTo>
                    <a:pt x="74" y="26"/>
                    <a:pt x="74" y="25"/>
                    <a:pt x="74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2" y="25"/>
                    <a:pt x="72" y="25"/>
                    <a:pt x="71" y="25"/>
                  </a:cubicBezTo>
                  <a:cubicBezTo>
                    <a:pt x="71" y="25"/>
                    <a:pt x="71" y="26"/>
                    <a:pt x="71" y="26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8"/>
                    <a:pt x="72" y="28"/>
                    <a:pt x="73" y="28"/>
                  </a:cubicBezTo>
                  <a:cubicBezTo>
                    <a:pt x="73" y="28"/>
                    <a:pt x="73" y="28"/>
                    <a:pt x="74" y="27"/>
                  </a:cubicBezTo>
                  <a:cubicBezTo>
                    <a:pt x="74" y="27"/>
                    <a:pt x="74" y="27"/>
                    <a:pt x="74" y="26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Freeform 157"/>
            <p:cNvSpPr>
              <a:spLocks noEditPoints="1"/>
            </p:cNvSpPr>
            <p:nvPr/>
          </p:nvSpPr>
          <p:spPr bwMode="auto">
            <a:xfrm>
              <a:off x="1329283" y="4731533"/>
              <a:ext cx="327025" cy="250825"/>
            </a:xfrm>
            <a:custGeom>
              <a:avLst/>
              <a:gdLst>
                <a:gd name="T0" fmla="*/ 87 w 87"/>
                <a:gd name="T1" fmla="*/ 23 h 67"/>
                <a:gd name="T2" fmla="*/ 80 w 87"/>
                <a:gd name="T3" fmla="*/ 24 h 67"/>
                <a:gd name="T4" fmla="*/ 85 w 87"/>
                <a:gd name="T5" fmla="*/ 32 h 67"/>
                <a:gd name="T6" fmla="*/ 80 w 87"/>
                <a:gd name="T7" fmla="*/ 60 h 67"/>
                <a:gd name="T8" fmla="*/ 75 w 87"/>
                <a:gd name="T9" fmla="*/ 67 h 67"/>
                <a:gd name="T10" fmla="*/ 67 w 87"/>
                <a:gd name="T11" fmla="*/ 65 h 67"/>
                <a:gd name="T12" fmla="*/ 64 w 87"/>
                <a:gd name="T13" fmla="*/ 55 h 67"/>
                <a:gd name="T14" fmla="*/ 22 w 87"/>
                <a:gd name="T15" fmla="*/ 63 h 67"/>
                <a:gd name="T16" fmla="*/ 15 w 87"/>
                <a:gd name="T17" fmla="*/ 67 h 67"/>
                <a:gd name="T18" fmla="*/ 7 w 87"/>
                <a:gd name="T19" fmla="*/ 63 h 67"/>
                <a:gd name="T20" fmla="*/ 2 w 87"/>
                <a:gd name="T21" fmla="*/ 55 h 67"/>
                <a:gd name="T22" fmla="*/ 4 w 87"/>
                <a:gd name="T23" fmla="*/ 26 h 67"/>
                <a:gd name="T24" fmla="*/ 11 w 87"/>
                <a:gd name="T25" fmla="*/ 23 h 67"/>
                <a:gd name="T26" fmla="*/ 12 w 87"/>
                <a:gd name="T27" fmla="*/ 19 h 67"/>
                <a:gd name="T28" fmla="*/ 17 w 87"/>
                <a:gd name="T29" fmla="*/ 2 h 67"/>
                <a:gd name="T30" fmla="*/ 64 w 87"/>
                <a:gd name="T31" fmla="*/ 0 h 67"/>
                <a:gd name="T32" fmla="*/ 72 w 87"/>
                <a:gd name="T33" fmla="*/ 4 h 67"/>
                <a:gd name="T34" fmla="*/ 82 w 87"/>
                <a:gd name="T35" fmla="*/ 32 h 67"/>
                <a:gd name="T36" fmla="*/ 78 w 87"/>
                <a:gd name="T37" fmla="*/ 27 h 67"/>
                <a:gd name="T38" fmla="*/ 9 w 87"/>
                <a:gd name="T39" fmla="*/ 27 h 67"/>
                <a:gd name="T40" fmla="*/ 5 w 87"/>
                <a:gd name="T41" fmla="*/ 32 h 67"/>
                <a:gd name="T42" fmla="*/ 82 w 87"/>
                <a:gd name="T43" fmla="*/ 32 h 67"/>
                <a:gd name="T44" fmla="*/ 10 w 87"/>
                <a:gd name="T45" fmla="*/ 55 h 67"/>
                <a:gd name="T46" fmla="*/ 11 w 87"/>
                <a:gd name="T47" fmla="*/ 63 h 67"/>
                <a:gd name="T48" fmla="*/ 17 w 87"/>
                <a:gd name="T49" fmla="*/ 64 h 67"/>
                <a:gd name="T50" fmla="*/ 19 w 87"/>
                <a:gd name="T51" fmla="*/ 60 h 67"/>
                <a:gd name="T52" fmla="*/ 22 w 87"/>
                <a:gd name="T53" fmla="*/ 34 h 67"/>
                <a:gd name="T54" fmla="*/ 24 w 87"/>
                <a:gd name="T55" fmla="*/ 41 h 67"/>
                <a:gd name="T56" fmla="*/ 18 w 87"/>
                <a:gd name="T57" fmla="*/ 45 h 67"/>
                <a:gd name="T58" fmla="*/ 12 w 87"/>
                <a:gd name="T59" fmla="*/ 41 h 67"/>
                <a:gd name="T60" fmla="*/ 13 w 87"/>
                <a:gd name="T61" fmla="*/ 34 h 67"/>
                <a:gd name="T62" fmla="*/ 17 w 87"/>
                <a:gd name="T63" fmla="*/ 8 h 67"/>
                <a:gd name="T64" fmla="*/ 70 w 87"/>
                <a:gd name="T65" fmla="*/ 7 h 67"/>
                <a:gd name="T66" fmla="*/ 66 w 87"/>
                <a:gd name="T67" fmla="*/ 4 h 67"/>
                <a:gd name="T68" fmla="*/ 21 w 87"/>
                <a:gd name="T69" fmla="*/ 4 h 67"/>
                <a:gd name="T70" fmla="*/ 17 w 87"/>
                <a:gd name="T71" fmla="*/ 8 h 67"/>
                <a:gd name="T72" fmla="*/ 21 w 87"/>
                <a:gd name="T73" fmla="*/ 39 h 67"/>
                <a:gd name="T74" fmla="*/ 16 w 87"/>
                <a:gd name="T75" fmla="*/ 37 h 67"/>
                <a:gd name="T76" fmla="*/ 18 w 87"/>
                <a:gd name="T77" fmla="*/ 42 h 67"/>
                <a:gd name="T78" fmla="*/ 74 w 87"/>
                <a:gd name="T79" fmla="*/ 34 h 67"/>
                <a:gd name="T80" fmla="*/ 75 w 87"/>
                <a:gd name="T81" fmla="*/ 41 h 67"/>
                <a:gd name="T82" fmla="*/ 69 w 87"/>
                <a:gd name="T83" fmla="*/ 45 h 67"/>
                <a:gd name="T84" fmla="*/ 63 w 87"/>
                <a:gd name="T85" fmla="*/ 41 h 67"/>
                <a:gd name="T86" fmla="*/ 65 w 87"/>
                <a:gd name="T87" fmla="*/ 34 h 67"/>
                <a:gd name="T88" fmla="*/ 69 w 87"/>
                <a:gd name="T89" fmla="*/ 42 h 67"/>
                <a:gd name="T90" fmla="*/ 71 w 87"/>
                <a:gd name="T91" fmla="*/ 37 h 67"/>
                <a:gd name="T92" fmla="*/ 66 w 87"/>
                <a:gd name="T93" fmla="*/ 39 h 67"/>
                <a:gd name="T94" fmla="*/ 77 w 87"/>
                <a:gd name="T95" fmla="*/ 60 h 67"/>
                <a:gd name="T96" fmla="*/ 67 w 87"/>
                <a:gd name="T97" fmla="*/ 60 h 67"/>
                <a:gd name="T98" fmla="*/ 70 w 87"/>
                <a:gd name="T99" fmla="*/ 64 h 67"/>
                <a:gd name="T100" fmla="*/ 76 w 87"/>
                <a:gd name="T101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" h="67">
                  <a:moveTo>
                    <a:pt x="76" y="19"/>
                  </a:moveTo>
                  <a:cubicBezTo>
                    <a:pt x="87" y="19"/>
                    <a:pt x="87" y="19"/>
                    <a:pt x="87" y="19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8" y="23"/>
                    <a:pt x="79" y="23"/>
                    <a:pt x="80" y="24"/>
                  </a:cubicBezTo>
                  <a:cubicBezTo>
                    <a:pt x="81" y="24"/>
                    <a:pt x="82" y="25"/>
                    <a:pt x="83" y="26"/>
                  </a:cubicBezTo>
                  <a:cubicBezTo>
                    <a:pt x="83" y="27"/>
                    <a:pt x="84" y="28"/>
                    <a:pt x="84" y="29"/>
                  </a:cubicBezTo>
                  <a:cubicBezTo>
                    <a:pt x="85" y="30"/>
                    <a:pt x="85" y="31"/>
                    <a:pt x="85" y="32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1"/>
                    <a:pt x="80" y="62"/>
                    <a:pt x="80" y="63"/>
                  </a:cubicBezTo>
                  <a:cubicBezTo>
                    <a:pt x="79" y="64"/>
                    <a:pt x="79" y="64"/>
                    <a:pt x="78" y="65"/>
                  </a:cubicBezTo>
                  <a:cubicBezTo>
                    <a:pt x="77" y="66"/>
                    <a:pt x="76" y="67"/>
                    <a:pt x="75" y="67"/>
                  </a:cubicBezTo>
                  <a:cubicBezTo>
                    <a:pt x="74" y="67"/>
                    <a:pt x="73" y="67"/>
                    <a:pt x="72" y="67"/>
                  </a:cubicBezTo>
                  <a:cubicBezTo>
                    <a:pt x="71" y="67"/>
                    <a:pt x="70" y="67"/>
                    <a:pt x="69" y="67"/>
                  </a:cubicBezTo>
                  <a:cubicBezTo>
                    <a:pt x="68" y="67"/>
                    <a:pt x="67" y="66"/>
                    <a:pt x="67" y="65"/>
                  </a:cubicBezTo>
                  <a:cubicBezTo>
                    <a:pt x="66" y="64"/>
                    <a:pt x="65" y="64"/>
                    <a:pt x="65" y="63"/>
                  </a:cubicBezTo>
                  <a:cubicBezTo>
                    <a:pt x="64" y="62"/>
                    <a:pt x="64" y="61"/>
                    <a:pt x="64" y="6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1"/>
                    <a:pt x="22" y="62"/>
                    <a:pt x="22" y="63"/>
                  </a:cubicBezTo>
                  <a:cubicBezTo>
                    <a:pt x="22" y="64"/>
                    <a:pt x="21" y="64"/>
                    <a:pt x="20" y="65"/>
                  </a:cubicBezTo>
                  <a:cubicBezTo>
                    <a:pt x="20" y="66"/>
                    <a:pt x="19" y="67"/>
                    <a:pt x="18" y="67"/>
                  </a:cubicBezTo>
                  <a:cubicBezTo>
                    <a:pt x="17" y="67"/>
                    <a:pt x="16" y="67"/>
                    <a:pt x="15" y="67"/>
                  </a:cubicBezTo>
                  <a:cubicBezTo>
                    <a:pt x="14" y="67"/>
                    <a:pt x="13" y="67"/>
                    <a:pt x="12" y="67"/>
                  </a:cubicBezTo>
                  <a:cubicBezTo>
                    <a:pt x="11" y="67"/>
                    <a:pt x="10" y="66"/>
                    <a:pt x="9" y="65"/>
                  </a:cubicBezTo>
                  <a:cubicBezTo>
                    <a:pt x="8" y="64"/>
                    <a:pt x="8" y="64"/>
                    <a:pt x="7" y="63"/>
                  </a:cubicBezTo>
                  <a:cubicBezTo>
                    <a:pt x="7" y="62"/>
                    <a:pt x="7" y="61"/>
                    <a:pt x="7" y="60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0"/>
                    <a:pt x="3" y="29"/>
                  </a:cubicBezTo>
                  <a:cubicBezTo>
                    <a:pt x="3" y="28"/>
                    <a:pt x="4" y="27"/>
                    <a:pt x="4" y="26"/>
                  </a:cubicBezTo>
                  <a:cubicBezTo>
                    <a:pt x="5" y="25"/>
                    <a:pt x="6" y="24"/>
                    <a:pt x="7" y="24"/>
                  </a:cubicBezTo>
                  <a:cubicBezTo>
                    <a:pt x="8" y="23"/>
                    <a:pt x="9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6"/>
                    <a:pt x="15" y="5"/>
                    <a:pt x="16" y="4"/>
                  </a:cubicBezTo>
                  <a:cubicBezTo>
                    <a:pt x="16" y="3"/>
                    <a:pt x="17" y="3"/>
                    <a:pt x="17" y="2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1"/>
                  </a:cubicBezTo>
                  <a:cubicBezTo>
                    <a:pt x="68" y="1"/>
                    <a:pt x="69" y="1"/>
                    <a:pt x="70" y="2"/>
                  </a:cubicBezTo>
                  <a:cubicBezTo>
                    <a:pt x="71" y="3"/>
                    <a:pt x="71" y="3"/>
                    <a:pt x="72" y="4"/>
                  </a:cubicBezTo>
                  <a:cubicBezTo>
                    <a:pt x="72" y="5"/>
                    <a:pt x="73" y="6"/>
                    <a:pt x="73" y="7"/>
                  </a:cubicBezTo>
                  <a:lnTo>
                    <a:pt x="76" y="19"/>
                  </a:lnTo>
                  <a:close/>
                  <a:moveTo>
                    <a:pt x="82" y="32"/>
                  </a:moveTo>
                  <a:cubicBezTo>
                    <a:pt x="82" y="32"/>
                    <a:pt x="82" y="31"/>
                    <a:pt x="81" y="30"/>
                  </a:cubicBezTo>
                  <a:cubicBezTo>
                    <a:pt x="81" y="29"/>
                    <a:pt x="81" y="29"/>
                    <a:pt x="80" y="28"/>
                  </a:cubicBezTo>
                  <a:cubicBezTo>
                    <a:pt x="79" y="27"/>
                    <a:pt x="79" y="27"/>
                    <a:pt x="78" y="27"/>
                  </a:cubicBezTo>
                  <a:cubicBezTo>
                    <a:pt x="77" y="26"/>
                    <a:pt x="76" y="26"/>
                    <a:pt x="75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0" y="26"/>
                    <a:pt x="9" y="27"/>
                  </a:cubicBezTo>
                  <a:cubicBezTo>
                    <a:pt x="8" y="27"/>
                    <a:pt x="8" y="27"/>
                    <a:pt x="7" y="28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5" y="31"/>
                    <a:pt x="5" y="32"/>
                    <a:pt x="5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82" y="52"/>
                    <a:pt x="82" y="52"/>
                    <a:pt x="82" y="52"/>
                  </a:cubicBezTo>
                  <a:lnTo>
                    <a:pt x="82" y="32"/>
                  </a:lnTo>
                  <a:close/>
                  <a:moveTo>
                    <a:pt x="19" y="60"/>
                  </a:moveTo>
                  <a:cubicBezTo>
                    <a:pt x="19" y="55"/>
                    <a:pt x="19" y="55"/>
                    <a:pt x="1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61"/>
                    <a:pt x="10" y="61"/>
                  </a:cubicBezTo>
                  <a:cubicBezTo>
                    <a:pt x="10" y="62"/>
                    <a:pt x="11" y="62"/>
                    <a:pt x="11" y="63"/>
                  </a:cubicBezTo>
                  <a:cubicBezTo>
                    <a:pt x="12" y="63"/>
                    <a:pt x="12" y="64"/>
                    <a:pt x="13" y="64"/>
                  </a:cubicBezTo>
                  <a:cubicBezTo>
                    <a:pt x="13" y="64"/>
                    <a:pt x="14" y="64"/>
                    <a:pt x="15" y="64"/>
                  </a:cubicBezTo>
                  <a:cubicBezTo>
                    <a:pt x="15" y="64"/>
                    <a:pt x="16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18" y="62"/>
                    <a:pt x="19" y="62"/>
                    <a:pt x="19" y="61"/>
                  </a:cubicBezTo>
                  <a:cubicBezTo>
                    <a:pt x="19" y="61"/>
                    <a:pt x="19" y="60"/>
                    <a:pt x="19" y="60"/>
                  </a:cubicBezTo>
                  <a:close/>
                  <a:moveTo>
                    <a:pt x="18" y="32"/>
                  </a:moveTo>
                  <a:cubicBezTo>
                    <a:pt x="19" y="32"/>
                    <a:pt x="20" y="32"/>
                    <a:pt x="20" y="33"/>
                  </a:cubicBezTo>
                  <a:cubicBezTo>
                    <a:pt x="21" y="33"/>
                    <a:pt x="22" y="34"/>
                    <a:pt x="22" y="34"/>
                  </a:cubicBezTo>
                  <a:cubicBezTo>
                    <a:pt x="23" y="35"/>
                    <a:pt x="24" y="35"/>
                    <a:pt x="24" y="36"/>
                  </a:cubicBezTo>
                  <a:cubicBezTo>
                    <a:pt x="24" y="37"/>
                    <a:pt x="24" y="38"/>
                    <a:pt x="24" y="39"/>
                  </a:cubicBezTo>
                  <a:cubicBezTo>
                    <a:pt x="24" y="40"/>
                    <a:pt x="24" y="40"/>
                    <a:pt x="24" y="41"/>
                  </a:cubicBezTo>
                  <a:cubicBezTo>
                    <a:pt x="24" y="42"/>
                    <a:pt x="23" y="43"/>
                    <a:pt x="22" y="43"/>
                  </a:cubicBezTo>
                  <a:cubicBezTo>
                    <a:pt x="22" y="44"/>
                    <a:pt x="21" y="44"/>
                    <a:pt x="20" y="45"/>
                  </a:cubicBezTo>
                  <a:cubicBezTo>
                    <a:pt x="20" y="45"/>
                    <a:pt x="19" y="45"/>
                    <a:pt x="18" y="45"/>
                  </a:cubicBezTo>
                  <a:cubicBezTo>
                    <a:pt x="17" y="45"/>
                    <a:pt x="16" y="45"/>
                    <a:pt x="15" y="45"/>
                  </a:cubicBezTo>
                  <a:cubicBezTo>
                    <a:pt x="15" y="44"/>
                    <a:pt x="14" y="44"/>
                    <a:pt x="13" y="43"/>
                  </a:cubicBezTo>
                  <a:cubicBezTo>
                    <a:pt x="13" y="43"/>
                    <a:pt x="12" y="42"/>
                    <a:pt x="12" y="41"/>
                  </a:cubicBezTo>
                  <a:cubicBezTo>
                    <a:pt x="12" y="40"/>
                    <a:pt x="12" y="40"/>
                    <a:pt x="12" y="39"/>
                  </a:cubicBezTo>
                  <a:cubicBezTo>
                    <a:pt x="12" y="38"/>
                    <a:pt x="12" y="37"/>
                    <a:pt x="12" y="36"/>
                  </a:cubicBezTo>
                  <a:cubicBezTo>
                    <a:pt x="12" y="35"/>
                    <a:pt x="13" y="35"/>
                    <a:pt x="13" y="34"/>
                  </a:cubicBezTo>
                  <a:cubicBezTo>
                    <a:pt x="14" y="34"/>
                    <a:pt x="15" y="33"/>
                    <a:pt x="15" y="33"/>
                  </a:cubicBezTo>
                  <a:cubicBezTo>
                    <a:pt x="16" y="32"/>
                    <a:pt x="17" y="32"/>
                    <a:pt x="18" y="32"/>
                  </a:cubicBezTo>
                  <a:close/>
                  <a:moveTo>
                    <a:pt x="17" y="8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7"/>
                    <a:pt x="69" y="6"/>
                    <a:pt x="69" y="6"/>
                  </a:cubicBezTo>
                  <a:cubicBezTo>
                    <a:pt x="69" y="5"/>
                    <a:pt x="68" y="5"/>
                    <a:pt x="68" y="4"/>
                  </a:cubicBezTo>
                  <a:cubicBezTo>
                    <a:pt x="67" y="4"/>
                    <a:pt x="67" y="4"/>
                    <a:pt x="66" y="4"/>
                  </a:cubicBezTo>
                  <a:cubicBezTo>
                    <a:pt x="66" y="4"/>
                    <a:pt x="65" y="4"/>
                    <a:pt x="6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8" y="6"/>
                    <a:pt x="18" y="7"/>
                    <a:pt x="17" y="8"/>
                  </a:cubicBezTo>
                  <a:close/>
                  <a:moveTo>
                    <a:pt x="18" y="42"/>
                  </a:moveTo>
                  <a:cubicBezTo>
                    <a:pt x="19" y="42"/>
                    <a:pt x="20" y="42"/>
                    <a:pt x="20" y="41"/>
                  </a:cubicBezTo>
                  <a:cubicBezTo>
                    <a:pt x="21" y="40"/>
                    <a:pt x="21" y="40"/>
                    <a:pt x="21" y="39"/>
                  </a:cubicBezTo>
                  <a:cubicBezTo>
                    <a:pt x="21" y="38"/>
                    <a:pt x="21" y="37"/>
                    <a:pt x="20" y="37"/>
                  </a:cubicBezTo>
                  <a:cubicBezTo>
                    <a:pt x="20" y="36"/>
                    <a:pt x="19" y="36"/>
                    <a:pt x="18" y="36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5" y="37"/>
                    <a:pt x="15" y="38"/>
                    <a:pt x="15" y="39"/>
                  </a:cubicBezTo>
                  <a:cubicBezTo>
                    <a:pt x="15" y="40"/>
                    <a:pt x="15" y="40"/>
                    <a:pt x="16" y="41"/>
                  </a:cubicBezTo>
                  <a:cubicBezTo>
                    <a:pt x="16" y="42"/>
                    <a:pt x="17" y="42"/>
                    <a:pt x="18" y="42"/>
                  </a:cubicBezTo>
                  <a:close/>
                  <a:moveTo>
                    <a:pt x="69" y="32"/>
                  </a:moveTo>
                  <a:cubicBezTo>
                    <a:pt x="70" y="32"/>
                    <a:pt x="71" y="32"/>
                    <a:pt x="72" y="33"/>
                  </a:cubicBezTo>
                  <a:cubicBezTo>
                    <a:pt x="72" y="33"/>
                    <a:pt x="73" y="34"/>
                    <a:pt x="74" y="34"/>
                  </a:cubicBezTo>
                  <a:cubicBezTo>
                    <a:pt x="74" y="35"/>
                    <a:pt x="75" y="35"/>
                    <a:pt x="75" y="36"/>
                  </a:cubicBezTo>
                  <a:cubicBezTo>
                    <a:pt x="75" y="37"/>
                    <a:pt x="75" y="38"/>
                    <a:pt x="75" y="39"/>
                  </a:cubicBezTo>
                  <a:cubicBezTo>
                    <a:pt x="75" y="40"/>
                    <a:pt x="75" y="40"/>
                    <a:pt x="75" y="41"/>
                  </a:cubicBezTo>
                  <a:cubicBezTo>
                    <a:pt x="75" y="42"/>
                    <a:pt x="74" y="43"/>
                    <a:pt x="74" y="43"/>
                  </a:cubicBezTo>
                  <a:cubicBezTo>
                    <a:pt x="73" y="44"/>
                    <a:pt x="72" y="44"/>
                    <a:pt x="72" y="45"/>
                  </a:cubicBezTo>
                  <a:cubicBezTo>
                    <a:pt x="71" y="45"/>
                    <a:pt x="70" y="45"/>
                    <a:pt x="69" y="45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66" y="44"/>
                    <a:pt x="65" y="44"/>
                    <a:pt x="65" y="43"/>
                  </a:cubicBezTo>
                  <a:cubicBezTo>
                    <a:pt x="64" y="43"/>
                    <a:pt x="64" y="42"/>
                    <a:pt x="63" y="41"/>
                  </a:cubicBezTo>
                  <a:cubicBezTo>
                    <a:pt x="63" y="40"/>
                    <a:pt x="63" y="40"/>
                    <a:pt x="63" y="39"/>
                  </a:cubicBezTo>
                  <a:cubicBezTo>
                    <a:pt x="63" y="38"/>
                    <a:pt x="63" y="37"/>
                    <a:pt x="63" y="36"/>
                  </a:cubicBezTo>
                  <a:cubicBezTo>
                    <a:pt x="64" y="35"/>
                    <a:pt x="64" y="35"/>
                    <a:pt x="65" y="34"/>
                  </a:cubicBezTo>
                  <a:cubicBezTo>
                    <a:pt x="65" y="34"/>
                    <a:pt x="66" y="33"/>
                    <a:pt x="67" y="33"/>
                  </a:cubicBezTo>
                  <a:cubicBezTo>
                    <a:pt x="67" y="32"/>
                    <a:pt x="68" y="32"/>
                    <a:pt x="69" y="32"/>
                  </a:cubicBezTo>
                  <a:close/>
                  <a:moveTo>
                    <a:pt x="69" y="42"/>
                  </a:moveTo>
                  <a:cubicBezTo>
                    <a:pt x="70" y="42"/>
                    <a:pt x="71" y="42"/>
                    <a:pt x="71" y="41"/>
                  </a:cubicBezTo>
                  <a:cubicBezTo>
                    <a:pt x="72" y="40"/>
                    <a:pt x="72" y="40"/>
                    <a:pt x="72" y="39"/>
                  </a:cubicBezTo>
                  <a:cubicBezTo>
                    <a:pt x="72" y="38"/>
                    <a:pt x="72" y="37"/>
                    <a:pt x="71" y="37"/>
                  </a:cubicBezTo>
                  <a:cubicBezTo>
                    <a:pt x="71" y="36"/>
                    <a:pt x="70" y="36"/>
                    <a:pt x="69" y="36"/>
                  </a:cubicBezTo>
                  <a:cubicBezTo>
                    <a:pt x="68" y="36"/>
                    <a:pt x="67" y="36"/>
                    <a:pt x="67" y="37"/>
                  </a:cubicBezTo>
                  <a:cubicBezTo>
                    <a:pt x="66" y="37"/>
                    <a:pt x="66" y="38"/>
                    <a:pt x="66" y="39"/>
                  </a:cubicBezTo>
                  <a:cubicBezTo>
                    <a:pt x="66" y="40"/>
                    <a:pt x="66" y="40"/>
                    <a:pt x="67" y="41"/>
                  </a:cubicBezTo>
                  <a:cubicBezTo>
                    <a:pt x="67" y="42"/>
                    <a:pt x="68" y="42"/>
                    <a:pt x="69" y="42"/>
                  </a:cubicBezTo>
                  <a:close/>
                  <a:moveTo>
                    <a:pt x="77" y="60"/>
                  </a:moveTo>
                  <a:cubicBezTo>
                    <a:pt x="77" y="55"/>
                    <a:pt x="77" y="55"/>
                    <a:pt x="7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0"/>
                    <a:pt x="68" y="61"/>
                    <a:pt x="68" y="61"/>
                  </a:cubicBezTo>
                  <a:cubicBezTo>
                    <a:pt x="68" y="62"/>
                    <a:pt x="68" y="62"/>
                    <a:pt x="69" y="63"/>
                  </a:cubicBezTo>
                  <a:cubicBezTo>
                    <a:pt x="69" y="63"/>
                    <a:pt x="70" y="64"/>
                    <a:pt x="70" y="64"/>
                  </a:cubicBezTo>
                  <a:cubicBezTo>
                    <a:pt x="71" y="64"/>
                    <a:pt x="72" y="64"/>
                    <a:pt x="72" y="64"/>
                  </a:cubicBezTo>
                  <a:cubicBezTo>
                    <a:pt x="73" y="64"/>
                    <a:pt x="74" y="64"/>
                    <a:pt x="74" y="64"/>
                  </a:cubicBezTo>
                  <a:cubicBezTo>
                    <a:pt x="75" y="64"/>
                    <a:pt x="75" y="63"/>
                    <a:pt x="76" y="63"/>
                  </a:cubicBezTo>
                  <a:cubicBezTo>
                    <a:pt x="76" y="62"/>
                    <a:pt x="77" y="62"/>
                    <a:pt x="77" y="61"/>
                  </a:cubicBezTo>
                  <a:cubicBezTo>
                    <a:pt x="77" y="61"/>
                    <a:pt x="77" y="60"/>
                    <a:pt x="77" y="6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Freeform 158"/>
            <p:cNvSpPr>
              <a:spLocks noEditPoints="1"/>
            </p:cNvSpPr>
            <p:nvPr/>
          </p:nvSpPr>
          <p:spPr bwMode="auto">
            <a:xfrm>
              <a:off x="1835696" y="4696608"/>
              <a:ext cx="168275" cy="323850"/>
            </a:xfrm>
            <a:custGeom>
              <a:avLst/>
              <a:gdLst>
                <a:gd name="T0" fmla="*/ 35 w 45"/>
                <a:gd name="T1" fmla="*/ 25 h 86"/>
                <a:gd name="T2" fmla="*/ 45 w 45"/>
                <a:gd name="T3" fmla="*/ 25 h 86"/>
                <a:gd name="T4" fmla="*/ 45 w 45"/>
                <a:gd name="T5" fmla="*/ 77 h 86"/>
                <a:gd name="T6" fmla="*/ 44 w 45"/>
                <a:gd name="T7" fmla="*/ 81 h 86"/>
                <a:gd name="T8" fmla="*/ 42 w 45"/>
                <a:gd name="T9" fmla="*/ 84 h 86"/>
                <a:gd name="T10" fmla="*/ 39 w 45"/>
                <a:gd name="T11" fmla="*/ 85 h 86"/>
                <a:gd name="T12" fmla="*/ 36 w 45"/>
                <a:gd name="T13" fmla="*/ 86 h 86"/>
                <a:gd name="T14" fmla="*/ 9 w 45"/>
                <a:gd name="T15" fmla="*/ 86 h 86"/>
                <a:gd name="T16" fmla="*/ 5 w 45"/>
                <a:gd name="T17" fmla="*/ 85 h 86"/>
                <a:gd name="T18" fmla="*/ 2 w 45"/>
                <a:gd name="T19" fmla="*/ 84 h 86"/>
                <a:gd name="T20" fmla="*/ 0 w 45"/>
                <a:gd name="T21" fmla="*/ 81 h 86"/>
                <a:gd name="T22" fmla="*/ 0 w 45"/>
                <a:gd name="T23" fmla="*/ 77 h 86"/>
                <a:gd name="T24" fmla="*/ 0 w 45"/>
                <a:gd name="T25" fmla="*/ 25 h 86"/>
                <a:gd name="T26" fmla="*/ 9 w 45"/>
                <a:gd name="T27" fmla="*/ 25 h 86"/>
                <a:gd name="T28" fmla="*/ 9 w 45"/>
                <a:gd name="T29" fmla="*/ 0 h 86"/>
                <a:gd name="T30" fmla="*/ 35 w 45"/>
                <a:gd name="T31" fmla="*/ 0 h 86"/>
                <a:gd name="T32" fmla="*/ 35 w 45"/>
                <a:gd name="T33" fmla="*/ 25 h 86"/>
                <a:gd name="T34" fmla="*/ 41 w 45"/>
                <a:gd name="T35" fmla="*/ 77 h 86"/>
                <a:gd name="T36" fmla="*/ 41 w 45"/>
                <a:gd name="T37" fmla="*/ 28 h 86"/>
                <a:gd name="T38" fmla="*/ 3 w 45"/>
                <a:gd name="T39" fmla="*/ 28 h 86"/>
                <a:gd name="T40" fmla="*/ 3 w 45"/>
                <a:gd name="T41" fmla="*/ 77 h 86"/>
                <a:gd name="T42" fmla="*/ 3 w 45"/>
                <a:gd name="T43" fmla="*/ 79 h 86"/>
                <a:gd name="T44" fmla="*/ 5 w 45"/>
                <a:gd name="T45" fmla="*/ 81 h 86"/>
                <a:gd name="T46" fmla="*/ 6 w 45"/>
                <a:gd name="T47" fmla="*/ 82 h 86"/>
                <a:gd name="T48" fmla="*/ 9 w 45"/>
                <a:gd name="T49" fmla="*/ 83 h 86"/>
                <a:gd name="T50" fmla="*/ 36 w 45"/>
                <a:gd name="T51" fmla="*/ 83 h 86"/>
                <a:gd name="T52" fmla="*/ 38 w 45"/>
                <a:gd name="T53" fmla="*/ 82 h 86"/>
                <a:gd name="T54" fmla="*/ 40 w 45"/>
                <a:gd name="T55" fmla="*/ 81 h 86"/>
                <a:gd name="T56" fmla="*/ 41 w 45"/>
                <a:gd name="T57" fmla="*/ 79 h 86"/>
                <a:gd name="T58" fmla="*/ 41 w 45"/>
                <a:gd name="T59" fmla="*/ 77 h 86"/>
                <a:gd name="T60" fmla="*/ 12 w 45"/>
                <a:gd name="T61" fmla="*/ 3 h 86"/>
                <a:gd name="T62" fmla="*/ 12 w 45"/>
                <a:gd name="T63" fmla="*/ 25 h 86"/>
                <a:gd name="T64" fmla="*/ 32 w 45"/>
                <a:gd name="T65" fmla="*/ 25 h 86"/>
                <a:gd name="T66" fmla="*/ 32 w 45"/>
                <a:gd name="T67" fmla="*/ 3 h 86"/>
                <a:gd name="T68" fmla="*/ 12 w 45"/>
                <a:gd name="T69" fmla="*/ 3 h 86"/>
                <a:gd name="T70" fmla="*/ 16 w 45"/>
                <a:gd name="T71" fmla="*/ 8 h 86"/>
                <a:gd name="T72" fmla="*/ 16 w 45"/>
                <a:gd name="T73" fmla="*/ 16 h 86"/>
                <a:gd name="T74" fmla="*/ 19 w 45"/>
                <a:gd name="T75" fmla="*/ 16 h 86"/>
                <a:gd name="T76" fmla="*/ 19 w 45"/>
                <a:gd name="T77" fmla="*/ 8 h 86"/>
                <a:gd name="T78" fmla="*/ 16 w 45"/>
                <a:gd name="T79" fmla="*/ 8 h 86"/>
                <a:gd name="T80" fmla="*/ 25 w 45"/>
                <a:gd name="T81" fmla="*/ 8 h 86"/>
                <a:gd name="T82" fmla="*/ 25 w 45"/>
                <a:gd name="T83" fmla="*/ 16 h 86"/>
                <a:gd name="T84" fmla="*/ 29 w 45"/>
                <a:gd name="T85" fmla="*/ 16 h 86"/>
                <a:gd name="T86" fmla="*/ 29 w 45"/>
                <a:gd name="T87" fmla="*/ 8 h 86"/>
                <a:gd name="T88" fmla="*/ 25 w 45"/>
                <a:gd name="T8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" h="86">
                  <a:moveTo>
                    <a:pt x="35" y="25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8"/>
                    <a:pt x="44" y="80"/>
                    <a:pt x="44" y="81"/>
                  </a:cubicBezTo>
                  <a:cubicBezTo>
                    <a:pt x="43" y="82"/>
                    <a:pt x="43" y="83"/>
                    <a:pt x="42" y="84"/>
                  </a:cubicBezTo>
                  <a:cubicBezTo>
                    <a:pt x="41" y="84"/>
                    <a:pt x="40" y="85"/>
                    <a:pt x="39" y="85"/>
                  </a:cubicBezTo>
                  <a:cubicBezTo>
                    <a:pt x="38" y="86"/>
                    <a:pt x="37" y="86"/>
                    <a:pt x="36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7" y="86"/>
                    <a:pt x="6" y="86"/>
                    <a:pt x="5" y="85"/>
                  </a:cubicBezTo>
                  <a:cubicBezTo>
                    <a:pt x="4" y="85"/>
                    <a:pt x="3" y="84"/>
                    <a:pt x="2" y="84"/>
                  </a:cubicBezTo>
                  <a:cubicBezTo>
                    <a:pt x="1" y="83"/>
                    <a:pt x="1" y="82"/>
                    <a:pt x="0" y="81"/>
                  </a:cubicBezTo>
                  <a:cubicBezTo>
                    <a:pt x="0" y="80"/>
                    <a:pt x="0" y="78"/>
                    <a:pt x="0" y="7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5" y="25"/>
                  </a:lnTo>
                  <a:close/>
                  <a:moveTo>
                    <a:pt x="41" y="77"/>
                  </a:moveTo>
                  <a:cubicBezTo>
                    <a:pt x="41" y="28"/>
                    <a:pt x="41" y="28"/>
                    <a:pt x="41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8"/>
                    <a:pt x="3" y="79"/>
                    <a:pt x="3" y="79"/>
                  </a:cubicBezTo>
                  <a:cubicBezTo>
                    <a:pt x="4" y="80"/>
                    <a:pt x="4" y="81"/>
                    <a:pt x="5" y="81"/>
                  </a:cubicBezTo>
                  <a:cubicBezTo>
                    <a:pt x="5" y="82"/>
                    <a:pt x="6" y="82"/>
                    <a:pt x="6" y="82"/>
                  </a:cubicBezTo>
                  <a:cubicBezTo>
                    <a:pt x="7" y="83"/>
                    <a:pt x="8" y="83"/>
                    <a:pt x="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7" y="83"/>
                    <a:pt x="38" y="82"/>
                  </a:cubicBezTo>
                  <a:cubicBezTo>
                    <a:pt x="39" y="82"/>
                    <a:pt x="39" y="82"/>
                    <a:pt x="40" y="81"/>
                  </a:cubicBezTo>
                  <a:cubicBezTo>
                    <a:pt x="40" y="81"/>
                    <a:pt x="41" y="80"/>
                    <a:pt x="41" y="79"/>
                  </a:cubicBezTo>
                  <a:cubicBezTo>
                    <a:pt x="41" y="79"/>
                    <a:pt x="41" y="78"/>
                    <a:pt x="41" y="77"/>
                  </a:cubicBezTo>
                  <a:close/>
                  <a:moveTo>
                    <a:pt x="12" y="3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3"/>
                    <a:pt x="32" y="3"/>
                    <a:pt x="32" y="3"/>
                  </a:cubicBezTo>
                  <a:lnTo>
                    <a:pt x="12" y="3"/>
                  </a:lnTo>
                  <a:close/>
                  <a:moveTo>
                    <a:pt x="16" y="8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8"/>
                    <a:pt x="19" y="8"/>
                    <a:pt x="19" y="8"/>
                  </a:cubicBezTo>
                  <a:lnTo>
                    <a:pt x="16" y="8"/>
                  </a:lnTo>
                  <a:close/>
                  <a:moveTo>
                    <a:pt x="25" y="8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8"/>
                    <a:pt x="29" y="8"/>
                    <a:pt x="29" y="8"/>
                  </a:cubicBezTo>
                  <a:lnTo>
                    <a:pt x="25" y="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57" name="Freeform 159"/>
            <p:cNvSpPr>
              <a:spLocks noEditPoints="1"/>
            </p:cNvSpPr>
            <p:nvPr/>
          </p:nvSpPr>
          <p:spPr bwMode="auto">
            <a:xfrm>
              <a:off x="2184946" y="4690258"/>
              <a:ext cx="315913" cy="338138"/>
            </a:xfrm>
            <a:custGeom>
              <a:avLst/>
              <a:gdLst>
                <a:gd name="T0" fmla="*/ 76 w 84"/>
                <a:gd name="T1" fmla="*/ 51 h 90"/>
                <a:gd name="T2" fmla="*/ 34 w 84"/>
                <a:gd name="T3" fmla="*/ 74 h 90"/>
                <a:gd name="T4" fmla="*/ 31 w 84"/>
                <a:gd name="T5" fmla="*/ 76 h 90"/>
                <a:gd name="T6" fmla="*/ 27 w 84"/>
                <a:gd name="T7" fmla="*/ 77 h 90"/>
                <a:gd name="T8" fmla="*/ 24 w 84"/>
                <a:gd name="T9" fmla="*/ 76 h 90"/>
                <a:gd name="T10" fmla="*/ 20 w 84"/>
                <a:gd name="T11" fmla="*/ 74 h 90"/>
                <a:gd name="T12" fmla="*/ 0 w 84"/>
                <a:gd name="T13" fmla="*/ 53 h 90"/>
                <a:gd name="T14" fmla="*/ 0 w 84"/>
                <a:gd name="T15" fmla="*/ 46 h 90"/>
                <a:gd name="T16" fmla="*/ 15 w 84"/>
                <a:gd name="T17" fmla="*/ 30 h 90"/>
                <a:gd name="T18" fmla="*/ 16 w 84"/>
                <a:gd name="T19" fmla="*/ 6 h 90"/>
                <a:gd name="T20" fmla="*/ 21 w 84"/>
                <a:gd name="T21" fmla="*/ 1 h 90"/>
                <a:gd name="T22" fmla="*/ 29 w 84"/>
                <a:gd name="T23" fmla="*/ 1 h 90"/>
                <a:gd name="T24" fmla="*/ 34 w 84"/>
                <a:gd name="T25" fmla="*/ 6 h 90"/>
                <a:gd name="T26" fmla="*/ 35 w 84"/>
                <a:gd name="T27" fmla="*/ 11 h 90"/>
                <a:gd name="T28" fmla="*/ 67 w 84"/>
                <a:gd name="T29" fmla="*/ 41 h 90"/>
                <a:gd name="T30" fmla="*/ 69 w 84"/>
                <a:gd name="T31" fmla="*/ 48 h 90"/>
                <a:gd name="T32" fmla="*/ 35 w 84"/>
                <a:gd name="T33" fmla="*/ 15 h 90"/>
                <a:gd name="T34" fmla="*/ 32 w 84"/>
                <a:gd name="T35" fmla="*/ 39 h 90"/>
                <a:gd name="T36" fmla="*/ 4 w 84"/>
                <a:gd name="T37" fmla="*/ 45 h 90"/>
                <a:gd name="T38" fmla="*/ 3 w 84"/>
                <a:gd name="T39" fmla="*/ 50 h 90"/>
                <a:gd name="T40" fmla="*/ 4 w 84"/>
                <a:gd name="T41" fmla="*/ 54 h 90"/>
                <a:gd name="T42" fmla="*/ 25 w 84"/>
                <a:gd name="T43" fmla="*/ 73 h 90"/>
                <a:gd name="T44" fmla="*/ 29 w 84"/>
                <a:gd name="T45" fmla="*/ 73 h 90"/>
                <a:gd name="T46" fmla="*/ 55 w 84"/>
                <a:gd name="T47" fmla="*/ 48 h 90"/>
                <a:gd name="T48" fmla="*/ 19 w 84"/>
                <a:gd name="T49" fmla="*/ 27 h 90"/>
                <a:gd name="T50" fmla="*/ 32 w 84"/>
                <a:gd name="T51" fmla="*/ 10 h 90"/>
                <a:gd name="T52" fmla="*/ 30 w 84"/>
                <a:gd name="T53" fmla="*/ 5 h 90"/>
                <a:gd name="T54" fmla="*/ 25 w 84"/>
                <a:gd name="T55" fmla="*/ 3 h 90"/>
                <a:gd name="T56" fmla="*/ 21 w 84"/>
                <a:gd name="T57" fmla="*/ 5 h 90"/>
                <a:gd name="T58" fmla="*/ 19 w 84"/>
                <a:gd name="T59" fmla="*/ 10 h 90"/>
                <a:gd name="T60" fmla="*/ 84 w 84"/>
                <a:gd name="T61" fmla="*/ 79 h 90"/>
                <a:gd name="T62" fmla="*/ 84 w 84"/>
                <a:gd name="T63" fmla="*/ 83 h 90"/>
                <a:gd name="T64" fmla="*/ 78 w 84"/>
                <a:gd name="T65" fmla="*/ 89 h 90"/>
                <a:gd name="T66" fmla="*/ 70 w 84"/>
                <a:gd name="T67" fmla="*/ 89 h 90"/>
                <a:gd name="T68" fmla="*/ 65 w 84"/>
                <a:gd name="T69" fmla="*/ 83 h 90"/>
                <a:gd name="T70" fmla="*/ 64 w 84"/>
                <a:gd name="T71" fmla="*/ 79 h 90"/>
                <a:gd name="T72" fmla="*/ 74 w 84"/>
                <a:gd name="T73" fmla="*/ 58 h 90"/>
                <a:gd name="T74" fmla="*/ 74 w 84"/>
                <a:gd name="T75" fmla="*/ 87 h 90"/>
                <a:gd name="T76" fmla="*/ 79 w 84"/>
                <a:gd name="T77" fmla="*/ 84 h 90"/>
                <a:gd name="T78" fmla="*/ 81 w 84"/>
                <a:gd name="T79" fmla="*/ 79 h 90"/>
                <a:gd name="T80" fmla="*/ 81 w 84"/>
                <a:gd name="T81" fmla="*/ 78 h 90"/>
                <a:gd name="T82" fmla="*/ 78 w 84"/>
                <a:gd name="T83" fmla="*/ 71 h 90"/>
                <a:gd name="T84" fmla="*/ 74 w 84"/>
                <a:gd name="T85" fmla="*/ 63 h 90"/>
                <a:gd name="T86" fmla="*/ 69 w 84"/>
                <a:gd name="T87" fmla="*/ 71 h 90"/>
                <a:gd name="T88" fmla="*/ 67 w 84"/>
                <a:gd name="T89" fmla="*/ 78 h 90"/>
                <a:gd name="T90" fmla="*/ 67 w 84"/>
                <a:gd name="T91" fmla="*/ 79 h 90"/>
                <a:gd name="T92" fmla="*/ 69 w 84"/>
                <a:gd name="T93" fmla="*/ 84 h 90"/>
                <a:gd name="T94" fmla="*/ 74 w 84"/>
                <a:gd name="T95" fmla="*/ 8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" h="90">
                  <a:moveTo>
                    <a:pt x="67" y="41"/>
                  </a:moveTo>
                  <a:cubicBezTo>
                    <a:pt x="76" y="51"/>
                    <a:pt x="76" y="51"/>
                    <a:pt x="7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3" y="75"/>
                    <a:pt x="33" y="75"/>
                    <a:pt x="32" y="76"/>
                  </a:cubicBezTo>
                  <a:cubicBezTo>
                    <a:pt x="32" y="76"/>
                    <a:pt x="31" y="76"/>
                    <a:pt x="31" y="76"/>
                  </a:cubicBezTo>
                  <a:cubicBezTo>
                    <a:pt x="30" y="77"/>
                    <a:pt x="29" y="77"/>
                    <a:pt x="29" y="77"/>
                  </a:cubicBezTo>
                  <a:cubicBezTo>
                    <a:pt x="28" y="77"/>
                    <a:pt x="28" y="77"/>
                    <a:pt x="27" y="77"/>
                  </a:cubicBezTo>
                  <a:cubicBezTo>
                    <a:pt x="26" y="77"/>
                    <a:pt x="26" y="77"/>
                    <a:pt x="25" y="77"/>
                  </a:cubicBezTo>
                  <a:cubicBezTo>
                    <a:pt x="25" y="77"/>
                    <a:pt x="24" y="77"/>
                    <a:pt x="24" y="76"/>
                  </a:cubicBezTo>
                  <a:cubicBezTo>
                    <a:pt x="23" y="76"/>
                    <a:pt x="22" y="76"/>
                    <a:pt x="22" y="76"/>
                  </a:cubicBezTo>
                  <a:cubicBezTo>
                    <a:pt x="21" y="75"/>
                    <a:pt x="21" y="75"/>
                    <a:pt x="20" y="7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5"/>
                    <a:pt x="1" y="54"/>
                    <a:pt x="0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0" y="48"/>
                    <a:pt x="0" y="47"/>
                    <a:pt x="0" y="46"/>
                  </a:cubicBezTo>
                  <a:cubicBezTo>
                    <a:pt x="1" y="45"/>
                    <a:pt x="1" y="44"/>
                    <a:pt x="2" y="43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8"/>
                    <a:pt x="16" y="7"/>
                    <a:pt x="16" y="6"/>
                  </a:cubicBezTo>
                  <a:cubicBezTo>
                    <a:pt x="17" y="5"/>
                    <a:pt x="17" y="4"/>
                    <a:pt x="18" y="3"/>
                  </a:cubicBezTo>
                  <a:cubicBezTo>
                    <a:pt x="19" y="2"/>
                    <a:pt x="20" y="1"/>
                    <a:pt x="21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6" y="0"/>
                    <a:pt x="28" y="0"/>
                    <a:pt x="29" y="1"/>
                  </a:cubicBezTo>
                  <a:cubicBezTo>
                    <a:pt x="30" y="1"/>
                    <a:pt x="31" y="2"/>
                    <a:pt x="32" y="3"/>
                  </a:cubicBezTo>
                  <a:cubicBezTo>
                    <a:pt x="33" y="4"/>
                    <a:pt x="34" y="5"/>
                    <a:pt x="34" y="6"/>
                  </a:cubicBezTo>
                  <a:cubicBezTo>
                    <a:pt x="35" y="7"/>
                    <a:pt x="35" y="8"/>
                    <a:pt x="35" y="10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lnTo>
                    <a:pt x="67" y="41"/>
                  </a:lnTo>
                  <a:close/>
                  <a:moveTo>
                    <a:pt x="55" y="48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3" y="47"/>
                  </a:cubicBezTo>
                  <a:cubicBezTo>
                    <a:pt x="3" y="48"/>
                    <a:pt x="3" y="49"/>
                    <a:pt x="3" y="50"/>
                  </a:cubicBezTo>
                  <a:cubicBezTo>
                    <a:pt x="3" y="50"/>
                    <a:pt x="3" y="51"/>
                    <a:pt x="3" y="52"/>
                  </a:cubicBezTo>
                  <a:cubicBezTo>
                    <a:pt x="4" y="53"/>
                    <a:pt x="4" y="53"/>
                    <a:pt x="4" y="54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3"/>
                    <a:pt x="24" y="73"/>
                    <a:pt x="25" y="73"/>
                  </a:cubicBezTo>
                  <a:cubicBezTo>
                    <a:pt x="25" y="74"/>
                    <a:pt x="26" y="74"/>
                    <a:pt x="27" y="74"/>
                  </a:cubicBezTo>
                  <a:cubicBezTo>
                    <a:pt x="28" y="74"/>
                    <a:pt x="29" y="74"/>
                    <a:pt x="29" y="73"/>
                  </a:cubicBezTo>
                  <a:cubicBezTo>
                    <a:pt x="30" y="73"/>
                    <a:pt x="31" y="73"/>
                    <a:pt x="31" y="72"/>
                  </a:cubicBezTo>
                  <a:lnTo>
                    <a:pt x="55" y="48"/>
                  </a:lnTo>
                  <a:close/>
                  <a:moveTo>
                    <a:pt x="19" y="10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7"/>
                  </a:cubicBezTo>
                  <a:cubicBezTo>
                    <a:pt x="31" y="6"/>
                    <a:pt x="30" y="6"/>
                    <a:pt x="30" y="5"/>
                  </a:cubicBezTo>
                  <a:cubicBezTo>
                    <a:pt x="29" y="5"/>
                    <a:pt x="28" y="4"/>
                    <a:pt x="28" y="4"/>
                  </a:cubicBezTo>
                  <a:cubicBezTo>
                    <a:pt x="27" y="3"/>
                    <a:pt x="26" y="3"/>
                    <a:pt x="25" y="3"/>
                  </a:cubicBezTo>
                  <a:cubicBezTo>
                    <a:pt x="24" y="3"/>
                    <a:pt x="23" y="3"/>
                    <a:pt x="23" y="4"/>
                  </a:cubicBezTo>
                  <a:cubicBezTo>
                    <a:pt x="22" y="4"/>
                    <a:pt x="21" y="5"/>
                    <a:pt x="21" y="5"/>
                  </a:cubicBezTo>
                  <a:cubicBezTo>
                    <a:pt x="20" y="6"/>
                    <a:pt x="20" y="6"/>
                    <a:pt x="19" y="7"/>
                  </a:cubicBezTo>
                  <a:cubicBezTo>
                    <a:pt x="19" y="8"/>
                    <a:pt x="19" y="9"/>
                    <a:pt x="19" y="10"/>
                  </a:cubicBezTo>
                  <a:close/>
                  <a:moveTo>
                    <a:pt x="84" y="78"/>
                  </a:moveTo>
                  <a:cubicBezTo>
                    <a:pt x="84" y="78"/>
                    <a:pt x="84" y="78"/>
                    <a:pt x="84" y="79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81"/>
                    <a:pt x="84" y="82"/>
                    <a:pt x="84" y="83"/>
                  </a:cubicBezTo>
                  <a:cubicBezTo>
                    <a:pt x="83" y="85"/>
                    <a:pt x="82" y="86"/>
                    <a:pt x="81" y="87"/>
                  </a:cubicBezTo>
                  <a:cubicBezTo>
                    <a:pt x="80" y="88"/>
                    <a:pt x="79" y="88"/>
                    <a:pt x="78" y="89"/>
                  </a:cubicBezTo>
                  <a:cubicBezTo>
                    <a:pt x="77" y="89"/>
                    <a:pt x="76" y="90"/>
                    <a:pt x="74" y="90"/>
                  </a:cubicBezTo>
                  <a:cubicBezTo>
                    <a:pt x="73" y="90"/>
                    <a:pt x="71" y="89"/>
                    <a:pt x="70" y="89"/>
                  </a:cubicBezTo>
                  <a:cubicBezTo>
                    <a:pt x="69" y="88"/>
                    <a:pt x="68" y="88"/>
                    <a:pt x="67" y="87"/>
                  </a:cubicBezTo>
                  <a:cubicBezTo>
                    <a:pt x="66" y="86"/>
                    <a:pt x="65" y="85"/>
                    <a:pt x="65" y="83"/>
                  </a:cubicBezTo>
                  <a:cubicBezTo>
                    <a:pt x="64" y="82"/>
                    <a:pt x="64" y="81"/>
                    <a:pt x="64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79"/>
                    <a:pt x="64" y="78"/>
                    <a:pt x="64" y="78"/>
                  </a:cubicBezTo>
                  <a:cubicBezTo>
                    <a:pt x="64" y="74"/>
                    <a:pt x="67" y="67"/>
                    <a:pt x="74" y="58"/>
                  </a:cubicBezTo>
                  <a:cubicBezTo>
                    <a:pt x="80" y="67"/>
                    <a:pt x="84" y="74"/>
                    <a:pt x="84" y="78"/>
                  </a:cubicBezTo>
                  <a:close/>
                  <a:moveTo>
                    <a:pt x="74" y="87"/>
                  </a:moveTo>
                  <a:cubicBezTo>
                    <a:pt x="75" y="87"/>
                    <a:pt x="76" y="86"/>
                    <a:pt x="77" y="86"/>
                  </a:cubicBezTo>
                  <a:cubicBezTo>
                    <a:pt x="78" y="86"/>
                    <a:pt x="78" y="85"/>
                    <a:pt x="79" y="84"/>
                  </a:cubicBezTo>
                  <a:cubicBezTo>
                    <a:pt x="80" y="84"/>
                    <a:pt x="80" y="83"/>
                    <a:pt x="81" y="82"/>
                  </a:cubicBezTo>
                  <a:cubicBezTo>
                    <a:pt x="81" y="81"/>
                    <a:pt x="81" y="80"/>
                    <a:pt x="81" y="79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9"/>
                    <a:pt x="81" y="79"/>
                    <a:pt x="81" y="78"/>
                  </a:cubicBezTo>
                  <a:cubicBezTo>
                    <a:pt x="81" y="77"/>
                    <a:pt x="80" y="76"/>
                    <a:pt x="80" y="75"/>
                  </a:cubicBezTo>
                  <a:cubicBezTo>
                    <a:pt x="79" y="73"/>
                    <a:pt x="79" y="72"/>
                    <a:pt x="78" y="71"/>
                  </a:cubicBezTo>
                  <a:cubicBezTo>
                    <a:pt x="78" y="69"/>
                    <a:pt x="77" y="68"/>
                    <a:pt x="76" y="67"/>
                  </a:cubicBezTo>
                  <a:cubicBezTo>
                    <a:pt x="75" y="65"/>
                    <a:pt x="75" y="64"/>
                    <a:pt x="74" y="63"/>
                  </a:cubicBezTo>
                  <a:cubicBezTo>
                    <a:pt x="73" y="64"/>
                    <a:pt x="72" y="65"/>
                    <a:pt x="72" y="67"/>
                  </a:cubicBezTo>
                  <a:cubicBezTo>
                    <a:pt x="71" y="68"/>
                    <a:pt x="70" y="69"/>
                    <a:pt x="69" y="71"/>
                  </a:cubicBezTo>
                  <a:cubicBezTo>
                    <a:pt x="69" y="72"/>
                    <a:pt x="68" y="73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80"/>
                    <a:pt x="67" y="81"/>
                    <a:pt x="67" y="82"/>
                  </a:cubicBezTo>
                  <a:cubicBezTo>
                    <a:pt x="68" y="83"/>
                    <a:pt x="68" y="84"/>
                    <a:pt x="69" y="84"/>
                  </a:cubicBezTo>
                  <a:cubicBezTo>
                    <a:pt x="70" y="85"/>
                    <a:pt x="70" y="86"/>
                    <a:pt x="71" y="86"/>
                  </a:cubicBezTo>
                  <a:cubicBezTo>
                    <a:pt x="72" y="86"/>
                    <a:pt x="73" y="87"/>
                    <a:pt x="74" y="87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Freeform 160"/>
            <p:cNvSpPr>
              <a:spLocks noEditPoints="1"/>
            </p:cNvSpPr>
            <p:nvPr/>
          </p:nvSpPr>
          <p:spPr bwMode="auto">
            <a:xfrm>
              <a:off x="2680246" y="4696608"/>
              <a:ext cx="277813" cy="323850"/>
            </a:xfrm>
            <a:custGeom>
              <a:avLst/>
              <a:gdLst>
                <a:gd name="T0" fmla="*/ 74 w 74"/>
                <a:gd name="T1" fmla="*/ 34 h 86"/>
                <a:gd name="T2" fmla="*/ 48 w 74"/>
                <a:gd name="T3" fmla="*/ 86 h 86"/>
                <a:gd name="T4" fmla="*/ 0 w 74"/>
                <a:gd name="T5" fmla="*/ 84 h 86"/>
                <a:gd name="T6" fmla="*/ 26 w 74"/>
                <a:gd name="T7" fmla="*/ 34 h 86"/>
                <a:gd name="T8" fmla="*/ 36 w 74"/>
                <a:gd name="T9" fmla="*/ 22 h 86"/>
                <a:gd name="T10" fmla="*/ 29 w 74"/>
                <a:gd name="T11" fmla="*/ 18 h 86"/>
                <a:gd name="T12" fmla="*/ 26 w 74"/>
                <a:gd name="T13" fmla="*/ 11 h 86"/>
                <a:gd name="T14" fmla="*/ 29 w 74"/>
                <a:gd name="T15" fmla="*/ 3 h 86"/>
                <a:gd name="T16" fmla="*/ 37 w 74"/>
                <a:gd name="T17" fmla="*/ 0 h 86"/>
                <a:gd name="T18" fmla="*/ 45 w 74"/>
                <a:gd name="T19" fmla="*/ 3 h 86"/>
                <a:gd name="T20" fmla="*/ 48 w 74"/>
                <a:gd name="T21" fmla="*/ 11 h 86"/>
                <a:gd name="T22" fmla="*/ 46 w 74"/>
                <a:gd name="T23" fmla="*/ 18 h 86"/>
                <a:gd name="T24" fmla="*/ 39 w 74"/>
                <a:gd name="T25" fmla="*/ 22 h 86"/>
                <a:gd name="T26" fmla="*/ 48 w 74"/>
                <a:gd name="T27" fmla="*/ 47 h 86"/>
                <a:gd name="T28" fmla="*/ 23 w 74"/>
                <a:gd name="T29" fmla="*/ 39 h 86"/>
                <a:gd name="T30" fmla="*/ 4 w 74"/>
                <a:gd name="T31" fmla="*/ 79 h 86"/>
                <a:gd name="T32" fmla="*/ 48 w 74"/>
                <a:gd name="T33" fmla="*/ 83 h 86"/>
                <a:gd name="T34" fmla="*/ 39 w 74"/>
                <a:gd name="T35" fmla="*/ 45 h 86"/>
                <a:gd name="T36" fmla="*/ 36 w 74"/>
                <a:gd name="T37" fmla="*/ 57 h 86"/>
                <a:gd name="T38" fmla="*/ 26 w 74"/>
                <a:gd name="T39" fmla="*/ 38 h 86"/>
                <a:gd name="T40" fmla="*/ 48 w 74"/>
                <a:gd name="T41" fmla="*/ 83 h 86"/>
                <a:gd name="T42" fmla="*/ 30 w 74"/>
                <a:gd name="T43" fmla="*/ 14 h 86"/>
                <a:gd name="T44" fmla="*/ 34 w 74"/>
                <a:gd name="T45" fmla="*/ 18 h 86"/>
                <a:gd name="T46" fmla="*/ 40 w 74"/>
                <a:gd name="T47" fmla="*/ 18 h 86"/>
                <a:gd name="T48" fmla="*/ 45 w 74"/>
                <a:gd name="T49" fmla="*/ 14 h 86"/>
                <a:gd name="T50" fmla="*/ 45 w 74"/>
                <a:gd name="T51" fmla="*/ 8 h 86"/>
                <a:gd name="T52" fmla="*/ 40 w 74"/>
                <a:gd name="T53" fmla="*/ 4 h 86"/>
                <a:gd name="T54" fmla="*/ 34 w 74"/>
                <a:gd name="T55" fmla="*/ 4 h 86"/>
                <a:gd name="T56" fmla="*/ 30 w 74"/>
                <a:gd name="T57" fmla="*/ 8 h 86"/>
                <a:gd name="T58" fmla="*/ 71 w 74"/>
                <a:gd name="T59" fmla="*/ 71 h 86"/>
                <a:gd name="T60" fmla="*/ 52 w 74"/>
                <a:gd name="T61" fmla="*/ 49 h 86"/>
                <a:gd name="T62" fmla="*/ 71 w 74"/>
                <a:gd name="T63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86">
                  <a:moveTo>
                    <a:pt x="48" y="47"/>
                  </a:moveTo>
                  <a:cubicBezTo>
                    <a:pt x="74" y="34"/>
                    <a:pt x="74" y="34"/>
                    <a:pt x="74" y="3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2"/>
                    <a:pt x="33" y="21"/>
                    <a:pt x="32" y="21"/>
                  </a:cubicBezTo>
                  <a:cubicBezTo>
                    <a:pt x="31" y="20"/>
                    <a:pt x="30" y="19"/>
                    <a:pt x="29" y="18"/>
                  </a:cubicBezTo>
                  <a:cubicBezTo>
                    <a:pt x="28" y="17"/>
                    <a:pt x="27" y="16"/>
                    <a:pt x="27" y="15"/>
                  </a:cubicBezTo>
                  <a:cubicBezTo>
                    <a:pt x="26" y="14"/>
                    <a:pt x="26" y="12"/>
                    <a:pt x="26" y="11"/>
                  </a:cubicBezTo>
                  <a:cubicBezTo>
                    <a:pt x="26" y="9"/>
                    <a:pt x="26" y="8"/>
                    <a:pt x="27" y="7"/>
                  </a:cubicBezTo>
                  <a:cubicBezTo>
                    <a:pt x="28" y="5"/>
                    <a:pt x="28" y="4"/>
                    <a:pt x="29" y="3"/>
                  </a:cubicBezTo>
                  <a:cubicBezTo>
                    <a:pt x="30" y="2"/>
                    <a:pt x="32" y="1"/>
                    <a:pt x="33" y="1"/>
                  </a:cubicBezTo>
                  <a:cubicBezTo>
                    <a:pt x="34" y="0"/>
                    <a:pt x="36" y="0"/>
                    <a:pt x="37" y="0"/>
                  </a:cubicBezTo>
                  <a:cubicBezTo>
                    <a:pt x="39" y="0"/>
                    <a:pt x="40" y="0"/>
                    <a:pt x="42" y="1"/>
                  </a:cubicBezTo>
                  <a:cubicBezTo>
                    <a:pt x="43" y="1"/>
                    <a:pt x="44" y="2"/>
                    <a:pt x="45" y="3"/>
                  </a:cubicBezTo>
                  <a:cubicBezTo>
                    <a:pt x="46" y="4"/>
                    <a:pt x="47" y="5"/>
                    <a:pt x="48" y="7"/>
                  </a:cubicBezTo>
                  <a:cubicBezTo>
                    <a:pt x="48" y="8"/>
                    <a:pt x="48" y="9"/>
                    <a:pt x="48" y="11"/>
                  </a:cubicBezTo>
                  <a:cubicBezTo>
                    <a:pt x="48" y="12"/>
                    <a:pt x="48" y="14"/>
                    <a:pt x="48" y="15"/>
                  </a:cubicBezTo>
                  <a:cubicBezTo>
                    <a:pt x="47" y="16"/>
                    <a:pt x="47" y="17"/>
                    <a:pt x="46" y="18"/>
                  </a:cubicBezTo>
                  <a:cubicBezTo>
                    <a:pt x="45" y="19"/>
                    <a:pt x="44" y="20"/>
                    <a:pt x="43" y="21"/>
                  </a:cubicBezTo>
                  <a:cubicBezTo>
                    <a:pt x="42" y="21"/>
                    <a:pt x="40" y="22"/>
                    <a:pt x="39" y="22"/>
                  </a:cubicBezTo>
                  <a:cubicBezTo>
                    <a:pt x="39" y="41"/>
                    <a:pt x="39" y="41"/>
                    <a:pt x="39" y="41"/>
                  </a:cubicBezTo>
                  <a:lnTo>
                    <a:pt x="48" y="47"/>
                  </a:lnTo>
                  <a:close/>
                  <a:moveTo>
                    <a:pt x="23" y="71"/>
                  </a:moveTo>
                  <a:cubicBezTo>
                    <a:pt x="23" y="39"/>
                    <a:pt x="23" y="39"/>
                    <a:pt x="23" y="39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79"/>
                    <a:pt x="4" y="79"/>
                    <a:pt x="4" y="79"/>
                  </a:cubicBezTo>
                  <a:lnTo>
                    <a:pt x="23" y="71"/>
                  </a:lnTo>
                  <a:close/>
                  <a:moveTo>
                    <a:pt x="48" y="83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70"/>
                    <a:pt x="26" y="70"/>
                    <a:pt x="26" y="70"/>
                  </a:cubicBezTo>
                  <a:lnTo>
                    <a:pt x="48" y="83"/>
                  </a:lnTo>
                  <a:close/>
                  <a:moveTo>
                    <a:pt x="29" y="11"/>
                  </a:moveTo>
                  <a:cubicBezTo>
                    <a:pt x="29" y="12"/>
                    <a:pt x="30" y="13"/>
                    <a:pt x="30" y="14"/>
                  </a:cubicBezTo>
                  <a:cubicBezTo>
                    <a:pt x="30" y="15"/>
                    <a:pt x="31" y="16"/>
                    <a:pt x="32" y="17"/>
                  </a:cubicBezTo>
                  <a:cubicBezTo>
                    <a:pt x="32" y="17"/>
                    <a:pt x="33" y="18"/>
                    <a:pt x="34" y="18"/>
                  </a:cubicBezTo>
                  <a:cubicBezTo>
                    <a:pt x="35" y="19"/>
                    <a:pt x="36" y="19"/>
                    <a:pt x="37" y="19"/>
                  </a:cubicBezTo>
                  <a:cubicBezTo>
                    <a:pt x="38" y="19"/>
                    <a:pt x="39" y="19"/>
                    <a:pt x="40" y="18"/>
                  </a:cubicBezTo>
                  <a:cubicBezTo>
                    <a:pt x="41" y="18"/>
                    <a:pt x="42" y="17"/>
                    <a:pt x="43" y="17"/>
                  </a:cubicBezTo>
                  <a:cubicBezTo>
                    <a:pt x="44" y="16"/>
                    <a:pt x="44" y="15"/>
                    <a:pt x="45" y="14"/>
                  </a:cubicBezTo>
                  <a:cubicBezTo>
                    <a:pt x="45" y="13"/>
                    <a:pt x="45" y="12"/>
                    <a:pt x="45" y="11"/>
                  </a:cubicBezTo>
                  <a:cubicBezTo>
                    <a:pt x="45" y="10"/>
                    <a:pt x="45" y="9"/>
                    <a:pt x="45" y="8"/>
                  </a:cubicBezTo>
                  <a:cubicBezTo>
                    <a:pt x="44" y="7"/>
                    <a:pt x="44" y="6"/>
                    <a:pt x="43" y="5"/>
                  </a:cubicBezTo>
                  <a:cubicBezTo>
                    <a:pt x="42" y="4"/>
                    <a:pt x="41" y="4"/>
                    <a:pt x="40" y="4"/>
                  </a:cubicBezTo>
                  <a:cubicBezTo>
                    <a:pt x="39" y="3"/>
                    <a:pt x="38" y="3"/>
                    <a:pt x="37" y="3"/>
                  </a:cubicBezTo>
                  <a:cubicBezTo>
                    <a:pt x="36" y="3"/>
                    <a:pt x="35" y="3"/>
                    <a:pt x="34" y="4"/>
                  </a:cubicBezTo>
                  <a:cubicBezTo>
                    <a:pt x="33" y="4"/>
                    <a:pt x="32" y="4"/>
                    <a:pt x="32" y="5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30" y="9"/>
                    <a:pt x="29" y="10"/>
                    <a:pt x="29" y="11"/>
                  </a:cubicBezTo>
                  <a:close/>
                  <a:moveTo>
                    <a:pt x="71" y="71"/>
                  </a:moveTo>
                  <a:cubicBezTo>
                    <a:pt x="71" y="39"/>
                    <a:pt x="71" y="39"/>
                    <a:pt x="71" y="3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81"/>
                    <a:pt x="52" y="81"/>
                    <a:pt x="52" y="81"/>
                  </a:cubicBezTo>
                  <a:lnTo>
                    <a:pt x="71" y="7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Freeform 161"/>
            <p:cNvSpPr>
              <a:spLocks noEditPoints="1"/>
            </p:cNvSpPr>
            <p:nvPr/>
          </p:nvSpPr>
          <p:spPr bwMode="auto">
            <a:xfrm>
              <a:off x="3137446" y="4712483"/>
              <a:ext cx="290513" cy="288925"/>
            </a:xfrm>
            <a:custGeom>
              <a:avLst/>
              <a:gdLst>
                <a:gd name="T0" fmla="*/ 44 w 77"/>
                <a:gd name="T1" fmla="*/ 8 h 77"/>
                <a:gd name="T2" fmla="*/ 77 w 77"/>
                <a:gd name="T3" fmla="*/ 0 h 77"/>
                <a:gd name="T4" fmla="*/ 69 w 77"/>
                <a:gd name="T5" fmla="*/ 33 h 77"/>
                <a:gd name="T6" fmla="*/ 66 w 77"/>
                <a:gd name="T7" fmla="*/ 32 h 77"/>
                <a:gd name="T8" fmla="*/ 72 w 77"/>
                <a:gd name="T9" fmla="*/ 8 h 77"/>
                <a:gd name="T10" fmla="*/ 48 w 77"/>
                <a:gd name="T11" fmla="*/ 32 h 77"/>
                <a:gd name="T12" fmla="*/ 51 w 77"/>
                <a:gd name="T13" fmla="*/ 36 h 77"/>
                <a:gd name="T14" fmla="*/ 53 w 77"/>
                <a:gd name="T15" fmla="*/ 40 h 77"/>
                <a:gd name="T16" fmla="*/ 54 w 77"/>
                <a:gd name="T17" fmla="*/ 45 h 77"/>
                <a:gd name="T18" fmla="*/ 55 w 77"/>
                <a:gd name="T19" fmla="*/ 50 h 77"/>
                <a:gd name="T20" fmla="*/ 52 w 77"/>
                <a:gd name="T21" fmla="*/ 61 h 77"/>
                <a:gd name="T22" fmla="*/ 47 w 77"/>
                <a:gd name="T23" fmla="*/ 69 h 77"/>
                <a:gd name="T24" fmla="*/ 38 w 77"/>
                <a:gd name="T25" fmla="*/ 75 h 77"/>
                <a:gd name="T26" fmla="*/ 27 w 77"/>
                <a:gd name="T27" fmla="*/ 77 h 77"/>
                <a:gd name="T28" fmla="*/ 17 w 77"/>
                <a:gd name="T29" fmla="*/ 75 h 77"/>
                <a:gd name="T30" fmla="*/ 8 w 77"/>
                <a:gd name="T31" fmla="*/ 69 h 77"/>
                <a:gd name="T32" fmla="*/ 2 w 77"/>
                <a:gd name="T33" fmla="*/ 61 h 77"/>
                <a:gd name="T34" fmla="*/ 0 w 77"/>
                <a:gd name="T35" fmla="*/ 50 h 77"/>
                <a:gd name="T36" fmla="*/ 2 w 77"/>
                <a:gd name="T37" fmla="*/ 40 h 77"/>
                <a:gd name="T38" fmla="*/ 8 w 77"/>
                <a:gd name="T39" fmla="*/ 31 h 77"/>
                <a:gd name="T40" fmla="*/ 17 w 77"/>
                <a:gd name="T41" fmla="*/ 25 h 77"/>
                <a:gd name="T42" fmla="*/ 27 w 77"/>
                <a:gd name="T43" fmla="*/ 23 h 77"/>
                <a:gd name="T44" fmla="*/ 33 w 77"/>
                <a:gd name="T45" fmla="*/ 23 h 77"/>
                <a:gd name="T46" fmla="*/ 37 w 77"/>
                <a:gd name="T47" fmla="*/ 25 h 77"/>
                <a:gd name="T48" fmla="*/ 42 w 77"/>
                <a:gd name="T49" fmla="*/ 27 h 77"/>
                <a:gd name="T50" fmla="*/ 45 w 77"/>
                <a:gd name="T51" fmla="*/ 30 h 77"/>
                <a:gd name="T52" fmla="*/ 70 w 77"/>
                <a:gd name="T53" fmla="*/ 6 h 77"/>
                <a:gd name="T54" fmla="*/ 45 w 77"/>
                <a:gd name="T55" fmla="*/ 11 h 77"/>
                <a:gd name="T56" fmla="*/ 44 w 77"/>
                <a:gd name="T57" fmla="*/ 8 h 77"/>
                <a:gd name="T58" fmla="*/ 27 w 77"/>
                <a:gd name="T59" fmla="*/ 74 h 77"/>
                <a:gd name="T60" fmla="*/ 37 w 77"/>
                <a:gd name="T61" fmla="*/ 72 h 77"/>
                <a:gd name="T62" fmla="*/ 44 w 77"/>
                <a:gd name="T63" fmla="*/ 67 h 77"/>
                <a:gd name="T64" fmla="*/ 49 w 77"/>
                <a:gd name="T65" fmla="*/ 59 h 77"/>
                <a:gd name="T66" fmla="*/ 51 w 77"/>
                <a:gd name="T67" fmla="*/ 50 h 77"/>
                <a:gd name="T68" fmla="*/ 49 w 77"/>
                <a:gd name="T69" fmla="*/ 41 h 77"/>
                <a:gd name="T70" fmla="*/ 44 w 77"/>
                <a:gd name="T71" fmla="*/ 33 h 77"/>
                <a:gd name="T72" fmla="*/ 37 w 77"/>
                <a:gd name="T73" fmla="*/ 28 h 77"/>
                <a:gd name="T74" fmla="*/ 27 w 77"/>
                <a:gd name="T75" fmla="*/ 26 h 77"/>
                <a:gd name="T76" fmla="*/ 18 w 77"/>
                <a:gd name="T77" fmla="*/ 28 h 77"/>
                <a:gd name="T78" fmla="*/ 10 w 77"/>
                <a:gd name="T79" fmla="*/ 33 h 77"/>
                <a:gd name="T80" fmla="*/ 5 w 77"/>
                <a:gd name="T81" fmla="*/ 41 h 77"/>
                <a:gd name="T82" fmla="*/ 3 w 77"/>
                <a:gd name="T83" fmla="*/ 50 h 77"/>
                <a:gd name="T84" fmla="*/ 5 w 77"/>
                <a:gd name="T85" fmla="*/ 59 h 77"/>
                <a:gd name="T86" fmla="*/ 10 w 77"/>
                <a:gd name="T87" fmla="*/ 67 h 77"/>
                <a:gd name="T88" fmla="*/ 18 w 77"/>
                <a:gd name="T89" fmla="*/ 72 h 77"/>
                <a:gd name="T90" fmla="*/ 27 w 77"/>
                <a:gd name="T91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77">
                  <a:moveTo>
                    <a:pt x="44" y="8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3"/>
                    <a:pt x="50" y="35"/>
                    <a:pt x="51" y="36"/>
                  </a:cubicBezTo>
                  <a:cubicBezTo>
                    <a:pt x="51" y="37"/>
                    <a:pt x="52" y="39"/>
                    <a:pt x="53" y="40"/>
                  </a:cubicBezTo>
                  <a:cubicBezTo>
                    <a:pt x="53" y="42"/>
                    <a:pt x="54" y="43"/>
                    <a:pt x="54" y="45"/>
                  </a:cubicBezTo>
                  <a:cubicBezTo>
                    <a:pt x="54" y="47"/>
                    <a:pt x="55" y="48"/>
                    <a:pt x="55" y="50"/>
                  </a:cubicBezTo>
                  <a:cubicBezTo>
                    <a:pt x="55" y="54"/>
                    <a:pt x="54" y="57"/>
                    <a:pt x="52" y="61"/>
                  </a:cubicBezTo>
                  <a:cubicBezTo>
                    <a:pt x="51" y="64"/>
                    <a:pt x="49" y="67"/>
                    <a:pt x="47" y="69"/>
                  </a:cubicBezTo>
                  <a:cubicBezTo>
                    <a:pt x="44" y="72"/>
                    <a:pt x="41" y="74"/>
                    <a:pt x="38" y="75"/>
                  </a:cubicBezTo>
                  <a:cubicBezTo>
                    <a:pt x="35" y="77"/>
                    <a:pt x="31" y="77"/>
                    <a:pt x="27" y="77"/>
                  </a:cubicBezTo>
                  <a:cubicBezTo>
                    <a:pt x="24" y="77"/>
                    <a:pt x="20" y="77"/>
                    <a:pt x="17" y="75"/>
                  </a:cubicBezTo>
                  <a:cubicBezTo>
                    <a:pt x="13" y="74"/>
                    <a:pt x="11" y="72"/>
                    <a:pt x="8" y="69"/>
                  </a:cubicBezTo>
                  <a:cubicBezTo>
                    <a:pt x="6" y="67"/>
                    <a:pt x="4" y="64"/>
                    <a:pt x="2" y="61"/>
                  </a:cubicBezTo>
                  <a:cubicBezTo>
                    <a:pt x="1" y="57"/>
                    <a:pt x="0" y="54"/>
                    <a:pt x="0" y="50"/>
                  </a:cubicBezTo>
                  <a:cubicBezTo>
                    <a:pt x="0" y="46"/>
                    <a:pt x="1" y="43"/>
                    <a:pt x="2" y="40"/>
                  </a:cubicBezTo>
                  <a:cubicBezTo>
                    <a:pt x="4" y="36"/>
                    <a:pt x="6" y="33"/>
                    <a:pt x="8" y="31"/>
                  </a:cubicBezTo>
                  <a:cubicBezTo>
                    <a:pt x="11" y="28"/>
                    <a:pt x="13" y="26"/>
                    <a:pt x="17" y="25"/>
                  </a:cubicBezTo>
                  <a:cubicBezTo>
                    <a:pt x="20" y="24"/>
                    <a:pt x="24" y="23"/>
                    <a:pt x="27" y="23"/>
                  </a:cubicBezTo>
                  <a:cubicBezTo>
                    <a:pt x="29" y="23"/>
                    <a:pt x="31" y="23"/>
                    <a:pt x="33" y="23"/>
                  </a:cubicBezTo>
                  <a:cubicBezTo>
                    <a:pt x="34" y="24"/>
                    <a:pt x="36" y="24"/>
                    <a:pt x="37" y="25"/>
                  </a:cubicBezTo>
                  <a:cubicBezTo>
                    <a:pt x="39" y="25"/>
                    <a:pt x="40" y="26"/>
                    <a:pt x="42" y="27"/>
                  </a:cubicBezTo>
                  <a:cubicBezTo>
                    <a:pt x="43" y="28"/>
                    <a:pt x="44" y="29"/>
                    <a:pt x="45" y="3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45" y="11"/>
                    <a:pt x="45" y="11"/>
                    <a:pt x="45" y="11"/>
                  </a:cubicBezTo>
                  <a:lnTo>
                    <a:pt x="44" y="8"/>
                  </a:lnTo>
                  <a:close/>
                  <a:moveTo>
                    <a:pt x="27" y="74"/>
                  </a:moveTo>
                  <a:cubicBezTo>
                    <a:pt x="31" y="74"/>
                    <a:pt x="34" y="74"/>
                    <a:pt x="37" y="72"/>
                  </a:cubicBezTo>
                  <a:cubicBezTo>
                    <a:pt x="40" y="71"/>
                    <a:pt x="42" y="69"/>
                    <a:pt x="44" y="67"/>
                  </a:cubicBezTo>
                  <a:cubicBezTo>
                    <a:pt x="47" y="65"/>
                    <a:pt x="48" y="62"/>
                    <a:pt x="49" y="59"/>
                  </a:cubicBezTo>
                  <a:cubicBezTo>
                    <a:pt x="51" y="56"/>
                    <a:pt x="51" y="53"/>
                    <a:pt x="51" y="50"/>
                  </a:cubicBezTo>
                  <a:cubicBezTo>
                    <a:pt x="51" y="47"/>
                    <a:pt x="51" y="44"/>
                    <a:pt x="49" y="41"/>
                  </a:cubicBezTo>
                  <a:cubicBezTo>
                    <a:pt x="48" y="38"/>
                    <a:pt x="47" y="35"/>
                    <a:pt x="44" y="33"/>
                  </a:cubicBezTo>
                  <a:cubicBezTo>
                    <a:pt x="42" y="31"/>
                    <a:pt x="40" y="29"/>
                    <a:pt x="37" y="28"/>
                  </a:cubicBezTo>
                  <a:cubicBezTo>
                    <a:pt x="34" y="27"/>
                    <a:pt x="31" y="26"/>
                    <a:pt x="27" y="26"/>
                  </a:cubicBezTo>
                  <a:cubicBezTo>
                    <a:pt x="24" y="26"/>
                    <a:pt x="21" y="27"/>
                    <a:pt x="18" y="28"/>
                  </a:cubicBezTo>
                  <a:cubicBezTo>
                    <a:pt x="15" y="29"/>
                    <a:pt x="13" y="31"/>
                    <a:pt x="10" y="33"/>
                  </a:cubicBezTo>
                  <a:cubicBezTo>
                    <a:pt x="8" y="35"/>
                    <a:pt x="6" y="38"/>
                    <a:pt x="5" y="41"/>
                  </a:cubicBezTo>
                  <a:cubicBezTo>
                    <a:pt x="4" y="44"/>
                    <a:pt x="3" y="47"/>
                    <a:pt x="3" y="50"/>
                  </a:cubicBezTo>
                  <a:cubicBezTo>
                    <a:pt x="3" y="53"/>
                    <a:pt x="4" y="56"/>
                    <a:pt x="5" y="59"/>
                  </a:cubicBezTo>
                  <a:cubicBezTo>
                    <a:pt x="6" y="62"/>
                    <a:pt x="8" y="65"/>
                    <a:pt x="10" y="67"/>
                  </a:cubicBezTo>
                  <a:cubicBezTo>
                    <a:pt x="13" y="69"/>
                    <a:pt x="15" y="71"/>
                    <a:pt x="18" y="72"/>
                  </a:cubicBezTo>
                  <a:cubicBezTo>
                    <a:pt x="21" y="74"/>
                    <a:pt x="24" y="74"/>
                    <a:pt x="27" y="74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Freeform 162"/>
            <p:cNvSpPr>
              <a:spLocks noEditPoints="1"/>
            </p:cNvSpPr>
            <p:nvPr/>
          </p:nvSpPr>
          <p:spPr bwMode="auto">
            <a:xfrm>
              <a:off x="3607346" y="4712483"/>
              <a:ext cx="292100" cy="293688"/>
            </a:xfrm>
            <a:custGeom>
              <a:avLst/>
              <a:gdLst>
                <a:gd name="T0" fmla="*/ 99 w 184"/>
                <a:gd name="T1" fmla="*/ 80 h 185"/>
                <a:gd name="T2" fmla="*/ 104 w 184"/>
                <a:gd name="T3" fmla="*/ 85 h 185"/>
                <a:gd name="T4" fmla="*/ 5 w 184"/>
                <a:gd name="T5" fmla="*/ 185 h 185"/>
                <a:gd name="T6" fmla="*/ 0 w 184"/>
                <a:gd name="T7" fmla="*/ 180 h 185"/>
                <a:gd name="T8" fmla="*/ 99 w 184"/>
                <a:gd name="T9" fmla="*/ 80 h 185"/>
                <a:gd name="T10" fmla="*/ 102 w 184"/>
                <a:gd name="T11" fmla="*/ 52 h 185"/>
                <a:gd name="T12" fmla="*/ 102 w 184"/>
                <a:gd name="T13" fmla="*/ 59 h 185"/>
                <a:gd name="T14" fmla="*/ 71 w 184"/>
                <a:gd name="T15" fmla="*/ 59 h 185"/>
                <a:gd name="T16" fmla="*/ 71 w 184"/>
                <a:gd name="T17" fmla="*/ 52 h 185"/>
                <a:gd name="T18" fmla="*/ 102 w 184"/>
                <a:gd name="T19" fmla="*/ 52 h 185"/>
                <a:gd name="T20" fmla="*/ 85 w 184"/>
                <a:gd name="T21" fmla="*/ 19 h 185"/>
                <a:gd name="T22" fmla="*/ 90 w 184"/>
                <a:gd name="T23" fmla="*/ 14 h 185"/>
                <a:gd name="T24" fmla="*/ 111 w 184"/>
                <a:gd name="T25" fmla="*/ 35 h 185"/>
                <a:gd name="T26" fmla="*/ 106 w 184"/>
                <a:gd name="T27" fmla="*/ 40 h 185"/>
                <a:gd name="T28" fmla="*/ 85 w 184"/>
                <a:gd name="T29" fmla="*/ 19 h 185"/>
                <a:gd name="T30" fmla="*/ 132 w 184"/>
                <a:gd name="T31" fmla="*/ 0 h 185"/>
                <a:gd name="T32" fmla="*/ 132 w 184"/>
                <a:gd name="T33" fmla="*/ 31 h 185"/>
                <a:gd name="T34" fmla="*/ 123 w 184"/>
                <a:gd name="T35" fmla="*/ 31 h 185"/>
                <a:gd name="T36" fmla="*/ 123 w 184"/>
                <a:gd name="T37" fmla="*/ 0 h 185"/>
                <a:gd name="T38" fmla="*/ 132 w 184"/>
                <a:gd name="T39" fmla="*/ 0 h 185"/>
                <a:gd name="T40" fmla="*/ 132 w 184"/>
                <a:gd name="T41" fmla="*/ 83 h 185"/>
                <a:gd name="T42" fmla="*/ 132 w 184"/>
                <a:gd name="T43" fmla="*/ 114 h 185"/>
                <a:gd name="T44" fmla="*/ 123 w 184"/>
                <a:gd name="T45" fmla="*/ 114 h 185"/>
                <a:gd name="T46" fmla="*/ 123 w 184"/>
                <a:gd name="T47" fmla="*/ 83 h 185"/>
                <a:gd name="T48" fmla="*/ 132 w 184"/>
                <a:gd name="T49" fmla="*/ 83 h 185"/>
                <a:gd name="T50" fmla="*/ 149 w 184"/>
                <a:gd name="T51" fmla="*/ 40 h 185"/>
                <a:gd name="T52" fmla="*/ 144 w 184"/>
                <a:gd name="T53" fmla="*/ 35 h 185"/>
                <a:gd name="T54" fmla="*/ 166 w 184"/>
                <a:gd name="T55" fmla="*/ 14 h 185"/>
                <a:gd name="T56" fmla="*/ 170 w 184"/>
                <a:gd name="T57" fmla="*/ 19 h 185"/>
                <a:gd name="T58" fmla="*/ 149 w 184"/>
                <a:gd name="T59" fmla="*/ 40 h 185"/>
                <a:gd name="T60" fmla="*/ 144 w 184"/>
                <a:gd name="T61" fmla="*/ 78 h 185"/>
                <a:gd name="T62" fmla="*/ 149 w 184"/>
                <a:gd name="T63" fmla="*/ 73 h 185"/>
                <a:gd name="T64" fmla="*/ 170 w 184"/>
                <a:gd name="T65" fmla="*/ 95 h 185"/>
                <a:gd name="T66" fmla="*/ 166 w 184"/>
                <a:gd name="T67" fmla="*/ 99 h 185"/>
                <a:gd name="T68" fmla="*/ 144 w 184"/>
                <a:gd name="T69" fmla="*/ 78 h 185"/>
                <a:gd name="T70" fmla="*/ 184 w 184"/>
                <a:gd name="T71" fmla="*/ 52 h 185"/>
                <a:gd name="T72" fmla="*/ 184 w 184"/>
                <a:gd name="T73" fmla="*/ 59 h 185"/>
                <a:gd name="T74" fmla="*/ 154 w 184"/>
                <a:gd name="T75" fmla="*/ 59 h 185"/>
                <a:gd name="T76" fmla="*/ 154 w 184"/>
                <a:gd name="T77" fmla="*/ 52 h 185"/>
                <a:gd name="T78" fmla="*/ 184 w 184"/>
                <a:gd name="T79" fmla="*/ 5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" h="185">
                  <a:moveTo>
                    <a:pt x="99" y="80"/>
                  </a:moveTo>
                  <a:lnTo>
                    <a:pt x="104" y="85"/>
                  </a:lnTo>
                  <a:lnTo>
                    <a:pt x="5" y="185"/>
                  </a:lnTo>
                  <a:lnTo>
                    <a:pt x="0" y="180"/>
                  </a:lnTo>
                  <a:lnTo>
                    <a:pt x="99" y="80"/>
                  </a:lnTo>
                  <a:close/>
                  <a:moveTo>
                    <a:pt x="102" y="52"/>
                  </a:moveTo>
                  <a:lnTo>
                    <a:pt x="102" y="59"/>
                  </a:lnTo>
                  <a:lnTo>
                    <a:pt x="71" y="59"/>
                  </a:lnTo>
                  <a:lnTo>
                    <a:pt x="71" y="52"/>
                  </a:lnTo>
                  <a:lnTo>
                    <a:pt x="102" y="52"/>
                  </a:lnTo>
                  <a:close/>
                  <a:moveTo>
                    <a:pt x="85" y="19"/>
                  </a:moveTo>
                  <a:lnTo>
                    <a:pt x="90" y="14"/>
                  </a:lnTo>
                  <a:lnTo>
                    <a:pt x="111" y="35"/>
                  </a:lnTo>
                  <a:lnTo>
                    <a:pt x="106" y="40"/>
                  </a:lnTo>
                  <a:lnTo>
                    <a:pt x="85" y="19"/>
                  </a:lnTo>
                  <a:close/>
                  <a:moveTo>
                    <a:pt x="132" y="0"/>
                  </a:moveTo>
                  <a:lnTo>
                    <a:pt x="132" y="31"/>
                  </a:lnTo>
                  <a:lnTo>
                    <a:pt x="123" y="31"/>
                  </a:lnTo>
                  <a:lnTo>
                    <a:pt x="123" y="0"/>
                  </a:lnTo>
                  <a:lnTo>
                    <a:pt x="132" y="0"/>
                  </a:lnTo>
                  <a:close/>
                  <a:moveTo>
                    <a:pt x="132" y="83"/>
                  </a:moveTo>
                  <a:lnTo>
                    <a:pt x="132" y="114"/>
                  </a:lnTo>
                  <a:lnTo>
                    <a:pt x="123" y="114"/>
                  </a:lnTo>
                  <a:lnTo>
                    <a:pt x="123" y="83"/>
                  </a:lnTo>
                  <a:lnTo>
                    <a:pt x="132" y="83"/>
                  </a:lnTo>
                  <a:close/>
                  <a:moveTo>
                    <a:pt x="149" y="40"/>
                  </a:moveTo>
                  <a:lnTo>
                    <a:pt x="144" y="35"/>
                  </a:lnTo>
                  <a:lnTo>
                    <a:pt x="166" y="14"/>
                  </a:lnTo>
                  <a:lnTo>
                    <a:pt x="170" y="19"/>
                  </a:lnTo>
                  <a:lnTo>
                    <a:pt x="149" y="40"/>
                  </a:lnTo>
                  <a:close/>
                  <a:moveTo>
                    <a:pt x="144" y="78"/>
                  </a:moveTo>
                  <a:lnTo>
                    <a:pt x="149" y="73"/>
                  </a:lnTo>
                  <a:lnTo>
                    <a:pt x="170" y="95"/>
                  </a:lnTo>
                  <a:lnTo>
                    <a:pt x="166" y="99"/>
                  </a:lnTo>
                  <a:lnTo>
                    <a:pt x="144" y="78"/>
                  </a:lnTo>
                  <a:close/>
                  <a:moveTo>
                    <a:pt x="184" y="52"/>
                  </a:moveTo>
                  <a:lnTo>
                    <a:pt x="184" y="59"/>
                  </a:lnTo>
                  <a:lnTo>
                    <a:pt x="154" y="59"/>
                  </a:lnTo>
                  <a:lnTo>
                    <a:pt x="154" y="52"/>
                  </a:lnTo>
                  <a:lnTo>
                    <a:pt x="184" y="5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Freeform 163"/>
            <p:cNvSpPr>
              <a:spLocks noEditPoints="1"/>
            </p:cNvSpPr>
            <p:nvPr/>
          </p:nvSpPr>
          <p:spPr bwMode="auto">
            <a:xfrm>
              <a:off x="4080421" y="4679146"/>
              <a:ext cx="192088" cy="360363"/>
            </a:xfrm>
            <a:custGeom>
              <a:avLst/>
              <a:gdLst>
                <a:gd name="T0" fmla="*/ 51 w 51"/>
                <a:gd name="T1" fmla="*/ 50 h 96"/>
                <a:gd name="T2" fmla="*/ 49 w 51"/>
                <a:gd name="T3" fmla="*/ 62 h 96"/>
                <a:gd name="T4" fmla="*/ 43 w 51"/>
                <a:gd name="T5" fmla="*/ 71 h 96"/>
                <a:gd name="T6" fmla="*/ 35 w 51"/>
                <a:gd name="T7" fmla="*/ 75 h 96"/>
                <a:gd name="T8" fmla="*/ 27 w 51"/>
                <a:gd name="T9" fmla="*/ 78 h 96"/>
                <a:gd name="T10" fmla="*/ 27 w 51"/>
                <a:gd name="T11" fmla="*/ 96 h 96"/>
                <a:gd name="T12" fmla="*/ 24 w 51"/>
                <a:gd name="T13" fmla="*/ 96 h 96"/>
                <a:gd name="T14" fmla="*/ 24 w 51"/>
                <a:gd name="T15" fmla="*/ 78 h 96"/>
                <a:gd name="T16" fmla="*/ 16 w 51"/>
                <a:gd name="T17" fmla="*/ 75 h 96"/>
                <a:gd name="T18" fmla="*/ 9 w 51"/>
                <a:gd name="T19" fmla="*/ 71 h 96"/>
                <a:gd name="T20" fmla="*/ 2 w 51"/>
                <a:gd name="T21" fmla="*/ 62 h 96"/>
                <a:gd name="T22" fmla="*/ 0 w 51"/>
                <a:gd name="T23" fmla="*/ 50 h 96"/>
                <a:gd name="T24" fmla="*/ 2 w 51"/>
                <a:gd name="T25" fmla="*/ 35 h 96"/>
                <a:gd name="T26" fmla="*/ 9 w 51"/>
                <a:gd name="T27" fmla="*/ 22 h 96"/>
                <a:gd name="T28" fmla="*/ 17 w 51"/>
                <a:gd name="T29" fmla="*/ 10 h 96"/>
                <a:gd name="T30" fmla="*/ 26 w 51"/>
                <a:gd name="T31" fmla="*/ 0 h 96"/>
                <a:gd name="T32" fmla="*/ 34 w 51"/>
                <a:gd name="T33" fmla="*/ 10 h 96"/>
                <a:gd name="T34" fmla="*/ 43 w 51"/>
                <a:gd name="T35" fmla="*/ 22 h 96"/>
                <a:gd name="T36" fmla="*/ 49 w 51"/>
                <a:gd name="T37" fmla="*/ 35 h 96"/>
                <a:gd name="T38" fmla="*/ 51 w 51"/>
                <a:gd name="T39" fmla="*/ 50 h 96"/>
                <a:gd name="T40" fmla="*/ 27 w 51"/>
                <a:gd name="T41" fmla="*/ 75 h 96"/>
                <a:gd name="T42" fmla="*/ 34 w 51"/>
                <a:gd name="T43" fmla="*/ 72 h 96"/>
                <a:gd name="T44" fmla="*/ 41 w 51"/>
                <a:gd name="T45" fmla="*/ 68 h 96"/>
                <a:gd name="T46" fmla="*/ 46 w 51"/>
                <a:gd name="T47" fmla="*/ 61 h 96"/>
                <a:gd name="T48" fmla="*/ 48 w 51"/>
                <a:gd name="T49" fmla="*/ 50 h 96"/>
                <a:gd name="T50" fmla="*/ 46 w 51"/>
                <a:gd name="T51" fmla="*/ 37 h 96"/>
                <a:gd name="T52" fmla="*/ 41 w 51"/>
                <a:gd name="T53" fmla="*/ 25 h 96"/>
                <a:gd name="T54" fmla="*/ 34 w 51"/>
                <a:gd name="T55" fmla="*/ 14 h 96"/>
                <a:gd name="T56" fmla="*/ 26 w 51"/>
                <a:gd name="T57" fmla="*/ 5 h 96"/>
                <a:gd name="T58" fmla="*/ 18 w 51"/>
                <a:gd name="T59" fmla="*/ 14 h 96"/>
                <a:gd name="T60" fmla="*/ 10 w 51"/>
                <a:gd name="T61" fmla="*/ 25 h 96"/>
                <a:gd name="T62" fmla="*/ 5 w 51"/>
                <a:gd name="T63" fmla="*/ 37 h 96"/>
                <a:gd name="T64" fmla="*/ 3 w 51"/>
                <a:gd name="T65" fmla="*/ 50 h 96"/>
                <a:gd name="T66" fmla="*/ 5 w 51"/>
                <a:gd name="T67" fmla="*/ 61 h 96"/>
                <a:gd name="T68" fmla="*/ 10 w 51"/>
                <a:gd name="T69" fmla="*/ 68 h 96"/>
                <a:gd name="T70" fmla="*/ 17 w 51"/>
                <a:gd name="T71" fmla="*/ 72 h 96"/>
                <a:gd name="T72" fmla="*/ 24 w 51"/>
                <a:gd name="T73" fmla="*/ 75 h 96"/>
                <a:gd name="T74" fmla="*/ 24 w 51"/>
                <a:gd name="T75" fmla="*/ 45 h 96"/>
                <a:gd name="T76" fmla="*/ 14 w 51"/>
                <a:gd name="T77" fmla="*/ 35 h 96"/>
                <a:gd name="T78" fmla="*/ 16 w 51"/>
                <a:gd name="T79" fmla="*/ 33 h 96"/>
                <a:gd name="T80" fmla="*/ 24 w 51"/>
                <a:gd name="T81" fmla="*/ 41 h 96"/>
                <a:gd name="T82" fmla="*/ 24 w 51"/>
                <a:gd name="T83" fmla="*/ 26 h 96"/>
                <a:gd name="T84" fmla="*/ 27 w 51"/>
                <a:gd name="T85" fmla="*/ 26 h 96"/>
                <a:gd name="T86" fmla="*/ 27 w 51"/>
                <a:gd name="T87" fmla="*/ 58 h 96"/>
                <a:gd name="T88" fmla="*/ 35 w 51"/>
                <a:gd name="T89" fmla="*/ 50 h 96"/>
                <a:gd name="T90" fmla="*/ 37 w 51"/>
                <a:gd name="T91" fmla="*/ 52 h 96"/>
                <a:gd name="T92" fmla="*/ 27 w 51"/>
                <a:gd name="T93" fmla="*/ 63 h 96"/>
                <a:gd name="T94" fmla="*/ 27 w 51"/>
                <a:gd name="T95" fmla="*/ 7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" h="96">
                  <a:moveTo>
                    <a:pt x="51" y="50"/>
                  </a:moveTo>
                  <a:cubicBezTo>
                    <a:pt x="51" y="55"/>
                    <a:pt x="50" y="59"/>
                    <a:pt x="49" y="62"/>
                  </a:cubicBezTo>
                  <a:cubicBezTo>
                    <a:pt x="47" y="66"/>
                    <a:pt x="45" y="68"/>
                    <a:pt x="43" y="71"/>
                  </a:cubicBezTo>
                  <a:cubicBezTo>
                    <a:pt x="40" y="73"/>
                    <a:pt x="38" y="74"/>
                    <a:pt x="35" y="75"/>
                  </a:cubicBezTo>
                  <a:cubicBezTo>
                    <a:pt x="32" y="77"/>
                    <a:pt x="29" y="78"/>
                    <a:pt x="27" y="78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7"/>
                    <a:pt x="16" y="75"/>
                  </a:cubicBezTo>
                  <a:cubicBezTo>
                    <a:pt x="14" y="74"/>
                    <a:pt x="11" y="73"/>
                    <a:pt x="9" y="71"/>
                  </a:cubicBezTo>
                  <a:cubicBezTo>
                    <a:pt x="6" y="68"/>
                    <a:pt x="4" y="66"/>
                    <a:pt x="2" y="62"/>
                  </a:cubicBezTo>
                  <a:cubicBezTo>
                    <a:pt x="1" y="59"/>
                    <a:pt x="0" y="55"/>
                    <a:pt x="0" y="50"/>
                  </a:cubicBezTo>
                  <a:cubicBezTo>
                    <a:pt x="0" y="45"/>
                    <a:pt x="1" y="40"/>
                    <a:pt x="2" y="35"/>
                  </a:cubicBezTo>
                  <a:cubicBezTo>
                    <a:pt x="4" y="30"/>
                    <a:pt x="6" y="26"/>
                    <a:pt x="9" y="22"/>
                  </a:cubicBezTo>
                  <a:cubicBezTo>
                    <a:pt x="11" y="18"/>
                    <a:pt x="14" y="14"/>
                    <a:pt x="17" y="10"/>
                  </a:cubicBezTo>
                  <a:cubicBezTo>
                    <a:pt x="20" y="7"/>
                    <a:pt x="23" y="3"/>
                    <a:pt x="26" y="0"/>
                  </a:cubicBezTo>
                  <a:cubicBezTo>
                    <a:pt x="28" y="3"/>
                    <a:pt x="31" y="7"/>
                    <a:pt x="34" y="10"/>
                  </a:cubicBezTo>
                  <a:cubicBezTo>
                    <a:pt x="37" y="14"/>
                    <a:pt x="40" y="18"/>
                    <a:pt x="43" y="22"/>
                  </a:cubicBezTo>
                  <a:cubicBezTo>
                    <a:pt x="45" y="26"/>
                    <a:pt x="47" y="30"/>
                    <a:pt x="49" y="35"/>
                  </a:cubicBezTo>
                  <a:cubicBezTo>
                    <a:pt x="50" y="40"/>
                    <a:pt x="51" y="45"/>
                    <a:pt x="51" y="50"/>
                  </a:cubicBezTo>
                  <a:close/>
                  <a:moveTo>
                    <a:pt x="27" y="75"/>
                  </a:moveTo>
                  <a:cubicBezTo>
                    <a:pt x="29" y="74"/>
                    <a:pt x="32" y="73"/>
                    <a:pt x="34" y="72"/>
                  </a:cubicBezTo>
                  <a:cubicBezTo>
                    <a:pt x="37" y="71"/>
                    <a:pt x="39" y="70"/>
                    <a:pt x="41" y="68"/>
                  </a:cubicBezTo>
                  <a:cubicBezTo>
                    <a:pt x="43" y="66"/>
                    <a:pt x="45" y="64"/>
                    <a:pt x="46" y="61"/>
                  </a:cubicBezTo>
                  <a:cubicBezTo>
                    <a:pt x="47" y="58"/>
                    <a:pt x="48" y="54"/>
                    <a:pt x="48" y="50"/>
                  </a:cubicBezTo>
                  <a:cubicBezTo>
                    <a:pt x="48" y="45"/>
                    <a:pt x="47" y="41"/>
                    <a:pt x="46" y="37"/>
                  </a:cubicBezTo>
                  <a:cubicBezTo>
                    <a:pt x="45" y="33"/>
                    <a:pt x="43" y="29"/>
                    <a:pt x="41" y="25"/>
                  </a:cubicBezTo>
                  <a:cubicBezTo>
                    <a:pt x="39" y="21"/>
                    <a:pt x="36" y="18"/>
                    <a:pt x="34" y="14"/>
                  </a:cubicBezTo>
                  <a:cubicBezTo>
                    <a:pt x="31" y="11"/>
                    <a:pt x="28" y="8"/>
                    <a:pt x="26" y="5"/>
                  </a:cubicBezTo>
                  <a:cubicBezTo>
                    <a:pt x="23" y="8"/>
                    <a:pt x="20" y="11"/>
                    <a:pt x="18" y="14"/>
                  </a:cubicBezTo>
                  <a:cubicBezTo>
                    <a:pt x="15" y="18"/>
                    <a:pt x="12" y="21"/>
                    <a:pt x="10" y="25"/>
                  </a:cubicBezTo>
                  <a:cubicBezTo>
                    <a:pt x="8" y="29"/>
                    <a:pt x="7" y="33"/>
                    <a:pt x="5" y="37"/>
                  </a:cubicBezTo>
                  <a:cubicBezTo>
                    <a:pt x="4" y="41"/>
                    <a:pt x="3" y="45"/>
                    <a:pt x="3" y="50"/>
                  </a:cubicBezTo>
                  <a:cubicBezTo>
                    <a:pt x="3" y="54"/>
                    <a:pt x="4" y="58"/>
                    <a:pt x="5" y="61"/>
                  </a:cubicBezTo>
                  <a:cubicBezTo>
                    <a:pt x="7" y="64"/>
                    <a:pt x="8" y="66"/>
                    <a:pt x="10" y="68"/>
                  </a:cubicBezTo>
                  <a:cubicBezTo>
                    <a:pt x="12" y="70"/>
                    <a:pt x="15" y="71"/>
                    <a:pt x="17" y="72"/>
                  </a:cubicBezTo>
                  <a:cubicBezTo>
                    <a:pt x="19" y="73"/>
                    <a:pt x="22" y="74"/>
                    <a:pt x="24" y="7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27" y="63"/>
                    <a:pt x="27" y="63"/>
                    <a:pt x="27" y="63"/>
                  </a:cubicBezTo>
                  <a:lnTo>
                    <a:pt x="27" y="75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Freeform 164"/>
            <p:cNvSpPr>
              <a:spLocks noEditPoints="1"/>
            </p:cNvSpPr>
            <p:nvPr/>
          </p:nvSpPr>
          <p:spPr bwMode="auto">
            <a:xfrm>
              <a:off x="4451896" y="4709308"/>
              <a:ext cx="209550" cy="300038"/>
            </a:xfrm>
            <a:custGeom>
              <a:avLst/>
              <a:gdLst>
                <a:gd name="T0" fmla="*/ 48 w 56"/>
                <a:gd name="T1" fmla="*/ 22 h 80"/>
                <a:gd name="T2" fmla="*/ 47 w 56"/>
                <a:gd name="T3" fmla="*/ 26 h 80"/>
                <a:gd name="T4" fmla="*/ 45 w 56"/>
                <a:gd name="T5" fmla="*/ 31 h 80"/>
                <a:gd name="T6" fmla="*/ 40 w 56"/>
                <a:gd name="T7" fmla="*/ 36 h 80"/>
                <a:gd name="T8" fmla="*/ 32 w 56"/>
                <a:gd name="T9" fmla="*/ 40 h 80"/>
                <a:gd name="T10" fmla="*/ 40 w 56"/>
                <a:gd name="T11" fmla="*/ 45 h 80"/>
                <a:gd name="T12" fmla="*/ 44 w 56"/>
                <a:gd name="T13" fmla="*/ 49 h 80"/>
                <a:gd name="T14" fmla="*/ 47 w 56"/>
                <a:gd name="T15" fmla="*/ 54 h 80"/>
                <a:gd name="T16" fmla="*/ 48 w 56"/>
                <a:gd name="T17" fmla="*/ 60 h 80"/>
                <a:gd name="T18" fmla="*/ 48 w 56"/>
                <a:gd name="T19" fmla="*/ 77 h 80"/>
                <a:gd name="T20" fmla="*/ 56 w 56"/>
                <a:gd name="T21" fmla="*/ 77 h 80"/>
                <a:gd name="T22" fmla="*/ 56 w 56"/>
                <a:gd name="T23" fmla="*/ 80 h 80"/>
                <a:gd name="T24" fmla="*/ 0 w 56"/>
                <a:gd name="T25" fmla="*/ 80 h 80"/>
                <a:gd name="T26" fmla="*/ 0 w 56"/>
                <a:gd name="T27" fmla="*/ 77 h 80"/>
                <a:gd name="T28" fmla="*/ 8 w 56"/>
                <a:gd name="T29" fmla="*/ 77 h 80"/>
                <a:gd name="T30" fmla="*/ 8 w 56"/>
                <a:gd name="T31" fmla="*/ 60 h 80"/>
                <a:gd name="T32" fmla="*/ 9 w 56"/>
                <a:gd name="T33" fmla="*/ 54 h 80"/>
                <a:gd name="T34" fmla="*/ 12 w 56"/>
                <a:gd name="T35" fmla="*/ 49 h 80"/>
                <a:gd name="T36" fmla="*/ 17 w 56"/>
                <a:gd name="T37" fmla="*/ 45 h 80"/>
                <a:gd name="T38" fmla="*/ 24 w 56"/>
                <a:gd name="T39" fmla="*/ 41 h 80"/>
                <a:gd name="T40" fmla="*/ 16 w 56"/>
                <a:gd name="T41" fmla="*/ 36 h 80"/>
                <a:gd name="T42" fmla="*/ 11 w 56"/>
                <a:gd name="T43" fmla="*/ 31 h 80"/>
                <a:gd name="T44" fmla="*/ 9 w 56"/>
                <a:gd name="T45" fmla="*/ 26 h 80"/>
                <a:gd name="T46" fmla="*/ 8 w 56"/>
                <a:gd name="T47" fmla="*/ 22 h 80"/>
                <a:gd name="T48" fmla="*/ 8 w 56"/>
                <a:gd name="T49" fmla="*/ 3 h 80"/>
                <a:gd name="T50" fmla="*/ 0 w 56"/>
                <a:gd name="T51" fmla="*/ 3 h 80"/>
                <a:gd name="T52" fmla="*/ 0 w 56"/>
                <a:gd name="T53" fmla="*/ 0 h 80"/>
                <a:gd name="T54" fmla="*/ 56 w 56"/>
                <a:gd name="T55" fmla="*/ 0 h 80"/>
                <a:gd name="T56" fmla="*/ 56 w 56"/>
                <a:gd name="T57" fmla="*/ 3 h 80"/>
                <a:gd name="T58" fmla="*/ 48 w 56"/>
                <a:gd name="T59" fmla="*/ 3 h 80"/>
                <a:gd name="T60" fmla="*/ 48 w 56"/>
                <a:gd name="T61" fmla="*/ 22 h 80"/>
                <a:gd name="T62" fmla="*/ 28 w 56"/>
                <a:gd name="T63" fmla="*/ 39 h 80"/>
                <a:gd name="T64" fmla="*/ 37 w 56"/>
                <a:gd name="T65" fmla="*/ 34 h 80"/>
                <a:gd name="T66" fmla="*/ 42 w 56"/>
                <a:gd name="T67" fmla="*/ 30 h 80"/>
                <a:gd name="T68" fmla="*/ 44 w 56"/>
                <a:gd name="T69" fmla="*/ 26 h 80"/>
                <a:gd name="T70" fmla="*/ 45 w 56"/>
                <a:gd name="T71" fmla="*/ 22 h 80"/>
                <a:gd name="T72" fmla="*/ 45 w 56"/>
                <a:gd name="T73" fmla="*/ 3 h 80"/>
                <a:gd name="T74" fmla="*/ 11 w 56"/>
                <a:gd name="T75" fmla="*/ 3 h 80"/>
                <a:gd name="T76" fmla="*/ 11 w 56"/>
                <a:gd name="T77" fmla="*/ 22 h 80"/>
                <a:gd name="T78" fmla="*/ 12 w 56"/>
                <a:gd name="T79" fmla="*/ 26 h 80"/>
                <a:gd name="T80" fmla="*/ 14 w 56"/>
                <a:gd name="T81" fmla="*/ 30 h 80"/>
                <a:gd name="T82" fmla="*/ 19 w 56"/>
                <a:gd name="T83" fmla="*/ 34 h 80"/>
                <a:gd name="T84" fmla="*/ 28 w 56"/>
                <a:gd name="T85" fmla="*/ 39 h 80"/>
                <a:gd name="T86" fmla="*/ 45 w 56"/>
                <a:gd name="T87" fmla="*/ 60 h 80"/>
                <a:gd name="T88" fmla="*/ 44 w 56"/>
                <a:gd name="T89" fmla="*/ 55 h 80"/>
                <a:gd name="T90" fmla="*/ 42 w 56"/>
                <a:gd name="T91" fmla="*/ 51 h 80"/>
                <a:gd name="T92" fmla="*/ 37 w 56"/>
                <a:gd name="T93" fmla="*/ 47 h 80"/>
                <a:gd name="T94" fmla="*/ 28 w 56"/>
                <a:gd name="T95" fmla="*/ 42 h 80"/>
                <a:gd name="T96" fmla="*/ 20 w 56"/>
                <a:gd name="T97" fmla="*/ 47 h 80"/>
                <a:gd name="T98" fmla="*/ 14 w 56"/>
                <a:gd name="T99" fmla="*/ 51 h 80"/>
                <a:gd name="T100" fmla="*/ 12 w 56"/>
                <a:gd name="T101" fmla="*/ 55 h 80"/>
                <a:gd name="T102" fmla="*/ 11 w 56"/>
                <a:gd name="T103" fmla="*/ 60 h 80"/>
                <a:gd name="T104" fmla="*/ 11 w 56"/>
                <a:gd name="T105" fmla="*/ 77 h 80"/>
                <a:gd name="T106" fmla="*/ 45 w 56"/>
                <a:gd name="T107" fmla="*/ 77 h 80"/>
                <a:gd name="T108" fmla="*/ 45 w 56"/>
                <a:gd name="T109" fmla="*/ 6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" h="80">
                  <a:moveTo>
                    <a:pt x="48" y="22"/>
                  </a:moveTo>
                  <a:cubicBezTo>
                    <a:pt x="48" y="23"/>
                    <a:pt x="48" y="25"/>
                    <a:pt x="47" y="26"/>
                  </a:cubicBezTo>
                  <a:cubicBezTo>
                    <a:pt x="47" y="28"/>
                    <a:pt x="46" y="29"/>
                    <a:pt x="45" y="31"/>
                  </a:cubicBezTo>
                  <a:cubicBezTo>
                    <a:pt x="44" y="32"/>
                    <a:pt x="42" y="34"/>
                    <a:pt x="40" y="36"/>
                  </a:cubicBezTo>
                  <a:cubicBezTo>
                    <a:pt x="38" y="37"/>
                    <a:pt x="35" y="39"/>
                    <a:pt x="32" y="40"/>
                  </a:cubicBezTo>
                  <a:cubicBezTo>
                    <a:pt x="35" y="42"/>
                    <a:pt x="37" y="43"/>
                    <a:pt x="40" y="45"/>
                  </a:cubicBezTo>
                  <a:cubicBezTo>
                    <a:pt x="42" y="46"/>
                    <a:pt x="43" y="48"/>
                    <a:pt x="44" y="49"/>
                  </a:cubicBezTo>
                  <a:cubicBezTo>
                    <a:pt x="46" y="51"/>
                    <a:pt x="47" y="53"/>
                    <a:pt x="47" y="54"/>
                  </a:cubicBezTo>
                  <a:cubicBezTo>
                    <a:pt x="48" y="56"/>
                    <a:pt x="48" y="58"/>
                    <a:pt x="48" y="60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58"/>
                    <a:pt x="9" y="56"/>
                    <a:pt x="9" y="54"/>
                  </a:cubicBezTo>
                  <a:cubicBezTo>
                    <a:pt x="10" y="53"/>
                    <a:pt x="11" y="51"/>
                    <a:pt x="12" y="49"/>
                  </a:cubicBezTo>
                  <a:cubicBezTo>
                    <a:pt x="13" y="48"/>
                    <a:pt x="15" y="46"/>
                    <a:pt x="17" y="45"/>
                  </a:cubicBezTo>
                  <a:cubicBezTo>
                    <a:pt x="19" y="44"/>
                    <a:pt x="21" y="42"/>
                    <a:pt x="24" y="41"/>
                  </a:cubicBezTo>
                  <a:cubicBezTo>
                    <a:pt x="21" y="39"/>
                    <a:pt x="18" y="37"/>
                    <a:pt x="16" y="36"/>
                  </a:cubicBezTo>
                  <a:cubicBezTo>
                    <a:pt x="14" y="34"/>
                    <a:pt x="12" y="32"/>
                    <a:pt x="11" y="31"/>
                  </a:cubicBezTo>
                  <a:cubicBezTo>
                    <a:pt x="10" y="29"/>
                    <a:pt x="9" y="28"/>
                    <a:pt x="9" y="26"/>
                  </a:cubicBezTo>
                  <a:cubicBezTo>
                    <a:pt x="8" y="25"/>
                    <a:pt x="8" y="23"/>
                    <a:pt x="8" y="2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48" y="3"/>
                    <a:pt x="48" y="3"/>
                    <a:pt x="48" y="3"/>
                  </a:cubicBezTo>
                  <a:lnTo>
                    <a:pt x="48" y="22"/>
                  </a:lnTo>
                  <a:close/>
                  <a:moveTo>
                    <a:pt x="28" y="39"/>
                  </a:moveTo>
                  <a:cubicBezTo>
                    <a:pt x="32" y="37"/>
                    <a:pt x="35" y="36"/>
                    <a:pt x="37" y="34"/>
                  </a:cubicBezTo>
                  <a:cubicBezTo>
                    <a:pt x="39" y="33"/>
                    <a:pt x="41" y="31"/>
                    <a:pt x="42" y="30"/>
                  </a:cubicBezTo>
                  <a:cubicBezTo>
                    <a:pt x="43" y="28"/>
                    <a:pt x="44" y="27"/>
                    <a:pt x="44" y="26"/>
                  </a:cubicBezTo>
                  <a:cubicBezTo>
                    <a:pt x="45" y="24"/>
                    <a:pt x="45" y="23"/>
                    <a:pt x="45" y="2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3"/>
                    <a:pt x="12" y="24"/>
                    <a:pt x="12" y="26"/>
                  </a:cubicBezTo>
                  <a:cubicBezTo>
                    <a:pt x="12" y="27"/>
                    <a:pt x="13" y="28"/>
                    <a:pt x="14" y="30"/>
                  </a:cubicBezTo>
                  <a:cubicBezTo>
                    <a:pt x="15" y="31"/>
                    <a:pt x="17" y="33"/>
                    <a:pt x="19" y="34"/>
                  </a:cubicBezTo>
                  <a:cubicBezTo>
                    <a:pt x="21" y="36"/>
                    <a:pt x="24" y="37"/>
                    <a:pt x="28" y="39"/>
                  </a:cubicBezTo>
                  <a:close/>
                  <a:moveTo>
                    <a:pt x="45" y="60"/>
                  </a:moveTo>
                  <a:cubicBezTo>
                    <a:pt x="45" y="58"/>
                    <a:pt x="45" y="57"/>
                    <a:pt x="44" y="55"/>
                  </a:cubicBezTo>
                  <a:cubicBezTo>
                    <a:pt x="44" y="54"/>
                    <a:pt x="43" y="53"/>
                    <a:pt x="42" y="51"/>
                  </a:cubicBezTo>
                  <a:cubicBezTo>
                    <a:pt x="41" y="50"/>
                    <a:pt x="39" y="48"/>
                    <a:pt x="37" y="47"/>
                  </a:cubicBezTo>
                  <a:cubicBezTo>
                    <a:pt x="35" y="45"/>
                    <a:pt x="32" y="44"/>
                    <a:pt x="28" y="42"/>
                  </a:cubicBezTo>
                  <a:cubicBezTo>
                    <a:pt x="25" y="44"/>
                    <a:pt x="22" y="45"/>
                    <a:pt x="20" y="47"/>
                  </a:cubicBezTo>
                  <a:cubicBezTo>
                    <a:pt x="17" y="48"/>
                    <a:pt x="16" y="50"/>
                    <a:pt x="14" y="51"/>
                  </a:cubicBezTo>
                  <a:cubicBezTo>
                    <a:pt x="13" y="53"/>
                    <a:pt x="13" y="54"/>
                    <a:pt x="12" y="55"/>
                  </a:cubicBezTo>
                  <a:cubicBezTo>
                    <a:pt x="12" y="57"/>
                    <a:pt x="11" y="58"/>
                    <a:pt x="11" y="60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45" y="77"/>
                    <a:pt x="45" y="77"/>
                    <a:pt x="45" y="77"/>
                  </a:cubicBezTo>
                  <a:lnTo>
                    <a:pt x="45" y="6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Freeform 165"/>
            <p:cNvSpPr>
              <a:spLocks noEditPoints="1"/>
            </p:cNvSpPr>
            <p:nvPr/>
          </p:nvSpPr>
          <p:spPr bwMode="auto">
            <a:xfrm>
              <a:off x="4842421" y="4685496"/>
              <a:ext cx="349250" cy="346075"/>
            </a:xfrm>
            <a:custGeom>
              <a:avLst/>
              <a:gdLst>
                <a:gd name="T0" fmla="*/ 81 w 93"/>
                <a:gd name="T1" fmla="*/ 54 h 92"/>
                <a:gd name="T2" fmla="*/ 72 w 93"/>
                <a:gd name="T3" fmla="*/ 70 h 92"/>
                <a:gd name="T4" fmla="*/ 70 w 93"/>
                <a:gd name="T5" fmla="*/ 72 h 92"/>
                <a:gd name="T6" fmla="*/ 54 w 93"/>
                <a:gd name="T7" fmla="*/ 80 h 92"/>
                <a:gd name="T8" fmla="*/ 45 w 93"/>
                <a:gd name="T9" fmla="*/ 92 h 92"/>
                <a:gd name="T10" fmla="*/ 33 w 93"/>
                <a:gd name="T11" fmla="*/ 78 h 92"/>
                <a:gd name="T12" fmla="*/ 15 w 93"/>
                <a:gd name="T13" fmla="*/ 80 h 92"/>
                <a:gd name="T14" fmla="*/ 17 w 93"/>
                <a:gd name="T15" fmla="*/ 65 h 92"/>
                <a:gd name="T16" fmla="*/ 12 w 93"/>
                <a:gd name="T17" fmla="*/ 48 h 92"/>
                <a:gd name="T18" fmla="*/ 12 w 93"/>
                <a:gd name="T19" fmla="*/ 44 h 92"/>
                <a:gd name="T20" fmla="*/ 17 w 93"/>
                <a:gd name="T21" fmla="*/ 27 h 92"/>
                <a:gd name="T22" fmla="*/ 15 w 93"/>
                <a:gd name="T23" fmla="*/ 12 h 92"/>
                <a:gd name="T24" fmla="*/ 33 w 93"/>
                <a:gd name="T25" fmla="*/ 13 h 92"/>
                <a:gd name="T26" fmla="*/ 45 w 93"/>
                <a:gd name="T27" fmla="*/ 0 h 92"/>
                <a:gd name="T28" fmla="*/ 55 w 93"/>
                <a:gd name="T29" fmla="*/ 11 h 92"/>
                <a:gd name="T30" fmla="*/ 71 w 93"/>
                <a:gd name="T31" fmla="*/ 20 h 92"/>
                <a:gd name="T32" fmla="*/ 73 w 93"/>
                <a:gd name="T33" fmla="*/ 22 h 92"/>
                <a:gd name="T34" fmla="*/ 81 w 93"/>
                <a:gd name="T35" fmla="*/ 38 h 92"/>
                <a:gd name="T36" fmla="*/ 93 w 93"/>
                <a:gd name="T37" fmla="*/ 48 h 92"/>
                <a:gd name="T38" fmla="*/ 17 w 93"/>
                <a:gd name="T39" fmla="*/ 33 h 92"/>
                <a:gd name="T40" fmla="*/ 34 w 93"/>
                <a:gd name="T41" fmla="*/ 44 h 92"/>
                <a:gd name="T42" fmla="*/ 36 w 93"/>
                <a:gd name="T43" fmla="*/ 39 h 92"/>
                <a:gd name="T44" fmla="*/ 15 w 93"/>
                <a:gd name="T45" fmla="*/ 48 h 92"/>
                <a:gd name="T46" fmla="*/ 20 w 93"/>
                <a:gd name="T47" fmla="*/ 63 h 92"/>
                <a:gd name="T48" fmla="*/ 36 w 93"/>
                <a:gd name="T49" fmla="*/ 52 h 92"/>
                <a:gd name="T50" fmla="*/ 34 w 93"/>
                <a:gd name="T51" fmla="*/ 48 h 92"/>
                <a:gd name="T52" fmla="*/ 40 w 93"/>
                <a:gd name="T53" fmla="*/ 14 h 92"/>
                <a:gd name="T54" fmla="*/ 25 w 93"/>
                <a:gd name="T55" fmla="*/ 22 h 92"/>
                <a:gd name="T56" fmla="*/ 42 w 93"/>
                <a:gd name="T57" fmla="*/ 34 h 92"/>
                <a:gd name="T58" fmla="*/ 45 w 93"/>
                <a:gd name="T59" fmla="*/ 14 h 92"/>
                <a:gd name="T60" fmla="*/ 34 w 93"/>
                <a:gd name="T61" fmla="*/ 75 h 92"/>
                <a:gd name="T62" fmla="*/ 45 w 93"/>
                <a:gd name="T63" fmla="*/ 59 h 92"/>
                <a:gd name="T64" fmla="*/ 40 w 93"/>
                <a:gd name="T65" fmla="*/ 57 h 92"/>
                <a:gd name="T66" fmla="*/ 47 w 93"/>
                <a:gd name="T67" fmla="*/ 55 h 92"/>
                <a:gd name="T68" fmla="*/ 56 w 93"/>
                <a:gd name="T69" fmla="*/ 50 h 92"/>
                <a:gd name="T70" fmla="*/ 54 w 93"/>
                <a:gd name="T71" fmla="*/ 39 h 92"/>
                <a:gd name="T72" fmla="*/ 43 w 93"/>
                <a:gd name="T73" fmla="*/ 37 h 92"/>
                <a:gd name="T74" fmla="*/ 37 w 93"/>
                <a:gd name="T75" fmla="*/ 46 h 92"/>
                <a:gd name="T76" fmla="*/ 43 w 93"/>
                <a:gd name="T77" fmla="*/ 55 h 92"/>
                <a:gd name="T78" fmla="*/ 64 w 93"/>
                <a:gd name="T79" fmla="*/ 19 h 92"/>
                <a:gd name="T80" fmla="*/ 48 w 93"/>
                <a:gd name="T81" fmla="*/ 14 h 92"/>
                <a:gd name="T82" fmla="*/ 51 w 93"/>
                <a:gd name="T83" fmla="*/ 34 h 92"/>
                <a:gd name="T84" fmla="*/ 68 w 93"/>
                <a:gd name="T85" fmla="*/ 22 h 92"/>
                <a:gd name="T86" fmla="*/ 59 w 93"/>
                <a:gd name="T87" fmla="*/ 75 h 92"/>
                <a:gd name="T88" fmla="*/ 55 w 93"/>
                <a:gd name="T89" fmla="*/ 56 h 92"/>
                <a:gd name="T90" fmla="*/ 50 w 93"/>
                <a:gd name="T91" fmla="*/ 58 h 92"/>
                <a:gd name="T92" fmla="*/ 79 w 93"/>
                <a:gd name="T93" fmla="*/ 44 h 92"/>
                <a:gd name="T94" fmla="*/ 74 w 93"/>
                <a:gd name="T95" fmla="*/ 29 h 92"/>
                <a:gd name="T96" fmla="*/ 58 w 93"/>
                <a:gd name="T97" fmla="*/ 39 h 92"/>
                <a:gd name="T98" fmla="*/ 60 w 93"/>
                <a:gd name="T99" fmla="*/ 44 h 92"/>
                <a:gd name="T100" fmla="*/ 74 w 93"/>
                <a:gd name="T101" fmla="*/ 63 h 92"/>
                <a:gd name="T102" fmla="*/ 79 w 93"/>
                <a:gd name="T103" fmla="*/ 48 h 92"/>
                <a:gd name="T104" fmla="*/ 59 w 93"/>
                <a:gd name="T105" fmla="*/ 51 h 92"/>
                <a:gd name="T106" fmla="*/ 70 w 93"/>
                <a:gd name="T107" fmla="*/ 6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92">
                  <a:moveTo>
                    <a:pt x="93" y="48"/>
                  </a:moveTo>
                  <a:cubicBezTo>
                    <a:pt x="81" y="48"/>
                    <a:pt x="81" y="48"/>
                    <a:pt x="81" y="48"/>
                  </a:cubicBezTo>
                  <a:cubicBezTo>
                    <a:pt x="81" y="50"/>
                    <a:pt x="81" y="52"/>
                    <a:pt x="81" y="54"/>
                  </a:cubicBezTo>
                  <a:cubicBezTo>
                    <a:pt x="80" y="56"/>
                    <a:pt x="80" y="58"/>
                    <a:pt x="79" y="60"/>
                  </a:cubicBezTo>
                  <a:cubicBezTo>
                    <a:pt x="78" y="61"/>
                    <a:pt x="77" y="63"/>
                    <a:pt x="76" y="65"/>
                  </a:cubicBezTo>
                  <a:cubicBezTo>
                    <a:pt x="75" y="66"/>
                    <a:pt x="74" y="68"/>
                    <a:pt x="72" y="70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69" y="73"/>
                    <a:pt x="67" y="74"/>
                    <a:pt x="65" y="75"/>
                  </a:cubicBezTo>
                  <a:cubicBezTo>
                    <a:pt x="64" y="76"/>
                    <a:pt x="62" y="77"/>
                    <a:pt x="60" y="78"/>
                  </a:cubicBezTo>
                  <a:cubicBezTo>
                    <a:pt x="58" y="79"/>
                    <a:pt x="56" y="80"/>
                    <a:pt x="54" y="80"/>
                  </a:cubicBezTo>
                  <a:cubicBezTo>
                    <a:pt x="52" y="81"/>
                    <a:pt x="50" y="81"/>
                    <a:pt x="48" y="8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1" y="80"/>
                    <a:pt x="39" y="80"/>
                  </a:cubicBezTo>
                  <a:cubicBezTo>
                    <a:pt x="37" y="79"/>
                    <a:pt x="35" y="79"/>
                    <a:pt x="33" y="78"/>
                  </a:cubicBezTo>
                  <a:cubicBezTo>
                    <a:pt x="31" y="77"/>
                    <a:pt x="29" y="76"/>
                    <a:pt x="28" y="75"/>
                  </a:cubicBezTo>
                  <a:cubicBezTo>
                    <a:pt x="26" y="74"/>
                    <a:pt x="24" y="73"/>
                    <a:pt x="23" y="7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9" y="68"/>
                    <a:pt x="18" y="66"/>
                    <a:pt x="17" y="65"/>
                  </a:cubicBezTo>
                  <a:cubicBezTo>
                    <a:pt x="16" y="63"/>
                    <a:pt x="15" y="61"/>
                    <a:pt x="14" y="59"/>
                  </a:cubicBezTo>
                  <a:cubicBezTo>
                    <a:pt x="13" y="58"/>
                    <a:pt x="13" y="56"/>
                    <a:pt x="12" y="54"/>
                  </a:cubicBezTo>
                  <a:cubicBezTo>
                    <a:pt x="12" y="52"/>
                    <a:pt x="12" y="50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2"/>
                    <a:pt x="12" y="40"/>
                    <a:pt x="12" y="38"/>
                  </a:cubicBezTo>
                  <a:cubicBezTo>
                    <a:pt x="13" y="36"/>
                    <a:pt x="13" y="34"/>
                    <a:pt x="14" y="32"/>
                  </a:cubicBezTo>
                  <a:cubicBezTo>
                    <a:pt x="15" y="30"/>
                    <a:pt x="16" y="29"/>
                    <a:pt x="17" y="27"/>
                  </a:cubicBezTo>
                  <a:cubicBezTo>
                    <a:pt x="18" y="25"/>
                    <a:pt x="20" y="23"/>
                    <a:pt x="21" y="2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5" y="18"/>
                    <a:pt x="26" y="17"/>
                    <a:pt x="28" y="16"/>
                  </a:cubicBezTo>
                  <a:cubicBezTo>
                    <a:pt x="30" y="15"/>
                    <a:pt x="31" y="14"/>
                    <a:pt x="33" y="13"/>
                  </a:cubicBezTo>
                  <a:cubicBezTo>
                    <a:pt x="35" y="12"/>
                    <a:pt x="37" y="12"/>
                    <a:pt x="39" y="11"/>
                  </a:cubicBezTo>
                  <a:cubicBezTo>
                    <a:pt x="41" y="11"/>
                    <a:pt x="43" y="11"/>
                    <a:pt x="45" y="1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1" y="11"/>
                    <a:pt x="53" y="11"/>
                    <a:pt x="55" y="11"/>
                  </a:cubicBezTo>
                  <a:cubicBezTo>
                    <a:pt x="57" y="12"/>
                    <a:pt x="59" y="12"/>
                    <a:pt x="60" y="13"/>
                  </a:cubicBezTo>
                  <a:cubicBezTo>
                    <a:pt x="62" y="14"/>
                    <a:pt x="64" y="15"/>
                    <a:pt x="66" y="16"/>
                  </a:cubicBezTo>
                  <a:cubicBezTo>
                    <a:pt x="68" y="17"/>
                    <a:pt x="69" y="18"/>
                    <a:pt x="71" y="20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3"/>
                    <a:pt x="75" y="25"/>
                    <a:pt x="76" y="27"/>
                  </a:cubicBezTo>
                  <a:cubicBezTo>
                    <a:pt x="78" y="29"/>
                    <a:pt x="78" y="30"/>
                    <a:pt x="79" y="32"/>
                  </a:cubicBezTo>
                  <a:cubicBezTo>
                    <a:pt x="80" y="34"/>
                    <a:pt x="81" y="36"/>
                    <a:pt x="81" y="38"/>
                  </a:cubicBezTo>
                  <a:cubicBezTo>
                    <a:pt x="82" y="40"/>
                    <a:pt x="82" y="42"/>
                    <a:pt x="82" y="44"/>
                  </a:cubicBezTo>
                  <a:cubicBezTo>
                    <a:pt x="93" y="44"/>
                    <a:pt x="93" y="44"/>
                    <a:pt x="93" y="44"/>
                  </a:cubicBezTo>
                  <a:lnTo>
                    <a:pt x="93" y="48"/>
                  </a:lnTo>
                  <a:close/>
                  <a:moveTo>
                    <a:pt x="23" y="24"/>
                  </a:moveTo>
                  <a:cubicBezTo>
                    <a:pt x="22" y="26"/>
                    <a:pt x="21" y="27"/>
                    <a:pt x="20" y="29"/>
                  </a:cubicBezTo>
                  <a:cubicBezTo>
                    <a:pt x="19" y="30"/>
                    <a:pt x="18" y="32"/>
                    <a:pt x="17" y="33"/>
                  </a:cubicBezTo>
                  <a:cubicBezTo>
                    <a:pt x="17" y="35"/>
                    <a:pt x="16" y="37"/>
                    <a:pt x="16" y="39"/>
                  </a:cubicBezTo>
                  <a:cubicBezTo>
                    <a:pt x="15" y="40"/>
                    <a:pt x="15" y="42"/>
                    <a:pt x="15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3"/>
                    <a:pt x="34" y="43"/>
                  </a:cubicBezTo>
                  <a:cubicBezTo>
                    <a:pt x="34" y="42"/>
                    <a:pt x="35" y="41"/>
                    <a:pt x="35" y="41"/>
                  </a:cubicBezTo>
                  <a:cubicBezTo>
                    <a:pt x="35" y="40"/>
                    <a:pt x="35" y="40"/>
                    <a:pt x="36" y="39"/>
                  </a:cubicBezTo>
                  <a:cubicBezTo>
                    <a:pt x="36" y="39"/>
                    <a:pt x="36" y="38"/>
                    <a:pt x="37" y="38"/>
                  </a:cubicBezTo>
                  <a:lnTo>
                    <a:pt x="23" y="24"/>
                  </a:lnTo>
                  <a:close/>
                  <a:moveTo>
                    <a:pt x="15" y="48"/>
                  </a:moveTo>
                  <a:cubicBezTo>
                    <a:pt x="15" y="49"/>
                    <a:pt x="15" y="51"/>
                    <a:pt x="16" y="53"/>
                  </a:cubicBezTo>
                  <a:cubicBezTo>
                    <a:pt x="16" y="55"/>
                    <a:pt x="17" y="56"/>
                    <a:pt x="17" y="58"/>
                  </a:cubicBezTo>
                  <a:cubicBezTo>
                    <a:pt x="18" y="60"/>
                    <a:pt x="19" y="61"/>
                    <a:pt x="20" y="63"/>
                  </a:cubicBezTo>
                  <a:cubicBezTo>
                    <a:pt x="21" y="64"/>
                    <a:pt x="22" y="66"/>
                    <a:pt x="23" y="6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6" y="53"/>
                    <a:pt x="36" y="53"/>
                    <a:pt x="36" y="52"/>
                  </a:cubicBezTo>
                  <a:cubicBezTo>
                    <a:pt x="35" y="52"/>
                    <a:pt x="35" y="51"/>
                    <a:pt x="35" y="51"/>
                  </a:cubicBezTo>
                  <a:cubicBezTo>
                    <a:pt x="35" y="50"/>
                    <a:pt x="35" y="50"/>
                    <a:pt x="34" y="49"/>
                  </a:cubicBezTo>
                  <a:cubicBezTo>
                    <a:pt x="34" y="49"/>
                    <a:pt x="34" y="48"/>
                    <a:pt x="34" y="48"/>
                  </a:cubicBezTo>
                  <a:lnTo>
                    <a:pt x="15" y="48"/>
                  </a:lnTo>
                  <a:close/>
                  <a:moveTo>
                    <a:pt x="45" y="14"/>
                  </a:moveTo>
                  <a:cubicBezTo>
                    <a:pt x="43" y="14"/>
                    <a:pt x="41" y="14"/>
                    <a:pt x="40" y="14"/>
                  </a:cubicBezTo>
                  <a:cubicBezTo>
                    <a:pt x="38" y="15"/>
                    <a:pt x="36" y="16"/>
                    <a:pt x="34" y="16"/>
                  </a:cubicBezTo>
                  <a:cubicBezTo>
                    <a:pt x="33" y="17"/>
                    <a:pt x="31" y="18"/>
                    <a:pt x="30" y="19"/>
                  </a:cubicBezTo>
                  <a:cubicBezTo>
                    <a:pt x="28" y="20"/>
                    <a:pt x="27" y="21"/>
                    <a:pt x="25" y="22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40" y="35"/>
                    <a:pt x="40" y="35"/>
                  </a:cubicBezTo>
                  <a:cubicBezTo>
                    <a:pt x="41" y="34"/>
                    <a:pt x="41" y="34"/>
                    <a:pt x="42" y="34"/>
                  </a:cubicBezTo>
                  <a:cubicBezTo>
                    <a:pt x="42" y="34"/>
                    <a:pt x="43" y="34"/>
                    <a:pt x="43" y="33"/>
                  </a:cubicBezTo>
                  <a:cubicBezTo>
                    <a:pt x="44" y="33"/>
                    <a:pt x="44" y="33"/>
                    <a:pt x="45" y="33"/>
                  </a:cubicBezTo>
                  <a:lnTo>
                    <a:pt x="45" y="14"/>
                  </a:lnTo>
                  <a:close/>
                  <a:moveTo>
                    <a:pt x="25" y="69"/>
                  </a:moveTo>
                  <a:cubicBezTo>
                    <a:pt x="27" y="71"/>
                    <a:pt x="28" y="72"/>
                    <a:pt x="30" y="73"/>
                  </a:cubicBezTo>
                  <a:cubicBezTo>
                    <a:pt x="31" y="74"/>
                    <a:pt x="33" y="75"/>
                    <a:pt x="34" y="75"/>
                  </a:cubicBezTo>
                  <a:cubicBezTo>
                    <a:pt x="36" y="76"/>
                    <a:pt x="38" y="76"/>
                    <a:pt x="40" y="77"/>
                  </a:cubicBezTo>
                  <a:cubicBezTo>
                    <a:pt x="41" y="77"/>
                    <a:pt x="43" y="78"/>
                    <a:pt x="45" y="78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4" y="59"/>
                    <a:pt x="44" y="59"/>
                    <a:pt x="43" y="58"/>
                  </a:cubicBezTo>
                  <a:cubicBezTo>
                    <a:pt x="43" y="58"/>
                    <a:pt x="42" y="58"/>
                    <a:pt x="42" y="58"/>
                  </a:cubicBezTo>
                  <a:cubicBezTo>
                    <a:pt x="41" y="57"/>
                    <a:pt x="41" y="57"/>
                    <a:pt x="40" y="57"/>
                  </a:cubicBezTo>
                  <a:cubicBezTo>
                    <a:pt x="40" y="57"/>
                    <a:pt x="39" y="56"/>
                    <a:pt x="39" y="56"/>
                  </a:cubicBezTo>
                  <a:lnTo>
                    <a:pt x="25" y="69"/>
                  </a:lnTo>
                  <a:close/>
                  <a:moveTo>
                    <a:pt x="47" y="55"/>
                  </a:moveTo>
                  <a:cubicBezTo>
                    <a:pt x="48" y="55"/>
                    <a:pt x="49" y="55"/>
                    <a:pt x="50" y="55"/>
                  </a:cubicBezTo>
                  <a:cubicBezTo>
                    <a:pt x="52" y="54"/>
                    <a:pt x="53" y="54"/>
                    <a:pt x="54" y="53"/>
                  </a:cubicBezTo>
                  <a:cubicBezTo>
                    <a:pt x="54" y="52"/>
                    <a:pt x="55" y="51"/>
                    <a:pt x="56" y="50"/>
                  </a:cubicBezTo>
                  <a:cubicBezTo>
                    <a:pt x="56" y="49"/>
                    <a:pt x="56" y="47"/>
                    <a:pt x="56" y="46"/>
                  </a:cubicBezTo>
                  <a:cubicBezTo>
                    <a:pt x="56" y="45"/>
                    <a:pt x="56" y="43"/>
                    <a:pt x="56" y="42"/>
                  </a:cubicBezTo>
                  <a:cubicBezTo>
                    <a:pt x="55" y="41"/>
                    <a:pt x="54" y="40"/>
                    <a:pt x="54" y="39"/>
                  </a:cubicBezTo>
                  <a:cubicBezTo>
                    <a:pt x="53" y="38"/>
                    <a:pt x="52" y="38"/>
                    <a:pt x="50" y="37"/>
                  </a:cubicBezTo>
                  <a:cubicBezTo>
                    <a:pt x="49" y="37"/>
                    <a:pt x="48" y="36"/>
                    <a:pt x="47" y="36"/>
                  </a:cubicBezTo>
                  <a:cubicBezTo>
                    <a:pt x="45" y="36"/>
                    <a:pt x="44" y="37"/>
                    <a:pt x="43" y="37"/>
                  </a:cubicBezTo>
                  <a:cubicBezTo>
                    <a:pt x="42" y="38"/>
                    <a:pt x="41" y="38"/>
                    <a:pt x="40" y="39"/>
                  </a:cubicBezTo>
                  <a:cubicBezTo>
                    <a:pt x="39" y="40"/>
                    <a:pt x="38" y="41"/>
                    <a:pt x="38" y="42"/>
                  </a:cubicBezTo>
                  <a:cubicBezTo>
                    <a:pt x="37" y="43"/>
                    <a:pt x="37" y="45"/>
                    <a:pt x="37" y="46"/>
                  </a:cubicBezTo>
                  <a:cubicBezTo>
                    <a:pt x="37" y="47"/>
                    <a:pt x="37" y="49"/>
                    <a:pt x="38" y="50"/>
                  </a:cubicBezTo>
                  <a:cubicBezTo>
                    <a:pt x="38" y="51"/>
                    <a:pt x="39" y="52"/>
                    <a:pt x="40" y="53"/>
                  </a:cubicBezTo>
                  <a:cubicBezTo>
                    <a:pt x="41" y="54"/>
                    <a:pt x="42" y="54"/>
                    <a:pt x="43" y="55"/>
                  </a:cubicBezTo>
                  <a:cubicBezTo>
                    <a:pt x="44" y="55"/>
                    <a:pt x="45" y="55"/>
                    <a:pt x="47" y="55"/>
                  </a:cubicBezTo>
                  <a:close/>
                  <a:moveTo>
                    <a:pt x="68" y="22"/>
                  </a:moveTo>
                  <a:cubicBezTo>
                    <a:pt x="67" y="21"/>
                    <a:pt x="65" y="20"/>
                    <a:pt x="64" y="19"/>
                  </a:cubicBezTo>
                  <a:cubicBezTo>
                    <a:pt x="62" y="18"/>
                    <a:pt x="61" y="17"/>
                    <a:pt x="59" y="16"/>
                  </a:cubicBezTo>
                  <a:cubicBezTo>
                    <a:pt x="57" y="16"/>
                    <a:pt x="56" y="15"/>
                    <a:pt x="54" y="14"/>
                  </a:cubicBezTo>
                  <a:cubicBezTo>
                    <a:pt x="52" y="14"/>
                    <a:pt x="50" y="14"/>
                    <a:pt x="48" y="14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3"/>
                    <a:pt x="49" y="33"/>
                    <a:pt x="50" y="34"/>
                  </a:cubicBezTo>
                  <a:cubicBezTo>
                    <a:pt x="50" y="34"/>
                    <a:pt x="51" y="34"/>
                    <a:pt x="51" y="34"/>
                  </a:cubicBezTo>
                  <a:cubicBezTo>
                    <a:pt x="52" y="34"/>
                    <a:pt x="52" y="35"/>
                    <a:pt x="53" y="35"/>
                  </a:cubicBezTo>
                  <a:cubicBezTo>
                    <a:pt x="53" y="35"/>
                    <a:pt x="54" y="36"/>
                    <a:pt x="54" y="36"/>
                  </a:cubicBezTo>
                  <a:lnTo>
                    <a:pt x="68" y="22"/>
                  </a:lnTo>
                  <a:close/>
                  <a:moveTo>
                    <a:pt x="48" y="78"/>
                  </a:moveTo>
                  <a:cubicBezTo>
                    <a:pt x="50" y="77"/>
                    <a:pt x="52" y="77"/>
                    <a:pt x="54" y="77"/>
                  </a:cubicBezTo>
                  <a:cubicBezTo>
                    <a:pt x="56" y="76"/>
                    <a:pt x="57" y="76"/>
                    <a:pt x="59" y="75"/>
                  </a:cubicBezTo>
                  <a:cubicBezTo>
                    <a:pt x="61" y="74"/>
                    <a:pt x="62" y="74"/>
                    <a:pt x="64" y="73"/>
                  </a:cubicBezTo>
                  <a:cubicBezTo>
                    <a:pt x="65" y="72"/>
                    <a:pt x="67" y="71"/>
                    <a:pt x="68" y="6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4" y="56"/>
                    <a:pt x="54" y="57"/>
                    <a:pt x="53" y="57"/>
                  </a:cubicBezTo>
                  <a:cubicBezTo>
                    <a:pt x="53" y="57"/>
                    <a:pt x="52" y="57"/>
                    <a:pt x="52" y="58"/>
                  </a:cubicBezTo>
                  <a:cubicBezTo>
                    <a:pt x="51" y="58"/>
                    <a:pt x="51" y="58"/>
                    <a:pt x="50" y="58"/>
                  </a:cubicBezTo>
                  <a:cubicBezTo>
                    <a:pt x="50" y="58"/>
                    <a:pt x="49" y="58"/>
                    <a:pt x="48" y="58"/>
                  </a:cubicBezTo>
                  <a:lnTo>
                    <a:pt x="48" y="78"/>
                  </a:lnTo>
                  <a:close/>
                  <a:moveTo>
                    <a:pt x="79" y="44"/>
                  </a:moveTo>
                  <a:cubicBezTo>
                    <a:pt x="79" y="42"/>
                    <a:pt x="78" y="40"/>
                    <a:pt x="78" y="39"/>
                  </a:cubicBezTo>
                  <a:cubicBezTo>
                    <a:pt x="77" y="37"/>
                    <a:pt x="77" y="35"/>
                    <a:pt x="76" y="33"/>
                  </a:cubicBezTo>
                  <a:cubicBezTo>
                    <a:pt x="75" y="32"/>
                    <a:pt x="75" y="30"/>
                    <a:pt x="74" y="29"/>
                  </a:cubicBezTo>
                  <a:cubicBezTo>
                    <a:pt x="73" y="27"/>
                    <a:pt x="72" y="26"/>
                    <a:pt x="70" y="24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9"/>
                    <a:pt x="58" y="39"/>
                  </a:cubicBezTo>
                  <a:cubicBezTo>
                    <a:pt x="58" y="40"/>
                    <a:pt x="58" y="40"/>
                    <a:pt x="59" y="41"/>
                  </a:cubicBezTo>
                  <a:cubicBezTo>
                    <a:pt x="59" y="41"/>
                    <a:pt x="59" y="42"/>
                    <a:pt x="59" y="43"/>
                  </a:cubicBezTo>
                  <a:cubicBezTo>
                    <a:pt x="59" y="43"/>
                    <a:pt x="59" y="44"/>
                    <a:pt x="60" y="44"/>
                  </a:cubicBezTo>
                  <a:lnTo>
                    <a:pt x="79" y="44"/>
                  </a:lnTo>
                  <a:close/>
                  <a:moveTo>
                    <a:pt x="70" y="67"/>
                  </a:moveTo>
                  <a:cubicBezTo>
                    <a:pt x="72" y="66"/>
                    <a:pt x="73" y="64"/>
                    <a:pt x="74" y="63"/>
                  </a:cubicBezTo>
                  <a:cubicBezTo>
                    <a:pt x="75" y="61"/>
                    <a:pt x="75" y="60"/>
                    <a:pt x="76" y="58"/>
                  </a:cubicBezTo>
                  <a:cubicBezTo>
                    <a:pt x="77" y="57"/>
                    <a:pt x="77" y="55"/>
                    <a:pt x="78" y="53"/>
                  </a:cubicBezTo>
                  <a:cubicBezTo>
                    <a:pt x="78" y="51"/>
                    <a:pt x="79" y="49"/>
                    <a:pt x="79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59" y="48"/>
                    <a:pt x="59" y="49"/>
                    <a:pt x="59" y="49"/>
                  </a:cubicBezTo>
                  <a:cubicBezTo>
                    <a:pt x="59" y="50"/>
                    <a:pt x="59" y="50"/>
                    <a:pt x="59" y="51"/>
                  </a:cubicBezTo>
                  <a:cubicBezTo>
                    <a:pt x="58" y="51"/>
                    <a:pt x="58" y="52"/>
                    <a:pt x="58" y="52"/>
                  </a:cubicBezTo>
                  <a:cubicBezTo>
                    <a:pt x="58" y="53"/>
                    <a:pt x="57" y="53"/>
                    <a:pt x="57" y="54"/>
                  </a:cubicBezTo>
                  <a:lnTo>
                    <a:pt x="70" y="6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Freeform 166"/>
            <p:cNvSpPr>
              <a:spLocks noEditPoints="1"/>
            </p:cNvSpPr>
            <p:nvPr/>
          </p:nvSpPr>
          <p:spPr bwMode="auto">
            <a:xfrm>
              <a:off x="5371058" y="4690258"/>
              <a:ext cx="300038" cy="338138"/>
            </a:xfrm>
            <a:custGeom>
              <a:avLst/>
              <a:gdLst>
                <a:gd name="T0" fmla="*/ 80 w 80"/>
                <a:gd name="T1" fmla="*/ 56 h 90"/>
                <a:gd name="T2" fmla="*/ 80 w 80"/>
                <a:gd name="T3" fmla="*/ 58 h 90"/>
                <a:gd name="T4" fmla="*/ 78 w 80"/>
                <a:gd name="T5" fmla="*/ 66 h 90"/>
                <a:gd name="T6" fmla="*/ 73 w 80"/>
                <a:gd name="T7" fmla="*/ 73 h 90"/>
                <a:gd name="T8" fmla="*/ 62 w 80"/>
                <a:gd name="T9" fmla="*/ 83 h 90"/>
                <a:gd name="T10" fmla="*/ 48 w 80"/>
                <a:gd name="T11" fmla="*/ 89 h 90"/>
                <a:gd name="T12" fmla="*/ 32 w 80"/>
                <a:gd name="T13" fmla="*/ 90 h 90"/>
                <a:gd name="T14" fmla="*/ 48 w 80"/>
                <a:gd name="T15" fmla="*/ 80 h 90"/>
                <a:gd name="T16" fmla="*/ 53 w 80"/>
                <a:gd name="T17" fmla="*/ 84 h 90"/>
                <a:gd name="T18" fmla="*/ 62 w 80"/>
                <a:gd name="T19" fmla="*/ 79 h 90"/>
                <a:gd name="T20" fmla="*/ 63 w 80"/>
                <a:gd name="T21" fmla="*/ 77 h 90"/>
                <a:gd name="T22" fmla="*/ 61 w 80"/>
                <a:gd name="T23" fmla="*/ 77 h 90"/>
                <a:gd name="T24" fmla="*/ 61 w 80"/>
                <a:gd name="T25" fmla="*/ 39 h 90"/>
                <a:gd name="T26" fmla="*/ 70 w 80"/>
                <a:gd name="T27" fmla="*/ 41 h 90"/>
                <a:gd name="T28" fmla="*/ 77 w 80"/>
                <a:gd name="T29" fmla="*/ 47 h 90"/>
                <a:gd name="T30" fmla="*/ 74 w 80"/>
                <a:gd name="T31" fmla="*/ 26 h 90"/>
                <a:gd name="T32" fmla="*/ 54 w 80"/>
                <a:gd name="T33" fmla="*/ 6 h 90"/>
                <a:gd name="T34" fmla="*/ 26 w 80"/>
                <a:gd name="T35" fmla="*/ 6 h 90"/>
                <a:gd name="T36" fmla="*/ 6 w 80"/>
                <a:gd name="T37" fmla="*/ 26 h 90"/>
                <a:gd name="T38" fmla="*/ 3 w 80"/>
                <a:gd name="T39" fmla="*/ 47 h 90"/>
                <a:gd name="T40" fmla="*/ 10 w 80"/>
                <a:gd name="T41" fmla="*/ 41 h 90"/>
                <a:gd name="T42" fmla="*/ 19 w 80"/>
                <a:gd name="T43" fmla="*/ 39 h 90"/>
                <a:gd name="T44" fmla="*/ 12 w 80"/>
                <a:gd name="T45" fmla="*/ 75 h 90"/>
                <a:gd name="T46" fmla="*/ 2 w 80"/>
                <a:gd name="T47" fmla="*/ 65 h 90"/>
                <a:gd name="T48" fmla="*/ 0 w 80"/>
                <a:gd name="T49" fmla="*/ 57 h 90"/>
                <a:gd name="T50" fmla="*/ 0 w 80"/>
                <a:gd name="T51" fmla="*/ 56 h 90"/>
                <a:gd name="T52" fmla="*/ 3 w 80"/>
                <a:gd name="T53" fmla="*/ 25 h 90"/>
                <a:gd name="T54" fmla="*/ 24 w 80"/>
                <a:gd name="T55" fmla="*/ 3 h 90"/>
                <a:gd name="T56" fmla="*/ 56 w 80"/>
                <a:gd name="T57" fmla="*/ 3 h 90"/>
                <a:gd name="T58" fmla="*/ 77 w 80"/>
                <a:gd name="T59" fmla="*/ 25 h 90"/>
                <a:gd name="T60" fmla="*/ 16 w 80"/>
                <a:gd name="T61" fmla="*/ 42 h 90"/>
                <a:gd name="T62" fmla="*/ 7 w 80"/>
                <a:gd name="T63" fmla="*/ 48 h 90"/>
                <a:gd name="T64" fmla="*/ 3 w 80"/>
                <a:gd name="T65" fmla="*/ 58 h 90"/>
                <a:gd name="T66" fmla="*/ 7 w 80"/>
                <a:gd name="T67" fmla="*/ 68 h 90"/>
                <a:gd name="T68" fmla="*/ 16 w 80"/>
                <a:gd name="T69" fmla="*/ 73 h 90"/>
                <a:gd name="T70" fmla="*/ 45 w 80"/>
                <a:gd name="T71" fmla="*/ 87 h 90"/>
                <a:gd name="T72" fmla="*/ 35 w 80"/>
                <a:gd name="T73" fmla="*/ 83 h 90"/>
                <a:gd name="T74" fmla="*/ 45 w 80"/>
                <a:gd name="T75" fmla="*/ 87 h 90"/>
                <a:gd name="T76" fmla="*/ 69 w 80"/>
                <a:gd name="T77" fmla="*/ 71 h 90"/>
                <a:gd name="T78" fmla="*/ 76 w 80"/>
                <a:gd name="T79" fmla="*/ 63 h 90"/>
                <a:gd name="T80" fmla="*/ 76 w 80"/>
                <a:gd name="T81" fmla="*/ 52 h 90"/>
                <a:gd name="T82" fmla="*/ 69 w 80"/>
                <a:gd name="T83" fmla="*/ 44 h 90"/>
                <a:gd name="T84" fmla="*/ 64 w 80"/>
                <a:gd name="T85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90">
                  <a:moveTo>
                    <a:pt x="80" y="40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7"/>
                    <a:pt x="80" y="57"/>
                    <a:pt x="80" y="58"/>
                  </a:cubicBezTo>
                  <a:cubicBezTo>
                    <a:pt x="80" y="59"/>
                    <a:pt x="80" y="61"/>
                    <a:pt x="80" y="62"/>
                  </a:cubicBezTo>
                  <a:cubicBezTo>
                    <a:pt x="79" y="63"/>
                    <a:pt x="79" y="65"/>
                    <a:pt x="78" y="66"/>
                  </a:cubicBezTo>
                  <a:cubicBezTo>
                    <a:pt x="77" y="67"/>
                    <a:pt x="77" y="69"/>
                    <a:pt x="76" y="70"/>
                  </a:cubicBezTo>
                  <a:cubicBezTo>
                    <a:pt x="75" y="71"/>
                    <a:pt x="74" y="72"/>
                    <a:pt x="73" y="73"/>
                  </a:cubicBezTo>
                  <a:cubicBezTo>
                    <a:pt x="71" y="75"/>
                    <a:pt x="70" y="77"/>
                    <a:pt x="68" y="78"/>
                  </a:cubicBezTo>
                  <a:cubicBezTo>
                    <a:pt x="66" y="80"/>
                    <a:pt x="64" y="82"/>
                    <a:pt x="62" y="83"/>
                  </a:cubicBezTo>
                  <a:cubicBezTo>
                    <a:pt x="60" y="85"/>
                    <a:pt x="58" y="86"/>
                    <a:pt x="55" y="87"/>
                  </a:cubicBezTo>
                  <a:cubicBezTo>
                    <a:pt x="53" y="88"/>
                    <a:pt x="51" y="89"/>
                    <a:pt x="48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50" y="85"/>
                    <a:pt x="52" y="85"/>
                    <a:pt x="53" y="84"/>
                  </a:cubicBezTo>
                  <a:cubicBezTo>
                    <a:pt x="55" y="84"/>
                    <a:pt x="56" y="83"/>
                    <a:pt x="58" y="82"/>
                  </a:cubicBezTo>
                  <a:cubicBezTo>
                    <a:pt x="59" y="81"/>
                    <a:pt x="61" y="80"/>
                    <a:pt x="62" y="79"/>
                  </a:cubicBezTo>
                  <a:cubicBezTo>
                    <a:pt x="63" y="79"/>
                    <a:pt x="64" y="77"/>
                    <a:pt x="66" y="76"/>
                  </a:cubicBezTo>
                  <a:cubicBezTo>
                    <a:pt x="65" y="76"/>
                    <a:pt x="64" y="77"/>
                    <a:pt x="63" y="77"/>
                  </a:cubicBezTo>
                  <a:cubicBezTo>
                    <a:pt x="63" y="77"/>
                    <a:pt x="62" y="77"/>
                    <a:pt x="61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39"/>
                    <a:pt x="64" y="39"/>
                    <a:pt x="66" y="39"/>
                  </a:cubicBezTo>
                  <a:cubicBezTo>
                    <a:pt x="67" y="40"/>
                    <a:pt x="69" y="40"/>
                    <a:pt x="70" y="41"/>
                  </a:cubicBezTo>
                  <a:cubicBezTo>
                    <a:pt x="72" y="42"/>
                    <a:pt x="73" y="43"/>
                    <a:pt x="74" y="44"/>
                  </a:cubicBezTo>
                  <a:cubicBezTo>
                    <a:pt x="75" y="45"/>
                    <a:pt x="76" y="46"/>
                    <a:pt x="77" y="4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5"/>
                    <a:pt x="76" y="30"/>
                    <a:pt x="74" y="26"/>
                  </a:cubicBezTo>
                  <a:cubicBezTo>
                    <a:pt x="72" y="21"/>
                    <a:pt x="69" y="17"/>
                    <a:pt x="66" y="14"/>
                  </a:cubicBezTo>
                  <a:cubicBezTo>
                    <a:pt x="63" y="11"/>
                    <a:pt x="59" y="8"/>
                    <a:pt x="54" y="6"/>
                  </a:cubicBezTo>
                  <a:cubicBezTo>
                    <a:pt x="50" y="4"/>
                    <a:pt x="45" y="3"/>
                    <a:pt x="40" y="3"/>
                  </a:cubicBezTo>
                  <a:cubicBezTo>
                    <a:pt x="35" y="3"/>
                    <a:pt x="30" y="4"/>
                    <a:pt x="26" y="6"/>
                  </a:cubicBezTo>
                  <a:cubicBezTo>
                    <a:pt x="21" y="8"/>
                    <a:pt x="17" y="11"/>
                    <a:pt x="14" y="14"/>
                  </a:cubicBezTo>
                  <a:cubicBezTo>
                    <a:pt x="11" y="17"/>
                    <a:pt x="8" y="21"/>
                    <a:pt x="6" y="26"/>
                  </a:cubicBezTo>
                  <a:cubicBezTo>
                    <a:pt x="4" y="30"/>
                    <a:pt x="3" y="35"/>
                    <a:pt x="3" y="40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6"/>
                    <a:pt x="5" y="45"/>
                    <a:pt x="6" y="43"/>
                  </a:cubicBezTo>
                  <a:cubicBezTo>
                    <a:pt x="7" y="42"/>
                    <a:pt x="9" y="42"/>
                    <a:pt x="10" y="41"/>
                  </a:cubicBezTo>
                  <a:cubicBezTo>
                    <a:pt x="11" y="40"/>
                    <a:pt x="13" y="39"/>
                    <a:pt x="14" y="39"/>
                  </a:cubicBezTo>
                  <a:cubicBezTo>
                    <a:pt x="16" y="39"/>
                    <a:pt x="17" y="39"/>
                    <a:pt x="19" y="39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7" y="77"/>
                    <a:pt x="14" y="76"/>
                    <a:pt x="12" y="75"/>
                  </a:cubicBezTo>
                  <a:cubicBezTo>
                    <a:pt x="10" y="74"/>
                    <a:pt x="8" y="73"/>
                    <a:pt x="6" y="71"/>
                  </a:cubicBezTo>
                  <a:cubicBezTo>
                    <a:pt x="4" y="70"/>
                    <a:pt x="3" y="68"/>
                    <a:pt x="2" y="65"/>
                  </a:cubicBezTo>
                  <a:cubicBezTo>
                    <a:pt x="1" y="63"/>
                    <a:pt x="0" y="60"/>
                    <a:pt x="0" y="58"/>
                  </a:cubicBezTo>
                  <a:cubicBezTo>
                    <a:pt x="0" y="58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5"/>
                    <a:pt x="1" y="29"/>
                    <a:pt x="3" y="25"/>
                  </a:cubicBezTo>
                  <a:cubicBezTo>
                    <a:pt x="5" y="20"/>
                    <a:pt x="8" y="16"/>
                    <a:pt x="12" y="12"/>
                  </a:cubicBezTo>
                  <a:cubicBezTo>
                    <a:pt x="15" y="8"/>
                    <a:pt x="20" y="5"/>
                    <a:pt x="24" y="3"/>
                  </a:cubicBezTo>
                  <a:cubicBezTo>
                    <a:pt x="29" y="1"/>
                    <a:pt x="35" y="0"/>
                    <a:pt x="40" y="0"/>
                  </a:cubicBezTo>
                  <a:cubicBezTo>
                    <a:pt x="46" y="0"/>
                    <a:pt x="51" y="1"/>
                    <a:pt x="56" y="3"/>
                  </a:cubicBezTo>
                  <a:cubicBezTo>
                    <a:pt x="60" y="5"/>
                    <a:pt x="65" y="8"/>
                    <a:pt x="68" y="12"/>
                  </a:cubicBezTo>
                  <a:cubicBezTo>
                    <a:pt x="72" y="16"/>
                    <a:pt x="75" y="20"/>
                    <a:pt x="77" y="25"/>
                  </a:cubicBezTo>
                  <a:cubicBezTo>
                    <a:pt x="79" y="29"/>
                    <a:pt x="80" y="35"/>
                    <a:pt x="80" y="40"/>
                  </a:cubicBezTo>
                  <a:close/>
                  <a:moveTo>
                    <a:pt x="16" y="42"/>
                  </a:moveTo>
                  <a:cubicBezTo>
                    <a:pt x="14" y="42"/>
                    <a:pt x="13" y="43"/>
                    <a:pt x="11" y="44"/>
                  </a:cubicBezTo>
                  <a:cubicBezTo>
                    <a:pt x="10" y="45"/>
                    <a:pt x="8" y="46"/>
                    <a:pt x="7" y="48"/>
                  </a:cubicBezTo>
                  <a:cubicBezTo>
                    <a:pt x="6" y="49"/>
                    <a:pt x="5" y="50"/>
                    <a:pt x="4" y="52"/>
                  </a:cubicBezTo>
                  <a:cubicBezTo>
                    <a:pt x="4" y="54"/>
                    <a:pt x="3" y="56"/>
                    <a:pt x="3" y="58"/>
                  </a:cubicBezTo>
                  <a:cubicBezTo>
                    <a:pt x="3" y="60"/>
                    <a:pt x="4" y="61"/>
                    <a:pt x="4" y="63"/>
                  </a:cubicBezTo>
                  <a:cubicBezTo>
                    <a:pt x="5" y="65"/>
                    <a:pt x="6" y="66"/>
                    <a:pt x="7" y="68"/>
                  </a:cubicBezTo>
                  <a:cubicBezTo>
                    <a:pt x="8" y="69"/>
                    <a:pt x="10" y="70"/>
                    <a:pt x="11" y="71"/>
                  </a:cubicBezTo>
                  <a:cubicBezTo>
                    <a:pt x="13" y="72"/>
                    <a:pt x="14" y="73"/>
                    <a:pt x="16" y="73"/>
                  </a:cubicBezTo>
                  <a:lnTo>
                    <a:pt x="16" y="42"/>
                  </a:lnTo>
                  <a:close/>
                  <a:moveTo>
                    <a:pt x="45" y="87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7"/>
                    <a:pt x="35" y="87"/>
                    <a:pt x="35" y="87"/>
                  </a:cubicBezTo>
                  <a:lnTo>
                    <a:pt x="45" y="87"/>
                  </a:lnTo>
                  <a:close/>
                  <a:moveTo>
                    <a:pt x="64" y="73"/>
                  </a:moveTo>
                  <a:cubicBezTo>
                    <a:pt x="66" y="73"/>
                    <a:pt x="68" y="72"/>
                    <a:pt x="69" y="71"/>
                  </a:cubicBezTo>
                  <a:cubicBezTo>
                    <a:pt x="71" y="70"/>
                    <a:pt x="72" y="69"/>
                    <a:pt x="73" y="68"/>
                  </a:cubicBezTo>
                  <a:cubicBezTo>
                    <a:pt x="74" y="66"/>
                    <a:pt x="75" y="65"/>
                    <a:pt x="76" y="63"/>
                  </a:cubicBezTo>
                  <a:cubicBezTo>
                    <a:pt x="77" y="61"/>
                    <a:pt x="77" y="60"/>
                    <a:pt x="77" y="58"/>
                  </a:cubicBezTo>
                  <a:cubicBezTo>
                    <a:pt x="77" y="56"/>
                    <a:pt x="77" y="54"/>
                    <a:pt x="76" y="52"/>
                  </a:cubicBezTo>
                  <a:cubicBezTo>
                    <a:pt x="75" y="50"/>
                    <a:pt x="74" y="49"/>
                    <a:pt x="73" y="48"/>
                  </a:cubicBezTo>
                  <a:cubicBezTo>
                    <a:pt x="72" y="46"/>
                    <a:pt x="71" y="45"/>
                    <a:pt x="69" y="44"/>
                  </a:cubicBezTo>
                  <a:cubicBezTo>
                    <a:pt x="68" y="43"/>
                    <a:pt x="66" y="42"/>
                    <a:pt x="64" y="42"/>
                  </a:cubicBezTo>
                  <a:lnTo>
                    <a:pt x="64" y="7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Freeform 167"/>
            <p:cNvSpPr>
              <a:spLocks noEditPoints="1"/>
            </p:cNvSpPr>
            <p:nvPr/>
          </p:nvSpPr>
          <p:spPr bwMode="auto">
            <a:xfrm>
              <a:off x="5852071" y="4693433"/>
              <a:ext cx="330200" cy="331788"/>
            </a:xfrm>
            <a:custGeom>
              <a:avLst/>
              <a:gdLst>
                <a:gd name="T0" fmla="*/ 203 w 208"/>
                <a:gd name="T1" fmla="*/ 95 h 209"/>
                <a:gd name="T2" fmla="*/ 208 w 208"/>
                <a:gd name="T3" fmla="*/ 100 h 209"/>
                <a:gd name="T4" fmla="*/ 144 w 208"/>
                <a:gd name="T5" fmla="*/ 161 h 209"/>
                <a:gd name="T6" fmla="*/ 139 w 208"/>
                <a:gd name="T7" fmla="*/ 156 h 209"/>
                <a:gd name="T8" fmla="*/ 144 w 208"/>
                <a:gd name="T9" fmla="*/ 154 h 209"/>
                <a:gd name="T10" fmla="*/ 102 w 208"/>
                <a:gd name="T11" fmla="*/ 111 h 209"/>
                <a:gd name="T12" fmla="*/ 5 w 208"/>
                <a:gd name="T13" fmla="*/ 209 h 209"/>
                <a:gd name="T14" fmla="*/ 0 w 208"/>
                <a:gd name="T15" fmla="*/ 204 h 209"/>
                <a:gd name="T16" fmla="*/ 97 w 208"/>
                <a:gd name="T17" fmla="*/ 107 h 209"/>
                <a:gd name="T18" fmla="*/ 54 w 208"/>
                <a:gd name="T19" fmla="*/ 64 h 209"/>
                <a:gd name="T20" fmla="*/ 52 w 208"/>
                <a:gd name="T21" fmla="*/ 69 h 209"/>
                <a:gd name="T22" fmla="*/ 45 w 208"/>
                <a:gd name="T23" fmla="*/ 64 h 209"/>
                <a:gd name="T24" fmla="*/ 104 w 208"/>
                <a:gd name="T25" fmla="*/ 5 h 209"/>
                <a:gd name="T26" fmla="*/ 109 w 208"/>
                <a:gd name="T27" fmla="*/ 0 h 209"/>
                <a:gd name="T28" fmla="*/ 113 w 208"/>
                <a:gd name="T29" fmla="*/ 5 h 209"/>
                <a:gd name="T30" fmla="*/ 109 w 208"/>
                <a:gd name="T31" fmla="*/ 12 h 209"/>
                <a:gd name="T32" fmla="*/ 196 w 208"/>
                <a:gd name="T33" fmla="*/ 100 h 209"/>
                <a:gd name="T34" fmla="*/ 203 w 208"/>
                <a:gd name="T35" fmla="*/ 95 h 209"/>
                <a:gd name="T36" fmla="*/ 104 w 208"/>
                <a:gd name="T37" fmla="*/ 17 h 209"/>
                <a:gd name="T38" fmla="*/ 61 w 208"/>
                <a:gd name="T39" fmla="*/ 59 h 209"/>
                <a:gd name="T40" fmla="*/ 73 w 208"/>
                <a:gd name="T41" fmla="*/ 73 h 209"/>
                <a:gd name="T42" fmla="*/ 116 w 208"/>
                <a:gd name="T43" fmla="*/ 28 h 209"/>
                <a:gd name="T44" fmla="*/ 104 w 208"/>
                <a:gd name="T45" fmla="*/ 17 h 209"/>
                <a:gd name="T46" fmla="*/ 130 w 208"/>
                <a:gd name="T47" fmla="*/ 128 h 209"/>
                <a:gd name="T48" fmla="*/ 173 w 208"/>
                <a:gd name="T49" fmla="*/ 85 h 209"/>
                <a:gd name="T50" fmla="*/ 123 w 208"/>
                <a:gd name="T51" fmla="*/ 36 h 209"/>
                <a:gd name="T52" fmla="*/ 80 w 208"/>
                <a:gd name="T53" fmla="*/ 78 h 209"/>
                <a:gd name="T54" fmla="*/ 130 w 208"/>
                <a:gd name="T55" fmla="*/ 128 h 209"/>
                <a:gd name="T56" fmla="*/ 149 w 208"/>
                <a:gd name="T57" fmla="*/ 147 h 209"/>
                <a:gd name="T58" fmla="*/ 192 w 208"/>
                <a:gd name="T59" fmla="*/ 104 h 209"/>
                <a:gd name="T60" fmla="*/ 177 w 208"/>
                <a:gd name="T61" fmla="*/ 90 h 209"/>
                <a:gd name="T62" fmla="*/ 135 w 208"/>
                <a:gd name="T63" fmla="*/ 135 h 209"/>
                <a:gd name="T64" fmla="*/ 149 w 208"/>
                <a:gd name="T65" fmla="*/ 14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8" h="209">
                  <a:moveTo>
                    <a:pt x="203" y="95"/>
                  </a:moveTo>
                  <a:lnTo>
                    <a:pt x="208" y="100"/>
                  </a:lnTo>
                  <a:lnTo>
                    <a:pt x="144" y="161"/>
                  </a:lnTo>
                  <a:lnTo>
                    <a:pt x="139" y="156"/>
                  </a:lnTo>
                  <a:lnTo>
                    <a:pt x="144" y="154"/>
                  </a:lnTo>
                  <a:lnTo>
                    <a:pt x="102" y="111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97" y="107"/>
                  </a:lnTo>
                  <a:lnTo>
                    <a:pt x="54" y="64"/>
                  </a:lnTo>
                  <a:lnTo>
                    <a:pt x="52" y="69"/>
                  </a:lnTo>
                  <a:lnTo>
                    <a:pt x="45" y="64"/>
                  </a:lnTo>
                  <a:lnTo>
                    <a:pt x="104" y="5"/>
                  </a:lnTo>
                  <a:lnTo>
                    <a:pt x="109" y="0"/>
                  </a:lnTo>
                  <a:lnTo>
                    <a:pt x="113" y="5"/>
                  </a:lnTo>
                  <a:lnTo>
                    <a:pt x="109" y="12"/>
                  </a:lnTo>
                  <a:lnTo>
                    <a:pt x="196" y="100"/>
                  </a:lnTo>
                  <a:lnTo>
                    <a:pt x="203" y="95"/>
                  </a:lnTo>
                  <a:close/>
                  <a:moveTo>
                    <a:pt x="104" y="17"/>
                  </a:moveTo>
                  <a:lnTo>
                    <a:pt x="61" y="59"/>
                  </a:lnTo>
                  <a:lnTo>
                    <a:pt x="73" y="73"/>
                  </a:lnTo>
                  <a:lnTo>
                    <a:pt x="116" y="28"/>
                  </a:lnTo>
                  <a:lnTo>
                    <a:pt x="104" y="17"/>
                  </a:lnTo>
                  <a:close/>
                  <a:moveTo>
                    <a:pt x="130" y="128"/>
                  </a:moveTo>
                  <a:lnTo>
                    <a:pt x="173" y="85"/>
                  </a:lnTo>
                  <a:lnTo>
                    <a:pt x="123" y="36"/>
                  </a:lnTo>
                  <a:lnTo>
                    <a:pt x="80" y="78"/>
                  </a:lnTo>
                  <a:lnTo>
                    <a:pt x="130" y="128"/>
                  </a:lnTo>
                  <a:close/>
                  <a:moveTo>
                    <a:pt x="149" y="147"/>
                  </a:moveTo>
                  <a:lnTo>
                    <a:pt x="192" y="104"/>
                  </a:lnTo>
                  <a:lnTo>
                    <a:pt x="177" y="90"/>
                  </a:lnTo>
                  <a:lnTo>
                    <a:pt x="135" y="135"/>
                  </a:lnTo>
                  <a:lnTo>
                    <a:pt x="149" y="14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66" name="Freeform 168"/>
            <p:cNvSpPr>
              <a:spLocks noEditPoints="1"/>
            </p:cNvSpPr>
            <p:nvPr/>
          </p:nvSpPr>
          <p:spPr bwMode="auto">
            <a:xfrm>
              <a:off x="6363246" y="4750583"/>
              <a:ext cx="360363" cy="217488"/>
            </a:xfrm>
            <a:custGeom>
              <a:avLst/>
              <a:gdLst>
                <a:gd name="T0" fmla="*/ 227 w 227"/>
                <a:gd name="T1" fmla="*/ 64 h 137"/>
                <a:gd name="T2" fmla="*/ 227 w 227"/>
                <a:gd name="T3" fmla="*/ 73 h 137"/>
                <a:gd name="T4" fmla="*/ 205 w 227"/>
                <a:gd name="T5" fmla="*/ 73 h 137"/>
                <a:gd name="T6" fmla="*/ 205 w 227"/>
                <a:gd name="T7" fmla="*/ 118 h 137"/>
                <a:gd name="T8" fmla="*/ 182 w 227"/>
                <a:gd name="T9" fmla="*/ 118 h 137"/>
                <a:gd name="T10" fmla="*/ 182 w 227"/>
                <a:gd name="T11" fmla="*/ 137 h 137"/>
                <a:gd name="T12" fmla="*/ 151 w 227"/>
                <a:gd name="T13" fmla="*/ 137 h 137"/>
                <a:gd name="T14" fmla="*/ 151 w 227"/>
                <a:gd name="T15" fmla="*/ 73 h 137"/>
                <a:gd name="T16" fmla="*/ 75 w 227"/>
                <a:gd name="T17" fmla="*/ 73 h 137"/>
                <a:gd name="T18" fmla="*/ 75 w 227"/>
                <a:gd name="T19" fmla="*/ 137 h 137"/>
                <a:gd name="T20" fmla="*/ 44 w 227"/>
                <a:gd name="T21" fmla="*/ 137 h 137"/>
                <a:gd name="T22" fmla="*/ 44 w 227"/>
                <a:gd name="T23" fmla="*/ 118 h 137"/>
                <a:gd name="T24" fmla="*/ 23 w 227"/>
                <a:gd name="T25" fmla="*/ 118 h 137"/>
                <a:gd name="T26" fmla="*/ 23 w 227"/>
                <a:gd name="T27" fmla="*/ 73 h 137"/>
                <a:gd name="T28" fmla="*/ 0 w 227"/>
                <a:gd name="T29" fmla="*/ 73 h 137"/>
                <a:gd name="T30" fmla="*/ 0 w 227"/>
                <a:gd name="T31" fmla="*/ 64 h 137"/>
                <a:gd name="T32" fmla="*/ 23 w 227"/>
                <a:gd name="T33" fmla="*/ 64 h 137"/>
                <a:gd name="T34" fmla="*/ 23 w 227"/>
                <a:gd name="T35" fmla="*/ 19 h 137"/>
                <a:gd name="T36" fmla="*/ 44 w 227"/>
                <a:gd name="T37" fmla="*/ 19 h 137"/>
                <a:gd name="T38" fmla="*/ 44 w 227"/>
                <a:gd name="T39" fmla="*/ 0 h 137"/>
                <a:gd name="T40" fmla="*/ 75 w 227"/>
                <a:gd name="T41" fmla="*/ 0 h 137"/>
                <a:gd name="T42" fmla="*/ 75 w 227"/>
                <a:gd name="T43" fmla="*/ 64 h 137"/>
                <a:gd name="T44" fmla="*/ 151 w 227"/>
                <a:gd name="T45" fmla="*/ 64 h 137"/>
                <a:gd name="T46" fmla="*/ 151 w 227"/>
                <a:gd name="T47" fmla="*/ 0 h 137"/>
                <a:gd name="T48" fmla="*/ 182 w 227"/>
                <a:gd name="T49" fmla="*/ 0 h 137"/>
                <a:gd name="T50" fmla="*/ 182 w 227"/>
                <a:gd name="T51" fmla="*/ 19 h 137"/>
                <a:gd name="T52" fmla="*/ 205 w 227"/>
                <a:gd name="T53" fmla="*/ 19 h 137"/>
                <a:gd name="T54" fmla="*/ 205 w 227"/>
                <a:gd name="T55" fmla="*/ 64 h 137"/>
                <a:gd name="T56" fmla="*/ 227 w 227"/>
                <a:gd name="T57" fmla="*/ 64 h 137"/>
                <a:gd name="T58" fmla="*/ 30 w 227"/>
                <a:gd name="T59" fmla="*/ 111 h 137"/>
                <a:gd name="T60" fmla="*/ 44 w 227"/>
                <a:gd name="T61" fmla="*/ 111 h 137"/>
                <a:gd name="T62" fmla="*/ 44 w 227"/>
                <a:gd name="T63" fmla="*/ 26 h 137"/>
                <a:gd name="T64" fmla="*/ 30 w 227"/>
                <a:gd name="T65" fmla="*/ 26 h 137"/>
                <a:gd name="T66" fmla="*/ 30 w 227"/>
                <a:gd name="T67" fmla="*/ 111 h 137"/>
                <a:gd name="T68" fmla="*/ 68 w 227"/>
                <a:gd name="T69" fmla="*/ 130 h 137"/>
                <a:gd name="T70" fmla="*/ 68 w 227"/>
                <a:gd name="T71" fmla="*/ 7 h 137"/>
                <a:gd name="T72" fmla="*/ 52 w 227"/>
                <a:gd name="T73" fmla="*/ 7 h 137"/>
                <a:gd name="T74" fmla="*/ 52 w 227"/>
                <a:gd name="T75" fmla="*/ 130 h 137"/>
                <a:gd name="T76" fmla="*/ 68 w 227"/>
                <a:gd name="T77" fmla="*/ 130 h 137"/>
                <a:gd name="T78" fmla="*/ 175 w 227"/>
                <a:gd name="T79" fmla="*/ 130 h 137"/>
                <a:gd name="T80" fmla="*/ 175 w 227"/>
                <a:gd name="T81" fmla="*/ 7 h 137"/>
                <a:gd name="T82" fmla="*/ 158 w 227"/>
                <a:gd name="T83" fmla="*/ 7 h 137"/>
                <a:gd name="T84" fmla="*/ 158 w 227"/>
                <a:gd name="T85" fmla="*/ 130 h 137"/>
                <a:gd name="T86" fmla="*/ 175 w 227"/>
                <a:gd name="T87" fmla="*/ 130 h 137"/>
                <a:gd name="T88" fmla="*/ 196 w 227"/>
                <a:gd name="T89" fmla="*/ 111 h 137"/>
                <a:gd name="T90" fmla="*/ 196 w 227"/>
                <a:gd name="T91" fmla="*/ 26 h 137"/>
                <a:gd name="T92" fmla="*/ 182 w 227"/>
                <a:gd name="T93" fmla="*/ 26 h 137"/>
                <a:gd name="T94" fmla="*/ 182 w 227"/>
                <a:gd name="T95" fmla="*/ 111 h 137"/>
                <a:gd name="T96" fmla="*/ 196 w 227"/>
                <a:gd name="T97" fmla="*/ 1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7" h="137">
                  <a:moveTo>
                    <a:pt x="227" y="64"/>
                  </a:moveTo>
                  <a:lnTo>
                    <a:pt x="227" y="73"/>
                  </a:lnTo>
                  <a:lnTo>
                    <a:pt x="205" y="73"/>
                  </a:lnTo>
                  <a:lnTo>
                    <a:pt x="205" y="118"/>
                  </a:lnTo>
                  <a:lnTo>
                    <a:pt x="182" y="118"/>
                  </a:lnTo>
                  <a:lnTo>
                    <a:pt x="182" y="137"/>
                  </a:lnTo>
                  <a:lnTo>
                    <a:pt x="151" y="137"/>
                  </a:lnTo>
                  <a:lnTo>
                    <a:pt x="151" y="73"/>
                  </a:lnTo>
                  <a:lnTo>
                    <a:pt x="75" y="73"/>
                  </a:lnTo>
                  <a:lnTo>
                    <a:pt x="75" y="137"/>
                  </a:lnTo>
                  <a:lnTo>
                    <a:pt x="44" y="137"/>
                  </a:lnTo>
                  <a:lnTo>
                    <a:pt x="44" y="118"/>
                  </a:lnTo>
                  <a:lnTo>
                    <a:pt x="23" y="118"/>
                  </a:lnTo>
                  <a:lnTo>
                    <a:pt x="23" y="73"/>
                  </a:lnTo>
                  <a:lnTo>
                    <a:pt x="0" y="73"/>
                  </a:lnTo>
                  <a:lnTo>
                    <a:pt x="0" y="64"/>
                  </a:lnTo>
                  <a:lnTo>
                    <a:pt x="23" y="64"/>
                  </a:lnTo>
                  <a:lnTo>
                    <a:pt x="23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75" y="0"/>
                  </a:lnTo>
                  <a:lnTo>
                    <a:pt x="75" y="64"/>
                  </a:lnTo>
                  <a:lnTo>
                    <a:pt x="151" y="64"/>
                  </a:lnTo>
                  <a:lnTo>
                    <a:pt x="151" y="0"/>
                  </a:lnTo>
                  <a:lnTo>
                    <a:pt x="182" y="0"/>
                  </a:lnTo>
                  <a:lnTo>
                    <a:pt x="182" y="19"/>
                  </a:lnTo>
                  <a:lnTo>
                    <a:pt x="205" y="19"/>
                  </a:lnTo>
                  <a:lnTo>
                    <a:pt x="205" y="64"/>
                  </a:lnTo>
                  <a:lnTo>
                    <a:pt x="227" y="64"/>
                  </a:lnTo>
                  <a:close/>
                  <a:moveTo>
                    <a:pt x="30" y="111"/>
                  </a:moveTo>
                  <a:lnTo>
                    <a:pt x="44" y="111"/>
                  </a:lnTo>
                  <a:lnTo>
                    <a:pt x="44" y="26"/>
                  </a:lnTo>
                  <a:lnTo>
                    <a:pt x="30" y="26"/>
                  </a:lnTo>
                  <a:lnTo>
                    <a:pt x="30" y="111"/>
                  </a:lnTo>
                  <a:close/>
                  <a:moveTo>
                    <a:pt x="68" y="130"/>
                  </a:moveTo>
                  <a:lnTo>
                    <a:pt x="68" y="7"/>
                  </a:lnTo>
                  <a:lnTo>
                    <a:pt x="52" y="7"/>
                  </a:lnTo>
                  <a:lnTo>
                    <a:pt x="52" y="130"/>
                  </a:lnTo>
                  <a:lnTo>
                    <a:pt x="68" y="130"/>
                  </a:lnTo>
                  <a:close/>
                  <a:moveTo>
                    <a:pt x="175" y="130"/>
                  </a:moveTo>
                  <a:lnTo>
                    <a:pt x="175" y="7"/>
                  </a:lnTo>
                  <a:lnTo>
                    <a:pt x="158" y="7"/>
                  </a:lnTo>
                  <a:lnTo>
                    <a:pt x="158" y="130"/>
                  </a:lnTo>
                  <a:lnTo>
                    <a:pt x="175" y="130"/>
                  </a:lnTo>
                  <a:close/>
                  <a:moveTo>
                    <a:pt x="196" y="111"/>
                  </a:moveTo>
                  <a:lnTo>
                    <a:pt x="196" y="26"/>
                  </a:lnTo>
                  <a:lnTo>
                    <a:pt x="182" y="26"/>
                  </a:lnTo>
                  <a:lnTo>
                    <a:pt x="182" y="111"/>
                  </a:lnTo>
                  <a:lnTo>
                    <a:pt x="196" y="111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67" name="Freeform 169"/>
            <p:cNvSpPr>
              <a:spLocks noEditPoints="1"/>
            </p:cNvSpPr>
            <p:nvPr/>
          </p:nvSpPr>
          <p:spPr bwMode="auto">
            <a:xfrm>
              <a:off x="6902996" y="4701371"/>
              <a:ext cx="203200" cy="315913"/>
            </a:xfrm>
            <a:custGeom>
              <a:avLst/>
              <a:gdLst>
                <a:gd name="T0" fmla="*/ 46 w 54"/>
                <a:gd name="T1" fmla="*/ 47 h 84"/>
                <a:gd name="T2" fmla="*/ 42 w 54"/>
                <a:gd name="T3" fmla="*/ 50 h 84"/>
                <a:gd name="T4" fmla="*/ 38 w 54"/>
                <a:gd name="T5" fmla="*/ 52 h 84"/>
                <a:gd name="T6" fmla="*/ 33 w 54"/>
                <a:gd name="T7" fmla="*/ 54 h 84"/>
                <a:gd name="T8" fmla="*/ 29 w 54"/>
                <a:gd name="T9" fmla="*/ 55 h 84"/>
                <a:gd name="T10" fmla="*/ 29 w 54"/>
                <a:gd name="T11" fmla="*/ 68 h 84"/>
                <a:gd name="T12" fmla="*/ 42 w 54"/>
                <a:gd name="T13" fmla="*/ 68 h 84"/>
                <a:gd name="T14" fmla="*/ 42 w 54"/>
                <a:gd name="T15" fmla="*/ 71 h 84"/>
                <a:gd name="T16" fmla="*/ 29 w 54"/>
                <a:gd name="T17" fmla="*/ 71 h 84"/>
                <a:gd name="T18" fmla="*/ 29 w 54"/>
                <a:gd name="T19" fmla="*/ 84 h 84"/>
                <a:gd name="T20" fmla="*/ 26 w 54"/>
                <a:gd name="T21" fmla="*/ 84 h 84"/>
                <a:gd name="T22" fmla="*/ 26 w 54"/>
                <a:gd name="T23" fmla="*/ 71 h 84"/>
                <a:gd name="T24" fmla="*/ 13 w 54"/>
                <a:gd name="T25" fmla="*/ 71 h 84"/>
                <a:gd name="T26" fmla="*/ 13 w 54"/>
                <a:gd name="T27" fmla="*/ 68 h 84"/>
                <a:gd name="T28" fmla="*/ 26 w 54"/>
                <a:gd name="T29" fmla="*/ 68 h 84"/>
                <a:gd name="T30" fmla="*/ 26 w 54"/>
                <a:gd name="T31" fmla="*/ 55 h 84"/>
                <a:gd name="T32" fmla="*/ 21 w 54"/>
                <a:gd name="T33" fmla="*/ 54 h 84"/>
                <a:gd name="T34" fmla="*/ 16 w 54"/>
                <a:gd name="T35" fmla="*/ 53 h 84"/>
                <a:gd name="T36" fmla="*/ 12 w 54"/>
                <a:gd name="T37" fmla="*/ 50 h 84"/>
                <a:gd name="T38" fmla="*/ 8 w 54"/>
                <a:gd name="T39" fmla="*/ 47 h 84"/>
                <a:gd name="T40" fmla="*/ 2 w 54"/>
                <a:gd name="T41" fmla="*/ 38 h 84"/>
                <a:gd name="T42" fmla="*/ 0 w 54"/>
                <a:gd name="T43" fmla="*/ 28 h 84"/>
                <a:gd name="T44" fmla="*/ 2 w 54"/>
                <a:gd name="T45" fmla="*/ 17 h 84"/>
                <a:gd name="T46" fmla="*/ 8 w 54"/>
                <a:gd name="T47" fmla="*/ 8 h 84"/>
                <a:gd name="T48" fmla="*/ 12 w 54"/>
                <a:gd name="T49" fmla="*/ 5 h 84"/>
                <a:gd name="T50" fmla="*/ 17 w 54"/>
                <a:gd name="T51" fmla="*/ 2 h 84"/>
                <a:gd name="T52" fmla="*/ 22 w 54"/>
                <a:gd name="T53" fmla="*/ 1 h 84"/>
                <a:gd name="T54" fmla="*/ 27 w 54"/>
                <a:gd name="T55" fmla="*/ 0 h 84"/>
                <a:gd name="T56" fmla="*/ 32 w 54"/>
                <a:gd name="T57" fmla="*/ 1 h 84"/>
                <a:gd name="T58" fmla="*/ 37 w 54"/>
                <a:gd name="T59" fmla="*/ 2 h 84"/>
                <a:gd name="T60" fmla="*/ 42 w 54"/>
                <a:gd name="T61" fmla="*/ 5 h 84"/>
                <a:gd name="T62" fmla="*/ 46 w 54"/>
                <a:gd name="T63" fmla="*/ 8 h 84"/>
                <a:gd name="T64" fmla="*/ 53 w 54"/>
                <a:gd name="T65" fmla="*/ 17 h 84"/>
                <a:gd name="T66" fmla="*/ 54 w 54"/>
                <a:gd name="T67" fmla="*/ 28 h 84"/>
                <a:gd name="T68" fmla="*/ 53 w 54"/>
                <a:gd name="T69" fmla="*/ 38 h 84"/>
                <a:gd name="T70" fmla="*/ 46 w 54"/>
                <a:gd name="T71" fmla="*/ 47 h 84"/>
                <a:gd name="T72" fmla="*/ 10 w 54"/>
                <a:gd name="T73" fmla="*/ 11 h 84"/>
                <a:gd name="T74" fmla="*/ 5 w 54"/>
                <a:gd name="T75" fmla="*/ 18 h 84"/>
                <a:gd name="T76" fmla="*/ 3 w 54"/>
                <a:gd name="T77" fmla="*/ 27 h 84"/>
                <a:gd name="T78" fmla="*/ 5 w 54"/>
                <a:gd name="T79" fmla="*/ 37 h 84"/>
                <a:gd name="T80" fmla="*/ 10 w 54"/>
                <a:gd name="T81" fmla="*/ 45 h 84"/>
                <a:gd name="T82" fmla="*/ 14 w 54"/>
                <a:gd name="T83" fmla="*/ 48 h 84"/>
                <a:gd name="T84" fmla="*/ 18 w 54"/>
                <a:gd name="T85" fmla="*/ 50 h 84"/>
                <a:gd name="T86" fmla="*/ 22 w 54"/>
                <a:gd name="T87" fmla="*/ 51 h 84"/>
                <a:gd name="T88" fmla="*/ 27 w 54"/>
                <a:gd name="T89" fmla="*/ 51 h 84"/>
                <a:gd name="T90" fmla="*/ 32 w 54"/>
                <a:gd name="T91" fmla="*/ 51 h 84"/>
                <a:gd name="T92" fmla="*/ 36 w 54"/>
                <a:gd name="T93" fmla="*/ 50 h 84"/>
                <a:gd name="T94" fmla="*/ 41 w 54"/>
                <a:gd name="T95" fmla="*/ 48 h 84"/>
                <a:gd name="T96" fmla="*/ 44 w 54"/>
                <a:gd name="T97" fmla="*/ 45 h 84"/>
                <a:gd name="T98" fmla="*/ 49 w 54"/>
                <a:gd name="T99" fmla="*/ 37 h 84"/>
                <a:gd name="T100" fmla="*/ 51 w 54"/>
                <a:gd name="T101" fmla="*/ 28 h 84"/>
                <a:gd name="T102" fmla="*/ 49 w 54"/>
                <a:gd name="T103" fmla="*/ 19 h 84"/>
                <a:gd name="T104" fmla="*/ 44 w 54"/>
                <a:gd name="T105" fmla="*/ 11 h 84"/>
                <a:gd name="T106" fmla="*/ 41 w 54"/>
                <a:gd name="T107" fmla="*/ 8 h 84"/>
                <a:gd name="T108" fmla="*/ 36 w 54"/>
                <a:gd name="T109" fmla="*/ 5 h 84"/>
                <a:gd name="T110" fmla="*/ 32 w 54"/>
                <a:gd name="T111" fmla="*/ 4 h 84"/>
                <a:gd name="T112" fmla="*/ 27 w 54"/>
                <a:gd name="T113" fmla="*/ 3 h 84"/>
                <a:gd name="T114" fmla="*/ 22 w 54"/>
                <a:gd name="T115" fmla="*/ 4 h 84"/>
                <a:gd name="T116" fmla="*/ 18 w 54"/>
                <a:gd name="T117" fmla="*/ 5 h 84"/>
                <a:gd name="T118" fmla="*/ 14 w 54"/>
                <a:gd name="T119" fmla="*/ 7 h 84"/>
                <a:gd name="T120" fmla="*/ 10 w 54"/>
                <a:gd name="T121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" h="84">
                  <a:moveTo>
                    <a:pt x="46" y="47"/>
                  </a:moveTo>
                  <a:cubicBezTo>
                    <a:pt x="45" y="48"/>
                    <a:pt x="44" y="49"/>
                    <a:pt x="42" y="50"/>
                  </a:cubicBezTo>
                  <a:cubicBezTo>
                    <a:pt x="41" y="51"/>
                    <a:pt x="40" y="52"/>
                    <a:pt x="38" y="52"/>
                  </a:cubicBezTo>
                  <a:cubicBezTo>
                    <a:pt x="37" y="53"/>
                    <a:pt x="35" y="54"/>
                    <a:pt x="33" y="54"/>
                  </a:cubicBezTo>
                  <a:cubicBezTo>
                    <a:pt x="32" y="54"/>
                    <a:pt x="30" y="55"/>
                    <a:pt x="29" y="55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4"/>
                    <a:pt x="18" y="53"/>
                    <a:pt x="16" y="53"/>
                  </a:cubicBezTo>
                  <a:cubicBezTo>
                    <a:pt x="15" y="52"/>
                    <a:pt x="13" y="51"/>
                    <a:pt x="12" y="50"/>
                  </a:cubicBezTo>
                  <a:cubicBezTo>
                    <a:pt x="11" y="49"/>
                    <a:pt x="9" y="48"/>
                    <a:pt x="8" y="47"/>
                  </a:cubicBezTo>
                  <a:cubicBezTo>
                    <a:pt x="5" y="44"/>
                    <a:pt x="3" y="41"/>
                    <a:pt x="2" y="38"/>
                  </a:cubicBezTo>
                  <a:cubicBezTo>
                    <a:pt x="1" y="34"/>
                    <a:pt x="0" y="31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9" y="7"/>
                    <a:pt x="11" y="6"/>
                    <a:pt x="12" y="5"/>
                  </a:cubicBezTo>
                  <a:cubicBezTo>
                    <a:pt x="14" y="4"/>
                    <a:pt x="15" y="3"/>
                    <a:pt x="17" y="2"/>
                  </a:cubicBezTo>
                  <a:cubicBezTo>
                    <a:pt x="19" y="2"/>
                    <a:pt x="20" y="1"/>
                    <a:pt x="22" y="1"/>
                  </a:cubicBezTo>
                  <a:cubicBezTo>
                    <a:pt x="24" y="0"/>
                    <a:pt x="26" y="0"/>
                    <a:pt x="27" y="0"/>
                  </a:cubicBezTo>
                  <a:cubicBezTo>
                    <a:pt x="29" y="0"/>
                    <a:pt x="31" y="0"/>
                    <a:pt x="32" y="1"/>
                  </a:cubicBezTo>
                  <a:cubicBezTo>
                    <a:pt x="34" y="1"/>
                    <a:pt x="36" y="2"/>
                    <a:pt x="37" y="2"/>
                  </a:cubicBezTo>
                  <a:cubicBezTo>
                    <a:pt x="39" y="3"/>
                    <a:pt x="41" y="4"/>
                    <a:pt x="42" y="5"/>
                  </a:cubicBezTo>
                  <a:cubicBezTo>
                    <a:pt x="44" y="6"/>
                    <a:pt x="45" y="7"/>
                    <a:pt x="46" y="8"/>
                  </a:cubicBezTo>
                  <a:cubicBezTo>
                    <a:pt x="49" y="11"/>
                    <a:pt x="51" y="14"/>
                    <a:pt x="53" y="17"/>
                  </a:cubicBezTo>
                  <a:cubicBezTo>
                    <a:pt x="54" y="21"/>
                    <a:pt x="54" y="24"/>
                    <a:pt x="54" y="28"/>
                  </a:cubicBezTo>
                  <a:cubicBezTo>
                    <a:pt x="54" y="31"/>
                    <a:pt x="54" y="34"/>
                    <a:pt x="53" y="38"/>
                  </a:cubicBezTo>
                  <a:cubicBezTo>
                    <a:pt x="51" y="41"/>
                    <a:pt x="49" y="44"/>
                    <a:pt x="46" y="47"/>
                  </a:cubicBezTo>
                  <a:close/>
                  <a:moveTo>
                    <a:pt x="10" y="11"/>
                  </a:moveTo>
                  <a:cubicBezTo>
                    <a:pt x="8" y="13"/>
                    <a:pt x="6" y="15"/>
                    <a:pt x="5" y="18"/>
                  </a:cubicBezTo>
                  <a:cubicBezTo>
                    <a:pt x="4" y="21"/>
                    <a:pt x="3" y="24"/>
                    <a:pt x="3" y="27"/>
                  </a:cubicBezTo>
                  <a:cubicBezTo>
                    <a:pt x="3" y="31"/>
                    <a:pt x="4" y="34"/>
                    <a:pt x="5" y="37"/>
                  </a:cubicBezTo>
                  <a:cubicBezTo>
                    <a:pt x="6" y="39"/>
                    <a:pt x="8" y="42"/>
                    <a:pt x="10" y="45"/>
                  </a:cubicBezTo>
                  <a:cubicBezTo>
                    <a:pt x="11" y="46"/>
                    <a:pt x="13" y="47"/>
                    <a:pt x="14" y="48"/>
                  </a:cubicBezTo>
                  <a:cubicBezTo>
                    <a:pt x="15" y="48"/>
                    <a:pt x="16" y="49"/>
                    <a:pt x="18" y="50"/>
                  </a:cubicBezTo>
                  <a:cubicBezTo>
                    <a:pt x="19" y="50"/>
                    <a:pt x="21" y="51"/>
                    <a:pt x="22" y="51"/>
                  </a:cubicBezTo>
                  <a:cubicBezTo>
                    <a:pt x="24" y="51"/>
                    <a:pt x="25" y="51"/>
                    <a:pt x="27" y="51"/>
                  </a:cubicBezTo>
                  <a:cubicBezTo>
                    <a:pt x="29" y="51"/>
                    <a:pt x="30" y="51"/>
                    <a:pt x="32" y="51"/>
                  </a:cubicBezTo>
                  <a:cubicBezTo>
                    <a:pt x="33" y="51"/>
                    <a:pt x="35" y="50"/>
                    <a:pt x="36" y="50"/>
                  </a:cubicBezTo>
                  <a:cubicBezTo>
                    <a:pt x="38" y="49"/>
                    <a:pt x="39" y="48"/>
                    <a:pt x="41" y="48"/>
                  </a:cubicBezTo>
                  <a:cubicBezTo>
                    <a:pt x="42" y="47"/>
                    <a:pt x="43" y="46"/>
                    <a:pt x="44" y="45"/>
                  </a:cubicBezTo>
                  <a:cubicBezTo>
                    <a:pt x="46" y="42"/>
                    <a:pt x="48" y="40"/>
                    <a:pt x="49" y="37"/>
                  </a:cubicBezTo>
                  <a:cubicBezTo>
                    <a:pt x="51" y="34"/>
                    <a:pt x="51" y="31"/>
                    <a:pt x="51" y="28"/>
                  </a:cubicBezTo>
                  <a:cubicBezTo>
                    <a:pt x="51" y="25"/>
                    <a:pt x="51" y="21"/>
                    <a:pt x="49" y="19"/>
                  </a:cubicBezTo>
                  <a:cubicBezTo>
                    <a:pt x="48" y="16"/>
                    <a:pt x="46" y="13"/>
                    <a:pt x="44" y="11"/>
                  </a:cubicBezTo>
                  <a:cubicBezTo>
                    <a:pt x="43" y="9"/>
                    <a:pt x="42" y="8"/>
                    <a:pt x="41" y="8"/>
                  </a:cubicBezTo>
                  <a:cubicBezTo>
                    <a:pt x="39" y="7"/>
                    <a:pt x="38" y="6"/>
                    <a:pt x="36" y="5"/>
                  </a:cubicBezTo>
                  <a:cubicBezTo>
                    <a:pt x="35" y="5"/>
                    <a:pt x="33" y="4"/>
                    <a:pt x="32" y="4"/>
                  </a:cubicBezTo>
                  <a:cubicBezTo>
                    <a:pt x="30" y="4"/>
                    <a:pt x="29" y="3"/>
                    <a:pt x="27" y="3"/>
                  </a:cubicBezTo>
                  <a:cubicBezTo>
                    <a:pt x="25" y="3"/>
                    <a:pt x="24" y="4"/>
                    <a:pt x="22" y="4"/>
                  </a:cubicBezTo>
                  <a:cubicBezTo>
                    <a:pt x="21" y="4"/>
                    <a:pt x="19" y="5"/>
                    <a:pt x="18" y="5"/>
                  </a:cubicBezTo>
                  <a:cubicBezTo>
                    <a:pt x="16" y="6"/>
                    <a:pt x="15" y="7"/>
                    <a:pt x="14" y="7"/>
                  </a:cubicBezTo>
                  <a:cubicBezTo>
                    <a:pt x="13" y="8"/>
                    <a:pt x="11" y="9"/>
                    <a:pt x="10" y="11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68" name="Freeform 170"/>
            <p:cNvSpPr>
              <a:spLocks noEditPoints="1"/>
            </p:cNvSpPr>
            <p:nvPr/>
          </p:nvSpPr>
          <p:spPr bwMode="auto">
            <a:xfrm>
              <a:off x="7285583" y="4709308"/>
              <a:ext cx="304800" cy="300038"/>
            </a:xfrm>
            <a:custGeom>
              <a:avLst/>
              <a:gdLst>
                <a:gd name="T0" fmla="*/ 56 w 81"/>
                <a:gd name="T1" fmla="*/ 3 h 80"/>
                <a:gd name="T2" fmla="*/ 77 w 81"/>
                <a:gd name="T3" fmla="*/ 24 h 80"/>
                <a:gd name="T4" fmla="*/ 77 w 81"/>
                <a:gd name="T5" fmla="*/ 55 h 80"/>
                <a:gd name="T6" fmla="*/ 56 w 81"/>
                <a:gd name="T7" fmla="*/ 77 h 80"/>
                <a:gd name="T8" fmla="*/ 25 w 81"/>
                <a:gd name="T9" fmla="*/ 77 h 80"/>
                <a:gd name="T10" fmla="*/ 4 w 81"/>
                <a:gd name="T11" fmla="*/ 55 h 80"/>
                <a:gd name="T12" fmla="*/ 4 w 81"/>
                <a:gd name="T13" fmla="*/ 24 h 80"/>
                <a:gd name="T14" fmla="*/ 25 w 81"/>
                <a:gd name="T15" fmla="*/ 3 h 80"/>
                <a:gd name="T16" fmla="*/ 40 w 81"/>
                <a:gd name="T17" fmla="*/ 77 h 80"/>
                <a:gd name="T18" fmla="*/ 66 w 81"/>
                <a:gd name="T19" fmla="*/ 66 h 80"/>
                <a:gd name="T20" fmla="*/ 77 w 81"/>
                <a:gd name="T21" fmla="*/ 40 h 80"/>
                <a:gd name="T22" fmla="*/ 66 w 81"/>
                <a:gd name="T23" fmla="*/ 14 h 80"/>
                <a:gd name="T24" fmla="*/ 40 w 81"/>
                <a:gd name="T25" fmla="*/ 3 h 80"/>
                <a:gd name="T26" fmla="*/ 15 w 81"/>
                <a:gd name="T27" fmla="*/ 14 h 80"/>
                <a:gd name="T28" fmla="*/ 4 w 81"/>
                <a:gd name="T29" fmla="*/ 40 h 80"/>
                <a:gd name="T30" fmla="*/ 15 w 81"/>
                <a:gd name="T31" fmla="*/ 66 h 80"/>
                <a:gd name="T32" fmla="*/ 40 w 81"/>
                <a:gd name="T33" fmla="*/ 77 h 80"/>
                <a:gd name="T34" fmla="*/ 53 w 81"/>
                <a:gd name="T35" fmla="*/ 34 h 80"/>
                <a:gd name="T36" fmla="*/ 49 w 81"/>
                <a:gd name="T37" fmla="*/ 39 h 80"/>
                <a:gd name="T38" fmla="*/ 53 w 81"/>
                <a:gd name="T39" fmla="*/ 61 h 80"/>
                <a:gd name="T40" fmla="*/ 34 w 81"/>
                <a:gd name="T41" fmla="*/ 42 h 80"/>
                <a:gd name="T42" fmla="*/ 30 w 81"/>
                <a:gd name="T43" fmla="*/ 37 h 80"/>
                <a:gd name="T44" fmla="*/ 28 w 81"/>
                <a:gd name="T45" fmla="*/ 30 h 80"/>
                <a:gd name="T46" fmla="*/ 31 w 81"/>
                <a:gd name="T47" fmla="*/ 21 h 80"/>
                <a:gd name="T48" fmla="*/ 40 w 81"/>
                <a:gd name="T49" fmla="*/ 18 h 80"/>
                <a:gd name="T50" fmla="*/ 50 w 81"/>
                <a:gd name="T51" fmla="*/ 21 h 80"/>
                <a:gd name="T52" fmla="*/ 53 w 81"/>
                <a:gd name="T53" fmla="*/ 30 h 80"/>
                <a:gd name="T54" fmla="*/ 44 w 81"/>
                <a:gd name="T55" fmla="*/ 43 h 80"/>
                <a:gd name="T56" fmla="*/ 45 w 81"/>
                <a:gd name="T57" fmla="*/ 39 h 80"/>
                <a:gd name="T58" fmla="*/ 49 w 81"/>
                <a:gd name="T59" fmla="*/ 35 h 80"/>
                <a:gd name="T60" fmla="*/ 50 w 81"/>
                <a:gd name="T61" fmla="*/ 30 h 80"/>
                <a:gd name="T62" fmla="*/ 47 w 81"/>
                <a:gd name="T63" fmla="*/ 24 h 80"/>
                <a:gd name="T64" fmla="*/ 40 w 81"/>
                <a:gd name="T65" fmla="*/ 21 h 80"/>
                <a:gd name="T66" fmla="*/ 34 w 81"/>
                <a:gd name="T67" fmla="*/ 24 h 80"/>
                <a:gd name="T68" fmla="*/ 31 w 81"/>
                <a:gd name="T69" fmla="*/ 30 h 80"/>
                <a:gd name="T70" fmla="*/ 32 w 81"/>
                <a:gd name="T71" fmla="*/ 35 h 80"/>
                <a:gd name="T72" fmla="*/ 36 w 81"/>
                <a:gd name="T73" fmla="*/ 39 h 80"/>
                <a:gd name="T74" fmla="*/ 37 w 81"/>
                <a:gd name="T75" fmla="*/ 43 h 80"/>
                <a:gd name="T76" fmla="*/ 49 w 81"/>
                <a:gd name="T77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cubicBezTo>
                    <a:pt x="46" y="0"/>
                    <a:pt x="51" y="1"/>
                    <a:pt x="56" y="3"/>
                  </a:cubicBezTo>
                  <a:cubicBezTo>
                    <a:pt x="61" y="5"/>
                    <a:pt x="65" y="8"/>
                    <a:pt x="69" y="12"/>
                  </a:cubicBezTo>
                  <a:cubicBezTo>
                    <a:pt x="72" y="15"/>
                    <a:pt x="75" y="19"/>
                    <a:pt x="77" y="24"/>
                  </a:cubicBezTo>
                  <a:cubicBezTo>
                    <a:pt x="79" y="29"/>
                    <a:pt x="81" y="34"/>
                    <a:pt x="81" y="40"/>
                  </a:cubicBezTo>
                  <a:cubicBezTo>
                    <a:pt x="81" y="45"/>
                    <a:pt x="79" y="51"/>
                    <a:pt x="77" y="55"/>
                  </a:cubicBezTo>
                  <a:cubicBezTo>
                    <a:pt x="75" y="60"/>
                    <a:pt x="72" y="65"/>
                    <a:pt x="69" y="68"/>
                  </a:cubicBezTo>
                  <a:cubicBezTo>
                    <a:pt x="65" y="72"/>
                    <a:pt x="61" y="75"/>
                    <a:pt x="56" y="77"/>
                  </a:cubicBezTo>
                  <a:cubicBezTo>
                    <a:pt x="51" y="79"/>
                    <a:pt x="46" y="80"/>
                    <a:pt x="40" y="80"/>
                  </a:cubicBezTo>
                  <a:cubicBezTo>
                    <a:pt x="35" y="80"/>
                    <a:pt x="30" y="79"/>
                    <a:pt x="25" y="77"/>
                  </a:cubicBezTo>
                  <a:cubicBezTo>
                    <a:pt x="20" y="75"/>
                    <a:pt x="16" y="72"/>
                    <a:pt x="12" y="68"/>
                  </a:cubicBezTo>
                  <a:cubicBezTo>
                    <a:pt x="9" y="65"/>
                    <a:pt x="6" y="60"/>
                    <a:pt x="4" y="55"/>
                  </a:cubicBezTo>
                  <a:cubicBezTo>
                    <a:pt x="2" y="51"/>
                    <a:pt x="0" y="45"/>
                    <a:pt x="0" y="40"/>
                  </a:cubicBezTo>
                  <a:cubicBezTo>
                    <a:pt x="0" y="34"/>
                    <a:pt x="2" y="29"/>
                    <a:pt x="4" y="24"/>
                  </a:cubicBezTo>
                  <a:cubicBezTo>
                    <a:pt x="6" y="19"/>
                    <a:pt x="9" y="15"/>
                    <a:pt x="12" y="12"/>
                  </a:cubicBezTo>
                  <a:cubicBezTo>
                    <a:pt x="16" y="8"/>
                    <a:pt x="20" y="5"/>
                    <a:pt x="25" y="3"/>
                  </a:cubicBezTo>
                  <a:cubicBezTo>
                    <a:pt x="30" y="1"/>
                    <a:pt x="35" y="0"/>
                    <a:pt x="40" y="0"/>
                  </a:cubicBezTo>
                  <a:close/>
                  <a:moveTo>
                    <a:pt x="40" y="77"/>
                  </a:moveTo>
                  <a:cubicBezTo>
                    <a:pt x="46" y="77"/>
                    <a:pt x="50" y="76"/>
                    <a:pt x="55" y="74"/>
                  </a:cubicBezTo>
                  <a:cubicBezTo>
                    <a:pt x="59" y="72"/>
                    <a:pt x="63" y="69"/>
                    <a:pt x="66" y="66"/>
                  </a:cubicBezTo>
                  <a:cubicBezTo>
                    <a:pt x="70" y="63"/>
                    <a:pt x="73" y="59"/>
                    <a:pt x="74" y="54"/>
                  </a:cubicBezTo>
                  <a:cubicBezTo>
                    <a:pt x="76" y="50"/>
                    <a:pt x="77" y="45"/>
                    <a:pt x="77" y="40"/>
                  </a:cubicBezTo>
                  <a:cubicBezTo>
                    <a:pt x="77" y="35"/>
                    <a:pt x="76" y="30"/>
                    <a:pt x="74" y="26"/>
                  </a:cubicBezTo>
                  <a:cubicBezTo>
                    <a:pt x="73" y="21"/>
                    <a:pt x="70" y="17"/>
                    <a:pt x="66" y="14"/>
                  </a:cubicBezTo>
                  <a:cubicBezTo>
                    <a:pt x="63" y="11"/>
                    <a:pt x="59" y="8"/>
                    <a:pt x="55" y="6"/>
                  </a:cubicBezTo>
                  <a:cubicBezTo>
                    <a:pt x="50" y="4"/>
                    <a:pt x="46" y="3"/>
                    <a:pt x="40" y="3"/>
                  </a:cubicBezTo>
                  <a:cubicBezTo>
                    <a:pt x="35" y="3"/>
                    <a:pt x="31" y="4"/>
                    <a:pt x="26" y="6"/>
                  </a:cubicBezTo>
                  <a:cubicBezTo>
                    <a:pt x="22" y="8"/>
                    <a:pt x="18" y="11"/>
                    <a:pt x="15" y="14"/>
                  </a:cubicBezTo>
                  <a:cubicBezTo>
                    <a:pt x="11" y="17"/>
                    <a:pt x="9" y="21"/>
                    <a:pt x="7" y="26"/>
                  </a:cubicBezTo>
                  <a:cubicBezTo>
                    <a:pt x="5" y="30"/>
                    <a:pt x="4" y="35"/>
                    <a:pt x="4" y="40"/>
                  </a:cubicBezTo>
                  <a:cubicBezTo>
                    <a:pt x="4" y="45"/>
                    <a:pt x="5" y="50"/>
                    <a:pt x="7" y="54"/>
                  </a:cubicBezTo>
                  <a:cubicBezTo>
                    <a:pt x="9" y="59"/>
                    <a:pt x="11" y="63"/>
                    <a:pt x="15" y="66"/>
                  </a:cubicBezTo>
                  <a:cubicBezTo>
                    <a:pt x="18" y="69"/>
                    <a:pt x="22" y="72"/>
                    <a:pt x="26" y="74"/>
                  </a:cubicBezTo>
                  <a:cubicBezTo>
                    <a:pt x="31" y="76"/>
                    <a:pt x="35" y="77"/>
                    <a:pt x="40" y="77"/>
                  </a:cubicBezTo>
                  <a:close/>
                  <a:moveTo>
                    <a:pt x="53" y="30"/>
                  </a:moveTo>
                  <a:cubicBezTo>
                    <a:pt x="53" y="31"/>
                    <a:pt x="53" y="33"/>
                    <a:pt x="53" y="34"/>
                  </a:cubicBezTo>
                  <a:cubicBezTo>
                    <a:pt x="52" y="35"/>
                    <a:pt x="52" y="36"/>
                    <a:pt x="51" y="37"/>
                  </a:cubicBezTo>
                  <a:cubicBezTo>
                    <a:pt x="51" y="38"/>
                    <a:pt x="50" y="39"/>
                    <a:pt x="49" y="39"/>
                  </a:cubicBezTo>
                  <a:cubicBezTo>
                    <a:pt x="49" y="40"/>
                    <a:pt x="48" y="41"/>
                    <a:pt x="47" y="42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1"/>
                    <a:pt x="33" y="40"/>
                    <a:pt x="32" y="40"/>
                  </a:cubicBezTo>
                  <a:cubicBezTo>
                    <a:pt x="31" y="39"/>
                    <a:pt x="30" y="38"/>
                    <a:pt x="30" y="37"/>
                  </a:cubicBezTo>
                  <a:cubicBezTo>
                    <a:pt x="29" y="36"/>
                    <a:pt x="28" y="35"/>
                    <a:pt x="28" y="34"/>
                  </a:cubicBezTo>
                  <a:cubicBezTo>
                    <a:pt x="28" y="33"/>
                    <a:pt x="28" y="31"/>
                    <a:pt x="28" y="30"/>
                  </a:cubicBezTo>
                  <a:cubicBezTo>
                    <a:pt x="28" y="29"/>
                    <a:pt x="28" y="27"/>
                    <a:pt x="29" y="25"/>
                  </a:cubicBezTo>
                  <a:cubicBezTo>
                    <a:pt x="29" y="24"/>
                    <a:pt x="30" y="22"/>
                    <a:pt x="31" y="21"/>
                  </a:cubicBezTo>
                  <a:cubicBezTo>
                    <a:pt x="33" y="20"/>
                    <a:pt x="34" y="19"/>
                    <a:pt x="35" y="19"/>
                  </a:cubicBezTo>
                  <a:cubicBezTo>
                    <a:pt x="37" y="18"/>
                    <a:pt x="39" y="18"/>
                    <a:pt x="40" y="18"/>
                  </a:cubicBezTo>
                  <a:cubicBezTo>
                    <a:pt x="42" y="18"/>
                    <a:pt x="44" y="18"/>
                    <a:pt x="45" y="19"/>
                  </a:cubicBezTo>
                  <a:cubicBezTo>
                    <a:pt x="47" y="19"/>
                    <a:pt x="48" y="20"/>
                    <a:pt x="50" y="21"/>
                  </a:cubicBezTo>
                  <a:cubicBezTo>
                    <a:pt x="51" y="22"/>
                    <a:pt x="52" y="24"/>
                    <a:pt x="52" y="25"/>
                  </a:cubicBezTo>
                  <a:cubicBezTo>
                    <a:pt x="53" y="27"/>
                    <a:pt x="53" y="29"/>
                    <a:pt x="53" y="30"/>
                  </a:cubicBezTo>
                  <a:close/>
                  <a:moveTo>
                    <a:pt x="49" y="58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8"/>
                    <a:pt x="47" y="38"/>
                    <a:pt x="47" y="37"/>
                  </a:cubicBezTo>
                  <a:cubicBezTo>
                    <a:pt x="48" y="37"/>
                    <a:pt x="48" y="36"/>
                    <a:pt x="49" y="35"/>
                  </a:cubicBezTo>
                  <a:cubicBezTo>
                    <a:pt x="49" y="34"/>
                    <a:pt x="50" y="34"/>
                    <a:pt x="50" y="33"/>
                  </a:cubicBezTo>
                  <a:cubicBezTo>
                    <a:pt x="50" y="32"/>
                    <a:pt x="50" y="31"/>
                    <a:pt x="50" y="30"/>
                  </a:cubicBezTo>
                  <a:cubicBezTo>
                    <a:pt x="50" y="29"/>
                    <a:pt x="50" y="28"/>
                    <a:pt x="49" y="27"/>
                  </a:cubicBezTo>
                  <a:cubicBezTo>
                    <a:pt x="49" y="25"/>
                    <a:pt x="48" y="24"/>
                    <a:pt x="47" y="24"/>
                  </a:cubicBezTo>
                  <a:cubicBezTo>
                    <a:pt x="46" y="23"/>
                    <a:pt x="45" y="22"/>
                    <a:pt x="44" y="22"/>
                  </a:cubicBezTo>
                  <a:cubicBezTo>
                    <a:pt x="43" y="21"/>
                    <a:pt x="42" y="21"/>
                    <a:pt x="40" y="21"/>
                  </a:cubicBezTo>
                  <a:cubicBezTo>
                    <a:pt x="39" y="21"/>
                    <a:pt x="38" y="21"/>
                    <a:pt x="37" y="22"/>
                  </a:cubicBezTo>
                  <a:cubicBezTo>
                    <a:pt x="36" y="22"/>
                    <a:pt x="35" y="23"/>
                    <a:pt x="34" y="24"/>
                  </a:cubicBezTo>
                  <a:cubicBezTo>
                    <a:pt x="33" y="24"/>
                    <a:pt x="32" y="25"/>
                    <a:pt x="32" y="27"/>
                  </a:cubicBezTo>
                  <a:cubicBezTo>
                    <a:pt x="31" y="28"/>
                    <a:pt x="31" y="29"/>
                    <a:pt x="31" y="30"/>
                  </a:cubicBezTo>
                  <a:cubicBezTo>
                    <a:pt x="31" y="31"/>
                    <a:pt x="31" y="32"/>
                    <a:pt x="31" y="33"/>
                  </a:cubicBezTo>
                  <a:cubicBezTo>
                    <a:pt x="31" y="34"/>
                    <a:pt x="32" y="34"/>
                    <a:pt x="32" y="35"/>
                  </a:cubicBezTo>
                  <a:cubicBezTo>
                    <a:pt x="33" y="36"/>
                    <a:pt x="33" y="37"/>
                    <a:pt x="34" y="37"/>
                  </a:cubicBezTo>
                  <a:cubicBezTo>
                    <a:pt x="34" y="38"/>
                    <a:pt x="35" y="38"/>
                    <a:pt x="36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2" y="58"/>
                    <a:pt x="32" y="58"/>
                    <a:pt x="32" y="58"/>
                  </a:cubicBezTo>
                  <a:lnTo>
                    <a:pt x="49" y="5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69" name="Freeform 171"/>
            <p:cNvSpPr>
              <a:spLocks noEditPoints="1"/>
            </p:cNvSpPr>
            <p:nvPr/>
          </p:nvSpPr>
          <p:spPr bwMode="auto">
            <a:xfrm>
              <a:off x="7769771" y="4712483"/>
              <a:ext cx="311150" cy="288925"/>
            </a:xfrm>
            <a:custGeom>
              <a:avLst/>
              <a:gdLst>
                <a:gd name="T0" fmla="*/ 194 w 196"/>
                <a:gd name="T1" fmla="*/ 54 h 182"/>
                <a:gd name="T2" fmla="*/ 196 w 196"/>
                <a:gd name="T3" fmla="*/ 57 h 182"/>
                <a:gd name="T4" fmla="*/ 100 w 196"/>
                <a:gd name="T5" fmla="*/ 182 h 182"/>
                <a:gd name="T6" fmla="*/ 3 w 196"/>
                <a:gd name="T7" fmla="*/ 61 h 182"/>
                <a:gd name="T8" fmla="*/ 0 w 196"/>
                <a:gd name="T9" fmla="*/ 57 h 182"/>
                <a:gd name="T10" fmla="*/ 3 w 196"/>
                <a:gd name="T11" fmla="*/ 54 h 182"/>
                <a:gd name="T12" fmla="*/ 48 w 196"/>
                <a:gd name="T13" fmla="*/ 0 h 182"/>
                <a:gd name="T14" fmla="*/ 149 w 196"/>
                <a:gd name="T15" fmla="*/ 0 h 182"/>
                <a:gd name="T16" fmla="*/ 194 w 196"/>
                <a:gd name="T17" fmla="*/ 54 h 182"/>
                <a:gd name="T18" fmla="*/ 95 w 196"/>
                <a:gd name="T19" fmla="*/ 61 h 182"/>
                <a:gd name="T20" fmla="*/ 12 w 196"/>
                <a:gd name="T21" fmla="*/ 61 h 182"/>
                <a:gd name="T22" fmla="*/ 95 w 196"/>
                <a:gd name="T23" fmla="*/ 166 h 182"/>
                <a:gd name="T24" fmla="*/ 95 w 196"/>
                <a:gd name="T25" fmla="*/ 61 h 182"/>
                <a:gd name="T26" fmla="*/ 50 w 196"/>
                <a:gd name="T27" fmla="*/ 9 h 182"/>
                <a:gd name="T28" fmla="*/ 12 w 196"/>
                <a:gd name="T29" fmla="*/ 54 h 182"/>
                <a:gd name="T30" fmla="*/ 88 w 196"/>
                <a:gd name="T31" fmla="*/ 54 h 182"/>
                <a:gd name="T32" fmla="*/ 50 w 196"/>
                <a:gd name="T33" fmla="*/ 9 h 182"/>
                <a:gd name="T34" fmla="*/ 97 w 196"/>
                <a:gd name="T35" fmla="*/ 54 h 182"/>
                <a:gd name="T36" fmla="*/ 137 w 196"/>
                <a:gd name="T37" fmla="*/ 9 h 182"/>
                <a:gd name="T38" fmla="*/ 59 w 196"/>
                <a:gd name="T39" fmla="*/ 9 h 182"/>
                <a:gd name="T40" fmla="*/ 97 w 196"/>
                <a:gd name="T41" fmla="*/ 54 h 182"/>
                <a:gd name="T42" fmla="*/ 102 w 196"/>
                <a:gd name="T43" fmla="*/ 166 h 182"/>
                <a:gd name="T44" fmla="*/ 185 w 196"/>
                <a:gd name="T45" fmla="*/ 61 h 182"/>
                <a:gd name="T46" fmla="*/ 102 w 196"/>
                <a:gd name="T47" fmla="*/ 61 h 182"/>
                <a:gd name="T48" fmla="*/ 102 w 196"/>
                <a:gd name="T49" fmla="*/ 166 h 182"/>
                <a:gd name="T50" fmla="*/ 185 w 196"/>
                <a:gd name="T51" fmla="*/ 54 h 182"/>
                <a:gd name="T52" fmla="*/ 147 w 196"/>
                <a:gd name="T53" fmla="*/ 9 h 182"/>
                <a:gd name="T54" fmla="*/ 109 w 196"/>
                <a:gd name="T55" fmla="*/ 54 h 182"/>
                <a:gd name="T56" fmla="*/ 185 w 196"/>
                <a:gd name="T57" fmla="*/ 5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6" h="182">
                  <a:moveTo>
                    <a:pt x="194" y="54"/>
                  </a:moveTo>
                  <a:lnTo>
                    <a:pt x="196" y="57"/>
                  </a:lnTo>
                  <a:lnTo>
                    <a:pt x="100" y="182"/>
                  </a:lnTo>
                  <a:lnTo>
                    <a:pt x="3" y="61"/>
                  </a:lnTo>
                  <a:lnTo>
                    <a:pt x="0" y="57"/>
                  </a:lnTo>
                  <a:lnTo>
                    <a:pt x="3" y="54"/>
                  </a:lnTo>
                  <a:lnTo>
                    <a:pt x="48" y="0"/>
                  </a:lnTo>
                  <a:lnTo>
                    <a:pt x="149" y="0"/>
                  </a:lnTo>
                  <a:lnTo>
                    <a:pt x="194" y="54"/>
                  </a:lnTo>
                  <a:close/>
                  <a:moveTo>
                    <a:pt x="95" y="61"/>
                  </a:moveTo>
                  <a:lnTo>
                    <a:pt x="12" y="61"/>
                  </a:lnTo>
                  <a:lnTo>
                    <a:pt x="95" y="166"/>
                  </a:lnTo>
                  <a:lnTo>
                    <a:pt x="95" y="61"/>
                  </a:lnTo>
                  <a:close/>
                  <a:moveTo>
                    <a:pt x="50" y="9"/>
                  </a:moveTo>
                  <a:lnTo>
                    <a:pt x="12" y="54"/>
                  </a:lnTo>
                  <a:lnTo>
                    <a:pt x="88" y="54"/>
                  </a:lnTo>
                  <a:lnTo>
                    <a:pt x="50" y="9"/>
                  </a:lnTo>
                  <a:close/>
                  <a:moveTo>
                    <a:pt x="97" y="54"/>
                  </a:moveTo>
                  <a:lnTo>
                    <a:pt x="137" y="9"/>
                  </a:lnTo>
                  <a:lnTo>
                    <a:pt x="59" y="9"/>
                  </a:lnTo>
                  <a:lnTo>
                    <a:pt x="97" y="54"/>
                  </a:lnTo>
                  <a:close/>
                  <a:moveTo>
                    <a:pt x="102" y="166"/>
                  </a:moveTo>
                  <a:lnTo>
                    <a:pt x="185" y="61"/>
                  </a:lnTo>
                  <a:lnTo>
                    <a:pt x="102" y="61"/>
                  </a:lnTo>
                  <a:lnTo>
                    <a:pt x="102" y="166"/>
                  </a:lnTo>
                  <a:close/>
                  <a:moveTo>
                    <a:pt x="185" y="54"/>
                  </a:moveTo>
                  <a:lnTo>
                    <a:pt x="147" y="9"/>
                  </a:lnTo>
                  <a:lnTo>
                    <a:pt x="109" y="54"/>
                  </a:lnTo>
                  <a:lnTo>
                    <a:pt x="185" y="5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70" name="Freeform 172"/>
            <p:cNvSpPr>
              <a:spLocks noEditPoints="1"/>
            </p:cNvSpPr>
            <p:nvPr/>
          </p:nvSpPr>
          <p:spPr bwMode="auto">
            <a:xfrm>
              <a:off x="8261896" y="4712483"/>
              <a:ext cx="300038" cy="288925"/>
            </a:xfrm>
            <a:custGeom>
              <a:avLst/>
              <a:gdLst>
                <a:gd name="T0" fmla="*/ 0 w 80"/>
                <a:gd name="T1" fmla="*/ 0 h 77"/>
                <a:gd name="T2" fmla="*/ 80 w 80"/>
                <a:gd name="T3" fmla="*/ 0 h 77"/>
                <a:gd name="T4" fmla="*/ 80 w 80"/>
                <a:gd name="T5" fmla="*/ 77 h 77"/>
                <a:gd name="T6" fmla="*/ 0 w 80"/>
                <a:gd name="T7" fmla="*/ 77 h 77"/>
                <a:gd name="T8" fmla="*/ 0 w 80"/>
                <a:gd name="T9" fmla="*/ 0 h 77"/>
                <a:gd name="T10" fmla="*/ 77 w 80"/>
                <a:gd name="T11" fmla="*/ 51 h 77"/>
                <a:gd name="T12" fmla="*/ 77 w 80"/>
                <a:gd name="T13" fmla="*/ 4 h 77"/>
                <a:gd name="T14" fmla="*/ 4 w 80"/>
                <a:gd name="T15" fmla="*/ 4 h 77"/>
                <a:gd name="T16" fmla="*/ 4 w 80"/>
                <a:gd name="T17" fmla="*/ 44 h 77"/>
                <a:gd name="T18" fmla="*/ 26 w 80"/>
                <a:gd name="T19" fmla="*/ 21 h 77"/>
                <a:gd name="T20" fmla="*/ 49 w 80"/>
                <a:gd name="T21" fmla="*/ 43 h 77"/>
                <a:gd name="T22" fmla="*/ 60 w 80"/>
                <a:gd name="T23" fmla="*/ 33 h 77"/>
                <a:gd name="T24" fmla="*/ 77 w 80"/>
                <a:gd name="T25" fmla="*/ 51 h 77"/>
                <a:gd name="T26" fmla="*/ 4 w 80"/>
                <a:gd name="T27" fmla="*/ 49 h 77"/>
                <a:gd name="T28" fmla="*/ 4 w 80"/>
                <a:gd name="T29" fmla="*/ 55 h 77"/>
                <a:gd name="T30" fmla="*/ 76 w 80"/>
                <a:gd name="T31" fmla="*/ 55 h 77"/>
                <a:gd name="T32" fmla="*/ 59 w 80"/>
                <a:gd name="T33" fmla="*/ 38 h 77"/>
                <a:gd name="T34" fmla="*/ 48 w 80"/>
                <a:gd name="T35" fmla="*/ 48 h 77"/>
                <a:gd name="T36" fmla="*/ 26 w 80"/>
                <a:gd name="T37" fmla="*/ 25 h 77"/>
                <a:gd name="T38" fmla="*/ 4 w 80"/>
                <a:gd name="T39" fmla="*/ 49 h 77"/>
                <a:gd name="T40" fmla="*/ 77 w 80"/>
                <a:gd name="T41" fmla="*/ 74 h 77"/>
                <a:gd name="T42" fmla="*/ 77 w 80"/>
                <a:gd name="T43" fmla="*/ 58 h 77"/>
                <a:gd name="T44" fmla="*/ 4 w 80"/>
                <a:gd name="T45" fmla="*/ 58 h 77"/>
                <a:gd name="T46" fmla="*/ 4 w 80"/>
                <a:gd name="T47" fmla="*/ 74 h 77"/>
                <a:gd name="T48" fmla="*/ 77 w 80"/>
                <a:gd name="T49" fmla="*/ 74 h 77"/>
                <a:gd name="T50" fmla="*/ 60 w 80"/>
                <a:gd name="T51" fmla="*/ 26 h 77"/>
                <a:gd name="T52" fmla="*/ 56 w 80"/>
                <a:gd name="T53" fmla="*/ 25 h 77"/>
                <a:gd name="T54" fmla="*/ 54 w 80"/>
                <a:gd name="T55" fmla="*/ 24 h 77"/>
                <a:gd name="T56" fmla="*/ 52 w 80"/>
                <a:gd name="T57" fmla="*/ 21 h 77"/>
                <a:gd name="T58" fmla="*/ 52 w 80"/>
                <a:gd name="T59" fmla="*/ 18 h 77"/>
                <a:gd name="T60" fmla="*/ 52 w 80"/>
                <a:gd name="T61" fmla="*/ 15 h 77"/>
                <a:gd name="T62" fmla="*/ 54 w 80"/>
                <a:gd name="T63" fmla="*/ 12 h 77"/>
                <a:gd name="T64" fmla="*/ 56 w 80"/>
                <a:gd name="T65" fmla="*/ 11 h 77"/>
                <a:gd name="T66" fmla="*/ 60 w 80"/>
                <a:gd name="T67" fmla="*/ 10 h 77"/>
                <a:gd name="T68" fmla="*/ 63 w 80"/>
                <a:gd name="T69" fmla="*/ 11 h 77"/>
                <a:gd name="T70" fmla="*/ 65 w 80"/>
                <a:gd name="T71" fmla="*/ 12 h 77"/>
                <a:gd name="T72" fmla="*/ 67 w 80"/>
                <a:gd name="T73" fmla="*/ 15 h 77"/>
                <a:gd name="T74" fmla="*/ 67 w 80"/>
                <a:gd name="T75" fmla="*/ 18 h 77"/>
                <a:gd name="T76" fmla="*/ 67 w 80"/>
                <a:gd name="T77" fmla="*/ 21 h 77"/>
                <a:gd name="T78" fmla="*/ 65 w 80"/>
                <a:gd name="T79" fmla="*/ 24 h 77"/>
                <a:gd name="T80" fmla="*/ 63 w 80"/>
                <a:gd name="T81" fmla="*/ 25 h 77"/>
                <a:gd name="T82" fmla="*/ 60 w 80"/>
                <a:gd name="T83" fmla="*/ 26 h 77"/>
                <a:gd name="T84" fmla="*/ 60 w 80"/>
                <a:gd name="T85" fmla="*/ 13 h 77"/>
                <a:gd name="T86" fmla="*/ 58 w 80"/>
                <a:gd name="T87" fmla="*/ 14 h 77"/>
                <a:gd name="T88" fmla="*/ 56 w 80"/>
                <a:gd name="T89" fmla="*/ 15 h 77"/>
                <a:gd name="T90" fmla="*/ 55 w 80"/>
                <a:gd name="T91" fmla="*/ 16 h 77"/>
                <a:gd name="T92" fmla="*/ 55 w 80"/>
                <a:gd name="T93" fmla="*/ 18 h 77"/>
                <a:gd name="T94" fmla="*/ 55 w 80"/>
                <a:gd name="T95" fmla="*/ 20 h 77"/>
                <a:gd name="T96" fmla="*/ 56 w 80"/>
                <a:gd name="T97" fmla="*/ 21 h 77"/>
                <a:gd name="T98" fmla="*/ 58 w 80"/>
                <a:gd name="T99" fmla="*/ 23 h 77"/>
                <a:gd name="T100" fmla="*/ 60 w 80"/>
                <a:gd name="T101" fmla="*/ 23 h 77"/>
                <a:gd name="T102" fmla="*/ 61 w 80"/>
                <a:gd name="T103" fmla="*/ 23 h 77"/>
                <a:gd name="T104" fmla="*/ 63 w 80"/>
                <a:gd name="T105" fmla="*/ 21 h 77"/>
                <a:gd name="T106" fmla="*/ 64 w 80"/>
                <a:gd name="T107" fmla="*/ 20 h 77"/>
                <a:gd name="T108" fmla="*/ 64 w 80"/>
                <a:gd name="T109" fmla="*/ 18 h 77"/>
                <a:gd name="T110" fmla="*/ 64 w 80"/>
                <a:gd name="T111" fmla="*/ 16 h 77"/>
                <a:gd name="T112" fmla="*/ 63 w 80"/>
                <a:gd name="T113" fmla="*/ 15 h 77"/>
                <a:gd name="T114" fmla="*/ 61 w 80"/>
                <a:gd name="T115" fmla="*/ 14 h 77"/>
                <a:gd name="T116" fmla="*/ 60 w 80"/>
                <a:gd name="T117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77">
                  <a:moveTo>
                    <a:pt x="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0"/>
                  </a:lnTo>
                  <a:close/>
                  <a:moveTo>
                    <a:pt x="77" y="51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60" y="33"/>
                    <a:pt x="60" y="33"/>
                    <a:pt x="60" y="33"/>
                  </a:cubicBezTo>
                  <a:lnTo>
                    <a:pt x="77" y="51"/>
                  </a:lnTo>
                  <a:close/>
                  <a:moveTo>
                    <a:pt x="4" y="49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4" y="49"/>
                  </a:lnTo>
                  <a:close/>
                  <a:moveTo>
                    <a:pt x="77" y="74"/>
                  </a:moveTo>
                  <a:cubicBezTo>
                    <a:pt x="77" y="58"/>
                    <a:pt x="77" y="58"/>
                    <a:pt x="77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74"/>
                    <a:pt x="4" y="74"/>
                    <a:pt x="4" y="74"/>
                  </a:cubicBezTo>
                  <a:lnTo>
                    <a:pt x="77" y="74"/>
                  </a:lnTo>
                  <a:close/>
                  <a:moveTo>
                    <a:pt x="60" y="26"/>
                  </a:moveTo>
                  <a:cubicBezTo>
                    <a:pt x="58" y="26"/>
                    <a:pt x="57" y="26"/>
                    <a:pt x="56" y="25"/>
                  </a:cubicBezTo>
                  <a:cubicBezTo>
                    <a:pt x="55" y="25"/>
                    <a:pt x="55" y="24"/>
                    <a:pt x="54" y="24"/>
                  </a:cubicBezTo>
                  <a:cubicBezTo>
                    <a:pt x="53" y="23"/>
                    <a:pt x="53" y="22"/>
                    <a:pt x="52" y="21"/>
                  </a:cubicBezTo>
                  <a:cubicBezTo>
                    <a:pt x="52" y="20"/>
                    <a:pt x="52" y="19"/>
                    <a:pt x="52" y="18"/>
                  </a:cubicBezTo>
                  <a:cubicBezTo>
                    <a:pt x="52" y="17"/>
                    <a:pt x="52" y="16"/>
                    <a:pt x="52" y="15"/>
                  </a:cubicBezTo>
                  <a:cubicBezTo>
                    <a:pt x="53" y="14"/>
                    <a:pt x="53" y="13"/>
                    <a:pt x="54" y="12"/>
                  </a:cubicBezTo>
                  <a:cubicBezTo>
                    <a:pt x="55" y="12"/>
                    <a:pt x="55" y="11"/>
                    <a:pt x="56" y="11"/>
                  </a:cubicBezTo>
                  <a:cubicBezTo>
                    <a:pt x="57" y="10"/>
                    <a:pt x="58" y="10"/>
                    <a:pt x="60" y="10"/>
                  </a:cubicBezTo>
                  <a:cubicBezTo>
                    <a:pt x="61" y="10"/>
                    <a:pt x="62" y="10"/>
                    <a:pt x="63" y="11"/>
                  </a:cubicBezTo>
                  <a:cubicBezTo>
                    <a:pt x="64" y="11"/>
                    <a:pt x="64" y="12"/>
                    <a:pt x="65" y="12"/>
                  </a:cubicBezTo>
                  <a:cubicBezTo>
                    <a:pt x="66" y="13"/>
                    <a:pt x="67" y="14"/>
                    <a:pt x="67" y="15"/>
                  </a:cubicBezTo>
                  <a:cubicBezTo>
                    <a:pt x="67" y="16"/>
                    <a:pt x="67" y="17"/>
                    <a:pt x="67" y="18"/>
                  </a:cubicBezTo>
                  <a:cubicBezTo>
                    <a:pt x="67" y="19"/>
                    <a:pt x="67" y="20"/>
                    <a:pt x="67" y="21"/>
                  </a:cubicBezTo>
                  <a:cubicBezTo>
                    <a:pt x="67" y="22"/>
                    <a:pt x="66" y="23"/>
                    <a:pt x="65" y="24"/>
                  </a:cubicBezTo>
                  <a:cubicBezTo>
                    <a:pt x="64" y="24"/>
                    <a:pt x="64" y="25"/>
                    <a:pt x="63" y="25"/>
                  </a:cubicBezTo>
                  <a:cubicBezTo>
                    <a:pt x="62" y="26"/>
                    <a:pt x="61" y="26"/>
                    <a:pt x="60" y="26"/>
                  </a:cubicBezTo>
                  <a:close/>
                  <a:moveTo>
                    <a:pt x="60" y="13"/>
                  </a:moveTo>
                  <a:cubicBezTo>
                    <a:pt x="59" y="13"/>
                    <a:pt x="58" y="13"/>
                    <a:pt x="58" y="14"/>
                  </a:cubicBezTo>
                  <a:cubicBezTo>
                    <a:pt x="57" y="14"/>
                    <a:pt x="57" y="14"/>
                    <a:pt x="56" y="15"/>
                  </a:cubicBezTo>
                  <a:cubicBezTo>
                    <a:pt x="56" y="15"/>
                    <a:pt x="55" y="16"/>
                    <a:pt x="55" y="16"/>
                  </a:cubicBezTo>
                  <a:cubicBezTo>
                    <a:pt x="55" y="17"/>
                    <a:pt x="55" y="17"/>
                    <a:pt x="55" y="18"/>
                  </a:cubicBezTo>
                  <a:cubicBezTo>
                    <a:pt x="55" y="19"/>
                    <a:pt x="55" y="19"/>
                    <a:pt x="55" y="20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7" y="22"/>
                    <a:pt x="57" y="22"/>
                    <a:pt x="58" y="23"/>
                  </a:cubicBezTo>
                  <a:cubicBezTo>
                    <a:pt x="58" y="23"/>
                    <a:pt x="59" y="23"/>
                    <a:pt x="60" y="23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2" y="22"/>
                    <a:pt x="63" y="22"/>
                    <a:pt x="63" y="21"/>
                  </a:cubicBezTo>
                  <a:cubicBezTo>
                    <a:pt x="63" y="21"/>
                    <a:pt x="64" y="21"/>
                    <a:pt x="64" y="20"/>
                  </a:cubicBezTo>
                  <a:cubicBezTo>
                    <a:pt x="64" y="19"/>
                    <a:pt x="64" y="19"/>
                    <a:pt x="64" y="18"/>
                  </a:cubicBezTo>
                  <a:cubicBezTo>
                    <a:pt x="64" y="17"/>
                    <a:pt x="64" y="17"/>
                    <a:pt x="64" y="16"/>
                  </a:cubicBezTo>
                  <a:cubicBezTo>
                    <a:pt x="64" y="16"/>
                    <a:pt x="63" y="15"/>
                    <a:pt x="63" y="15"/>
                  </a:cubicBezTo>
                  <a:cubicBezTo>
                    <a:pt x="63" y="14"/>
                    <a:pt x="62" y="14"/>
                    <a:pt x="61" y="14"/>
                  </a:cubicBezTo>
                  <a:cubicBezTo>
                    <a:pt x="61" y="13"/>
                    <a:pt x="60" y="13"/>
                    <a:pt x="60" y="1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71" name="Freeform 173"/>
            <p:cNvSpPr>
              <a:spLocks noEditPoints="1"/>
            </p:cNvSpPr>
            <p:nvPr/>
          </p:nvSpPr>
          <p:spPr bwMode="auto">
            <a:xfrm>
              <a:off x="8742908" y="4696608"/>
              <a:ext cx="344488" cy="323850"/>
            </a:xfrm>
            <a:custGeom>
              <a:avLst/>
              <a:gdLst>
                <a:gd name="T0" fmla="*/ 91 w 92"/>
                <a:gd name="T1" fmla="*/ 44 h 86"/>
                <a:gd name="T2" fmla="*/ 90 w 92"/>
                <a:gd name="T3" fmla="*/ 58 h 86"/>
                <a:gd name="T4" fmla="*/ 79 w 92"/>
                <a:gd name="T5" fmla="*/ 64 h 86"/>
                <a:gd name="T6" fmla="*/ 72 w 92"/>
                <a:gd name="T7" fmla="*/ 74 h 86"/>
                <a:gd name="T8" fmla="*/ 69 w 92"/>
                <a:gd name="T9" fmla="*/ 83 h 86"/>
                <a:gd name="T10" fmla="*/ 59 w 92"/>
                <a:gd name="T11" fmla="*/ 86 h 86"/>
                <a:gd name="T12" fmla="*/ 53 w 92"/>
                <a:gd name="T13" fmla="*/ 78 h 86"/>
                <a:gd name="T14" fmla="*/ 46 w 92"/>
                <a:gd name="T15" fmla="*/ 79 h 86"/>
                <a:gd name="T16" fmla="*/ 36 w 92"/>
                <a:gd name="T17" fmla="*/ 78 h 86"/>
                <a:gd name="T18" fmla="*/ 31 w 92"/>
                <a:gd name="T19" fmla="*/ 86 h 86"/>
                <a:gd name="T20" fmla="*/ 21 w 92"/>
                <a:gd name="T21" fmla="*/ 84 h 86"/>
                <a:gd name="T22" fmla="*/ 17 w 92"/>
                <a:gd name="T23" fmla="*/ 75 h 86"/>
                <a:gd name="T24" fmla="*/ 9 w 92"/>
                <a:gd name="T25" fmla="*/ 54 h 86"/>
                <a:gd name="T26" fmla="*/ 9 w 92"/>
                <a:gd name="T27" fmla="*/ 44 h 86"/>
                <a:gd name="T28" fmla="*/ 1 w 92"/>
                <a:gd name="T29" fmla="*/ 34 h 86"/>
                <a:gd name="T30" fmla="*/ 5 w 92"/>
                <a:gd name="T31" fmla="*/ 23 h 86"/>
                <a:gd name="T32" fmla="*/ 5 w 92"/>
                <a:gd name="T33" fmla="*/ 28 h 86"/>
                <a:gd name="T34" fmla="*/ 5 w 92"/>
                <a:gd name="T35" fmla="*/ 36 h 86"/>
                <a:gd name="T36" fmla="*/ 16 w 92"/>
                <a:gd name="T37" fmla="*/ 31 h 86"/>
                <a:gd name="T38" fmla="*/ 21 w 92"/>
                <a:gd name="T39" fmla="*/ 20 h 86"/>
                <a:gd name="T40" fmla="*/ 24 w 92"/>
                <a:gd name="T41" fmla="*/ 4 h 86"/>
                <a:gd name="T42" fmla="*/ 44 w 92"/>
                <a:gd name="T43" fmla="*/ 4 h 86"/>
                <a:gd name="T44" fmla="*/ 48 w 92"/>
                <a:gd name="T45" fmla="*/ 18 h 86"/>
                <a:gd name="T46" fmla="*/ 54 w 92"/>
                <a:gd name="T47" fmla="*/ 19 h 86"/>
                <a:gd name="T48" fmla="*/ 71 w 92"/>
                <a:gd name="T49" fmla="*/ 9 h 86"/>
                <a:gd name="T50" fmla="*/ 68 w 92"/>
                <a:gd name="T51" fmla="*/ 24 h 86"/>
                <a:gd name="T52" fmla="*/ 82 w 92"/>
                <a:gd name="T53" fmla="*/ 40 h 86"/>
                <a:gd name="T54" fmla="*/ 88 w 92"/>
                <a:gd name="T55" fmla="*/ 46 h 86"/>
                <a:gd name="T56" fmla="*/ 80 w 92"/>
                <a:gd name="T57" fmla="*/ 43 h 86"/>
                <a:gd name="T58" fmla="*/ 71 w 92"/>
                <a:gd name="T59" fmla="*/ 30 h 86"/>
                <a:gd name="T60" fmla="*/ 65 w 92"/>
                <a:gd name="T61" fmla="*/ 21 h 86"/>
                <a:gd name="T62" fmla="*/ 63 w 92"/>
                <a:gd name="T63" fmla="*/ 14 h 86"/>
                <a:gd name="T64" fmla="*/ 56 w 92"/>
                <a:gd name="T65" fmla="*/ 23 h 86"/>
                <a:gd name="T66" fmla="*/ 48 w 92"/>
                <a:gd name="T67" fmla="*/ 22 h 86"/>
                <a:gd name="T68" fmla="*/ 14 w 92"/>
                <a:gd name="T69" fmla="*/ 38 h 86"/>
                <a:gd name="T70" fmla="*/ 17 w 92"/>
                <a:gd name="T71" fmla="*/ 63 h 86"/>
                <a:gd name="T72" fmla="*/ 20 w 92"/>
                <a:gd name="T73" fmla="*/ 76 h 86"/>
                <a:gd name="T74" fmla="*/ 22 w 92"/>
                <a:gd name="T75" fmla="*/ 81 h 86"/>
                <a:gd name="T76" fmla="*/ 31 w 92"/>
                <a:gd name="T77" fmla="*/ 82 h 86"/>
                <a:gd name="T78" fmla="*/ 37 w 92"/>
                <a:gd name="T79" fmla="*/ 74 h 86"/>
                <a:gd name="T80" fmla="*/ 46 w 92"/>
                <a:gd name="T81" fmla="*/ 75 h 86"/>
                <a:gd name="T82" fmla="*/ 56 w 92"/>
                <a:gd name="T83" fmla="*/ 77 h 86"/>
                <a:gd name="T84" fmla="*/ 62 w 92"/>
                <a:gd name="T85" fmla="*/ 83 h 86"/>
                <a:gd name="T86" fmla="*/ 69 w 92"/>
                <a:gd name="T87" fmla="*/ 78 h 86"/>
                <a:gd name="T88" fmla="*/ 66 w 92"/>
                <a:gd name="T89" fmla="*/ 70 h 86"/>
                <a:gd name="T90" fmla="*/ 76 w 92"/>
                <a:gd name="T91" fmla="*/ 62 h 86"/>
                <a:gd name="T92" fmla="*/ 86 w 92"/>
                <a:gd name="T93" fmla="*/ 57 h 86"/>
                <a:gd name="T94" fmla="*/ 23 w 92"/>
                <a:gd name="T95" fmla="*/ 14 h 86"/>
                <a:gd name="T96" fmla="*/ 27 w 92"/>
                <a:gd name="T97" fmla="*/ 23 h 86"/>
                <a:gd name="T98" fmla="*/ 44 w 92"/>
                <a:gd name="T99" fmla="*/ 19 h 86"/>
                <a:gd name="T100" fmla="*/ 42 w 92"/>
                <a:gd name="T101" fmla="*/ 6 h 86"/>
                <a:gd name="T102" fmla="*/ 26 w 92"/>
                <a:gd name="T103" fmla="*/ 6 h 86"/>
                <a:gd name="T104" fmla="*/ 70 w 92"/>
                <a:gd name="T105" fmla="*/ 41 h 86"/>
                <a:gd name="T106" fmla="*/ 65 w 92"/>
                <a:gd name="T107" fmla="*/ 38 h 86"/>
                <a:gd name="T108" fmla="*/ 63 w 92"/>
                <a:gd name="T109" fmla="*/ 44 h 86"/>
                <a:gd name="T110" fmla="*/ 68 w 92"/>
                <a:gd name="T111" fmla="*/ 4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" h="86">
                  <a:moveTo>
                    <a:pt x="84" y="40"/>
                  </a:moveTo>
                  <a:cubicBezTo>
                    <a:pt x="85" y="40"/>
                    <a:pt x="86" y="40"/>
                    <a:pt x="87" y="40"/>
                  </a:cubicBezTo>
                  <a:cubicBezTo>
                    <a:pt x="88" y="41"/>
                    <a:pt x="89" y="41"/>
                    <a:pt x="89" y="42"/>
                  </a:cubicBezTo>
                  <a:cubicBezTo>
                    <a:pt x="90" y="43"/>
                    <a:pt x="91" y="44"/>
                    <a:pt x="91" y="44"/>
                  </a:cubicBezTo>
                  <a:cubicBezTo>
                    <a:pt x="92" y="45"/>
                    <a:pt x="92" y="46"/>
                    <a:pt x="92" y="48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2" y="54"/>
                    <a:pt x="92" y="55"/>
                    <a:pt x="91" y="56"/>
                  </a:cubicBezTo>
                  <a:cubicBezTo>
                    <a:pt x="91" y="57"/>
                    <a:pt x="90" y="58"/>
                    <a:pt x="90" y="58"/>
                  </a:cubicBezTo>
                  <a:cubicBezTo>
                    <a:pt x="89" y="59"/>
                    <a:pt x="88" y="59"/>
                    <a:pt x="87" y="60"/>
                  </a:cubicBezTo>
                  <a:cubicBezTo>
                    <a:pt x="86" y="60"/>
                    <a:pt x="85" y="61"/>
                    <a:pt x="84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2"/>
                    <a:pt x="80" y="63"/>
                    <a:pt x="79" y="64"/>
                  </a:cubicBezTo>
                  <a:cubicBezTo>
                    <a:pt x="78" y="65"/>
                    <a:pt x="78" y="66"/>
                    <a:pt x="77" y="67"/>
                  </a:cubicBezTo>
                  <a:cubicBezTo>
                    <a:pt x="76" y="67"/>
                    <a:pt x="75" y="68"/>
                    <a:pt x="74" y="69"/>
                  </a:cubicBezTo>
                  <a:cubicBezTo>
                    <a:pt x="73" y="70"/>
                    <a:pt x="72" y="71"/>
                    <a:pt x="71" y="71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3" y="75"/>
                    <a:pt x="73" y="76"/>
                    <a:pt x="73" y="77"/>
                  </a:cubicBezTo>
                  <a:cubicBezTo>
                    <a:pt x="73" y="77"/>
                    <a:pt x="73" y="78"/>
                    <a:pt x="72" y="79"/>
                  </a:cubicBezTo>
                  <a:cubicBezTo>
                    <a:pt x="72" y="80"/>
                    <a:pt x="72" y="81"/>
                    <a:pt x="71" y="82"/>
                  </a:cubicBezTo>
                  <a:cubicBezTo>
                    <a:pt x="70" y="82"/>
                    <a:pt x="70" y="83"/>
                    <a:pt x="69" y="83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4" y="86"/>
                    <a:pt x="64" y="86"/>
                    <a:pt x="63" y="86"/>
                  </a:cubicBezTo>
                  <a:cubicBezTo>
                    <a:pt x="63" y="86"/>
                    <a:pt x="62" y="86"/>
                    <a:pt x="61" y="86"/>
                  </a:cubicBezTo>
                  <a:cubicBezTo>
                    <a:pt x="61" y="86"/>
                    <a:pt x="60" y="86"/>
                    <a:pt x="59" y="86"/>
                  </a:cubicBezTo>
                  <a:cubicBezTo>
                    <a:pt x="59" y="86"/>
                    <a:pt x="58" y="86"/>
                    <a:pt x="58" y="85"/>
                  </a:cubicBezTo>
                  <a:cubicBezTo>
                    <a:pt x="57" y="85"/>
                    <a:pt x="56" y="84"/>
                    <a:pt x="56" y="84"/>
                  </a:cubicBezTo>
                  <a:cubicBezTo>
                    <a:pt x="56" y="83"/>
                    <a:pt x="55" y="83"/>
                    <a:pt x="55" y="82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2" y="78"/>
                    <a:pt x="52" y="78"/>
                    <a:pt x="51" y="78"/>
                  </a:cubicBezTo>
                  <a:cubicBezTo>
                    <a:pt x="51" y="78"/>
                    <a:pt x="50" y="79"/>
                    <a:pt x="50" y="79"/>
                  </a:cubicBezTo>
                  <a:cubicBezTo>
                    <a:pt x="49" y="79"/>
                    <a:pt x="49" y="79"/>
                    <a:pt x="48" y="79"/>
                  </a:cubicBezTo>
                  <a:cubicBezTo>
                    <a:pt x="47" y="79"/>
                    <a:pt x="47" y="79"/>
                    <a:pt x="46" y="79"/>
                  </a:cubicBezTo>
                  <a:cubicBezTo>
                    <a:pt x="45" y="79"/>
                    <a:pt x="45" y="79"/>
                    <a:pt x="44" y="79"/>
                  </a:cubicBezTo>
                  <a:cubicBezTo>
                    <a:pt x="43" y="79"/>
                    <a:pt x="42" y="78"/>
                    <a:pt x="41" y="78"/>
                  </a:cubicBezTo>
                  <a:cubicBezTo>
                    <a:pt x="40" y="78"/>
                    <a:pt x="40" y="78"/>
                    <a:pt x="39" y="78"/>
                  </a:cubicBezTo>
                  <a:cubicBezTo>
                    <a:pt x="38" y="78"/>
                    <a:pt x="37" y="78"/>
                    <a:pt x="36" y="7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2"/>
                    <a:pt x="34" y="83"/>
                    <a:pt x="34" y="83"/>
                  </a:cubicBezTo>
                  <a:cubicBezTo>
                    <a:pt x="33" y="84"/>
                    <a:pt x="33" y="84"/>
                    <a:pt x="32" y="85"/>
                  </a:cubicBezTo>
                  <a:cubicBezTo>
                    <a:pt x="32" y="85"/>
                    <a:pt x="31" y="86"/>
                    <a:pt x="31" y="86"/>
                  </a:cubicBezTo>
                  <a:cubicBezTo>
                    <a:pt x="30" y="86"/>
                    <a:pt x="29" y="86"/>
                    <a:pt x="28" y="86"/>
                  </a:cubicBezTo>
                  <a:cubicBezTo>
                    <a:pt x="28" y="86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0" y="84"/>
                    <a:pt x="20" y="83"/>
                    <a:pt x="19" y="83"/>
                  </a:cubicBezTo>
                  <a:cubicBezTo>
                    <a:pt x="18" y="82"/>
                    <a:pt x="18" y="81"/>
                    <a:pt x="17" y="80"/>
                  </a:cubicBezTo>
                  <a:cubicBezTo>
                    <a:pt x="17" y="80"/>
                    <a:pt x="17" y="79"/>
                    <a:pt x="16" y="78"/>
                  </a:cubicBezTo>
                  <a:cubicBezTo>
                    <a:pt x="16" y="77"/>
                    <a:pt x="17" y="76"/>
                    <a:pt x="17" y="75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7" y="68"/>
                    <a:pt x="16" y="66"/>
                    <a:pt x="14" y="65"/>
                  </a:cubicBezTo>
                  <a:cubicBezTo>
                    <a:pt x="13" y="63"/>
                    <a:pt x="12" y="62"/>
                    <a:pt x="11" y="60"/>
                  </a:cubicBezTo>
                  <a:cubicBezTo>
                    <a:pt x="10" y="58"/>
                    <a:pt x="10" y="56"/>
                    <a:pt x="9" y="54"/>
                  </a:cubicBezTo>
                  <a:cubicBezTo>
                    <a:pt x="9" y="52"/>
                    <a:pt x="8" y="51"/>
                    <a:pt x="8" y="49"/>
                  </a:cubicBezTo>
                  <a:cubicBezTo>
                    <a:pt x="8" y="48"/>
                    <a:pt x="8" y="47"/>
                    <a:pt x="8" y="47"/>
                  </a:cubicBezTo>
                  <a:cubicBezTo>
                    <a:pt x="8" y="46"/>
                    <a:pt x="9" y="46"/>
                    <a:pt x="9" y="45"/>
                  </a:cubicBezTo>
                  <a:cubicBezTo>
                    <a:pt x="9" y="45"/>
                    <a:pt x="9" y="44"/>
                    <a:pt x="9" y="44"/>
                  </a:cubicBezTo>
                  <a:cubicBezTo>
                    <a:pt x="9" y="43"/>
                    <a:pt x="9" y="43"/>
                    <a:pt x="9" y="42"/>
                  </a:cubicBezTo>
                  <a:cubicBezTo>
                    <a:pt x="7" y="41"/>
                    <a:pt x="6" y="41"/>
                    <a:pt x="5" y="40"/>
                  </a:cubicBezTo>
                  <a:cubicBezTo>
                    <a:pt x="3" y="39"/>
                    <a:pt x="3" y="38"/>
                    <a:pt x="2" y="37"/>
                  </a:cubicBezTo>
                  <a:cubicBezTo>
                    <a:pt x="1" y="36"/>
                    <a:pt x="1" y="35"/>
                    <a:pt x="1" y="34"/>
                  </a:cubicBezTo>
                  <a:cubicBezTo>
                    <a:pt x="1" y="33"/>
                    <a:pt x="0" y="32"/>
                    <a:pt x="0" y="32"/>
                  </a:cubicBezTo>
                  <a:cubicBezTo>
                    <a:pt x="0" y="31"/>
                    <a:pt x="1" y="30"/>
                    <a:pt x="1" y="29"/>
                  </a:cubicBezTo>
                  <a:cubicBezTo>
                    <a:pt x="1" y="27"/>
                    <a:pt x="2" y="27"/>
                    <a:pt x="3" y="26"/>
                  </a:cubicBezTo>
                  <a:cubicBezTo>
                    <a:pt x="3" y="25"/>
                    <a:pt x="4" y="24"/>
                    <a:pt x="5" y="23"/>
                  </a:cubicBezTo>
                  <a:cubicBezTo>
                    <a:pt x="6" y="23"/>
                    <a:pt x="7" y="22"/>
                    <a:pt x="8" y="2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5"/>
                    <a:pt x="8" y="25"/>
                    <a:pt x="7" y="26"/>
                  </a:cubicBezTo>
                  <a:cubicBezTo>
                    <a:pt x="6" y="26"/>
                    <a:pt x="6" y="27"/>
                    <a:pt x="5" y="28"/>
                  </a:cubicBezTo>
                  <a:cubicBezTo>
                    <a:pt x="5" y="28"/>
                    <a:pt x="4" y="29"/>
                    <a:pt x="4" y="30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6" y="37"/>
                    <a:pt x="7" y="37"/>
                    <a:pt x="7" y="38"/>
                  </a:cubicBezTo>
                  <a:cubicBezTo>
                    <a:pt x="8" y="38"/>
                    <a:pt x="9" y="39"/>
                    <a:pt x="10" y="39"/>
                  </a:cubicBezTo>
                  <a:cubicBezTo>
                    <a:pt x="11" y="38"/>
                    <a:pt x="12" y="36"/>
                    <a:pt x="13" y="35"/>
                  </a:cubicBezTo>
                  <a:cubicBezTo>
                    <a:pt x="14" y="33"/>
                    <a:pt x="15" y="32"/>
                    <a:pt x="16" y="31"/>
                  </a:cubicBezTo>
                  <a:cubicBezTo>
                    <a:pt x="17" y="30"/>
                    <a:pt x="18" y="28"/>
                    <a:pt x="20" y="27"/>
                  </a:cubicBezTo>
                  <a:cubicBezTo>
                    <a:pt x="21" y="26"/>
                    <a:pt x="22" y="25"/>
                    <a:pt x="24" y="24"/>
                  </a:cubicBezTo>
                  <a:cubicBezTo>
                    <a:pt x="23" y="24"/>
                    <a:pt x="23" y="23"/>
                    <a:pt x="22" y="22"/>
                  </a:cubicBezTo>
                  <a:cubicBezTo>
                    <a:pt x="22" y="21"/>
                    <a:pt x="21" y="21"/>
                    <a:pt x="21" y="20"/>
                  </a:cubicBezTo>
                  <a:cubicBezTo>
                    <a:pt x="20" y="19"/>
                    <a:pt x="20" y="18"/>
                    <a:pt x="20" y="17"/>
                  </a:cubicBezTo>
                  <a:cubicBezTo>
                    <a:pt x="20" y="16"/>
                    <a:pt x="20" y="15"/>
                    <a:pt x="20" y="14"/>
                  </a:cubicBezTo>
                  <a:cubicBezTo>
                    <a:pt x="20" y="12"/>
                    <a:pt x="20" y="10"/>
                    <a:pt x="21" y="8"/>
                  </a:cubicBezTo>
                  <a:cubicBezTo>
                    <a:pt x="21" y="7"/>
                    <a:pt x="22" y="5"/>
                    <a:pt x="24" y="4"/>
                  </a:cubicBezTo>
                  <a:cubicBezTo>
                    <a:pt x="25" y="3"/>
                    <a:pt x="27" y="2"/>
                    <a:pt x="28" y="1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36" y="0"/>
                    <a:pt x="38" y="0"/>
                    <a:pt x="40" y="1"/>
                  </a:cubicBezTo>
                  <a:cubicBezTo>
                    <a:pt x="41" y="2"/>
                    <a:pt x="43" y="3"/>
                    <a:pt x="44" y="4"/>
                  </a:cubicBezTo>
                  <a:cubicBezTo>
                    <a:pt x="46" y="5"/>
                    <a:pt x="47" y="7"/>
                    <a:pt x="47" y="8"/>
                  </a:cubicBezTo>
                  <a:cubicBezTo>
                    <a:pt x="48" y="10"/>
                    <a:pt x="48" y="12"/>
                    <a:pt x="48" y="14"/>
                  </a:cubicBezTo>
                  <a:cubicBezTo>
                    <a:pt x="48" y="15"/>
                    <a:pt x="48" y="16"/>
                    <a:pt x="48" y="16"/>
                  </a:cubicBezTo>
                  <a:cubicBezTo>
                    <a:pt x="48" y="17"/>
                    <a:pt x="48" y="18"/>
                    <a:pt x="48" y="18"/>
                  </a:cubicBezTo>
                  <a:cubicBezTo>
                    <a:pt x="48" y="18"/>
                    <a:pt x="49" y="19"/>
                    <a:pt x="49" y="19"/>
                  </a:cubicBezTo>
                  <a:cubicBezTo>
                    <a:pt x="50" y="19"/>
                    <a:pt x="51" y="19"/>
                    <a:pt x="51" y="19"/>
                  </a:cubicBezTo>
                  <a:cubicBezTo>
                    <a:pt x="52" y="19"/>
                    <a:pt x="52" y="19"/>
                    <a:pt x="53" y="19"/>
                  </a:cubicBezTo>
                  <a:cubicBezTo>
                    <a:pt x="53" y="19"/>
                    <a:pt x="54" y="19"/>
                    <a:pt x="54" y="19"/>
                  </a:cubicBezTo>
                  <a:cubicBezTo>
                    <a:pt x="55" y="18"/>
                    <a:pt x="56" y="16"/>
                    <a:pt x="58" y="15"/>
                  </a:cubicBezTo>
                  <a:cubicBezTo>
                    <a:pt x="59" y="14"/>
                    <a:pt x="60" y="13"/>
                    <a:pt x="62" y="12"/>
                  </a:cubicBezTo>
                  <a:cubicBezTo>
                    <a:pt x="63" y="11"/>
                    <a:pt x="64" y="10"/>
                    <a:pt x="66" y="10"/>
                  </a:cubicBezTo>
                  <a:cubicBezTo>
                    <a:pt x="68" y="9"/>
                    <a:pt x="69" y="9"/>
                    <a:pt x="71" y="9"/>
                  </a:cubicBezTo>
                  <a:cubicBezTo>
                    <a:pt x="71" y="10"/>
                    <a:pt x="70" y="11"/>
                    <a:pt x="70" y="12"/>
                  </a:cubicBezTo>
                  <a:cubicBezTo>
                    <a:pt x="70" y="13"/>
                    <a:pt x="69" y="14"/>
                    <a:pt x="69" y="15"/>
                  </a:cubicBezTo>
                  <a:cubicBezTo>
                    <a:pt x="69" y="16"/>
                    <a:pt x="69" y="18"/>
                    <a:pt x="69" y="19"/>
                  </a:cubicBezTo>
                  <a:cubicBezTo>
                    <a:pt x="69" y="20"/>
                    <a:pt x="68" y="22"/>
                    <a:pt x="68" y="24"/>
                  </a:cubicBezTo>
                  <a:cubicBezTo>
                    <a:pt x="70" y="25"/>
                    <a:pt x="71" y="26"/>
                    <a:pt x="73" y="28"/>
                  </a:cubicBezTo>
                  <a:cubicBezTo>
                    <a:pt x="74" y="29"/>
                    <a:pt x="76" y="30"/>
                    <a:pt x="77" y="31"/>
                  </a:cubicBezTo>
                  <a:cubicBezTo>
                    <a:pt x="78" y="32"/>
                    <a:pt x="79" y="34"/>
                    <a:pt x="80" y="35"/>
                  </a:cubicBezTo>
                  <a:cubicBezTo>
                    <a:pt x="81" y="37"/>
                    <a:pt x="81" y="38"/>
                    <a:pt x="82" y="40"/>
                  </a:cubicBezTo>
                  <a:lnTo>
                    <a:pt x="84" y="40"/>
                  </a:lnTo>
                  <a:close/>
                  <a:moveTo>
                    <a:pt x="88" y="53"/>
                  </a:moveTo>
                  <a:cubicBezTo>
                    <a:pt x="88" y="48"/>
                    <a:pt x="88" y="48"/>
                    <a:pt x="88" y="48"/>
                  </a:cubicBezTo>
                  <a:cubicBezTo>
                    <a:pt x="88" y="47"/>
                    <a:pt x="88" y="46"/>
                    <a:pt x="88" y="46"/>
                  </a:cubicBezTo>
                  <a:cubicBezTo>
                    <a:pt x="88" y="45"/>
                    <a:pt x="87" y="45"/>
                    <a:pt x="87" y="44"/>
                  </a:cubicBezTo>
                  <a:cubicBezTo>
                    <a:pt x="87" y="44"/>
                    <a:pt x="86" y="44"/>
                    <a:pt x="86" y="43"/>
                  </a:cubicBezTo>
                  <a:cubicBezTo>
                    <a:pt x="85" y="43"/>
                    <a:pt x="84" y="43"/>
                    <a:pt x="84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8" y="39"/>
                    <a:pt x="78" y="38"/>
                    <a:pt x="77" y="37"/>
                  </a:cubicBezTo>
                  <a:cubicBezTo>
                    <a:pt x="76" y="36"/>
                    <a:pt x="75" y="34"/>
                    <a:pt x="74" y="33"/>
                  </a:cubicBezTo>
                  <a:cubicBezTo>
                    <a:pt x="73" y="32"/>
                    <a:pt x="72" y="31"/>
                    <a:pt x="71" y="30"/>
                  </a:cubicBezTo>
                  <a:cubicBezTo>
                    <a:pt x="69" y="29"/>
                    <a:pt x="68" y="28"/>
                    <a:pt x="67" y="27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5" y="22"/>
                    <a:pt x="65" y="21"/>
                  </a:cubicBezTo>
                  <a:cubicBezTo>
                    <a:pt x="65" y="20"/>
                    <a:pt x="65" y="19"/>
                    <a:pt x="65" y="18"/>
                  </a:cubicBezTo>
                  <a:cubicBezTo>
                    <a:pt x="65" y="17"/>
                    <a:pt x="66" y="16"/>
                    <a:pt x="66" y="15"/>
                  </a:cubicBezTo>
                  <a:cubicBezTo>
                    <a:pt x="66" y="15"/>
                    <a:pt x="66" y="14"/>
                    <a:pt x="66" y="13"/>
                  </a:cubicBezTo>
                  <a:cubicBezTo>
                    <a:pt x="65" y="13"/>
                    <a:pt x="64" y="14"/>
                    <a:pt x="63" y="14"/>
                  </a:cubicBezTo>
                  <a:cubicBezTo>
                    <a:pt x="63" y="15"/>
                    <a:pt x="62" y="16"/>
                    <a:pt x="61" y="16"/>
                  </a:cubicBezTo>
                  <a:cubicBezTo>
                    <a:pt x="60" y="17"/>
                    <a:pt x="60" y="18"/>
                    <a:pt x="59" y="18"/>
                  </a:cubicBezTo>
                  <a:cubicBezTo>
                    <a:pt x="58" y="19"/>
                    <a:pt x="58" y="20"/>
                    <a:pt x="57" y="2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2" y="22"/>
                  </a:cubicBezTo>
                  <a:cubicBezTo>
                    <a:pt x="51" y="22"/>
                    <a:pt x="51" y="22"/>
                    <a:pt x="50" y="22"/>
                  </a:cubicBezTo>
                  <a:cubicBezTo>
                    <a:pt x="49" y="22"/>
                    <a:pt x="49" y="22"/>
                    <a:pt x="48" y="22"/>
                  </a:cubicBezTo>
                  <a:cubicBezTo>
                    <a:pt x="47" y="22"/>
                    <a:pt x="47" y="22"/>
                    <a:pt x="46" y="22"/>
                  </a:cubicBezTo>
                  <a:cubicBezTo>
                    <a:pt x="41" y="22"/>
                    <a:pt x="37" y="22"/>
                    <a:pt x="33" y="24"/>
                  </a:cubicBezTo>
                  <a:cubicBezTo>
                    <a:pt x="29" y="25"/>
                    <a:pt x="25" y="27"/>
                    <a:pt x="22" y="30"/>
                  </a:cubicBezTo>
                  <a:cubicBezTo>
                    <a:pt x="19" y="32"/>
                    <a:pt x="16" y="35"/>
                    <a:pt x="14" y="38"/>
                  </a:cubicBezTo>
                  <a:cubicBezTo>
                    <a:pt x="13" y="41"/>
                    <a:pt x="12" y="45"/>
                    <a:pt x="12" y="49"/>
                  </a:cubicBezTo>
                  <a:cubicBezTo>
                    <a:pt x="12" y="50"/>
                    <a:pt x="12" y="52"/>
                    <a:pt x="12" y="54"/>
                  </a:cubicBezTo>
                  <a:cubicBezTo>
                    <a:pt x="13" y="55"/>
                    <a:pt x="13" y="57"/>
                    <a:pt x="14" y="58"/>
                  </a:cubicBezTo>
                  <a:cubicBezTo>
                    <a:pt x="15" y="60"/>
                    <a:pt x="16" y="61"/>
                    <a:pt x="17" y="63"/>
                  </a:cubicBezTo>
                  <a:cubicBezTo>
                    <a:pt x="18" y="64"/>
                    <a:pt x="19" y="65"/>
                    <a:pt x="21" y="67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7"/>
                    <a:pt x="20" y="77"/>
                    <a:pt x="20" y="78"/>
                  </a:cubicBezTo>
                  <a:cubicBezTo>
                    <a:pt x="20" y="78"/>
                    <a:pt x="20" y="79"/>
                    <a:pt x="20" y="79"/>
                  </a:cubicBezTo>
                  <a:cubicBezTo>
                    <a:pt x="20" y="80"/>
                    <a:pt x="21" y="80"/>
                    <a:pt x="21" y="80"/>
                  </a:cubicBezTo>
                  <a:cubicBezTo>
                    <a:pt x="21" y="81"/>
                    <a:pt x="22" y="81"/>
                    <a:pt x="22" y="81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9" y="83"/>
                    <a:pt x="30" y="83"/>
                    <a:pt x="31" y="82"/>
                  </a:cubicBezTo>
                  <a:cubicBezTo>
                    <a:pt x="31" y="82"/>
                    <a:pt x="32" y="81"/>
                    <a:pt x="32" y="80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8" y="75"/>
                    <a:pt x="38" y="75"/>
                    <a:pt x="39" y="75"/>
                  </a:cubicBezTo>
                  <a:cubicBezTo>
                    <a:pt x="40" y="75"/>
                    <a:pt x="41" y="75"/>
                    <a:pt x="41" y="75"/>
                  </a:cubicBezTo>
                  <a:cubicBezTo>
                    <a:pt x="42" y="75"/>
                    <a:pt x="43" y="75"/>
                    <a:pt x="44" y="75"/>
                  </a:cubicBezTo>
                  <a:cubicBezTo>
                    <a:pt x="44" y="75"/>
                    <a:pt x="45" y="75"/>
                    <a:pt x="46" y="75"/>
                  </a:cubicBezTo>
                  <a:cubicBezTo>
                    <a:pt x="47" y="75"/>
                    <a:pt x="48" y="75"/>
                    <a:pt x="49" y="75"/>
                  </a:cubicBezTo>
                  <a:cubicBezTo>
                    <a:pt x="50" y="75"/>
                    <a:pt x="51" y="75"/>
                    <a:pt x="52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8" y="81"/>
                    <a:pt x="58" y="82"/>
                    <a:pt x="59" y="82"/>
                  </a:cubicBezTo>
                  <a:cubicBezTo>
                    <a:pt x="60" y="83"/>
                    <a:pt x="60" y="83"/>
                    <a:pt x="61" y="83"/>
                  </a:cubicBezTo>
                  <a:cubicBezTo>
                    <a:pt x="61" y="83"/>
                    <a:pt x="62" y="83"/>
                    <a:pt x="62" y="83"/>
                  </a:cubicBezTo>
                  <a:cubicBezTo>
                    <a:pt x="62" y="83"/>
                    <a:pt x="63" y="83"/>
                    <a:pt x="63" y="82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0"/>
                    <a:pt x="68" y="80"/>
                    <a:pt x="68" y="80"/>
                  </a:cubicBezTo>
                  <a:cubicBezTo>
                    <a:pt x="69" y="79"/>
                    <a:pt x="69" y="79"/>
                    <a:pt x="69" y="78"/>
                  </a:cubicBezTo>
                  <a:cubicBezTo>
                    <a:pt x="69" y="78"/>
                    <a:pt x="69" y="77"/>
                    <a:pt x="69" y="77"/>
                  </a:cubicBezTo>
                  <a:cubicBezTo>
                    <a:pt x="69" y="76"/>
                    <a:pt x="69" y="76"/>
                    <a:pt x="69" y="75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0" y="68"/>
                    <a:pt x="71" y="67"/>
                    <a:pt x="71" y="67"/>
                  </a:cubicBezTo>
                  <a:cubicBezTo>
                    <a:pt x="72" y="66"/>
                    <a:pt x="73" y="65"/>
                    <a:pt x="74" y="64"/>
                  </a:cubicBezTo>
                  <a:cubicBezTo>
                    <a:pt x="75" y="63"/>
                    <a:pt x="75" y="63"/>
                    <a:pt x="76" y="62"/>
                  </a:cubicBezTo>
                  <a:cubicBezTo>
                    <a:pt x="77" y="61"/>
                    <a:pt x="77" y="60"/>
                    <a:pt x="78" y="59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7"/>
                    <a:pt x="85" y="57"/>
                    <a:pt x="86" y="57"/>
                  </a:cubicBezTo>
                  <a:cubicBezTo>
                    <a:pt x="86" y="57"/>
                    <a:pt x="87" y="56"/>
                    <a:pt x="87" y="56"/>
                  </a:cubicBezTo>
                  <a:cubicBezTo>
                    <a:pt x="87" y="56"/>
                    <a:pt x="88" y="55"/>
                    <a:pt x="88" y="54"/>
                  </a:cubicBezTo>
                  <a:cubicBezTo>
                    <a:pt x="88" y="54"/>
                    <a:pt x="88" y="53"/>
                    <a:pt x="88" y="53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6"/>
                    <a:pt x="23" y="17"/>
                  </a:cubicBezTo>
                  <a:cubicBezTo>
                    <a:pt x="23" y="17"/>
                    <a:pt x="24" y="18"/>
                    <a:pt x="24" y="19"/>
                  </a:cubicBezTo>
                  <a:cubicBezTo>
                    <a:pt x="24" y="20"/>
                    <a:pt x="25" y="20"/>
                    <a:pt x="25" y="21"/>
                  </a:cubicBezTo>
                  <a:cubicBezTo>
                    <a:pt x="26" y="22"/>
                    <a:pt x="26" y="22"/>
                    <a:pt x="27" y="23"/>
                  </a:cubicBezTo>
                  <a:cubicBezTo>
                    <a:pt x="28" y="22"/>
                    <a:pt x="29" y="22"/>
                    <a:pt x="31" y="21"/>
                  </a:cubicBezTo>
                  <a:cubicBezTo>
                    <a:pt x="32" y="21"/>
                    <a:pt x="34" y="20"/>
                    <a:pt x="35" y="20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1" y="19"/>
                    <a:pt x="43" y="19"/>
                    <a:pt x="44" y="19"/>
                  </a:cubicBezTo>
                  <a:cubicBezTo>
                    <a:pt x="45" y="18"/>
                    <a:pt x="45" y="17"/>
                    <a:pt x="45" y="16"/>
                  </a:cubicBezTo>
                  <a:cubicBezTo>
                    <a:pt x="45" y="16"/>
                    <a:pt x="45" y="15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4" y="8"/>
                    <a:pt x="43" y="7"/>
                    <a:pt x="42" y="6"/>
                  </a:cubicBezTo>
                  <a:cubicBezTo>
                    <a:pt x="41" y="5"/>
                    <a:pt x="40" y="4"/>
                    <a:pt x="38" y="4"/>
                  </a:cubicBezTo>
                  <a:cubicBezTo>
                    <a:pt x="37" y="3"/>
                    <a:pt x="36" y="3"/>
                    <a:pt x="34" y="3"/>
                  </a:cubicBezTo>
                  <a:cubicBezTo>
                    <a:pt x="32" y="3"/>
                    <a:pt x="31" y="3"/>
                    <a:pt x="30" y="4"/>
                  </a:cubicBezTo>
                  <a:cubicBezTo>
                    <a:pt x="28" y="4"/>
                    <a:pt x="27" y="5"/>
                    <a:pt x="26" y="6"/>
                  </a:cubicBezTo>
                  <a:cubicBezTo>
                    <a:pt x="25" y="7"/>
                    <a:pt x="24" y="8"/>
                    <a:pt x="24" y="10"/>
                  </a:cubicBezTo>
                  <a:cubicBezTo>
                    <a:pt x="23" y="11"/>
                    <a:pt x="23" y="13"/>
                    <a:pt x="23" y="14"/>
                  </a:cubicBezTo>
                  <a:close/>
                  <a:moveTo>
                    <a:pt x="71" y="42"/>
                  </a:moveTo>
                  <a:cubicBezTo>
                    <a:pt x="71" y="42"/>
                    <a:pt x="71" y="41"/>
                    <a:pt x="70" y="41"/>
                  </a:cubicBezTo>
                  <a:cubicBezTo>
                    <a:pt x="70" y="40"/>
                    <a:pt x="70" y="40"/>
                    <a:pt x="70" y="39"/>
                  </a:cubicBezTo>
                  <a:cubicBezTo>
                    <a:pt x="69" y="39"/>
                    <a:pt x="69" y="39"/>
                    <a:pt x="68" y="38"/>
                  </a:cubicBezTo>
                  <a:cubicBezTo>
                    <a:pt x="68" y="38"/>
                    <a:pt x="67" y="38"/>
                    <a:pt x="67" y="38"/>
                  </a:cubicBezTo>
                  <a:cubicBezTo>
                    <a:pt x="66" y="38"/>
                    <a:pt x="66" y="38"/>
                    <a:pt x="65" y="38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40"/>
                    <a:pt x="63" y="40"/>
                    <a:pt x="63" y="41"/>
                  </a:cubicBezTo>
                  <a:cubicBezTo>
                    <a:pt x="63" y="41"/>
                    <a:pt x="63" y="42"/>
                    <a:pt x="63" y="42"/>
                  </a:cubicBezTo>
                  <a:cubicBezTo>
                    <a:pt x="63" y="43"/>
                    <a:pt x="63" y="43"/>
                    <a:pt x="63" y="44"/>
                  </a:cubicBezTo>
                  <a:cubicBezTo>
                    <a:pt x="63" y="44"/>
                    <a:pt x="64" y="45"/>
                    <a:pt x="64" y="45"/>
                  </a:cubicBezTo>
                  <a:cubicBezTo>
                    <a:pt x="64" y="45"/>
                    <a:pt x="65" y="46"/>
                    <a:pt x="65" y="46"/>
                  </a:cubicBezTo>
                  <a:cubicBezTo>
                    <a:pt x="66" y="46"/>
                    <a:pt x="66" y="46"/>
                    <a:pt x="67" y="46"/>
                  </a:cubicBezTo>
                  <a:cubicBezTo>
                    <a:pt x="67" y="46"/>
                    <a:pt x="68" y="46"/>
                    <a:pt x="68" y="46"/>
                  </a:cubicBezTo>
                  <a:cubicBezTo>
                    <a:pt x="69" y="46"/>
                    <a:pt x="69" y="45"/>
                    <a:pt x="70" y="45"/>
                  </a:cubicBezTo>
                  <a:cubicBezTo>
                    <a:pt x="70" y="45"/>
                    <a:pt x="70" y="44"/>
                    <a:pt x="70" y="44"/>
                  </a:cubicBezTo>
                  <a:cubicBezTo>
                    <a:pt x="71" y="43"/>
                    <a:pt x="71" y="43"/>
                    <a:pt x="71" y="42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72" name="Freeform 174"/>
            <p:cNvSpPr>
              <a:spLocks noEditPoints="1"/>
            </p:cNvSpPr>
            <p:nvPr/>
          </p:nvSpPr>
          <p:spPr bwMode="auto">
            <a:xfrm>
              <a:off x="9268371" y="4712483"/>
              <a:ext cx="322263" cy="277813"/>
            </a:xfrm>
            <a:custGeom>
              <a:avLst/>
              <a:gdLst>
                <a:gd name="T0" fmla="*/ 86 w 86"/>
                <a:gd name="T1" fmla="*/ 56 h 74"/>
                <a:gd name="T2" fmla="*/ 0 w 86"/>
                <a:gd name="T3" fmla="*/ 24 h 74"/>
                <a:gd name="T4" fmla="*/ 6 w 86"/>
                <a:gd name="T5" fmla="*/ 18 h 74"/>
                <a:gd name="T6" fmla="*/ 14 w 86"/>
                <a:gd name="T7" fmla="*/ 11 h 74"/>
                <a:gd name="T8" fmla="*/ 24 w 86"/>
                <a:gd name="T9" fmla="*/ 11 h 74"/>
                <a:gd name="T10" fmla="*/ 31 w 86"/>
                <a:gd name="T11" fmla="*/ 11 h 74"/>
                <a:gd name="T12" fmla="*/ 31 w 86"/>
                <a:gd name="T13" fmla="*/ 5 h 74"/>
                <a:gd name="T14" fmla="*/ 43 w 86"/>
                <a:gd name="T15" fmla="*/ 0 h 74"/>
                <a:gd name="T16" fmla="*/ 55 w 86"/>
                <a:gd name="T17" fmla="*/ 5 h 74"/>
                <a:gd name="T18" fmla="*/ 55 w 86"/>
                <a:gd name="T19" fmla="*/ 11 h 74"/>
                <a:gd name="T20" fmla="*/ 63 w 86"/>
                <a:gd name="T21" fmla="*/ 11 h 74"/>
                <a:gd name="T22" fmla="*/ 74 w 86"/>
                <a:gd name="T23" fmla="*/ 11 h 74"/>
                <a:gd name="T24" fmla="*/ 81 w 86"/>
                <a:gd name="T25" fmla="*/ 18 h 74"/>
                <a:gd name="T26" fmla="*/ 3 w 86"/>
                <a:gd name="T27" fmla="*/ 27 h 74"/>
                <a:gd name="T28" fmla="*/ 41 w 86"/>
                <a:gd name="T29" fmla="*/ 44 h 74"/>
                <a:gd name="T30" fmla="*/ 81 w 86"/>
                <a:gd name="T31" fmla="*/ 25 h 74"/>
                <a:gd name="T32" fmla="*/ 73 w 86"/>
                <a:gd name="T33" fmla="*/ 26 h 74"/>
                <a:gd name="T34" fmla="*/ 64 w 86"/>
                <a:gd name="T35" fmla="*/ 26 h 74"/>
                <a:gd name="T36" fmla="*/ 56 w 86"/>
                <a:gd name="T37" fmla="*/ 18 h 74"/>
                <a:gd name="T38" fmla="*/ 53 w 86"/>
                <a:gd name="T39" fmla="*/ 13 h 74"/>
                <a:gd name="T40" fmla="*/ 46 w 86"/>
                <a:gd name="T41" fmla="*/ 16 h 74"/>
                <a:gd name="T42" fmla="*/ 37 w 86"/>
                <a:gd name="T43" fmla="*/ 16 h 74"/>
                <a:gd name="T44" fmla="*/ 30 w 86"/>
                <a:gd name="T45" fmla="*/ 14 h 74"/>
                <a:gd name="T46" fmla="*/ 31 w 86"/>
                <a:gd name="T47" fmla="*/ 21 h 74"/>
                <a:gd name="T48" fmla="*/ 19 w 86"/>
                <a:gd name="T49" fmla="*/ 26 h 74"/>
                <a:gd name="T50" fmla="*/ 11 w 86"/>
                <a:gd name="T51" fmla="*/ 24 h 74"/>
                <a:gd name="T52" fmla="*/ 43 w 86"/>
                <a:gd name="T53" fmla="*/ 41 h 74"/>
                <a:gd name="T54" fmla="*/ 12 w 86"/>
                <a:gd name="T55" fmla="*/ 15 h 74"/>
                <a:gd name="T56" fmla="*/ 10 w 86"/>
                <a:gd name="T57" fmla="*/ 20 h 74"/>
                <a:gd name="T58" fmla="*/ 19 w 86"/>
                <a:gd name="T59" fmla="*/ 23 h 74"/>
                <a:gd name="T60" fmla="*/ 28 w 86"/>
                <a:gd name="T61" fmla="*/ 20 h 74"/>
                <a:gd name="T62" fmla="*/ 26 w 86"/>
                <a:gd name="T63" fmla="*/ 15 h 74"/>
                <a:gd name="T64" fmla="*/ 43 w 86"/>
                <a:gd name="T65" fmla="*/ 20 h 74"/>
                <a:gd name="T66" fmla="*/ 55 w 86"/>
                <a:gd name="T67" fmla="*/ 25 h 74"/>
                <a:gd name="T68" fmla="*/ 52 w 86"/>
                <a:gd name="T69" fmla="*/ 33 h 74"/>
                <a:gd name="T70" fmla="*/ 38 w 86"/>
                <a:gd name="T71" fmla="*/ 35 h 74"/>
                <a:gd name="T72" fmla="*/ 30 w 86"/>
                <a:gd name="T73" fmla="*/ 28 h 74"/>
                <a:gd name="T74" fmla="*/ 38 w 86"/>
                <a:gd name="T75" fmla="*/ 20 h 74"/>
                <a:gd name="T76" fmla="*/ 39 w 86"/>
                <a:gd name="T77" fmla="*/ 4 h 74"/>
                <a:gd name="T78" fmla="*/ 33 w 86"/>
                <a:gd name="T79" fmla="*/ 9 h 74"/>
                <a:gd name="T80" fmla="*/ 39 w 86"/>
                <a:gd name="T81" fmla="*/ 13 h 74"/>
                <a:gd name="T82" fmla="*/ 50 w 86"/>
                <a:gd name="T83" fmla="*/ 12 h 74"/>
                <a:gd name="T84" fmla="*/ 52 w 86"/>
                <a:gd name="T85" fmla="*/ 7 h 74"/>
                <a:gd name="T86" fmla="*/ 43 w 86"/>
                <a:gd name="T87" fmla="*/ 4 h 74"/>
                <a:gd name="T88" fmla="*/ 50 w 86"/>
                <a:gd name="T89" fmla="*/ 31 h 74"/>
                <a:gd name="T90" fmla="*/ 52 w 86"/>
                <a:gd name="T91" fmla="*/ 26 h 74"/>
                <a:gd name="T92" fmla="*/ 43 w 86"/>
                <a:gd name="T93" fmla="*/ 23 h 74"/>
                <a:gd name="T94" fmla="*/ 34 w 86"/>
                <a:gd name="T95" fmla="*/ 26 h 74"/>
                <a:gd name="T96" fmla="*/ 36 w 86"/>
                <a:gd name="T97" fmla="*/ 31 h 74"/>
                <a:gd name="T98" fmla="*/ 45 w 86"/>
                <a:gd name="T99" fmla="*/ 70 h 74"/>
                <a:gd name="T100" fmla="*/ 45 w 86"/>
                <a:gd name="T101" fmla="*/ 44 h 74"/>
                <a:gd name="T102" fmla="*/ 77 w 86"/>
                <a:gd name="T103" fmla="*/ 16 h 74"/>
                <a:gd name="T104" fmla="*/ 69 w 86"/>
                <a:gd name="T105" fmla="*/ 13 h 74"/>
                <a:gd name="T106" fmla="*/ 60 w 86"/>
                <a:gd name="T107" fmla="*/ 16 h 74"/>
                <a:gd name="T108" fmla="*/ 62 w 86"/>
                <a:gd name="T109" fmla="*/ 21 h 74"/>
                <a:gd name="T110" fmla="*/ 72 w 86"/>
                <a:gd name="T111" fmla="*/ 22 h 74"/>
                <a:gd name="T112" fmla="*/ 78 w 86"/>
                <a:gd name="T113" fmla="*/ 1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" h="74">
                  <a:moveTo>
                    <a:pt x="80" y="21"/>
                  </a:moveTo>
                  <a:cubicBezTo>
                    <a:pt x="86" y="24"/>
                    <a:pt x="86" y="24"/>
                    <a:pt x="86" y="2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0"/>
                    <a:pt x="6" y="20"/>
                    <a:pt x="6" y="19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7"/>
                    <a:pt x="6" y="16"/>
                    <a:pt x="7" y="15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1" y="12"/>
                    <a:pt x="12" y="11"/>
                    <a:pt x="14" y="11"/>
                  </a:cubicBezTo>
                  <a:cubicBezTo>
                    <a:pt x="15" y="10"/>
                    <a:pt x="17" y="10"/>
                    <a:pt x="19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2" y="10"/>
                    <a:pt x="23" y="10"/>
                    <a:pt x="24" y="11"/>
                  </a:cubicBezTo>
                  <a:cubicBezTo>
                    <a:pt x="24" y="11"/>
                    <a:pt x="25" y="11"/>
                    <a:pt x="26" y="11"/>
                  </a:cubicBezTo>
                  <a:cubicBezTo>
                    <a:pt x="26" y="11"/>
                    <a:pt x="27" y="12"/>
                    <a:pt x="27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10"/>
                    <a:pt x="30" y="10"/>
                    <a:pt x="30" y="9"/>
                  </a:cubicBezTo>
                  <a:cubicBezTo>
                    <a:pt x="30" y="9"/>
                    <a:pt x="30" y="9"/>
                    <a:pt x="30" y="8"/>
                  </a:cubicBezTo>
                  <a:cubicBezTo>
                    <a:pt x="30" y="7"/>
                    <a:pt x="30" y="6"/>
                    <a:pt x="31" y="5"/>
                  </a:cubicBezTo>
                  <a:cubicBezTo>
                    <a:pt x="32" y="4"/>
                    <a:pt x="33" y="3"/>
                    <a:pt x="34" y="3"/>
                  </a:cubicBezTo>
                  <a:cubicBezTo>
                    <a:pt x="35" y="2"/>
                    <a:pt x="36" y="1"/>
                    <a:pt x="38" y="1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5" y="0"/>
                    <a:pt x="46" y="0"/>
                    <a:pt x="48" y="1"/>
                  </a:cubicBezTo>
                  <a:cubicBezTo>
                    <a:pt x="49" y="1"/>
                    <a:pt x="51" y="2"/>
                    <a:pt x="52" y="3"/>
                  </a:cubicBezTo>
                  <a:cubicBezTo>
                    <a:pt x="53" y="3"/>
                    <a:pt x="54" y="4"/>
                    <a:pt x="55" y="5"/>
                  </a:cubicBezTo>
                  <a:cubicBezTo>
                    <a:pt x="55" y="6"/>
                    <a:pt x="56" y="7"/>
                    <a:pt x="56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5" y="10"/>
                    <a:pt x="55" y="10"/>
                    <a:pt x="55" y="11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0" y="12"/>
                    <a:pt x="61" y="12"/>
                    <a:pt x="61" y="11"/>
                  </a:cubicBezTo>
                  <a:cubicBezTo>
                    <a:pt x="62" y="11"/>
                    <a:pt x="63" y="11"/>
                    <a:pt x="63" y="11"/>
                  </a:cubicBezTo>
                  <a:cubicBezTo>
                    <a:pt x="64" y="10"/>
                    <a:pt x="65" y="10"/>
                    <a:pt x="66" y="10"/>
                  </a:cubicBezTo>
                  <a:cubicBezTo>
                    <a:pt x="67" y="10"/>
                    <a:pt x="68" y="10"/>
                    <a:pt x="69" y="10"/>
                  </a:cubicBezTo>
                  <a:cubicBezTo>
                    <a:pt x="70" y="10"/>
                    <a:pt x="72" y="10"/>
                    <a:pt x="74" y="11"/>
                  </a:cubicBezTo>
                  <a:cubicBezTo>
                    <a:pt x="75" y="11"/>
                    <a:pt x="76" y="12"/>
                    <a:pt x="78" y="12"/>
                  </a:cubicBezTo>
                  <a:cubicBezTo>
                    <a:pt x="79" y="13"/>
                    <a:pt x="80" y="14"/>
                    <a:pt x="80" y="15"/>
                  </a:cubicBezTo>
                  <a:cubicBezTo>
                    <a:pt x="81" y="16"/>
                    <a:pt x="81" y="17"/>
                    <a:pt x="81" y="18"/>
                  </a:cubicBezTo>
                  <a:cubicBezTo>
                    <a:pt x="81" y="19"/>
                    <a:pt x="81" y="19"/>
                    <a:pt x="81" y="20"/>
                  </a:cubicBezTo>
                  <a:cubicBezTo>
                    <a:pt x="81" y="20"/>
                    <a:pt x="81" y="21"/>
                    <a:pt x="80" y="21"/>
                  </a:cubicBezTo>
                  <a:close/>
                  <a:moveTo>
                    <a:pt x="3" y="27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44"/>
                    <a:pt x="41" y="44"/>
                    <a:pt x="41" y="44"/>
                  </a:cubicBezTo>
                  <a:lnTo>
                    <a:pt x="3" y="27"/>
                  </a:lnTo>
                  <a:close/>
                  <a:moveTo>
                    <a:pt x="43" y="41"/>
                  </a:moveTo>
                  <a:cubicBezTo>
                    <a:pt x="81" y="25"/>
                    <a:pt x="81" y="25"/>
                    <a:pt x="81" y="2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6" y="25"/>
                    <a:pt x="76" y="25"/>
                  </a:cubicBezTo>
                  <a:cubicBezTo>
                    <a:pt x="75" y="25"/>
                    <a:pt x="74" y="25"/>
                    <a:pt x="73" y="26"/>
                  </a:cubicBezTo>
                  <a:cubicBezTo>
                    <a:pt x="73" y="26"/>
                    <a:pt x="72" y="26"/>
                    <a:pt x="71" y="26"/>
                  </a:cubicBezTo>
                  <a:cubicBezTo>
                    <a:pt x="70" y="26"/>
                    <a:pt x="69" y="26"/>
                    <a:pt x="69" y="26"/>
                  </a:cubicBezTo>
                  <a:cubicBezTo>
                    <a:pt x="67" y="26"/>
                    <a:pt x="65" y="26"/>
                    <a:pt x="64" y="26"/>
                  </a:cubicBezTo>
                  <a:cubicBezTo>
                    <a:pt x="62" y="25"/>
                    <a:pt x="61" y="25"/>
                    <a:pt x="60" y="24"/>
                  </a:cubicBezTo>
                  <a:cubicBezTo>
                    <a:pt x="58" y="23"/>
                    <a:pt x="57" y="22"/>
                    <a:pt x="57" y="21"/>
                  </a:cubicBezTo>
                  <a:cubicBezTo>
                    <a:pt x="56" y="20"/>
                    <a:pt x="56" y="19"/>
                    <a:pt x="56" y="18"/>
                  </a:cubicBezTo>
                  <a:cubicBezTo>
                    <a:pt x="56" y="18"/>
                    <a:pt x="56" y="17"/>
                    <a:pt x="56" y="17"/>
                  </a:cubicBezTo>
                  <a:cubicBezTo>
                    <a:pt x="56" y="16"/>
                    <a:pt x="57" y="16"/>
                    <a:pt x="57" y="15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2" y="14"/>
                    <a:pt x="51" y="15"/>
                  </a:cubicBezTo>
                  <a:cubicBezTo>
                    <a:pt x="50" y="15"/>
                    <a:pt x="50" y="15"/>
                    <a:pt x="49" y="16"/>
                  </a:cubicBezTo>
                  <a:cubicBezTo>
                    <a:pt x="48" y="16"/>
                    <a:pt x="47" y="16"/>
                    <a:pt x="46" y="16"/>
                  </a:cubicBezTo>
                  <a:cubicBezTo>
                    <a:pt x="45" y="17"/>
                    <a:pt x="44" y="17"/>
                    <a:pt x="43" y="17"/>
                  </a:cubicBezTo>
                  <a:cubicBezTo>
                    <a:pt x="42" y="17"/>
                    <a:pt x="41" y="17"/>
                    <a:pt x="40" y="16"/>
                  </a:cubicBezTo>
                  <a:cubicBezTo>
                    <a:pt x="39" y="16"/>
                    <a:pt x="38" y="16"/>
                    <a:pt x="37" y="16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4" y="14"/>
                    <a:pt x="33" y="14"/>
                    <a:pt x="33" y="1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5"/>
                    <a:pt x="31" y="16"/>
                    <a:pt x="31" y="16"/>
                  </a:cubicBezTo>
                  <a:cubicBezTo>
                    <a:pt x="32" y="17"/>
                    <a:pt x="32" y="17"/>
                    <a:pt x="32" y="18"/>
                  </a:cubicBezTo>
                  <a:cubicBezTo>
                    <a:pt x="32" y="19"/>
                    <a:pt x="31" y="20"/>
                    <a:pt x="31" y="21"/>
                  </a:cubicBezTo>
                  <a:cubicBezTo>
                    <a:pt x="30" y="22"/>
                    <a:pt x="29" y="23"/>
                    <a:pt x="28" y="24"/>
                  </a:cubicBezTo>
                  <a:cubicBezTo>
                    <a:pt x="27" y="24"/>
                    <a:pt x="25" y="25"/>
                    <a:pt x="24" y="25"/>
                  </a:cubicBezTo>
                  <a:cubicBezTo>
                    <a:pt x="22" y="26"/>
                    <a:pt x="21" y="26"/>
                    <a:pt x="19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5" y="26"/>
                    <a:pt x="14" y="26"/>
                    <a:pt x="14" y="25"/>
                  </a:cubicBezTo>
                  <a:cubicBezTo>
                    <a:pt x="13" y="25"/>
                    <a:pt x="12" y="25"/>
                    <a:pt x="11" y="24"/>
                  </a:cubicBezTo>
                  <a:cubicBezTo>
                    <a:pt x="11" y="24"/>
                    <a:pt x="10" y="24"/>
                    <a:pt x="9" y="23"/>
                  </a:cubicBezTo>
                  <a:cubicBezTo>
                    <a:pt x="5" y="25"/>
                    <a:pt x="5" y="25"/>
                    <a:pt x="5" y="25"/>
                  </a:cubicBezTo>
                  <a:lnTo>
                    <a:pt x="43" y="41"/>
                  </a:lnTo>
                  <a:close/>
                  <a:moveTo>
                    <a:pt x="19" y="13"/>
                  </a:moveTo>
                  <a:cubicBezTo>
                    <a:pt x="18" y="13"/>
                    <a:pt x="16" y="13"/>
                    <a:pt x="15" y="14"/>
                  </a:cubicBezTo>
                  <a:cubicBezTo>
                    <a:pt x="14" y="14"/>
                    <a:pt x="13" y="14"/>
                    <a:pt x="12" y="15"/>
                  </a:cubicBezTo>
                  <a:cubicBezTo>
                    <a:pt x="11" y="15"/>
                    <a:pt x="11" y="16"/>
                    <a:pt x="10" y="16"/>
                  </a:cubicBezTo>
                  <a:cubicBezTo>
                    <a:pt x="10" y="17"/>
                    <a:pt x="9" y="17"/>
                    <a:pt x="9" y="18"/>
                  </a:cubicBezTo>
                  <a:cubicBezTo>
                    <a:pt x="9" y="19"/>
                    <a:pt x="10" y="19"/>
                    <a:pt x="10" y="20"/>
                  </a:cubicBezTo>
                  <a:cubicBezTo>
                    <a:pt x="11" y="20"/>
                    <a:pt x="11" y="21"/>
                    <a:pt x="12" y="21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6" y="23"/>
                    <a:pt x="18" y="23"/>
                    <a:pt x="19" y="23"/>
                  </a:cubicBezTo>
                  <a:cubicBezTo>
                    <a:pt x="20" y="23"/>
                    <a:pt x="22" y="23"/>
                    <a:pt x="23" y="22"/>
                  </a:cubicBezTo>
                  <a:cubicBezTo>
                    <a:pt x="24" y="22"/>
                    <a:pt x="25" y="22"/>
                    <a:pt x="26" y="21"/>
                  </a:cubicBezTo>
                  <a:cubicBezTo>
                    <a:pt x="27" y="21"/>
                    <a:pt x="27" y="20"/>
                    <a:pt x="28" y="20"/>
                  </a:cubicBezTo>
                  <a:cubicBezTo>
                    <a:pt x="28" y="19"/>
                    <a:pt x="29" y="19"/>
                    <a:pt x="29" y="18"/>
                  </a:cubicBezTo>
                  <a:cubicBezTo>
                    <a:pt x="29" y="17"/>
                    <a:pt x="28" y="17"/>
                    <a:pt x="28" y="16"/>
                  </a:cubicBezTo>
                  <a:cubicBezTo>
                    <a:pt x="27" y="16"/>
                    <a:pt x="27" y="15"/>
                    <a:pt x="26" y="15"/>
                  </a:cubicBezTo>
                  <a:cubicBezTo>
                    <a:pt x="25" y="14"/>
                    <a:pt x="24" y="14"/>
                    <a:pt x="23" y="14"/>
                  </a:cubicBezTo>
                  <a:cubicBezTo>
                    <a:pt x="22" y="13"/>
                    <a:pt x="20" y="13"/>
                    <a:pt x="19" y="13"/>
                  </a:cubicBezTo>
                  <a:close/>
                  <a:moveTo>
                    <a:pt x="43" y="20"/>
                  </a:moveTo>
                  <a:cubicBezTo>
                    <a:pt x="45" y="20"/>
                    <a:pt x="46" y="20"/>
                    <a:pt x="48" y="20"/>
                  </a:cubicBezTo>
                  <a:cubicBezTo>
                    <a:pt x="49" y="21"/>
                    <a:pt x="51" y="21"/>
                    <a:pt x="52" y="22"/>
                  </a:cubicBezTo>
                  <a:cubicBezTo>
                    <a:pt x="53" y="23"/>
                    <a:pt x="54" y="24"/>
                    <a:pt x="55" y="25"/>
                  </a:cubicBezTo>
                  <a:cubicBezTo>
                    <a:pt x="55" y="25"/>
                    <a:pt x="56" y="27"/>
                    <a:pt x="56" y="28"/>
                  </a:cubicBezTo>
                  <a:cubicBezTo>
                    <a:pt x="56" y="29"/>
                    <a:pt x="55" y="30"/>
                    <a:pt x="55" y="31"/>
                  </a:cubicBezTo>
                  <a:cubicBezTo>
                    <a:pt x="54" y="32"/>
                    <a:pt x="53" y="33"/>
                    <a:pt x="52" y="33"/>
                  </a:cubicBezTo>
                  <a:cubicBezTo>
                    <a:pt x="51" y="34"/>
                    <a:pt x="49" y="35"/>
                    <a:pt x="48" y="35"/>
                  </a:cubicBezTo>
                  <a:cubicBezTo>
                    <a:pt x="46" y="35"/>
                    <a:pt x="45" y="36"/>
                    <a:pt x="43" y="36"/>
                  </a:cubicBezTo>
                  <a:cubicBezTo>
                    <a:pt x="41" y="36"/>
                    <a:pt x="39" y="35"/>
                    <a:pt x="38" y="35"/>
                  </a:cubicBezTo>
                  <a:cubicBezTo>
                    <a:pt x="36" y="35"/>
                    <a:pt x="35" y="34"/>
                    <a:pt x="34" y="33"/>
                  </a:cubicBezTo>
                  <a:cubicBezTo>
                    <a:pt x="33" y="33"/>
                    <a:pt x="32" y="32"/>
                    <a:pt x="31" y="31"/>
                  </a:cubicBezTo>
                  <a:cubicBezTo>
                    <a:pt x="30" y="30"/>
                    <a:pt x="30" y="29"/>
                    <a:pt x="30" y="28"/>
                  </a:cubicBezTo>
                  <a:cubicBezTo>
                    <a:pt x="30" y="27"/>
                    <a:pt x="30" y="25"/>
                    <a:pt x="31" y="25"/>
                  </a:cubicBezTo>
                  <a:cubicBezTo>
                    <a:pt x="32" y="24"/>
                    <a:pt x="33" y="23"/>
                    <a:pt x="34" y="22"/>
                  </a:cubicBezTo>
                  <a:cubicBezTo>
                    <a:pt x="35" y="21"/>
                    <a:pt x="36" y="21"/>
                    <a:pt x="38" y="20"/>
                  </a:cubicBezTo>
                  <a:cubicBezTo>
                    <a:pt x="39" y="20"/>
                    <a:pt x="41" y="20"/>
                    <a:pt x="43" y="20"/>
                  </a:cubicBezTo>
                  <a:close/>
                  <a:moveTo>
                    <a:pt x="43" y="4"/>
                  </a:moveTo>
                  <a:cubicBezTo>
                    <a:pt x="42" y="4"/>
                    <a:pt x="40" y="4"/>
                    <a:pt x="39" y="4"/>
                  </a:cubicBezTo>
                  <a:cubicBezTo>
                    <a:pt x="38" y="4"/>
                    <a:pt x="37" y="5"/>
                    <a:pt x="36" y="5"/>
                  </a:cubicBezTo>
                  <a:cubicBezTo>
                    <a:pt x="35" y="6"/>
                    <a:pt x="35" y="6"/>
                    <a:pt x="34" y="7"/>
                  </a:cubicBezTo>
                  <a:cubicBezTo>
                    <a:pt x="34" y="7"/>
                    <a:pt x="33" y="8"/>
                    <a:pt x="33" y="9"/>
                  </a:cubicBezTo>
                  <a:cubicBezTo>
                    <a:pt x="33" y="9"/>
                    <a:pt x="34" y="10"/>
                    <a:pt x="34" y="10"/>
                  </a:cubicBezTo>
                  <a:cubicBezTo>
                    <a:pt x="35" y="11"/>
                    <a:pt x="35" y="11"/>
                    <a:pt x="36" y="12"/>
                  </a:cubicBezTo>
                  <a:cubicBezTo>
                    <a:pt x="37" y="12"/>
                    <a:pt x="38" y="13"/>
                    <a:pt x="39" y="13"/>
                  </a:cubicBezTo>
                  <a:cubicBezTo>
                    <a:pt x="40" y="13"/>
                    <a:pt x="42" y="13"/>
                    <a:pt x="43" y="13"/>
                  </a:cubicBezTo>
                  <a:cubicBezTo>
                    <a:pt x="44" y="13"/>
                    <a:pt x="46" y="13"/>
                    <a:pt x="47" y="13"/>
                  </a:cubicBezTo>
                  <a:cubicBezTo>
                    <a:pt x="48" y="13"/>
                    <a:pt x="49" y="12"/>
                    <a:pt x="50" y="12"/>
                  </a:cubicBezTo>
                  <a:cubicBezTo>
                    <a:pt x="51" y="11"/>
                    <a:pt x="51" y="11"/>
                    <a:pt x="52" y="10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3" y="8"/>
                    <a:pt x="52" y="7"/>
                    <a:pt x="52" y="7"/>
                  </a:cubicBezTo>
                  <a:cubicBezTo>
                    <a:pt x="51" y="6"/>
                    <a:pt x="51" y="6"/>
                    <a:pt x="50" y="5"/>
                  </a:cubicBezTo>
                  <a:cubicBezTo>
                    <a:pt x="49" y="5"/>
                    <a:pt x="48" y="4"/>
                    <a:pt x="47" y="4"/>
                  </a:cubicBezTo>
                  <a:cubicBezTo>
                    <a:pt x="46" y="4"/>
                    <a:pt x="44" y="4"/>
                    <a:pt x="43" y="4"/>
                  </a:cubicBezTo>
                  <a:close/>
                  <a:moveTo>
                    <a:pt x="43" y="33"/>
                  </a:moveTo>
                  <a:cubicBezTo>
                    <a:pt x="44" y="33"/>
                    <a:pt x="46" y="32"/>
                    <a:pt x="47" y="32"/>
                  </a:cubicBezTo>
                  <a:cubicBezTo>
                    <a:pt x="48" y="32"/>
                    <a:pt x="49" y="31"/>
                    <a:pt x="50" y="31"/>
                  </a:cubicBezTo>
                  <a:cubicBezTo>
                    <a:pt x="51" y="31"/>
                    <a:pt x="51" y="30"/>
                    <a:pt x="52" y="29"/>
                  </a:cubicBezTo>
                  <a:cubicBezTo>
                    <a:pt x="52" y="29"/>
                    <a:pt x="53" y="28"/>
                    <a:pt x="53" y="28"/>
                  </a:cubicBezTo>
                  <a:cubicBezTo>
                    <a:pt x="53" y="27"/>
                    <a:pt x="52" y="27"/>
                    <a:pt x="52" y="26"/>
                  </a:cubicBezTo>
                  <a:cubicBezTo>
                    <a:pt x="51" y="25"/>
                    <a:pt x="51" y="25"/>
                    <a:pt x="50" y="24"/>
                  </a:cubicBezTo>
                  <a:cubicBezTo>
                    <a:pt x="49" y="24"/>
                    <a:pt x="48" y="24"/>
                    <a:pt x="47" y="23"/>
                  </a:cubicBezTo>
                  <a:cubicBezTo>
                    <a:pt x="46" y="23"/>
                    <a:pt x="44" y="23"/>
                    <a:pt x="43" y="23"/>
                  </a:cubicBezTo>
                  <a:cubicBezTo>
                    <a:pt x="42" y="23"/>
                    <a:pt x="40" y="23"/>
                    <a:pt x="39" y="23"/>
                  </a:cubicBezTo>
                  <a:cubicBezTo>
                    <a:pt x="38" y="24"/>
                    <a:pt x="37" y="24"/>
                    <a:pt x="36" y="24"/>
                  </a:cubicBezTo>
                  <a:cubicBezTo>
                    <a:pt x="35" y="25"/>
                    <a:pt x="35" y="25"/>
                    <a:pt x="34" y="26"/>
                  </a:cubicBezTo>
                  <a:cubicBezTo>
                    <a:pt x="34" y="27"/>
                    <a:pt x="33" y="27"/>
                    <a:pt x="33" y="28"/>
                  </a:cubicBezTo>
                  <a:cubicBezTo>
                    <a:pt x="33" y="28"/>
                    <a:pt x="34" y="29"/>
                    <a:pt x="34" y="29"/>
                  </a:cubicBezTo>
                  <a:cubicBezTo>
                    <a:pt x="35" y="30"/>
                    <a:pt x="35" y="31"/>
                    <a:pt x="36" y="31"/>
                  </a:cubicBezTo>
                  <a:cubicBezTo>
                    <a:pt x="37" y="31"/>
                    <a:pt x="38" y="32"/>
                    <a:pt x="39" y="32"/>
                  </a:cubicBezTo>
                  <a:cubicBezTo>
                    <a:pt x="40" y="32"/>
                    <a:pt x="42" y="33"/>
                    <a:pt x="43" y="33"/>
                  </a:cubicBezTo>
                  <a:close/>
                  <a:moveTo>
                    <a:pt x="45" y="70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45" y="44"/>
                    <a:pt x="45" y="44"/>
                    <a:pt x="45" y="44"/>
                  </a:cubicBezTo>
                  <a:lnTo>
                    <a:pt x="45" y="70"/>
                  </a:lnTo>
                  <a:close/>
                  <a:moveTo>
                    <a:pt x="78" y="18"/>
                  </a:moveTo>
                  <a:cubicBezTo>
                    <a:pt x="78" y="17"/>
                    <a:pt x="78" y="17"/>
                    <a:pt x="77" y="16"/>
                  </a:cubicBezTo>
                  <a:cubicBezTo>
                    <a:pt x="77" y="16"/>
                    <a:pt x="76" y="15"/>
                    <a:pt x="75" y="15"/>
                  </a:cubicBezTo>
                  <a:cubicBezTo>
                    <a:pt x="75" y="14"/>
                    <a:pt x="74" y="14"/>
                    <a:pt x="72" y="14"/>
                  </a:cubicBezTo>
                  <a:cubicBezTo>
                    <a:pt x="71" y="13"/>
                    <a:pt x="70" y="13"/>
                    <a:pt x="69" y="13"/>
                  </a:cubicBezTo>
                  <a:cubicBezTo>
                    <a:pt x="67" y="13"/>
                    <a:pt x="66" y="13"/>
                    <a:pt x="65" y="14"/>
                  </a:cubicBezTo>
                  <a:cubicBezTo>
                    <a:pt x="64" y="14"/>
                    <a:pt x="62" y="14"/>
                    <a:pt x="62" y="15"/>
                  </a:cubicBezTo>
                  <a:cubicBezTo>
                    <a:pt x="61" y="15"/>
                    <a:pt x="60" y="16"/>
                    <a:pt x="60" y="16"/>
                  </a:cubicBezTo>
                  <a:cubicBezTo>
                    <a:pt x="59" y="17"/>
                    <a:pt x="59" y="17"/>
                    <a:pt x="59" y="18"/>
                  </a:cubicBezTo>
                  <a:cubicBezTo>
                    <a:pt x="59" y="19"/>
                    <a:pt x="59" y="19"/>
                    <a:pt x="60" y="20"/>
                  </a:cubicBezTo>
                  <a:cubicBezTo>
                    <a:pt x="60" y="20"/>
                    <a:pt x="61" y="21"/>
                    <a:pt x="62" y="21"/>
                  </a:cubicBezTo>
                  <a:cubicBezTo>
                    <a:pt x="62" y="22"/>
                    <a:pt x="64" y="22"/>
                    <a:pt x="65" y="22"/>
                  </a:cubicBezTo>
                  <a:cubicBezTo>
                    <a:pt x="66" y="23"/>
                    <a:pt x="67" y="23"/>
                    <a:pt x="69" y="23"/>
                  </a:cubicBezTo>
                  <a:cubicBezTo>
                    <a:pt x="70" y="23"/>
                    <a:pt x="71" y="23"/>
                    <a:pt x="72" y="22"/>
                  </a:cubicBezTo>
                  <a:cubicBezTo>
                    <a:pt x="74" y="22"/>
                    <a:pt x="75" y="22"/>
                    <a:pt x="75" y="21"/>
                  </a:cubicBezTo>
                  <a:cubicBezTo>
                    <a:pt x="76" y="21"/>
                    <a:pt x="77" y="20"/>
                    <a:pt x="77" y="20"/>
                  </a:cubicBezTo>
                  <a:cubicBezTo>
                    <a:pt x="78" y="19"/>
                    <a:pt x="78" y="19"/>
                    <a:pt x="78" y="18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73" name="Freeform 175"/>
            <p:cNvSpPr>
              <a:spLocks noEditPoints="1"/>
            </p:cNvSpPr>
            <p:nvPr/>
          </p:nvSpPr>
          <p:spPr bwMode="auto">
            <a:xfrm>
              <a:off x="9770021" y="4712483"/>
              <a:ext cx="304800" cy="288925"/>
            </a:xfrm>
            <a:custGeom>
              <a:avLst/>
              <a:gdLst>
                <a:gd name="T0" fmla="*/ 3 w 81"/>
                <a:gd name="T1" fmla="*/ 39 h 77"/>
                <a:gd name="T2" fmla="*/ 6 w 81"/>
                <a:gd name="T3" fmla="*/ 53 h 77"/>
                <a:gd name="T4" fmla="*/ 14 w 81"/>
                <a:gd name="T5" fmla="*/ 64 h 77"/>
                <a:gd name="T6" fmla="*/ 25 w 81"/>
                <a:gd name="T7" fmla="*/ 71 h 77"/>
                <a:gd name="T8" fmla="*/ 39 w 81"/>
                <a:gd name="T9" fmla="*/ 74 h 77"/>
                <a:gd name="T10" fmla="*/ 39 w 81"/>
                <a:gd name="T11" fmla="*/ 77 h 77"/>
                <a:gd name="T12" fmla="*/ 24 w 81"/>
                <a:gd name="T13" fmla="*/ 74 h 77"/>
                <a:gd name="T14" fmla="*/ 11 w 81"/>
                <a:gd name="T15" fmla="*/ 66 h 77"/>
                <a:gd name="T16" fmla="*/ 3 w 81"/>
                <a:gd name="T17" fmla="*/ 54 h 77"/>
                <a:gd name="T18" fmla="*/ 0 w 81"/>
                <a:gd name="T19" fmla="*/ 39 h 77"/>
                <a:gd name="T20" fmla="*/ 1 w 81"/>
                <a:gd name="T21" fmla="*/ 32 h 77"/>
                <a:gd name="T22" fmla="*/ 3 w 81"/>
                <a:gd name="T23" fmla="*/ 26 h 77"/>
                <a:gd name="T24" fmla="*/ 5 w 81"/>
                <a:gd name="T25" fmla="*/ 20 h 77"/>
                <a:gd name="T26" fmla="*/ 9 w 81"/>
                <a:gd name="T27" fmla="*/ 14 h 77"/>
                <a:gd name="T28" fmla="*/ 2 w 81"/>
                <a:gd name="T29" fmla="*/ 7 h 77"/>
                <a:gd name="T30" fmla="*/ 25 w 81"/>
                <a:gd name="T31" fmla="*/ 3 h 77"/>
                <a:gd name="T32" fmla="*/ 21 w 81"/>
                <a:gd name="T33" fmla="*/ 27 h 77"/>
                <a:gd name="T34" fmla="*/ 11 w 81"/>
                <a:gd name="T35" fmla="*/ 17 h 77"/>
                <a:gd name="T36" fmla="*/ 8 w 81"/>
                <a:gd name="T37" fmla="*/ 22 h 77"/>
                <a:gd name="T38" fmla="*/ 5 w 81"/>
                <a:gd name="T39" fmla="*/ 27 h 77"/>
                <a:gd name="T40" fmla="*/ 4 w 81"/>
                <a:gd name="T41" fmla="*/ 33 h 77"/>
                <a:gd name="T42" fmla="*/ 3 w 81"/>
                <a:gd name="T43" fmla="*/ 39 h 77"/>
                <a:gd name="T44" fmla="*/ 21 w 81"/>
                <a:gd name="T45" fmla="*/ 7 h 77"/>
                <a:gd name="T46" fmla="*/ 8 w 81"/>
                <a:gd name="T47" fmla="*/ 9 h 77"/>
                <a:gd name="T48" fmla="*/ 19 w 81"/>
                <a:gd name="T49" fmla="*/ 20 h 77"/>
                <a:gd name="T50" fmla="*/ 21 w 81"/>
                <a:gd name="T51" fmla="*/ 7 h 77"/>
                <a:gd name="T52" fmla="*/ 62 w 81"/>
                <a:gd name="T53" fmla="*/ 47 h 77"/>
                <a:gd name="T54" fmla="*/ 70 w 81"/>
                <a:gd name="T55" fmla="*/ 55 h 77"/>
                <a:gd name="T56" fmla="*/ 71 w 81"/>
                <a:gd name="T57" fmla="*/ 51 h 77"/>
                <a:gd name="T58" fmla="*/ 73 w 81"/>
                <a:gd name="T59" fmla="*/ 47 h 77"/>
                <a:gd name="T60" fmla="*/ 74 w 81"/>
                <a:gd name="T61" fmla="*/ 43 h 77"/>
                <a:gd name="T62" fmla="*/ 74 w 81"/>
                <a:gd name="T63" fmla="*/ 39 h 77"/>
                <a:gd name="T64" fmla="*/ 71 w 81"/>
                <a:gd name="T65" fmla="*/ 25 h 77"/>
                <a:gd name="T66" fmla="*/ 63 w 81"/>
                <a:gd name="T67" fmla="*/ 14 h 77"/>
                <a:gd name="T68" fmla="*/ 52 w 81"/>
                <a:gd name="T69" fmla="*/ 6 h 77"/>
                <a:gd name="T70" fmla="*/ 39 w 81"/>
                <a:gd name="T71" fmla="*/ 4 h 77"/>
                <a:gd name="T72" fmla="*/ 39 w 81"/>
                <a:gd name="T73" fmla="*/ 0 h 77"/>
                <a:gd name="T74" fmla="*/ 54 w 81"/>
                <a:gd name="T75" fmla="*/ 3 h 77"/>
                <a:gd name="T76" fmla="*/ 66 w 81"/>
                <a:gd name="T77" fmla="*/ 12 h 77"/>
                <a:gd name="T78" fmla="*/ 74 w 81"/>
                <a:gd name="T79" fmla="*/ 24 h 77"/>
                <a:gd name="T80" fmla="*/ 77 w 81"/>
                <a:gd name="T81" fmla="*/ 39 h 77"/>
                <a:gd name="T82" fmla="*/ 77 w 81"/>
                <a:gd name="T83" fmla="*/ 44 h 77"/>
                <a:gd name="T84" fmla="*/ 76 w 81"/>
                <a:gd name="T85" fmla="*/ 49 h 77"/>
                <a:gd name="T86" fmla="*/ 74 w 81"/>
                <a:gd name="T87" fmla="*/ 53 h 77"/>
                <a:gd name="T88" fmla="*/ 72 w 81"/>
                <a:gd name="T89" fmla="*/ 58 h 77"/>
                <a:gd name="T90" fmla="*/ 81 w 81"/>
                <a:gd name="T91" fmla="*/ 67 h 77"/>
                <a:gd name="T92" fmla="*/ 58 w 81"/>
                <a:gd name="T93" fmla="*/ 70 h 77"/>
                <a:gd name="T94" fmla="*/ 62 w 81"/>
                <a:gd name="T95" fmla="*/ 47 h 77"/>
                <a:gd name="T96" fmla="*/ 62 w 81"/>
                <a:gd name="T97" fmla="*/ 66 h 77"/>
                <a:gd name="T98" fmla="*/ 74 w 81"/>
                <a:gd name="T99" fmla="*/ 65 h 77"/>
                <a:gd name="T100" fmla="*/ 64 w 81"/>
                <a:gd name="T101" fmla="*/ 54 h 77"/>
                <a:gd name="T102" fmla="*/ 62 w 81"/>
                <a:gd name="T103" fmla="*/ 6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" h="77">
                  <a:moveTo>
                    <a:pt x="3" y="39"/>
                  </a:moveTo>
                  <a:cubicBezTo>
                    <a:pt x="3" y="44"/>
                    <a:pt x="4" y="48"/>
                    <a:pt x="6" y="53"/>
                  </a:cubicBezTo>
                  <a:cubicBezTo>
                    <a:pt x="8" y="57"/>
                    <a:pt x="11" y="61"/>
                    <a:pt x="14" y="64"/>
                  </a:cubicBezTo>
                  <a:cubicBezTo>
                    <a:pt x="17" y="67"/>
                    <a:pt x="21" y="69"/>
                    <a:pt x="25" y="71"/>
                  </a:cubicBezTo>
                  <a:cubicBezTo>
                    <a:pt x="29" y="73"/>
                    <a:pt x="34" y="74"/>
                    <a:pt x="39" y="74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3" y="77"/>
                    <a:pt x="28" y="76"/>
                    <a:pt x="24" y="74"/>
                  </a:cubicBezTo>
                  <a:cubicBezTo>
                    <a:pt x="19" y="72"/>
                    <a:pt x="15" y="70"/>
                    <a:pt x="11" y="66"/>
                  </a:cubicBezTo>
                  <a:cubicBezTo>
                    <a:pt x="8" y="63"/>
                    <a:pt x="5" y="59"/>
                    <a:pt x="3" y="54"/>
                  </a:cubicBezTo>
                  <a:cubicBezTo>
                    <a:pt x="1" y="49"/>
                    <a:pt x="0" y="44"/>
                    <a:pt x="0" y="39"/>
                  </a:cubicBezTo>
                  <a:cubicBezTo>
                    <a:pt x="0" y="37"/>
                    <a:pt x="0" y="34"/>
                    <a:pt x="1" y="32"/>
                  </a:cubicBezTo>
                  <a:cubicBezTo>
                    <a:pt x="1" y="30"/>
                    <a:pt x="2" y="28"/>
                    <a:pt x="3" y="26"/>
                  </a:cubicBezTo>
                  <a:cubicBezTo>
                    <a:pt x="3" y="24"/>
                    <a:pt x="4" y="22"/>
                    <a:pt x="5" y="20"/>
                  </a:cubicBezTo>
                  <a:cubicBezTo>
                    <a:pt x="6" y="18"/>
                    <a:pt x="8" y="16"/>
                    <a:pt x="9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9" y="20"/>
                    <a:pt x="8" y="22"/>
                  </a:cubicBezTo>
                  <a:cubicBezTo>
                    <a:pt x="7" y="23"/>
                    <a:pt x="6" y="25"/>
                    <a:pt x="5" y="27"/>
                  </a:cubicBezTo>
                  <a:cubicBezTo>
                    <a:pt x="5" y="29"/>
                    <a:pt x="4" y="31"/>
                    <a:pt x="4" y="33"/>
                  </a:cubicBezTo>
                  <a:cubicBezTo>
                    <a:pt x="4" y="35"/>
                    <a:pt x="3" y="37"/>
                    <a:pt x="3" y="39"/>
                  </a:cubicBezTo>
                  <a:close/>
                  <a:moveTo>
                    <a:pt x="21" y="7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21" y="7"/>
                  </a:lnTo>
                  <a:close/>
                  <a:moveTo>
                    <a:pt x="62" y="47"/>
                  </a:moveTo>
                  <a:cubicBezTo>
                    <a:pt x="70" y="55"/>
                    <a:pt x="70" y="55"/>
                    <a:pt x="70" y="55"/>
                  </a:cubicBezTo>
                  <a:cubicBezTo>
                    <a:pt x="70" y="54"/>
                    <a:pt x="71" y="53"/>
                    <a:pt x="71" y="51"/>
                  </a:cubicBezTo>
                  <a:cubicBezTo>
                    <a:pt x="72" y="50"/>
                    <a:pt x="72" y="49"/>
                    <a:pt x="73" y="47"/>
                  </a:cubicBezTo>
                  <a:cubicBezTo>
                    <a:pt x="73" y="46"/>
                    <a:pt x="73" y="45"/>
                    <a:pt x="74" y="43"/>
                  </a:cubicBezTo>
                  <a:cubicBezTo>
                    <a:pt x="74" y="42"/>
                    <a:pt x="74" y="40"/>
                    <a:pt x="74" y="39"/>
                  </a:cubicBezTo>
                  <a:cubicBezTo>
                    <a:pt x="74" y="34"/>
                    <a:pt x="73" y="29"/>
                    <a:pt x="71" y="25"/>
                  </a:cubicBezTo>
                  <a:cubicBezTo>
                    <a:pt x="69" y="21"/>
                    <a:pt x="67" y="17"/>
                    <a:pt x="63" y="14"/>
                  </a:cubicBezTo>
                  <a:cubicBezTo>
                    <a:pt x="60" y="11"/>
                    <a:pt x="57" y="8"/>
                    <a:pt x="52" y="6"/>
                  </a:cubicBezTo>
                  <a:cubicBezTo>
                    <a:pt x="48" y="5"/>
                    <a:pt x="43" y="4"/>
                    <a:pt x="39" y="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4" y="0"/>
                    <a:pt x="49" y="1"/>
                    <a:pt x="54" y="3"/>
                  </a:cubicBezTo>
                  <a:cubicBezTo>
                    <a:pt x="58" y="5"/>
                    <a:pt x="62" y="8"/>
                    <a:pt x="66" y="12"/>
                  </a:cubicBezTo>
                  <a:cubicBezTo>
                    <a:pt x="69" y="15"/>
                    <a:pt x="72" y="19"/>
                    <a:pt x="74" y="24"/>
                  </a:cubicBezTo>
                  <a:cubicBezTo>
                    <a:pt x="76" y="29"/>
                    <a:pt x="77" y="34"/>
                    <a:pt x="77" y="39"/>
                  </a:cubicBezTo>
                  <a:cubicBezTo>
                    <a:pt x="77" y="41"/>
                    <a:pt x="77" y="42"/>
                    <a:pt x="77" y="44"/>
                  </a:cubicBezTo>
                  <a:cubicBezTo>
                    <a:pt x="76" y="46"/>
                    <a:pt x="76" y="47"/>
                    <a:pt x="76" y="49"/>
                  </a:cubicBezTo>
                  <a:cubicBezTo>
                    <a:pt x="75" y="50"/>
                    <a:pt x="75" y="52"/>
                    <a:pt x="74" y="53"/>
                  </a:cubicBezTo>
                  <a:cubicBezTo>
                    <a:pt x="74" y="55"/>
                    <a:pt x="73" y="56"/>
                    <a:pt x="72" y="58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58" y="70"/>
                    <a:pt x="58" y="70"/>
                    <a:pt x="58" y="70"/>
                  </a:cubicBezTo>
                  <a:lnTo>
                    <a:pt x="62" y="47"/>
                  </a:lnTo>
                  <a:close/>
                  <a:moveTo>
                    <a:pt x="62" y="66"/>
                  </a:moveTo>
                  <a:cubicBezTo>
                    <a:pt x="74" y="65"/>
                    <a:pt x="74" y="65"/>
                    <a:pt x="74" y="65"/>
                  </a:cubicBezTo>
                  <a:cubicBezTo>
                    <a:pt x="64" y="54"/>
                    <a:pt x="64" y="54"/>
                    <a:pt x="64" y="54"/>
                  </a:cubicBezTo>
                  <a:lnTo>
                    <a:pt x="62" y="6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74" name="Freeform 176"/>
            <p:cNvSpPr>
              <a:spLocks noEditPoints="1"/>
            </p:cNvSpPr>
            <p:nvPr/>
          </p:nvSpPr>
          <p:spPr bwMode="auto">
            <a:xfrm>
              <a:off x="10254208" y="4679146"/>
              <a:ext cx="241300" cy="360363"/>
            </a:xfrm>
            <a:custGeom>
              <a:avLst/>
              <a:gdLst>
                <a:gd name="T0" fmla="*/ 64 w 64"/>
                <a:gd name="T1" fmla="*/ 77 h 96"/>
                <a:gd name="T2" fmla="*/ 16 w 64"/>
                <a:gd name="T3" fmla="*/ 57 h 96"/>
                <a:gd name="T4" fmla="*/ 16 w 64"/>
                <a:gd name="T5" fmla="*/ 40 h 96"/>
                <a:gd name="T6" fmla="*/ 16 w 64"/>
                <a:gd name="T7" fmla="*/ 27 h 96"/>
                <a:gd name="T8" fmla="*/ 20 w 64"/>
                <a:gd name="T9" fmla="*/ 13 h 96"/>
                <a:gd name="T10" fmla="*/ 32 w 64"/>
                <a:gd name="T11" fmla="*/ 0 h 96"/>
                <a:gd name="T12" fmla="*/ 44 w 64"/>
                <a:gd name="T13" fmla="*/ 13 h 96"/>
                <a:gd name="T14" fmla="*/ 48 w 64"/>
                <a:gd name="T15" fmla="*/ 27 h 96"/>
                <a:gd name="T16" fmla="*/ 48 w 64"/>
                <a:gd name="T17" fmla="*/ 39 h 96"/>
                <a:gd name="T18" fmla="*/ 48 w 64"/>
                <a:gd name="T19" fmla="*/ 57 h 96"/>
                <a:gd name="T20" fmla="*/ 16 w 64"/>
                <a:gd name="T21" fmla="*/ 62 h 96"/>
                <a:gd name="T22" fmla="*/ 16 w 64"/>
                <a:gd name="T23" fmla="*/ 74 h 96"/>
                <a:gd name="T24" fmla="*/ 45 w 64"/>
                <a:gd name="T25" fmla="*/ 27 h 96"/>
                <a:gd name="T26" fmla="*/ 41 w 64"/>
                <a:gd name="T27" fmla="*/ 15 h 96"/>
                <a:gd name="T28" fmla="*/ 32 w 64"/>
                <a:gd name="T29" fmla="*/ 4 h 96"/>
                <a:gd name="T30" fmla="*/ 22 w 64"/>
                <a:gd name="T31" fmla="*/ 15 h 96"/>
                <a:gd name="T32" fmla="*/ 19 w 64"/>
                <a:gd name="T33" fmla="*/ 27 h 96"/>
                <a:gd name="T34" fmla="*/ 45 w 64"/>
                <a:gd name="T35" fmla="*/ 74 h 96"/>
                <a:gd name="T36" fmla="*/ 22 w 64"/>
                <a:gd name="T37" fmla="*/ 90 h 96"/>
                <a:gd name="T38" fmla="*/ 26 w 64"/>
                <a:gd name="T39" fmla="*/ 80 h 96"/>
                <a:gd name="T40" fmla="*/ 32 w 64"/>
                <a:gd name="T41" fmla="*/ 22 h 96"/>
                <a:gd name="T42" fmla="*/ 38 w 64"/>
                <a:gd name="T43" fmla="*/ 25 h 96"/>
                <a:gd name="T44" fmla="*/ 40 w 64"/>
                <a:gd name="T45" fmla="*/ 30 h 96"/>
                <a:gd name="T46" fmla="*/ 38 w 64"/>
                <a:gd name="T47" fmla="*/ 36 h 96"/>
                <a:gd name="T48" fmla="*/ 32 w 64"/>
                <a:gd name="T49" fmla="*/ 38 h 96"/>
                <a:gd name="T50" fmla="*/ 26 w 64"/>
                <a:gd name="T51" fmla="*/ 36 h 96"/>
                <a:gd name="T52" fmla="*/ 24 w 64"/>
                <a:gd name="T53" fmla="*/ 30 h 96"/>
                <a:gd name="T54" fmla="*/ 26 w 64"/>
                <a:gd name="T55" fmla="*/ 25 h 96"/>
                <a:gd name="T56" fmla="*/ 32 w 64"/>
                <a:gd name="T57" fmla="*/ 22 h 96"/>
                <a:gd name="T58" fmla="*/ 34 w 64"/>
                <a:gd name="T59" fmla="*/ 35 h 96"/>
                <a:gd name="T60" fmla="*/ 36 w 64"/>
                <a:gd name="T61" fmla="*/ 32 h 96"/>
                <a:gd name="T62" fmla="*/ 36 w 64"/>
                <a:gd name="T63" fmla="*/ 28 h 96"/>
                <a:gd name="T64" fmla="*/ 34 w 64"/>
                <a:gd name="T65" fmla="*/ 26 h 96"/>
                <a:gd name="T66" fmla="*/ 30 w 64"/>
                <a:gd name="T67" fmla="*/ 26 h 96"/>
                <a:gd name="T68" fmla="*/ 28 w 64"/>
                <a:gd name="T69" fmla="*/ 28 h 96"/>
                <a:gd name="T70" fmla="*/ 28 w 64"/>
                <a:gd name="T71" fmla="*/ 32 h 96"/>
                <a:gd name="T72" fmla="*/ 30 w 64"/>
                <a:gd name="T73" fmla="*/ 35 h 96"/>
                <a:gd name="T74" fmla="*/ 30 w 64"/>
                <a:gd name="T75" fmla="*/ 80 h 96"/>
                <a:gd name="T76" fmla="*/ 34 w 64"/>
                <a:gd name="T77" fmla="*/ 96 h 96"/>
                <a:gd name="T78" fmla="*/ 30 w 64"/>
                <a:gd name="T79" fmla="*/ 80 h 96"/>
                <a:gd name="T80" fmla="*/ 38 w 64"/>
                <a:gd name="T81" fmla="*/ 90 h 96"/>
                <a:gd name="T82" fmla="*/ 42 w 64"/>
                <a:gd name="T83" fmla="*/ 80 h 96"/>
                <a:gd name="T84" fmla="*/ 48 w 64"/>
                <a:gd name="T85" fmla="*/ 62 h 96"/>
                <a:gd name="T86" fmla="*/ 48 w 64"/>
                <a:gd name="T87" fmla="*/ 69 h 96"/>
                <a:gd name="T88" fmla="*/ 48 w 64"/>
                <a:gd name="T89" fmla="*/ 74 h 96"/>
                <a:gd name="T90" fmla="*/ 48 w 64"/>
                <a:gd name="T91" fmla="*/ 6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" h="96">
                  <a:moveTo>
                    <a:pt x="48" y="57"/>
                  </a:moveTo>
                  <a:cubicBezTo>
                    <a:pt x="64" y="77"/>
                    <a:pt x="64" y="77"/>
                    <a:pt x="64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4"/>
                    <a:pt x="16" y="51"/>
                    <a:pt x="16" y="48"/>
                  </a:cubicBezTo>
                  <a:cubicBezTo>
                    <a:pt x="16" y="45"/>
                    <a:pt x="16" y="42"/>
                    <a:pt x="16" y="40"/>
                  </a:cubicBezTo>
                  <a:cubicBezTo>
                    <a:pt x="16" y="37"/>
                    <a:pt x="16" y="35"/>
                    <a:pt x="16" y="32"/>
                  </a:cubicBezTo>
                  <a:cubicBezTo>
                    <a:pt x="16" y="30"/>
                    <a:pt x="16" y="29"/>
                    <a:pt x="16" y="27"/>
                  </a:cubicBezTo>
                  <a:cubicBezTo>
                    <a:pt x="16" y="25"/>
                    <a:pt x="16" y="23"/>
                    <a:pt x="17" y="20"/>
                  </a:cubicBezTo>
                  <a:cubicBezTo>
                    <a:pt x="18" y="18"/>
                    <a:pt x="19" y="15"/>
                    <a:pt x="20" y="13"/>
                  </a:cubicBezTo>
                  <a:cubicBezTo>
                    <a:pt x="22" y="10"/>
                    <a:pt x="23" y="8"/>
                    <a:pt x="25" y="6"/>
                  </a:cubicBezTo>
                  <a:cubicBezTo>
                    <a:pt x="27" y="3"/>
                    <a:pt x="30" y="1"/>
                    <a:pt x="32" y="0"/>
                  </a:cubicBezTo>
                  <a:cubicBezTo>
                    <a:pt x="35" y="1"/>
                    <a:pt x="37" y="3"/>
                    <a:pt x="39" y="6"/>
                  </a:cubicBezTo>
                  <a:cubicBezTo>
                    <a:pt x="41" y="8"/>
                    <a:pt x="42" y="10"/>
                    <a:pt x="44" y="13"/>
                  </a:cubicBezTo>
                  <a:cubicBezTo>
                    <a:pt x="45" y="15"/>
                    <a:pt x="46" y="17"/>
                    <a:pt x="47" y="20"/>
                  </a:cubicBezTo>
                  <a:cubicBezTo>
                    <a:pt x="48" y="23"/>
                    <a:pt x="48" y="25"/>
                    <a:pt x="48" y="27"/>
                  </a:cubicBezTo>
                  <a:cubicBezTo>
                    <a:pt x="48" y="29"/>
                    <a:pt x="48" y="30"/>
                    <a:pt x="48" y="32"/>
                  </a:cubicBezTo>
                  <a:cubicBezTo>
                    <a:pt x="48" y="34"/>
                    <a:pt x="48" y="37"/>
                    <a:pt x="48" y="39"/>
                  </a:cubicBezTo>
                  <a:cubicBezTo>
                    <a:pt x="48" y="42"/>
                    <a:pt x="48" y="45"/>
                    <a:pt x="48" y="48"/>
                  </a:cubicBezTo>
                  <a:cubicBezTo>
                    <a:pt x="48" y="51"/>
                    <a:pt x="48" y="54"/>
                    <a:pt x="48" y="57"/>
                  </a:cubicBezTo>
                  <a:close/>
                  <a:moveTo>
                    <a:pt x="16" y="74"/>
                  </a:moveTo>
                  <a:cubicBezTo>
                    <a:pt x="16" y="62"/>
                    <a:pt x="16" y="62"/>
                    <a:pt x="16" y="62"/>
                  </a:cubicBezTo>
                  <a:cubicBezTo>
                    <a:pt x="7" y="74"/>
                    <a:pt x="7" y="74"/>
                    <a:pt x="7" y="74"/>
                  </a:cubicBezTo>
                  <a:lnTo>
                    <a:pt x="16" y="74"/>
                  </a:lnTo>
                  <a:close/>
                  <a:moveTo>
                    <a:pt x="45" y="74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4"/>
                    <a:pt x="44" y="21"/>
                  </a:cubicBezTo>
                  <a:cubicBezTo>
                    <a:pt x="43" y="19"/>
                    <a:pt x="43" y="17"/>
                    <a:pt x="41" y="15"/>
                  </a:cubicBezTo>
                  <a:cubicBezTo>
                    <a:pt x="40" y="13"/>
                    <a:pt x="39" y="11"/>
                    <a:pt x="37" y="9"/>
                  </a:cubicBezTo>
                  <a:cubicBezTo>
                    <a:pt x="36" y="7"/>
                    <a:pt x="34" y="5"/>
                    <a:pt x="32" y="4"/>
                  </a:cubicBezTo>
                  <a:cubicBezTo>
                    <a:pt x="30" y="5"/>
                    <a:pt x="28" y="7"/>
                    <a:pt x="27" y="9"/>
                  </a:cubicBezTo>
                  <a:cubicBezTo>
                    <a:pt x="25" y="11"/>
                    <a:pt x="24" y="13"/>
                    <a:pt x="22" y="15"/>
                  </a:cubicBezTo>
                  <a:cubicBezTo>
                    <a:pt x="21" y="17"/>
                    <a:pt x="21" y="19"/>
                    <a:pt x="20" y="21"/>
                  </a:cubicBezTo>
                  <a:cubicBezTo>
                    <a:pt x="19" y="24"/>
                    <a:pt x="19" y="26"/>
                    <a:pt x="19" y="27"/>
                  </a:cubicBezTo>
                  <a:cubicBezTo>
                    <a:pt x="19" y="74"/>
                    <a:pt x="19" y="74"/>
                    <a:pt x="19" y="74"/>
                  </a:cubicBezTo>
                  <a:lnTo>
                    <a:pt x="45" y="74"/>
                  </a:lnTo>
                  <a:close/>
                  <a:moveTo>
                    <a:pt x="22" y="80"/>
                  </a:moveTo>
                  <a:cubicBezTo>
                    <a:pt x="22" y="90"/>
                    <a:pt x="22" y="90"/>
                    <a:pt x="22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2" y="80"/>
                  </a:lnTo>
                  <a:close/>
                  <a:moveTo>
                    <a:pt x="32" y="22"/>
                  </a:moveTo>
                  <a:cubicBezTo>
                    <a:pt x="33" y="22"/>
                    <a:pt x="34" y="22"/>
                    <a:pt x="35" y="23"/>
                  </a:cubicBezTo>
                  <a:cubicBezTo>
                    <a:pt x="36" y="23"/>
                    <a:pt x="37" y="24"/>
                    <a:pt x="38" y="25"/>
                  </a:cubicBezTo>
                  <a:cubicBezTo>
                    <a:pt x="38" y="25"/>
                    <a:pt x="39" y="26"/>
                    <a:pt x="39" y="27"/>
                  </a:cubicBezTo>
                  <a:cubicBezTo>
                    <a:pt x="40" y="28"/>
                    <a:pt x="40" y="29"/>
                    <a:pt x="40" y="30"/>
                  </a:cubicBezTo>
                  <a:cubicBezTo>
                    <a:pt x="40" y="31"/>
                    <a:pt x="40" y="32"/>
                    <a:pt x="39" y="33"/>
                  </a:cubicBezTo>
                  <a:cubicBezTo>
                    <a:pt x="39" y="34"/>
                    <a:pt x="38" y="35"/>
                    <a:pt x="38" y="36"/>
                  </a:cubicBezTo>
                  <a:cubicBezTo>
                    <a:pt x="37" y="37"/>
                    <a:pt x="36" y="37"/>
                    <a:pt x="35" y="38"/>
                  </a:cubicBezTo>
                  <a:cubicBezTo>
                    <a:pt x="34" y="38"/>
                    <a:pt x="33" y="38"/>
                    <a:pt x="32" y="38"/>
                  </a:cubicBezTo>
                  <a:cubicBezTo>
                    <a:pt x="31" y="38"/>
                    <a:pt x="30" y="38"/>
                    <a:pt x="29" y="38"/>
                  </a:cubicBezTo>
                  <a:cubicBezTo>
                    <a:pt x="28" y="37"/>
                    <a:pt x="27" y="37"/>
                    <a:pt x="26" y="36"/>
                  </a:cubicBezTo>
                  <a:cubicBezTo>
                    <a:pt x="26" y="35"/>
                    <a:pt x="25" y="34"/>
                    <a:pt x="25" y="33"/>
                  </a:cubicBezTo>
                  <a:cubicBezTo>
                    <a:pt x="24" y="32"/>
                    <a:pt x="24" y="31"/>
                    <a:pt x="24" y="30"/>
                  </a:cubicBezTo>
                  <a:cubicBezTo>
                    <a:pt x="24" y="29"/>
                    <a:pt x="24" y="28"/>
                    <a:pt x="25" y="27"/>
                  </a:cubicBezTo>
                  <a:cubicBezTo>
                    <a:pt x="25" y="26"/>
                    <a:pt x="26" y="25"/>
                    <a:pt x="26" y="25"/>
                  </a:cubicBezTo>
                  <a:cubicBezTo>
                    <a:pt x="27" y="24"/>
                    <a:pt x="28" y="23"/>
                    <a:pt x="29" y="23"/>
                  </a:cubicBezTo>
                  <a:cubicBezTo>
                    <a:pt x="30" y="22"/>
                    <a:pt x="31" y="22"/>
                    <a:pt x="32" y="22"/>
                  </a:cubicBezTo>
                  <a:close/>
                  <a:moveTo>
                    <a:pt x="32" y="35"/>
                  </a:moveTo>
                  <a:cubicBezTo>
                    <a:pt x="33" y="35"/>
                    <a:pt x="33" y="35"/>
                    <a:pt x="34" y="35"/>
                  </a:cubicBezTo>
                  <a:cubicBezTo>
                    <a:pt x="34" y="35"/>
                    <a:pt x="35" y="34"/>
                    <a:pt x="35" y="34"/>
                  </a:cubicBezTo>
                  <a:cubicBezTo>
                    <a:pt x="36" y="33"/>
                    <a:pt x="36" y="33"/>
                    <a:pt x="36" y="32"/>
                  </a:cubicBezTo>
                  <a:cubicBezTo>
                    <a:pt x="37" y="32"/>
                    <a:pt x="37" y="31"/>
                    <a:pt x="37" y="30"/>
                  </a:cubicBezTo>
                  <a:cubicBezTo>
                    <a:pt x="37" y="30"/>
                    <a:pt x="37" y="29"/>
                    <a:pt x="36" y="28"/>
                  </a:cubicBezTo>
                  <a:cubicBezTo>
                    <a:pt x="36" y="28"/>
                    <a:pt x="36" y="27"/>
                    <a:pt x="35" y="27"/>
                  </a:cubicBezTo>
                  <a:cubicBezTo>
                    <a:pt x="35" y="26"/>
                    <a:pt x="34" y="26"/>
                    <a:pt x="34" y="26"/>
                  </a:cubicBezTo>
                  <a:cubicBezTo>
                    <a:pt x="33" y="26"/>
                    <a:pt x="33" y="26"/>
                    <a:pt x="32" y="26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30" y="26"/>
                    <a:pt x="29" y="26"/>
                    <a:pt x="28" y="27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7" y="29"/>
                    <a:pt x="27" y="30"/>
                    <a:pt x="27" y="30"/>
                  </a:cubicBezTo>
                  <a:cubicBezTo>
                    <a:pt x="27" y="31"/>
                    <a:pt x="27" y="32"/>
                    <a:pt x="28" y="32"/>
                  </a:cubicBezTo>
                  <a:cubicBezTo>
                    <a:pt x="28" y="33"/>
                    <a:pt x="28" y="33"/>
                    <a:pt x="28" y="34"/>
                  </a:cubicBezTo>
                  <a:cubicBezTo>
                    <a:pt x="29" y="34"/>
                    <a:pt x="30" y="35"/>
                    <a:pt x="30" y="35"/>
                  </a:cubicBezTo>
                  <a:cubicBezTo>
                    <a:pt x="31" y="35"/>
                    <a:pt x="31" y="35"/>
                    <a:pt x="32" y="35"/>
                  </a:cubicBezTo>
                  <a:close/>
                  <a:moveTo>
                    <a:pt x="30" y="80"/>
                  </a:moveTo>
                  <a:cubicBezTo>
                    <a:pt x="30" y="96"/>
                    <a:pt x="30" y="96"/>
                    <a:pt x="30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80"/>
                    <a:pt x="34" y="80"/>
                    <a:pt x="34" y="80"/>
                  </a:cubicBezTo>
                  <a:lnTo>
                    <a:pt x="30" y="80"/>
                  </a:lnTo>
                  <a:close/>
                  <a:moveTo>
                    <a:pt x="38" y="8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0"/>
                    <a:pt x="42" y="80"/>
                    <a:pt x="42" y="80"/>
                  </a:cubicBezTo>
                  <a:lnTo>
                    <a:pt x="38" y="80"/>
                  </a:lnTo>
                  <a:close/>
                  <a:moveTo>
                    <a:pt x="48" y="62"/>
                  </a:moveTo>
                  <a:cubicBezTo>
                    <a:pt x="48" y="63"/>
                    <a:pt x="48" y="64"/>
                    <a:pt x="48" y="65"/>
                  </a:cubicBezTo>
                  <a:cubicBezTo>
                    <a:pt x="48" y="66"/>
                    <a:pt x="48" y="68"/>
                    <a:pt x="48" y="69"/>
                  </a:cubicBezTo>
                  <a:cubicBezTo>
                    <a:pt x="48" y="69"/>
                    <a:pt x="48" y="70"/>
                    <a:pt x="48" y="71"/>
                  </a:cubicBezTo>
                  <a:cubicBezTo>
                    <a:pt x="48" y="72"/>
                    <a:pt x="48" y="73"/>
                    <a:pt x="48" y="74"/>
                  </a:cubicBezTo>
                  <a:cubicBezTo>
                    <a:pt x="57" y="74"/>
                    <a:pt x="57" y="74"/>
                    <a:pt x="57" y="74"/>
                  </a:cubicBezTo>
                  <a:lnTo>
                    <a:pt x="48" y="6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75" name="Freeform 177"/>
            <p:cNvSpPr>
              <a:spLocks noEditPoints="1"/>
            </p:cNvSpPr>
            <p:nvPr/>
          </p:nvSpPr>
          <p:spPr bwMode="auto">
            <a:xfrm>
              <a:off x="10674896" y="4690258"/>
              <a:ext cx="338138" cy="338138"/>
            </a:xfrm>
            <a:custGeom>
              <a:avLst/>
              <a:gdLst>
                <a:gd name="T0" fmla="*/ 75 w 90"/>
                <a:gd name="T1" fmla="*/ 58 h 90"/>
                <a:gd name="T2" fmla="*/ 80 w 90"/>
                <a:gd name="T3" fmla="*/ 73 h 90"/>
                <a:gd name="T4" fmla="*/ 60 w 90"/>
                <a:gd name="T5" fmla="*/ 74 h 90"/>
                <a:gd name="T6" fmla="*/ 53 w 90"/>
                <a:gd name="T7" fmla="*/ 77 h 90"/>
                <a:gd name="T8" fmla="*/ 38 w 90"/>
                <a:gd name="T9" fmla="*/ 77 h 90"/>
                <a:gd name="T10" fmla="*/ 30 w 90"/>
                <a:gd name="T11" fmla="*/ 74 h 90"/>
                <a:gd name="T12" fmla="*/ 10 w 90"/>
                <a:gd name="T13" fmla="*/ 73 h 90"/>
                <a:gd name="T14" fmla="*/ 15 w 90"/>
                <a:gd name="T15" fmla="*/ 58 h 90"/>
                <a:gd name="T16" fmla="*/ 0 w 90"/>
                <a:gd name="T17" fmla="*/ 51 h 90"/>
                <a:gd name="T18" fmla="*/ 14 w 90"/>
                <a:gd name="T19" fmla="*/ 35 h 90"/>
                <a:gd name="T20" fmla="*/ 17 w 90"/>
                <a:gd name="T21" fmla="*/ 28 h 90"/>
                <a:gd name="T22" fmla="*/ 28 w 90"/>
                <a:gd name="T23" fmla="*/ 17 h 90"/>
                <a:gd name="T24" fmla="*/ 35 w 90"/>
                <a:gd name="T25" fmla="*/ 14 h 90"/>
                <a:gd name="T26" fmla="*/ 51 w 90"/>
                <a:gd name="T27" fmla="*/ 0 h 90"/>
                <a:gd name="T28" fmla="*/ 58 w 90"/>
                <a:gd name="T29" fmla="*/ 15 h 90"/>
                <a:gd name="T30" fmla="*/ 72 w 90"/>
                <a:gd name="T31" fmla="*/ 10 h 90"/>
                <a:gd name="T32" fmla="*/ 74 w 90"/>
                <a:gd name="T33" fmla="*/ 30 h 90"/>
                <a:gd name="T34" fmla="*/ 77 w 90"/>
                <a:gd name="T35" fmla="*/ 38 h 90"/>
                <a:gd name="T36" fmla="*/ 77 w 90"/>
                <a:gd name="T37" fmla="*/ 52 h 90"/>
                <a:gd name="T38" fmla="*/ 13 w 90"/>
                <a:gd name="T39" fmla="*/ 47 h 90"/>
                <a:gd name="T40" fmla="*/ 13 w 90"/>
                <a:gd name="T41" fmla="*/ 41 h 90"/>
                <a:gd name="T42" fmla="*/ 14 w 90"/>
                <a:gd name="T43" fmla="*/ 18 h 90"/>
                <a:gd name="T44" fmla="*/ 22 w 90"/>
                <a:gd name="T45" fmla="*/ 22 h 90"/>
                <a:gd name="T46" fmla="*/ 18 w 90"/>
                <a:gd name="T47" fmla="*/ 14 h 90"/>
                <a:gd name="T48" fmla="*/ 25 w 90"/>
                <a:gd name="T49" fmla="*/ 70 h 90"/>
                <a:gd name="T50" fmla="*/ 21 w 90"/>
                <a:gd name="T51" fmla="*/ 66 h 90"/>
                <a:gd name="T52" fmla="*/ 18 w 90"/>
                <a:gd name="T53" fmla="*/ 75 h 90"/>
                <a:gd name="T54" fmla="*/ 56 w 90"/>
                <a:gd name="T55" fmla="*/ 72 h 90"/>
                <a:gd name="T56" fmla="*/ 69 w 90"/>
                <a:gd name="T57" fmla="*/ 61 h 90"/>
                <a:gd name="T58" fmla="*/ 74 w 90"/>
                <a:gd name="T59" fmla="*/ 45 h 90"/>
                <a:gd name="T60" fmla="*/ 56 w 90"/>
                <a:gd name="T61" fmla="*/ 18 h 90"/>
                <a:gd name="T62" fmla="*/ 34 w 90"/>
                <a:gd name="T63" fmla="*/ 18 h 90"/>
                <a:gd name="T64" fmla="*/ 21 w 90"/>
                <a:gd name="T65" fmla="*/ 29 h 90"/>
                <a:gd name="T66" fmla="*/ 16 w 90"/>
                <a:gd name="T67" fmla="*/ 45 h 90"/>
                <a:gd name="T68" fmla="*/ 34 w 90"/>
                <a:gd name="T69" fmla="*/ 72 h 90"/>
                <a:gd name="T70" fmla="*/ 49 w 90"/>
                <a:gd name="T71" fmla="*/ 77 h 90"/>
                <a:gd name="T72" fmla="*/ 43 w 90"/>
                <a:gd name="T73" fmla="*/ 77 h 90"/>
                <a:gd name="T74" fmla="*/ 48 w 90"/>
                <a:gd name="T75" fmla="*/ 87 h 90"/>
                <a:gd name="T76" fmla="*/ 43 w 90"/>
                <a:gd name="T77" fmla="*/ 13 h 90"/>
                <a:gd name="T78" fmla="*/ 49 w 90"/>
                <a:gd name="T79" fmla="*/ 13 h 90"/>
                <a:gd name="T80" fmla="*/ 72 w 90"/>
                <a:gd name="T81" fmla="*/ 14 h 90"/>
                <a:gd name="T82" fmla="*/ 68 w 90"/>
                <a:gd name="T83" fmla="*/ 22 h 90"/>
                <a:gd name="T84" fmla="*/ 75 w 90"/>
                <a:gd name="T85" fmla="*/ 18 h 90"/>
                <a:gd name="T86" fmla="*/ 70 w 90"/>
                <a:gd name="T87" fmla="*/ 64 h 90"/>
                <a:gd name="T88" fmla="*/ 66 w 90"/>
                <a:gd name="T89" fmla="*/ 69 h 90"/>
                <a:gd name="T90" fmla="*/ 76 w 90"/>
                <a:gd name="T91" fmla="*/ 72 h 90"/>
                <a:gd name="T92" fmla="*/ 77 w 90"/>
                <a:gd name="T93" fmla="*/ 43 h 90"/>
                <a:gd name="T94" fmla="*/ 77 w 90"/>
                <a:gd name="T95" fmla="*/ 4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0" h="90">
                  <a:moveTo>
                    <a:pt x="77" y="52"/>
                  </a:moveTo>
                  <a:cubicBezTo>
                    <a:pt x="77" y="53"/>
                    <a:pt x="76" y="54"/>
                    <a:pt x="76" y="55"/>
                  </a:cubicBezTo>
                  <a:cubicBezTo>
                    <a:pt x="76" y="56"/>
                    <a:pt x="76" y="57"/>
                    <a:pt x="75" y="58"/>
                  </a:cubicBezTo>
                  <a:cubicBezTo>
                    <a:pt x="75" y="58"/>
                    <a:pt x="75" y="59"/>
                    <a:pt x="74" y="60"/>
                  </a:cubicBezTo>
                  <a:cubicBezTo>
                    <a:pt x="74" y="61"/>
                    <a:pt x="73" y="62"/>
                    <a:pt x="73" y="6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2" y="73"/>
                    <a:pt x="61" y="74"/>
                    <a:pt x="60" y="74"/>
                  </a:cubicBezTo>
                  <a:cubicBezTo>
                    <a:pt x="60" y="75"/>
                    <a:pt x="59" y="75"/>
                    <a:pt x="58" y="75"/>
                  </a:cubicBezTo>
                  <a:cubicBezTo>
                    <a:pt x="57" y="76"/>
                    <a:pt x="56" y="76"/>
                    <a:pt x="55" y="76"/>
                  </a:cubicBezTo>
                  <a:cubicBezTo>
                    <a:pt x="55" y="77"/>
                    <a:pt x="54" y="77"/>
                    <a:pt x="53" y="77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7"/>
                    <a:pt x="35" y="76"/>
                  </a:cubicBezTo>
                  <a:cubicBezTo>
                    <a:pt x="34" y="76"/>
                    <a:pt x="33" y="76"/>
                    <a:pt x="32" y="75"/>
                  </a:cubicBezTo>
                  <a:cubicBezTo>
                    <a:pt x="31" y="75"/>
                    <a:pt x="30" y="74"/>
                    <a:pt x="30" y="74"/>
                  </a:cubicBezTo>
                  <a:cubicBezTo>
                    <a:pt x="29" y="74"/>
                    <a:pt x="28" y="73"/>
                    <a:pt x="27" y="73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2"/>
                    <a:pt x="17" y="61"/>
                    <a:pt x="16" y="61"/>
                  </a:cubicBezTo>
                  <a:cubicBezTo>
                    <a:pt x="16" y="60"/>
                    <a:pt x="15" y="59"/>
                    <a:pt x="15" y="58"/>
                  </a:cubicBezTo>
                  <a:cubicBezTo>
                    <a:pt x="15" y="57"/>
                    <a:pt x="14" y="56"/>
                    <a:pt x="14" y="55"/>
                  </a:cubicBezTo>
                  <a:cubicBezTo>
                    <a:pt x="14" y="54"/>
                    <a:pt x="13" y="53"/>
                    <a:pt x="13" y="5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7"/>
                    <a:pt x="14" y="36"/>
                    <a:pt x="14" y="35"/>
                  </a:cubicBezTo>
                  <a:cubicBezTo>
                    <a:pt x="14" y="34"/>
                    <a:pt x="15" y="33"/>
                    <a:pt x="15" y="32"/>
                  </a:cubicBezTo>
                  <a:cubicBezTo>
                    <a:pt x="15" y="32"/>
                    <a:pt x="16" y="31"/>
                    <a:pt x="16" y="30"/>
                  </a:cubicBezTo>
                  <a:cubicBezTo>
                    <a:pt x="16" y="29"/>
                    <a:pt x="17" y="28"/>
                    <a:pt x="17" y="2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9" y="16"/>
                    <a:pt x="30" y="16"/>
                  </a:cubicBezTo>
                  <a:cubicBezTo>
                    <a:pt x="31" y="16"/>
                    <a:pt x="32" y="15"/>
                    <a:pt x="32" y="15"/>
                  </a:cubicBezTo>
                  <a:cubicBezTo>
                    <a:pt x="33" y="15"/>
                    <a:pt x="34" y="14"/>
                    <a:pt x="35" y="14"/>
                  </a:cubicBezTo>
                  <a:cubicBezTo>
                    <a:pt x="36" y="14"/>
                    <a:pt x="37" y="13"/>
                    <a:pt x="38" y="1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4" y="14"/>
                    <a:pt x="55" y="14"/>
                  </a:cubicBezTo>
                  <a:cubicBezTo>
                    <a:pt x="56" y="14"/>
                    <a:pt x="57" y="15"/>
                    <a:pt x="58" y="15"/>
                  </a:cubicBezTo>
                  <a:cubicBezTo>
                    <a:pt x="59" y="15"/>
                    <a:pt x="60" y="16"/>
                    <a:pt x="60" y="16"/>
                  </a:cubicBezTo>
                  <a:cubicBezTo>
                    <a:pt x="61" y="17"/>
                    <a:pt x="62" y="17"/>
                    <a:pt x="63" y="18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8"/>
                    <a:pt x="73" y="29"/>
                    <a:pt x="74" y="30"/>
                  </a:cubicBezTo>
                  <a:cubicBezTo>
                    <a:pt x="74" y="30"/>
                    <a:pt x="75" y="31"/>
                    <a:pt x="75" y="32"/>
                  </a:cubicBezTo>
                  <a:cubicBezTo>
                    <a:pt x="75" y="33"/>
                    <a:pt x="76" y="34"/>
                    <a:pt x="76" y="35"/>
                  </a:cubicBezTo>
                  <a:cubicBezTo>
                    <a:pt x="76" y="36"/>
                    <a:pt x="77" y="37"/>
                    <a:pt x="77" y="38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51"/>
                    <a:pt x="90" y="51"/>
                    <a:pt x="90" y="51"/>
                  </a:cubicBezTo>
                  <a:lnTo>
                    <a:pt x="77" y="52"/>
                  </a:lnTo>
                  <a:close/>
                  <a:moveTo>
                    <a:pt x="3" y="48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3" y="48"/>
                    <a:pt x="13" y="48"/>
                    <a:pt x="13" y="47"/>
                  </a:cubicBezTo>
                  <a:cubicBezTo>
                    <a:pt x="13" y="46"/>
                    <a:pt x="13" y="46"/>
                    <a:pt x="13" y="45"/>
                  </a:cubicBezTo>
                  <a:cubicBezTo>
                    <a:pt x="13" y="44"/>
                    <a:pt x="13" y="43"/>
                    <a:pt x="13" y="43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3" y="48"/>
                  </a:lnTo>
                  <a:close/>
                  <a:moveTo>
                    <a:pt x="14" y="18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4"/>
                    <a:pt x="21" y="24"/>
                  </a:cubicBezTo>
                  <a:cubicBezTo>
                    <a:pt x="21" y="23"/>
                    <a:pt x="22" y="23"/>
                    <a:pt x="22" y="22"/>
                  </a:cubicBezTo>
                  <a:cubicBezTo>
                    <a:pt x="23" y="22"/>
                    <a:pt x="23" y="21"/>
                    <a:pt x="24" y="21"/>
                  </a:cubicBezTo>
                  <a:cubicBezTo>
                    <a:pt x="24" y="20"/>
                    <a:pt x="25" y="20"/>
                    <a:pt x="25" y="19"/>
                  </a:cubicBezTo>
                  <a:cubicBezTo>
                    <a:pt x="18" y="14"/>
                    <a:pt x="18" y="14"/>
                    <a:pt x="18" y="14"/>
                  </a:cubicBezTo>
                  <a:lnTo>
                    <a:pt x="14" y="18"/>
                  </a:lnTo>
                  <a:close/>
                  <a:moveTo>
                    <a:pt x="18" y="75"/>
                  </a:moveTo>
                  <a:cubicBezTo>
                    <a:pt x="25" y="70"/>
                    <a:pt x="25" y="70"/>
                    <a:pt x="25" y="70"/>
                  </a:cubicBezTo>
                  <a:cubicBezTo>
                    <a:pt x="24" y="70"/>
                    <a:pt x="24" y="69"/>
                    <a:pt x="23" y="69"/>
                  </a:cubicBezTo>
                  <a:cubicBezTo>
                    <a:pt x="23" y="69"/>
                    <a:pt x="23" y="68"/>
                    <a:pt x="22" y="68"/>
                  </a:cubicBezTo>
                  <a:cubicBezTo>
                    <a:pt x="22" y="67"/>
                    <a:pt x="21" y="67"/>
                    <a:pt x="21" y="66"/>
                  </a:cubicBezTo>
                  <a:cubicBezTo>
                    <a:pt x="20" y="66"/>
                    <a:pt x="20" y="65"/>
                    <a:pt x="20" y="65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8" y="75"/>
                  </a:lnTo>
                  <a:close/>
                  <a:moveTo>
                    <a:pt x="45" y="74"/>
                  </a:moveTo>
                  <a:cubicBezTo>
                    <a:pt x="47" y="74"/>
                    <a:pt x="49" y="74"/>
                    <a:pt x="51" y="73"/>
                  </a:cubicBezTo>
                  <a:cubicBezTo>
                    <a:pt x="53" y="73"/>
                    <a:pt x="54" y="72"/>
                    <a:pt x="56" y="72"/>
                  </a:cubicBezTo>
                  <a:cubicBezTo>
                    <a:pt x="58" y="71"/>
                    <a:pt x="59" y="70"/>
                    <a:pt x="61" y="69"/>
                  </a:cubicBezTo>
                  <a:cubicBezTo>
                    <a:pt x="63" y="68"/>
                    <a:pt x="64" y="67"/>
                    <a:pt x="65" y="65"/>
                  </a:cubicBezTo>
                  <a:cubicBezTo>
                    <a:pt x="67" y="64"/>
                    <a:pt x="68" y="62"/>
                    <a:pt x="69" y="61"/>
                  </a:cubicBezTo>
                  <a:cubicBezTo>
                    <a:pt x="70" y="59"/>
                    <a:pt x="71" y="58"/>
                    <a:pt x="72" y="56"/>
                  </a:cubicBezTo>
                  <a:cubicBezTo>
                    <a:pt x="72" y="54"/>
                    <a:pt x="73" y="52"/>
                    <a:pt x="73" y="51"/>
                  </a:cubicBezTo>
                  <a:cubicBezTo>
                    <a:pt x="74" y="49"/>
                    <a:pt x="74" y="47"/>
                    <a:pt x="74" y="45"/>
                  </a:cubicBezTo>
                  <a:cubicBezTo>
                    <a:pt x="74" y="41"/>
                    <a:pt x="73" y="37"/>
                    <a:pt x="72" y="34"/>
                  </a:cubicBezTo>
                  <a:cubicBezTo>
                    <a:pt x="70" y="30"/>
                    <a:pt x="68" y="27"/>
                    <a:pt x="65" y="24"/>
                  </a:cubicBezTo>
                  <a:cubicBezTo>
                    <a:pt x="63" y="22"/>
                    <a:pt x="60" y="20"/>
                    <a:pt x="56" y="18"/>
                  </a:cubicBezTo>
                  <a:cubicBezTo>
                    <a:pt x="53" y="17"/>
                    <a:pt x="49" y="16"/>
                    <a:pt x="45" y="16"/>
                  </a:cubicBezTo>
                  <a:cubicBezTo>
                    <a:pt x="43" y="16"/>
                    <a:pt x="41" y="16"/>
                    <a:pt x="39" y="17"/>
                  </a:cubicBezTo>
                  <a:cubicBezTo>
                    <a:pt x="37" y="17"/>
                    <a:pt x="36" y="17"/>
                    <a:pt x="34" y="18"/>
                  </a:cubicBezTo>
                  <a:cubicBezTo>
                    <a:pt x="32" y="19"/>
                    <a:pt x="30" y="20"/>
                    <a:pt x="29" y="21"/>
                  </a:cubicBezTo>
                  <a:cubicBezTo>
                    <a:pt x="27" y="22"/>
                    <a:pt x="26" y="23"/>
                    <a:pt x="24" y="24"/>
                  </a:cubicBezTo>
                  <a:cubicBezTo>
                    <a:pt x="23" y="26"/>
                    <a:pt x="22" y="27"/>
                    <a:pt x="21" y="29"/>
                  </a:cubicBezTo>
                  <a:cubicBezTo>
                    <a:pt x="20" y="30"/>
                    <a:pt x="19" y="32"/>
                    <a:pt x="18" y="34"/>
                  </a:cubicBezTo>
                  <a:cubicBezTo>
                    <a:pt x="17" y="36"/>
                    <a:pt x="17" y="37"/>
                    <a:pt x="16" y="39"/>
                  </a:cubicBezTo>
                  <a:cubicBezTo>
                    <a:pt x="16" y="41"/>
                    <a:pt x="16" y="43"/>
                    <a:pt x="16" y="45"/>
                  </a:cubicBezTo>
                  <a:cubicBezTo>
                    <a:pt x="16" y="49"/>
                    <a:pt x="17" y="53"/>
                    <a:pt x="18" y="56"/>
                  </a:cubicBezTo>
                  <a:cubicBezTo>
                    <a:pt x="20" y="60"/>
                    <a:pt x="22" y="63"/>
                    <a:pt x="24" y="65"/>
                  </a:cubicBezTo>
                  <a:cubicBezTo>
                    <a:pt x="27" y="68"/>
                    <a:pt x="30" y="70"/>
                    <a:pt x="34" y="72"/>
                  </a:cubicBezTo>
                  <a:cubicBezTo>
                    <a:pt x="37" y="73"/>
                    <a:pt x="41" y="74"/>
                    <a:pt x="45" y="74"/>
                  </a:cubicBezTo>
                  <a:close/>
                  <a:moveTo>
                    <a:pt x="48" y="87"/>
                  </a:moveTo>
                  <a:cubicBezTo>
                    <a:pt x="49" y="77"/>
                    <a:pt x="49" y="77"/>
                    <a:pt x="49" y="77"/>
                  </a:cubicBezTo>
                  <a:cubicBezTo>
                    <a:pt x="48" y="77"/>
                    <a:pt x="48" y="77"/>
                    <a:pt x="47" y="77"/>
                  </a:cubicBezTo>
                  <a:cubicBezTo>
                    <a:pt x="46" y="77"/>
                    <a:pt x="46" y="77"/>
                    <a:pt x="45" y="77"/>
                  </a:cubicBezTo>
                  <a:cubicBezTo>
                    <a:pt x="44" y="77"/>
                    <a:pt x="43" y="77"/>
                    <a:pt x="43" y="77"/>
                  </a:cubicBezTo>
                  <a:cubicBezTo>
                    <a:pt x="42" y="77"/>
                    <a:pt x="41" y="77"/>
                    <a:pt x="41" y="77"/>
                  </a:cubicBezTo>
                  <a:cubicBezTo>
                    <a:pt x="42" y="87"/>
                    <a:pt x="42" y="87"/>
                    <a:pt x="42" y="87"/>
                  </a:cubicBezTo>
                  <a:lnTo>
                    <a:pt x="48" y="87"/>
                  </a:lnTo>
                  <a:close/>
                  <a:moveTo>
                    <a:pt x="42" y="3"/>
                  </a:move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2" y="13"/>
                    <a:pt x="43" y="13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6" y="13"/>
                    <a:pt x="46" y="13"/>
                    <a:pt x="47" y="13"/>
                  </a:cubicBezTo>
                  <a:cubicBezTo>
                    <a:pt x="48" y="13"/>
                    <a:pt x="48" y="13"/>
                    <a:pt x="49" y="13"/>
                  </a:cubicBezTo>
                  <a:cubicBezTo>
                    <a:pt x="48" y="3"/>
                    <a:pt x="48" y="3"/>
                    <a:pt x="48" y="3"/>
                  </a:cubicBezTo>
                  <a:lnTo>
                    <a:pt x="42" y="3"/>
                  </a:lnTo>
                  <a:close/>
                  <a:moveTo>
                    <a:pt x="72" y="14"/>
                  </a:moveTo>
                  <a:cubicBezTo>
                    <a:pt x="65" y="19"/>
                    <a:pt x="65" y="19"/>
                    <a:pt x="65" y="19"/>
                  </a:cubicBezTo>
                  <a:cubicBezTo>
                    <a:pt x="65" y="20"/>
                    <a:pt x="66" y="20"/>
                    <a:pt x="66" y="21"/>
                  </a:cubicBezTo>
                  <a:cubicBezTo>
                    <a:pt x="67" y="21"/>
                    <a:pt x="67" y="22"/>
                    <a:pt x="68" y="22"/>
                  </a:cubicBezTo>
                  <a:cubicBezTo>
                    <a:pt x="68" y="22"/>
                    <a:pt x="69" y="23"/>
                    <a:pt x="69" y="23"/>
                  </a:cubicBezTo>
                  <a:cubicBezTo>
                    <a:pt x="69" y="24"/>
                    <a:pt x="70" y="24"/>
                    <a:pt x="70" y="25"/>
                  </a:cubicBezTo>
                  <a:cubicBezTo>
                    <a:pt x="75" y="18"/>
                    <a:pt x="75" y="18"/>
                    <a:pt x="75" y="18"/>
                  </a:cubicBezTo>
                  <a:lnTo>
                    <a:pt x="72" y="14"/>
                  </a:lnTo>
                  <a:close/>
                  <a:moveTo>
                    <a:pt x="76" y="72"/>
                  </a:moveTo>
                  <a:cubicBezTo>
                    <a:pt x="70" y="64"/>
                    <a:pt x="70" y="64"/>
                    <a:pt x="70" y="64"/>
                  </a:cubicBezTo>
                  <a:cubicBezTo>
                    <a:pt x="70" y="65"/>
                    <a:pt x="70" y="66"/>
                    <a:pt x="69" y="66"/>
                  </a:cubicBezTo>
                  <a:cubicBezTo>
                    <a:pt x="69" y="66"/>
                    <a:pt x="68" y="67"/>
                    <a:pt x="68" y="67"/>
                  </a:cubicBezTo>
                  <a:cubicBezTo>
                    <a:pt x="67" y="68"/>
                    <a:pt x="67" y="68"/>
                    <a:pt x="66" y="69"/>
                  </a:cubicBezTo>
                  <a:cubicBezTo>
                    <a:pt x="66" y="69"/>
                    <a:pt x="65" y="70"/>
                    <a:pt x="65" y="70"/>
                  </a:cubicBezTo>
                  <a:cubicBezTo>
                    <a:pt x="72" y="75"/>
                    <a:pt x="72" y="75"/>
                    <a:pt x="72" y="75"/>
                  </a:cubicBezTo>
                  <a:lnTo>
                    <a:pt x="76" y="72"/>
                  </a:lnTo>
                  <a:close/>
                  <a:moveTo>
                    <a:pt x="87" y="42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2"/>
                    <a:pt x="77" y="43"/>
                  </a:cubicBezTo>
                  <a:cubicBezTo>
                    <a:pt x="77" y="43"/>
                    <a:pt x="77" y="44"/>
                    <a:pt x="77" y="45"/>
                  </a:cubicBezTo>
                  <a:cubicBezTo>
                    <a:pt x="77" y="45"/>
                    <a:pt x="77" y="46"/>
                    <a:pt x="77" y="47"/>
                  </a:cubicBezTo>
                  <a:cubicBezTo>
                    <a:pt x="77" y="48"/>
                    <a:pt x="77" y="48"/>
                    <a:pt x="77" y="49"/>
                  </a:cubicBezTo>
                  <a:cubicBezTo>
                    <a:pt x="87" y="48"/>
                    <a:pt x="87" y="48"/>
                    <a:pt x="87" y="48"/>
                  </a:cubicBezTo>
                  <a:lnTo>
                    <a:pt x="87" y="4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76" name="Freeform 178"/>
            <p:cNvSpPr>
              <a:spLocks noEditPoints="1"/>
            </p:cNvSpPr>
            <p:nvPr/>
          </p:nvSpPr>
          <p:spPr bwMode="auto">
            <a:xfrm>
              <a:off x="11194008" y="4709308"/>
              <a:ext cx="223838" cy="300038"/>
            </a:xfrm>
            <a:custGeom>
              <a:avLst/>
              <a:gdLst>
                <a:gd name="T0" fmla="*/ 30 w 60"/>
                <a:gd name="T1" fmla="*/ 0 h 80"/>
                <a:gd name="T2" fmla="*/ 60 w 60"/>
                <a:gd name="T3" fmla="*/ 6 h 80"/>
                <a:gd name="T4" fmla="*/ 60 w 60"/>
                <a:gd name="T5" fmla="*/ 49 h 80"/>
                <a:gd name="T6" fmla="*/ 59 w 60"/>
                <a:gd name="T7" fmla="*/ 57 h 80"/>
                <a:gd name="T8" fmla="*/ 53 w 60"/>
                <a:gd name="T9" fmla="*/ 65 h 80"/>
                <a:gd name="T10" fmla="*/ 44 w 60"/>
                <a:gd name="T11" fmla="*/ 73 h 80"/>
                <a:gd name="T12" fmla="*/ 30 w 60"/>
                <a:gd name="T13" fmla="*/ 80 h 80"/>
                <a:gd name="T14" fmla="*/ 16 w 60"/>
                <a:gd name="T15" fmla="*/ 73 h 80"/>
                <a:gd name="T16" fmla="*/ 7 w 60"/>
                <a:gd name="T17" fmla="*/ 65 h 80"/>
                <a:gd name="T18" fmla="*/ 2 w 60"/>
                <a:gd name="T19" fmla="*/ 57 h 80"/>
                <a:gd name="T20" fmla="*/ 0 w 60"/>
                <a:gd name="T21" fmla="*/ 49 h 80"/>
                <a:gd name="T22" fmla="*/ 0 w 60"/>
                <a:gd name="T23" fmla="*/ 6 h 80"/>
                <a:gd name="T24" fmla="*/ 30 w 60"/>
                <a:gd name="T25" fmla="*/ 0 h 80"/>
                <a:gd name="T26" fmla="*/ 57 w 60"/>
                <a:gd name="T27" fmla="*/ 49 h 80"/>
                <a:gd name="T28" fmla="*/ 57 w 60"/>
                <a:gd name="T29" fmla="*/ 8 h 80"/>
                <a:gd name="T30" fmla="*/ 30 w 60"/>
                <a:gd name="T31" fmla="*/ 3 h 80"/>
                <a:gd name="T32" fmla="*/ 3 w 60"/>
                <a:gd name="T33" fmla="*/ 8 h 80"/>
                <a:gd name="T34" fmla="*/ 3 w 60"/>
                <a:gd name="T35" fmla="*/ 49 h 80"/>
                <a:gd name="T36" fmla="*/ 5 w 60"/>
                <a:gd name="T37" fmla="*/ 56 h 80"/>
                <a:gd name="T38" fmla="*/ 9 w 60"/>
                <a:gd name="T39" fmla="*/ 63 h 80"/>
                <a:gd name="T40" fmla="*/ 18 w 60"/>
                <a:gd name="T41" fmla="*/ 71 h 80"/>
                <a:gd name="T42" fmla="*/ 30 w 60"/>
                <a:gd name="T43" fmla="*/ 76 h 80"/>
                <a:gd name="T44" fmla="*/ 42 w 60"/>
                <a:gd name="T45" fmla="*/ 71 h 80"/>
                <a:gd name="T46" fmla="*/ 51 w 60"/>
                <a:gd name="T47" fmla="*/ 63 h 80"/>
                <a:gd name="T48" fmla="*/ 56 w 60"/>
                <a:gd name="T49" fmla="*/ 56 h 80"/>
                <a:gd name="T50" fmla="*/ 57 w 60"/>
                <a:gd name="T51" fmla="*/ 49 h 80"/>
                <a:gd name="T52" fmla="*/ 30 w 60"/>
                <a:gd name="T53" fmla="*/ 34 h 80"/>
                <a:gd name="T54" fmla="*/ 40 w 60"/>
                <a:gd name="T55" fmla="*/ 24 h 80"/>
                <a:gd name="T56" fmla="*/ 42 w 60"/>
                <a:gd name="T57" fmla="*/ 26 h 80"/>
                <a:gd name="T58" fmla="*/ 33 w 60"/>
                <a:gd name="T59" fmla="*/ 36 h 80"/>
                <a:gd name="T60" fmla="*/ 42 w 60"/>
                <a:gd name="T61" fmla="*/ 46 h 80"/>
                <a:gd name="T62" fmla="*/ 40 w 60"/>
                <a:gd name="T63" fmla="*/ 48 h 80"/>
                <a:gd name="T64" fmla="*/ 30 w 60"/>
                <a:gd name="T65" fmla="*/ 38 h 80"/>
                <a:gd name="T66" fmla="*/ 21 w 60"/>
                <a:gd name="T67" fmla="*/ 48 h 80"/>
                <a:gd name="T68" fmla="*/ 19 w 60"/>
                <a:gd name="T69" fmla="*/ 46 h 80"/>
                <a:gd name="T70" fmla="*/ 28 w 60"/>
                <a:gd name="T71" fmla="*/ 36 h 80"/>
                <a:gd name="T72" fmla="*/ 19 w 60"/>
                <a:gd name="T73" fmla="*/ 26 h 80"/>
                <a:gd name="T74" fmla="*/ 21 w 60"/>
                <a:gd name="T75" fmla="*/ 24 h 80"/>
                <a:gd name="T76" fmla="*/ 30 w 60"/>
                <a:gd name="T77" fmla="*/ 3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80">
                  <a:moveTo>
                    <a:pt x="30" y="0"/>
                  </a:moveTo>
                  <a:cubicBezTo>
                    <a:pt x="60" y="6"/>
                    <a:pt x="60" y="6"/>
                    <a:pt x="60" y="6"/>
                  </a:cubicBezTo>
                  <a:cubicBezTo>
                    <a:pt x="60" y="31"/>
                    <a:pt x="60" y="45"/>
                    <a:pt x="60" y="49"/>
                  </a:cubicBezTo>
                  <a:cubicBezTo>
                    <a:pt x="60" y="51"/>
                    <a:pt x="60" y="54"/>
                    <a:pt x="59" y="57"/>
                  </a:cubicBezTo>
                  <a:cubicBezTo>
                    <a:pt x="58" y="60"/>
                    <a:pt x="56" y="63"/>
                    <a:pt x="53" y="65"/>
                  </a:cubicBezTo>
                  <a:cubicBezTo>
                    <a:pt x="51" y="68"/>
                    <a:pt x="48" y="71"/>
                    <a:pt x="44" y="73"/>
                  </a:cubicBezTo>
                  <a:cubicBezTo>
                    <a:pt x="40" y="76"/>
                    <a:pt x="35" y="78"/>
                    <a:pt x="30" y="80"/>
                  </a:cubicBezTo>
                  <a:cubicBezTo>
                    <a:pt x="25" y="78"/>
                    <a:pt x="20" y="76"/>
                    <a:pt x="16" y="73"/>
                  </a:cubicBezTo>
                  <a:cubicBezTo>
                    <a:pt x="13" y="71"/>
                    <a:pt x="9" y="68"/>
                    <a:pt x="7" y="65"/>
                  </a:cubicBezTo>
                  <a:cubicBezTo>
                    <a:pt x="5" y="63"/>
                    <a:pt x="3" y="60"/>
                    <a:pt x="2" y="57"/>
                  </a:cubicBezTo>
                  <a:cubicBezTo>
                    <a:pt x="0" y="54"/>
                    <a:pt x="0" y="51"/>
                    <a:pt x="0" y="49"/>
                  </a:cubicBezTo>
                  <a:cubicBezTo>
                    <a:pt x="0" y="45"/>
                    <a:pt x="0" y="31"/>
                    <a:pt x="0" y="6"/>
                  </a:cubicBezTo>
                  <a:lnTo>
                    <a:pt x="30" y="0"/>
                  </a:lnTo>
                  <a:close/>
                  <a:moveTo>
                    <a:pt x="57" y="49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51"/>
                    <a:pt x="3" y="53"/>
                    <a:pt x="5" y="56"/>
                  </a:cubicBezTo>
                  <a:cubicBezTo>
                    <a:pt x="6" y="58"/>
                    <a:pt x="7" y="61"/>
                    <a:pt x="9" y="63"/>
                  </a:cubicBezTo>
                  <a:cubicBezTo>
                    <a:pt x="12" y="66"/>
                    <a:pt x="15" y="68"/>
                    <a:pt x="18" y="71"/>
                  </a:cubicBezTo>
                  <a:cubicBezTo>
                    <a:pt x="21" y="73"/>
                    <a:pt x="25" y="75"/>
                    <a:pt x="30" y="76"/>
                  </a:cubicBezTo>
                  <a:cubicBezTo>
                    <a:pt x="35" y="75"/>
                    <a:pt x="39" y="73"/>
                    <a:pt x="42" y="71"/>
                  </a:cubicBezTo>
                  <a:cubicBezTo>
                    <a:pt x="46" y="68"/>
                    <a:pt x="48" y="66"/>
                    <a:pt x="51" y="63"/>
                  </a:cubicBezTo>
                  <a:cubicBezTo>
                    <a:pt x="53" y="61"/>
                    <a:pt x="55" y="58"/>
                    <a:pt x="56" y="56"/>
                  </a:cubicBezTo>
                  <a:cubicBezTo>
                    <a:pt x="57" y="53"/>
                    <a:pt x="57" y="51"/>
                    <a:pt x="57" y="49"/>
                  </a:cubicBezTo>
                  <a:close/>
                  <a:moveTo>
                    <a:pt x="30" y="34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30" y="3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77" name="Freeform 179"/>
            <p:cNvSpPr>
              <a:spLocks noEditPoints="1"/>
            </p:cNvSpPr>
            <p:nvPr/>
          </p:nvSpPr>
          <p:spPr bwMode="auto">
            <a:xfrm>
              <a:off x="5037683" y="5149046"/>
              <a:ext cx="288925" cy="288925"/>
            </a:xfrm>
            <a:custGeom>
              <a:avLst/>
              <a:gdLst>
                <a:gd name="T0" fmla="*/ 54 w 77"/>
                <a:gd name="T1" fmla="*/ 3 h 77"/>
                <a:gd name="T2" fmla="*/ 74 w 77"/>
                <a:gd name="T3" fmla="*/ 23 h 77"/>
                <a:gd name="T4" fmla="*/ 74 w 77"/>
                <a:gd name="T5" fmla="*/ 53 h 77"/>
                <a:gd name="T6" fmla="*/ 54 w 77"/>
                <a:gd name="T7" fmla="*/ 74 h 77"/>
                <a:gd name="T8" fmla="*/ 24 w 77"/>
                <a:gd name="T9" fmla="*/ 74 h 77"/>
                <a:gd name="T10" fmla="*/ 3 w 77"/>
                <a:gd name="T11" fmla="*/ 53 h 77"/>
                <a:gd name="T12" fmla="*/ 3 w 77"/>
                <a:gd name="T13" fmla="*/ 23 h 77"/>
                <a:gd name="T14" fmla="*/ 24 w 77"/>
                <a:gd name="T15" fmla="*/ 3 h 77"/>
                <a:gd name="T16" fmla="*/ 39 w 77"/>
                <a:gd name="T17" fmla="*/ 73 h 77"/>
                <a:gd name="T18" fmla="*/ 63 w 77"/>
                <a:gd name="T19" fmla="*/ 63 h 77"/>
                <a:gd name="T20" fmla="*/ 74 w 77"/>
                <a:gd name="T21" fmla="*/ 38 h 77"/>
                <a:gd name="T22" fmla="*/ 63 w 77"/>
                <a:gd name="T23" fmla="*/ 13 h 77"/>
                <a:gd name="T24" fmla="*/ 39 w 77"/>
                <a:gd name="T25" fmla="*/ 3 h 77"/>
                <a:gd name="T26" fmla="*/ 14 w 77"/>
                <a:gd name="T27" fmla="*/ 13 h 77"/>
                <a:gd name="T28" fmla="*/ 3 w 77"/>
                <a:gd name="T29" fmla="*/ 38 h 77"/>
                <a:gd name="T30" fmla="*/ 14 w 77"/>
                <a:gd name="T31" fmla="*/ 63 h 77"/>
                <a:gd name="T32" fmla="*/ 39 w 77"/>
                <a:gd name="T33" fmla="*/ 73 h 77"/>
                <a:gd name="T34" fmla="*/ 59 w 77"/>
                <a:gd name="T35" fmla="*/ 48 h 77"/>
                <a:gd name="T36" fmla="*/ 56 w 77"/>
                <a:gd name="T37" fmla="*/ 55 h 77"/>
                <a:gd name="T38" fmla="*/ 45 w 77"/>
                <a:gd name="T39" fmla="*/ 61 h 77"/>
                <a:gd name="T40" fmla="*/ 32 w 77"/>
                <a:gd name="T41" fmla="*/ 61 h 77"/>
                <a:gd name="T42" fmla="*/ 22 w 77"/>
                <a:gd name="T43" fmla="*/ 55 h 77"/>
                <a:gd name="T44" fmla="*/ 18 w 77"/>
                <a:gd name="T45" fmla="*/ 48 h 77"/>
                <a:gd name="T46" fmla="*/ 20 w 77"/>
                <a:gd name="T47" fmla="*/ 47 h 77"/>
                <a:gd name="T48" fmla="*/ 24 w 77"/>
                <a:gd name="T49" fmla="*/ 53 h 77"/>
                <a:gd name="T50" fmla="*/ 33 w 77"/>
                <a:gd name="T51" fmla="*/ 58 h 77"/>
                <a:gd name="T52" fmla="*/ 44 w 77"/>
                <a:gd name="T53" fmla="*/ 58 h 77"/>
                <a:gd name="T54" fmla="*/ 53 w 77"/>
                <a:gd name="T55" fmla="*/ 53 h 77"/>
                <a:gd name="T56" fmla="*/ 57 w 77"/>
                <a:gd name="T57" fmla="*/ 47 h 77"/>
                <a:gd name="T58" fmla="*/ 31 w 77"/>
                <a:gd name="T59" fmla="*/ 30 h 77"/>
                <a:gd name="T60" fmla="*/ 29 w 77"/>
                <a:gd name="T61" fmla="*/ 27 h 77"/>
                <a:gd name="T62" fmla="*/ 26 w 77"/>
                <a:gd name="T63" fmla="*/ 25 h 77"/>
                <a:gd name="T64" fmla="*/ 22 w 77"/>
                <a:gd name="T65" fmla="*/ 27 h 77"/>
                <a:gd name="T66" fmla="*/ 21 w 77"/>
                <a:gd name="T67" fmla="*/ 30 h 77"/>
                <a:gd name="T68" fmla="*/ 22 w 77"/>
                <a:gd name="T69" fmla="*/ 33 h 77"/>
                <a:gd name="T70" fmla="*/ 26 w 77"/>
                <a:gd name="T71" fmla="*/ 35 h 77"/>
                <a:gd name="T72" fmla="*/ 29 w 77"/>
                <a:gd name="T73" fmla="*/ 33 h 77"/>
                <a:gd name="T74" fmla="*/ 31 w 77"/>
                <a:gd name="T75" fmla="*/ 30 h 77"/>
                <a:gd name="T76" fmla="*/ 56 w 77"/>
                <a:gd name="T77" fmla="*/ 28 h 77"/>
                <a:gd name="T78" fmla="*/ 53 w 77"/>
                <a:gd name="T79" fmla="*/ 26 h 77"/>
                <a:gd name="T80" fmla="*/ 50 w 77"/>
                <a:gd name="T81" fmla="*/ 26 h 77"/>
                <a:gd name="T82" fmla="*/ 47 w 77"/>
                <a:gd name="T83" fmla="*/ 28 h 77"/>
                <a:gd name="T84" fmla="*/ 47 w 77"/>
                <a:gd name="T85" fmla="*/ 32 h 77"/>
                <a:gd name="T86" fmla="*/ 50 w 77"/>
                <a:gd name="T87" fmla="*/ 35 h 77"/>
                <a:gd name="T88" fmla="*/ 53 w 77"/>
                <a:gd name="T89" fmla="*/ 35 h 77"/>
                <a:gd name="T90" fmla="*/ 56 w 77"/>
                <a:gd name="T91" fmla="*/ 3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77">
                  <a:moveTo>
                    <a:pt x="39" y="0"/>
                  </a:moveTo>
                  <a:cubicBezTo>
                    <a:pt x="44" y="0"/>
                    <a:pt x="49" y="1"/>
                    <a:pt x="54" y="3"/>
                  </a:cubicBezTo>
                  <a:cubicBezTo>
                    <a:pt x="58" y="5"/>
                    <a:pt x="62" y="7"/>
                    <a:pt x="66" y="11"/>
                  </a:cubicBezTo>
                  <a:cubicBezTo>
                    <a:pt x="69" y="14"/>
                    <a:pt x="72" y="18"/>
                    <a:pt x="74" y="23"/>
                  </a:cubicBezTo>
                  <a:cubicBezTo>
                    <a:pt x="76" y="28"/>
                    <a:pt x="77" y="33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cubicBezTo>
                    <a:pt x="72" y="58"/>
                    <a:pt x="69" y="62"/>
                    <a:pt x="66" y="65"/>
                  </a:cubicBezTo>
                  <a:cubicBezTo>
                    <a:pt x="62" y="69"/>
                    <a:pt x="58" y="72"/>
                    <a:pt x="54" y="74"/>
                  </a:cubicBezTo>
                  <a:cubicBezTo>
                    <a:pt x="49" y="76"/>
                    <a:pt x="44" y="77"/>
                    <a:pt x="39" y="77"/>
                  </a:cubicBezTo>
                  <a:cubicBezTo>
                    <a:pt x="33" y="77"/>
                    <a:pt x="28" y="76"/>
                    <a:pt x="24" y="74"/>
                  </a:cubicBezTo>
                  <a:cubicBezTo>
                    <a:pt x="19" y="72"/>
                    <a:pt x="15" y="69"/>
                    <a:pt x="11" y="65"/>
                  </a:cubicBezTo>
                  <a:cubicBezTo>
                    <a:pt x="8" y="62"/>
                    <a:pt x="5" y="58"/>
                    <a:pt x="3" y="53"/>
                  </a:cubicBezTo>
                  <a:cubicBezTo>
                    <a:pt x="1" y="48"/>
                    <a:pt x="0" y="43"/>
                    <a:pt x="0" y="38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8"/>
                    <a:pt x="8" y="14"/>
                    <a:pt x="11" y="11"/>
                  </a:cubicBezTo>
                  <a:cubicBezTo>
                    <a:pt x="15" y="7"/>
                    <a:pt x="19" y="5"/>
                    <a:pt x="24" y="3"/>
                  </a:cubicBezTo>
                  <a:cubicBezTo>
                    <a:pt x="28" y="1"/>
                    <a:pt x="33" y="0"/>
                    <a:pt x="39" y="0"/>
                  </a:cubicBezTo>
                  <a:close/>
                  <a:moveTo>
                    <a:pt x="39" y="73"/>
                  </a:moveTo>
                  <a:cubicBezTo>
                    <a:pt x="44" y="73"/>
                    <a:pt x="48" y="72"/>
                    <a:pt x="52" y="71"/>
                  </a:cubicBezTo>
                  <a:cubicBezTo>
                    <a:pt x="57" y="69"/>
                    <a:pt x="60" y="66"/>
                    <a:pt x="63" y="63"/>
                  </a:cubicBezTo>
                  <a:cubicBezTo>
                    <a:pt x="67" y="60"/>
                    <a:pt x="69" y="56"/>
                    <a:pt x="71" y="52"/>
                  </a:cubicBezTo>
                  <a:cubicBezTo>
                    <a:pt x="73" y="48"/>
                    <a:pt x="74" y="43"/>
                    <a:pt x="74" y="38"/>
                  </a:cubicBezTo>
                  <a:cubicBezTo>
                    <a:pt x="74" y="33"/>
                    <a:pt x="73" y="29"/>
                    <a:pt x="71" y="24"/>
                  </a:cubicBezTo>
                  <a:cubicBezTo>
                    <a:pt x="69" y="20"/>
                    <a:pt x="67" y="16"/>
                    <a:pt x="63" y="13"/>
                  </a:cubicBezTo>
                  <a:cubicBezTo>
                    <a:pt x="60" y="10"/>
                    <a:pt x="57" y="8"/>
                    <a:pt x="52" y="6"/>
                  </a:cubicBezTo>
                  <a:cubicBezTo>
                    <a:pt x="48" y="4"/>
                    <a:pt x="44" y="3"/>
                    <a:pt x="39" y="3"/>
                  </a:cubicBezTo>
                  <a:cubicBezTo>
                    <a:pt x="34" y="3"/>
                    <a:pt x="29" y="4"/>
                    <a:pt x="25" y="6"/>
                  </a:cubicBezTo>
                  <a:cubicBezTo>
                    <a:pt x="21" y="8"/>
                    <a:pt x="17" y="10"/>
                    <a:pt x="14" y="13"/>
                  </a:cubicBezTo>
                  <a:cubicBezTo>
                    <a:pt x="11" y="16"/>
                    <a:pt x="8" y="20"/>
                    <a:pt x="6" y="24"/>
                  </a:cubicBezTo>
                  <a:cubicBezTo>
                    <a:pt x="4" y="29"/>
                    <a:pt x="3" y="33"/>
                    <a:pt x="3" y="38"/>
                  </a:cubicBezTo>
                  <a:cubicBezTo>
                    <a:pt x="3" y="43"/>
                    <a:pt x="4" y="48"/>
                    <a:pt x="6" y="52"/>
                  </a:cubicBezTo>
                  <a:cubicBezTo>
                    <a:pt x="8" y="56"/>
                    <a:pt x="11" y="60"/>
                    <a:pt x="14" y="63"/>
                  </a:cubicBezTo>
                  <a:cubicBezTo>
                    <a:pt x="17" y="66"/>
                    <a:pt x="21" y="69"/>
                    <a:pt x="25" y="71"/>
                  </a:cubicBezTo>
                  <a:cubicBezTo>
                    <a:pt x="29" y="72"/>
                    <a:pt x="34" y="73"/>
                    <a:pt x="39" y="73"/>
                  </a:cubicBezTo>
                  <a:close/>
                  <a:moveTo>
                    <a:pt x="59" y="47"/>
                  </a:moveTo>
                  <a:cubicBezTo>
                    <a:pt x="59" y="47"/>
                    <a:pt x="59" y="48"/>
                    <a:pt x="59" y="48"/>
                  </a:cubicBezTo>
                  <a:cubicBezTo>
                    <a:pt x="60" y="49"/>
                    <a:pt x="60" y="49"/>
                    <a:pt x="59" y="49"/>
                  </a:cubicBezTo>
                  <a:cubicBezTo>
                    <a:pt x="58" y="51"/>
                    <a:pt x="57" y="53"/>
                    <a:pt x="56" y="55"/>
                  </a:cubicBezTo>
                  <a:cubicBezTo>
                    <a:pt x="54" y="56"/>
                    <a:pt x="53" y="58"/>
                    <a:pt x="51" y="59"/>
                  </a:cubicBezTo>
                  <a:cubicBezTo>
                    <a:pt x="49" y="60"/>
                    <a:pt x="47" y="61"/>
                    <a:pt x="45" y="61"/>
                  </a:cubicBezTo>
                  <a:cubicBezTo>
                    <a:pt x="43" y="62"/>
                    <a:pt x="41" y="62"/>
                    <a:pt x="39" y="62"/>
                  </a:cubicBezTo>
                  <a:cubicBezTo>
                    <a:pt x="36" y="62"/>
                    <a:pt x="34" y="62"/>
                    <a:pt x="32" y="61"/>
                  </a:cubicBezTo>
                  <a:cubicBezTo>
                    <a:pt x="30" y="61"/>
                    <a:pt x="28" y="60"/>
                    <a:pt x="26" y="59"/>
                  </a:cubicBezTo>
                  <a:cubicBezTo>
                    <a:pt x="25" y="58"/>
                    <a:pt x="23" y="56"/>
                    <a:pt x="22" y="55"/>
                  </a:cubicBezTo>
                  <a:cubicBezTo>
                    <a:pt x="20" y="53"/>
                    <a:pt x="19" y="51"/>
                    <a:pt x="18" y="49"/>
                  </a:cubicBezTo>
                  <a:cubicBezTo>
                    <a:pt x="18" y="49"/>
                    <a:pt x="18" y="49"/>
                    <a:pt x="18" y="48"/>
                  </a:cubicBezTo>
                  <a:cubicBezTo>
                    <a:pt x="18" y="48"/>
                    <a:pt x="18" y="47"/>
                    <a:pt x="19" y="47"/>
                  </a:cubicBezTo>
                  <a:cubicBezTo>
                    <a:pt x="19" y="47"/>
                    <a:pt x="19" y="47"/>
                    <a:pt x="20" y="47"/>
                  </a:cubicBezTo>
                  <a:cubicBezTo>
                    <a:pt x="20" y="47"/>
                    <a:pt x="21" y="47"/>
                    <a:pt x="21" y="48"/>
                  </a:cubicBezTo>
                  <a:cubicBezTo>
                    <a:pt x="22" y="50"/>
                    <a:pt x="23" y="51"/>
                    <a:pt x="24" y="53"/>
                  </a:cubicBezTo>
                  <a:cubicBezTo>
                    <a:pt x="25" y="54"/>
                    <a:pt x="27" y="55"/>
                    <a:pt x="28" y="56"/>
                  </a:cubicBezTo>
                  <a:cubicBezTo>
                    <a:pt x="30" y="57"/>
                    <a:pt x="31" y="58"/>
                    <a:pt x="33" y="58"/>
                  </a:cubicBezTo>
                  <a:cubicBezTo>
                    <a:pt x="35" y="59"/>
                    <a:pt x="37" y="59"/>
                    <a:pt x="39" y="59"/>
                  </a:cubicBezTo>
                  <a:cubicBezTo>
                    <a:pt x="41" y="59"/>
                    <a:pt x="42" y="59"/>
                    <a:pt x="44" y="58"/>
                  </a:cubicBezTo>
                  <a:cubicBezTo>
                    <a:pt x="46" y="58"/>
                    <a:pt x="48" y="57"/>
                    <a:pt x="49" y="56"/>
                  </a:cubicBezTo>
                  <a:cubicBezTo>
                    <a:pt x="51" y="55"/>
                    <a:pt x="52" y="54"/>
                    <a:pt x="53" y="53"/>
                  </a:cubicBezTo>
                  <a:cubicBezTo>
                    <a:pt x="55" y="51"/>
                    <a:pt x="56" y="50"/>
                    <a:pt x="56" y="48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8" y="47"/>
                    <a:pt x="58" y="47"/>
                    <a:pt x="59" y="47"/>
                  </a:cubicBezTo>
                  <a:close/>
                  <a:moveTo>
                    <a:pt x="31" y="30"/>
                  </a:moveTo>
                  <a:cubicBezTo>
                    <a:pt x="31" y="29"/>
                    <a:pt x="30" y="29"/>
                    <a:pt x="30" y="28"/>
                  </a:cubicBezTo>
                  <a:cubicBezTo>
                    <a:pt x="30" y="28"/>
                    <a:pt x="30" y="27"/>
                    <a:pt x="29" y="27"/>
                  </a:cubicBezTo>
                  <a:cubicBezTo>
                    <a:pt x="29" y="26"/>
                    <a:pt x="28" y="26"/>
                    <a:pt x="28" y="26"/>
                  </a:cubicBezTo>
                  <a:cubicBezTo>
                    <a:pt x="27" y="25"/>
                    <a:pt x="27" y="25"/>
                    <a:pt x="26" y="25"/>
                  </a:cubicBezTo>
                  <a:cubicBezTo>
                    <a:pt x="25" y="25"/>
                    <a:pt x="25" y="25"/>
                    <a:pt x="24" y="26"/>
                  </a:cubicBezTo>
                  <a:cubicBezTo>
                    <a:pt x="23" y="26"/>
                    <a:pt x="23" y="26"/>
                    <a:pt x="22" y="27"/>
                  </a:cubicBezTo>
                  <a:cubicBezTo>
                    <a:pt x="22" y="27"/>
                    <a:pt x="22" y="28"/>
                    <a:pt x="21" y="28"/>
                  </a:cubicBezTo>
                  <a:cubicBezTo>
                    <a:pt x="21" y="29"/>
                    <a:pt x="21" y="29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4"/>
                    <a:pt x="23" y="34"/>
                    <a:pt x="24" y="35"/>
                  </a:cubicBezTo>
                  <a:cubicBezTo>
                    <a:pt x="25" y="35"/>
                    <a:pt x="25" y="35"/>
                    <a:pt x="26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4"/>
                    <a:pt x="29" y="34"/>
                    <a:pt x="29" y="33"/>
                  </a:cubicBezTo>
                  <a:cubicBezTo>
                    <a:pt x="30" y="33"/>
                    <a:pt x="30" y="33"/>
                    <a:pt x="30" y="32"/>
                  </a:cubicBezTo>
                  <a:cubicBezTo>
                    <a:pt x="30" y="31"/>
                    <a:pt x="31" y="31"/>
                    <a:pt x="31" y="30"/>
                  </a:cubicBezTo>
                  <a:close/>
                  <a:moveTo>
                    <a:pt x="56" y="30"/>
                  </a:moveTo>
                  <a:cubicBezTo>
                    <a:pt x="56" y="29"/>
                    <a:pt x="56" y="29"/>
                    <a:pt x="56" y="28"/>
                  </a:cubicBezTo>
                  <a:cubicBezTo>
                    <a:pt x="56" y="28"/>
                    <a:pt x="55" y="27"/>
                    <a:pt x="55" y="27"/>
                  </a:cubicBezTo>
                  <a:cubicBezTo>
                    <a:pt x="54" y="26"/>
                    <a:pt x="54" y="26"/>
                    <a:pt x="53" y="26"/>
                  </a:cubicBezTo>
                  <a:cubicBezTo>
                    <a:pt x="53" y="25"/>
                    <a:pt x="52" y="25"/>
                    <a:pt x="51" y="25"/>
                  </a:cubicBezTo>
                  <a:cubicBezTo>
                    <a:pt x="51" y="25"/>
                    <a:pt x="50" y="25"/>
                    <a:pt x="50" y="26"/>
                  </a:cubicBezTo>
                  <a:cubicBezTo>
                    <a:pt x="49" y="26"/>
                    <a:pt x="48" y="26"/>
                    <a:pt x="48" y="27"/>
                  </a:cubicBezTo>
                  <a:cubicBezTo>
                    <a:pt x="48" y="27"/>
                    <a:pt x="47" y="28"/>
                    <a:pt x="47" y="28"/>
                  </a:cubicBezTo>
                  <a:cubicBezTo>
                    <a:pt x="47" y="29"/>
                    <a:pt x="47" y="29"/>
                    <a:pt x="47" y="30"/>
                  </a:cubicBezTo>
                  <a:cubicBezTo>
                    <a:pt x="47" y="31"/>
                    <a:pt x="47" y="31"/>
                    <a:pt x="47" y="32"/>
                  </a:cubicBezTo>
                  <a:cubicBezTo>
                    <a:pt x="47" y="33"/>
                    <a:pt x="48" y="33"/>
                    <a:pt x="48" y="33"/>
                  </a:cubicBezTo>
                  <a:cubicBezTo>
                    <a:pt x="48" y="34"/>
                    <a:pt x="49" y="34"/>
                    <a:pt x="50" y="35"/>
                  </a:cubicBezTo>
                  <a:cubicBezTo>
                    <a:pt x="50" y="35"/>
                    <a:pt x="51" y="35"/>
                    <a:pt x="51" y="35"/>
                  </a:cubicBezTo>
                  <a:cubicBezTo>
                    <a:pt x="52" y="35"/>
                    <a:pt x="53" y="35"/>
                    <a:pt x="53" y="35"/>
                  </a:cubicBezTo>
                  <a:cubicBezTo>
                    <a:pt x="54" y="34"/>
                    <a:pt x="54" y="34"/>
                    <a:pt x="55" y="33"/>
                  </a:cubicBezTo>
                  <a:cubicBezTo>
                    <a:pt x="55" y="33"/>
                    <a:pt x="56" y="33"/>
                    <a:pt x="56" y="32"/>
                  </a:cubicBezTo>
                  <a:cubicBezTo>
                    <a:pt x="56" y="31"/>
                    <a:pt x="56" y="31"/>
                    <a:pt x="56" y="30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78" name="Freeform 180"/>
            <p:cNvSpPr>
              <a:spLocks noEditPoints="1"/>
            </p:cNvSpPr>
            <p:nvPr/>
          </p:nvSpPr>
          <p:spPr bwMode="auto">
            <a:xfrm>
              <a:off x="5505996" y="5110946"/>
              <a:ext cx="161925" cy="360363"/>
            </a:xfrm>
            <a:custGeom>
              <a:avLst/>
              <a:gdLst>
                <a:gd name="T0" fmla="*/ 43 w 43"/>
                <a:gd name="T1" fmla="*/ 30 h 96"/>
                <a:gd name="T2" fmla="*/ 40 w 43"/>
                <a:gd name="T3" fmla="*/ 38 h 96"/>
                <a:gd name="T4" fmla="*/ 38 w 43"/>
                <a:gd name="T5" fmla="*/ 45 h 96"/>
                <a:gd name="T6" fmla="*/ 24 w 43"/>
                <a:gd name="T7" fmla="*/ 80 h 96"/>
                <a:gd name="T8" fmla="*/ 29 w 43"/>
                <a:gd name="T9" fmla="*/ 83 h 96"/>
                <a:gd name="T10" fmla="*/ 31 w 43"/>
                <a:gd name="T11" fmla="*/ 88 h 96"/>
                <a:gd name="T12" fmla="*/ 28 w 43"/>
                <a:gd name="T13" fmla="*/ 94 h 96"/>
                <a:gd name="T14" fmla="*/ 23 w 43"/>
                <a:gd name="T15" fmla="*/ 96 h 96"/>
                <a:gd name="T16" fmla="*/ 17 w 43"/>
                <a:gd name="T17" fmla="*/ 94 h 96"/>
                <a:gd name="T18" fmla="*/ 15 w 43"/>
                <a:gd name="T19" fmla="*/ 88 h 96"/>
                <a:gd name="T20" fmla="*/ 16 w 43"/>
                <a:gd name="T21" fmla="*/ 83 h 96"/>
                <a:gd name="T22" fmla="*/ 21 w 43"/>
                <a:gd name="T23" fmla="*/ 80 h 96"/>
                <a:gd name="T24" fmla="*/ 9 w 43"/>
                <a:gd name="T25" fmla="*/ 59 h 96"/>
                <a:gd name="T26" fmla="*/ 6 w 43"/>
                <a:gd name="T27" fmla="*/ 56 h 96"/>
                <a:gd name="T28" fmla="*/ 5 w 43"/>
                <a:gd name="T29" fmla="*/ 52 h 96"/>
                <a:gd name="T30" fmla="*/ 3 w 43"/>
                <a:gd name="T31" fmla="*/ 44 h 96"/>
                <a:gd name="T32" fmla="*/ 0 w 43"/>
                <a:gd name="T33" fmla="*/ 41 h 96"/>
                <a:gd name="T34" fmla="*/ 1 w 43"/>
                <a:gd name="T35" fmla="*/ 36 h 96"/>
                <a:gd name="T36" fmla="*/ 4 w 43"/>
                <a:gd name="T37" fmla="*/ 33 h 96"/>
                <a:gd name="T38" fmla="*/ 9 w 43"/>
                <a:gd name="T39" fmla="*/ 33 h 96"/>
                <a:gd name="T40" fmla="*/ 12 w 43"/>
                <a:gd name="T41" fmla="*/ 36 h 96"/>
                <a:gd name="T42" fmla="*/ 12 w 43"/>
                <a:gd name="T43" fmla="*/ 41 h 96"/>
                <a:gd name="T44" fmla="*/ 10 w 43"/>
                <a:gd name="T45" fmla="*/ 44 h 96"/>
                <a:gd name="T46" fmla="*/ 8 w 43"/>
                <a:gd name="T47" fmla="*/ 52 h 96"/>
                <a:gd name="T48" fmla="*/ 11 w 43"/>
                <a:gd name="T49" fmla="*/ 57 h 96"/>
                <a:gd name="T50" fmla="*/ 21 w 43"/>
                <a:gd name="T51" fmla="*/ 9 h 96"/>
                <a:gd name="T52" fmla="*/ 16 w 43"/>
                <a:gd name="T53" fmla="*/ 11 h 96"/>
                <a:gd name="T54" fmla="*/ 29 w 43"/>
                <a:gd name="T55" fmla="*/ 11 h 96"/>
                <a:gd name="T56" fmla="*/ 24 w 43"/>
                <a:gd name="T57" fmla="*/ 9 h 96"/>
                <a:gd name="T58" fmla="*/ 35 w 43"/>
                <a:gd name="T59" fmla="*/ 43 h 96"/>
                <a:gd name="T60" fmla="*/ 37 w 43"/>
                <a:gd name="T61" fmla="*/ 38 h 96"/>
                <a:gd name="T62" fmla="*/ 32 w 43"/>
                <a:gd name="T63" fmla="*/ 30 h 96"/>
                <a:gd name="T64" fmla="*/ 43 w 43"/>
                <a:gd name="T65" fmla="*/ 19 h 96"/>
                <a:gd name="T66" fmla="*/ 4 w 43"/>
                <a:gd name="T67" fmla="*/ 41 h 96"/>
                <a:gd name="T68" fmla="*/ 9 w 43"/>
                <a:gd name="T69" fmla="*/ 41 h 96"/>
                <a:gd name="T70" fmla="*/ 9 w 43"/>
                <a:gd name="T71" fmla="*/ 36 h 96"/>
                <a:gd name="T72" fmla="*/ 4 w 43"/>
                <a:gd name="T73" fmla="*/ 36 h 96"/>
                <a:gd name="T74" fmla="*/ 27 w 43"/>
                <a:gd name="T75" fmla="*/ 88 h 96"/>
                <a:gd name="T76" fmla="*/ 26 w 43"/>
                <a:gd name="T77" fmla="*/ 85 h 96"/>
                <a:gd name="T78" fmla="*/ 22 w 43"/>
                <a:gd name="T79" fmla="*/ 83 h 96"/>
                <a:gd name="T80" fmla="*/ 19 w 43"/>
                <a:gd name="T81" fmla="*/ 85 h 96"/>
                <a:gd name="T82" fmla="*/ 18 w 43"/>
                <a:gd name="T83" fmla="*/ 88 h 96"/>
                <a:gd name="T84" fmla="*/ 19 w 43"/>
                <a:gd name="T85" fmla="*/ 92 h 96"/>
                <a:gd name="T86" fmla="*/ 22 w 43"/>
                <a:gd name="T87" fmla="*/ 93 h 96"/>
                <a:gd name="T88" fmla="*/ 26 w 43"/>
                <a:gd name="T89" fmla="*/ 92 h 96"/>
                <a:gd name="T90" fmla="*/ 27 w 43"/>
                <a:gd name="T91" fmla="*/ 88 h 96"/>
                <a:gd name="T92" fmla="*/ 35 w 43"/>
                <a:gd name="T93" fmla="*/ 27 h 96"/>
                <a:gd name="T94" fmla="*/ 40 w 43"/>
                <a:gd name="T95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" h="96">
                  <a:moveTo>
                    <a:pt x="43" y="19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9"/>
                    <a:pt x="40" y="40"/>
                    <a:pt x="40" y="41"/>
                  </a:cubicBezTo>
                  <a:cubicBezTo>
                    <a:pt x="40" y="42"/>
                    <a:pt x="39" y="44"/>
                    <a:pt x="38" y="45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80"/>
                    <a:pt x="26" y="81"/>
                    <a:pt x="27" y="81"/>
                  </a:cubicBezTo>
                  <a:cubicBezTo>
                    <a:pt x="28" y="82"/>
                    <a:pt x="28" y="82"/>
                    <a:pt x="29" y="83"/>
                  </a:cubicBezTo>
                  <a:cubicBezTo>
                    <a:pt x="29" y="84"/>
                    <a:pt x="30" y="85"/>
                    <a:pt x="30" y="85"/>
                  </a:cubicBezTo>
                  <a:cubicBezTo>
                    <a:pt x="31" y="86"/>
                    <a:pt x="31" y="87"/>
                    <a:pt x="31" y="88"/>
                  </a:cubicBezTo>
                  <a:cubicBezTo>
                    <a:pt x="31" y="89"/>
                    <a:pt x="30" y="90"/>
                    <a:pt x="30" y="91"/>
                  </a:cubicBezTo>
                  <a:cubicBezTo>
                    <a:pt x="30" y="92"/>
                    <a:pt x="29" y="93"/>
                    <a:pt x="28" y="94"/>
                  </a:cubicBezTo>
                  <a:cubicBezTo>
                    <a:pt x="28" y="94"/>
                    <a:pt x="27" y="95"/>
                    <a:pt x="26" y="95"/>
                  </a:cubicBezTo>
                  <a:cubicBezTo>
                    <a:pt x="25" y="96"/>
                    <a:pt x="24" y="96"/>
                    <a:pt x="23" y="96"/>
                  </a:cubicBezTo>
                  <a:cubicBezTo>
                    <a:pt x="21" y="96"/>
                    <a:pt x="20" y="96"/>
                    <a:pt x="20" y="95"/>
                  </a:cubicBezTo>
                  <a:cubicBezTo>
                    <a:pt x="19" y="95"/>
                    <a:pt x="18" y="94"/>
                    <a:pt x="17" y="94"/>
                  </a:cubicBezTo>
                  <a:cubicBezTo>
                    <a:pt x="16" y="93"/>
                    <a:pt x="16" y="92"/>
                    <a:pt x="15" y="91"/>
                  </a:cubicBezTo>
                  <a:cubicBezTo>
                    <a:pt x="15" y="90"/>
                    <a:pt x="15" y="89"/>
                    <a:pt x="15" y="88"/>
                  </a:cubicBezTo>
                  <a:cubicBezTo>
                    <a:pt x="15" y="87"/>
                    <a:pt x="15" y="86"/>
                    <a:pt x="15" y="85"/>
                  </a:cubicBezTo>
                  <a:cubicBezTo>
                    <a:pt x="16" y="85"/>
                    <a:pt x="16" y="84"/>
                    <a:pt x="16" y="83"/>
                  </a:cubicBezTo>
                  <a:cubicBezTo>
                    <a:pt x="17" y="82"/>
                    <a:pt x="18" y="82"/>
                    <a:pt x="18" y="81"/>
                  </a:cubicBezTo>
                  <a:cubicBezTo>
                    <a:pt x="19" y="81"/>
                    <a:pt x="20" y="80"/>
                    <a:pt x="21" y="8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6" y="56"/>
                    <a:pt x="6" y="56"/>
                  </a:cubicBezTo>
                  <a:cubicBezTo>
                    <a:pt x="6" y="55"/>
                    <a:pt x="5" y="55"/>
                    <a:pt x="5" y="54"/>
                  </a:cubicBezTo>
                  <a:cubicBezTo>
                    <a:pt x="5" y="54"/>
                    <a:pt x="5" y="53"/>
                    <a:pt x="5" y="52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2" y="43"/>
                    <a:pt x="2" y="43"/>
                    <a:pt x="1" y="42"/>
                  </a:cubicBezTo>
                  <a:cubicBezTo>
                    <a:pt x="1" y="42"/>
                    <a:pt x="1" y="41"/>
                    <a:pt x="0" y="41"/>
                  </a:cubicBezTo>
                  <a:cubicBezTo>
                    <a:pt x="0" y="40"/>
                    <a:pt x="0" y="39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1" y="35"/>
                    <a:pt x="1" y="35"/>
                    <a:pt x="2" y="34"/>
                  </a:cubicBezTo>
                  <a:cubicBezTo>
                    <a:pt x="3" y="33"/>
                    <a:pt x="3" y="33"/>
                    <a:pt x="4" y="33"/>
                  </a:cubicBezTo>
                  <a:cubicBezTo>
                    <a:pt x="5" y="32"/>
                    <a:pt x="6" y="32"/>
                    <a:pt x="6" y="32"/>
                  </a:cubicBezTo>
                  <a:cubicBezTo>
                    <a:pt x="7" y="32"/>
                    <a:pt x="8" y="32"/>
                    <a:pt x="9" y="33"/>
                  </a:cubicBezTo>
                  <a:cubicBezTo>
                    <a:pt x="10" y="33"/>
                    <a:pt x="10" y="33"/>
                    <a:pt x="11" y="34"/>
                  </a:cubicBezTo>
                  <a:cubicBezTo>
                    <a:pt x="12" y="35"/>
                    <a:pt x="12" y="35"/>
                    <a:pt x="12" y="36"/>
                  </a:cubicBezTo>
                  <a:cubicBezTo>
                    <a:pt x="13" y="37"/>
                    <a:pt x="13" y="38"/>
                    <a:pt x="13" y="39"/>
                  </a:cubicBezTo>
                  <a:cubicBezTo>
                    <a:pt x="13" y="39"/>
                    <a:pt x="13" y="40"/>
                    <a:pt x="12" y="41"/>
                  </a:cubicBezTo>
                  <a:cubicBezTo>
                    <a:pt x="12" y="41"/>
                    <a:pt x="12" y="42"/>
                    <a:pt x="12" y="42"/>
                  </a:cubicBezTo>
                  <a:cubicBezTo>
                    <a:pt x="11" y="43"/>
                    <a:pt x="11" y="44"/>
                    <a:pt x="10" y="44"/>
                  </a:cubicBezTo>
                  <a:cubicBezTo>
                    <a:pt x="9" y="44"/>
                    <a:pt x="9" y="45"/>
                    <a:pt x="8" y="45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5"/>
                    <a:pt x="10" y="56"/>
                    <a:pt x="11" y="5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2"/>
                    <a:pt x="37" y="41"/>
                    <a:pt x="37" y="40"/>
                  </a:cubicBezTo>
                  <a:cubicBezTo>
                    <a:pt x="37" y="40"/>
                    <a:pt x="37" y="39"/>
                    <a:pt x="37" y="38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19"/>
                    <a:pt x="32" y="19"/>
                    <a:pt x="32" y="19"/>
                  </a:cubicBezTo>
                  <a:lnTo>
                    <a:pt x="43" y="19"/>
                  </a:lnTo>
                  <a:close/>
                  <a:moveTo>
                    <a:pt x="3" y="39"/>
                  </a:moveTo>
                  <a:cubicBezTo>
                    <a:pt x="3" y="39"/>
                    <a:pt x="4" y="40"/>
                    <a:pt x="4" y="41"/>
                  </a:cubicBezTo>
                  <a:cubicBezTo>
                    <a:pt x="5" y="41"/>
                    <a:pt x="6" y="42"/>
                    <a:pt x="6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9" y="40"/>
                    <a:pt x="10" y="39"/>
                    <a:pt x="10" y="39"/>
                  </a:cubicBezTo>
                  <a:cubicBezTo>
                    <a:pt x="10" y="38"/>
                    <a:pt x="9" y="37"/>
                    <a:pt x="9" y="36"/>
                  </a:cubicBezTo>
                  <a:cubicBezTo>
                    <a:pt x="8" y="36"/>
                    <a:pt x="7" y="35"/>
                    <a:pt x="6" y="35"/>
                  </a:cubicBezTo>
                  <a:cubicBezTo>
                    <a:pt x="6" y="35"/>
                    <a:pt x="5" y="36"/>
                    <a:pt x="4" y="36"/>
                  </a:cubicBezTo>
                  <a:cubicBezTo>
                    <a:pt x="4" y="37"/>
                    <a:pt x="3" y="38"/>
                    <a:pt x="3" y="39"/>
                  </a:cubicBezTo>
                  <a:close/>
                  <a:moveTo>
                    <a:pt x="27" y="88"/>
                  </a:moveTo>
                  <a:cubicBezTo>
                    <a:pt x="27" y="87"/>
                    <a:pt x="27" y="87"/>
                    <a:pt x="27" y="86"/>
                  </a:cubicBezTo>
                  <a:cubicBezTo>
                    <a:pt x="27" y="86"/>
                    <a:pt x="26" y="85"/>
                    <a:pt x="26" y="85"/>
                  </a:cubicBezTo>
                  <a:cubicBezTo>
                    <a:pt x="25" y="84"/>
                    <a:pt x="25" y="84"/>
                    <a:pt x="24" y="84"/>
                  </a:cubicBezTo>
                  <a:cubicBezTo>
                    <a:pt x="24" y="83"/>
                    <a:pt x="23" y="83"/>
                    <a:pt x="22" y="83"/>
                  </a:cubicBezTo>
                  <a:cubicBezTo>
                    <a:pt x="22" y="83"/>
                    <a:pt x="21" y="83"/>
                    <a:pt x="21" y="84"/>
                  </a:cubicBezTo>
                  <a:cubicBezTo>
                    <a:pt x="20" y="84"/>
                    <a:pt x="20" y="84"/>
                    <a:pt x="19" y="85"/>
                  </a:cubicBezTo>
                  <a:cubicBezTo>
                    <a:pt x="19" y="85"/>
                    <a:pt x="18" y="86"/>
                    <a:pt x="18" y="86"/>
                  </a:cubicBezTo>
                  <a:cubicBezTo>
                    <a:pt x="18" y="87"/>
                    <a:pt x="18" y="87"/>
                    <a:pt x="18" y="88"/>
                  </a:cubicBezTo>
                  <a:cubicBezTo>
                    <a:pt x="18" y="89"/>
                    <a:pt x="18" y="89"/>
                    <a:pt x="18" y="90"/>
                  </a:cubicBezTo>
                  <a:cubicBezTo>
                    <a:pt x="18" y="91"/>
                    <a:pt x="19" y="91"/>
                    <a:pt x="19" y="92"/>
                  </a:cubicBezTo>
                  <a:cubicBezTo>
                    <a:pt x="20" y="92"/>
                    <a:pt x="20" y="92"/>
                    <a:pt x="21" y="93"/>
                  </a:cubicBezTo>
                  <a:cubicBezTo>
                    <a:pt x="21" y="93"/>
                    <a:pt x="22" y="93"/>
                    <a:pt x="22" y="93"/>
                  </a:cubicBezTo>
                  <a:cubicBezTo>
                    <a:pt x="23" y="93"/>
                    <a:pt x="24" y="93"/>
                    <a:pt x="24" y="93"/>
                  </a:cubicBezTo>
                  <a:cubicBezTo>
                    <a:pt x="25" y="92"/>
                    <a:pt x="25" y="92"/>
                    <a:pt x="26" y="92"/>
                  </a:cubicBezTo>
                  <a:cubicBezTo>
                    <a:pt x="26" y="91"/>
                    <a:pt x="27" y="91"/>
                    <a:pt x="27" y="90"/>
                  </a:cubicBezTo>
                  <a:cubicBezTo>
                    <a:pt x="27" y="89"/>
                    <a:pt x="27" y="89"/>
                    <a:pt x="27" y="88"/>
                  </a:cubicBezTo>
                  <a:close/>
                  <a:moveTo>
                    <a:pt x="35" y="22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2"/>
                    <a:pt x="40" y="22"/>
                    <a:pt x="40" y="22"/>
                  </a:cubicBezTo>
                  <a:lnTo>
                    <a:pt x="35" y="2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79" name="Freeform 181"/>
            <p:cNvSpPr>
              <a:spLocks noEditPoints="1"/>
            </p:cNvSpPr>
            <p:nvPr/>
          </p:nvSpPr>
          <p:spPr bwMode="auto">
            <a:xfrm>
              <a:off x="5848896" y="5125233"/>
              <a:ext cx="330200" cy="331788"/>
            </a:xfrm>
            <a:custGeom>
              <a:avLst/>
              <a:gdLst>
                <a:gd name="T0" fmla="*/ 88 w 88"/>
                <a:gd name="T1" fmla="*/ 34 h 88"/>
                <a:gd name="T2" fmla="*/ 72 w 88"/>
                <a:gd name="T3" fmla="*/ 34 h 88"/>
                <a:gd name="T4" fmla="*/ 71 w 88"/>
                <a:gd name="T5" fmla="*/ 28 h 88"/>
                <a:gd name="T6" fmla="*/ 60 w 88"/>
                <a:gd name="T7" fmla="*/ 24 h 88"/>
                <a:gd name="T8" fmla="*/ 50 w 88"/>
                <a:gd name="T9" fmla="*/ 24 h 88"/>
                <a:gd name="T10" fmla="*/ 41 w 88"/>
                <a:gd name="T11" fmla="*/ 27 h 88"/>
                <a:gd name="T12" fmla="*/ 38 w 88"/>
                <a:gd name="T13" fmla="*/ 30 h 88"/>
                <a:gd name="T14" fmla="*/ 29 w 88"/>
                <a:gd name="T15" fmla="*/ 37 h 88"/>
                <a:gd name="T16" fmla="*/ 24 w 88"/>
                <a:gd name="T17" fmla="*/ 56 h 88"/>
                <a:gd name="T18" fmla="*/ 31 w 88"/>
                <a:gd name="T19" fmla="*/ 75 h 88"/>
                <a:gd name="T20" fmla="*/ 42 w 88"/>
                <a:gd name="T21" fmla="*/ 80 h 88"/>
                <a:gd name="T22" fmla="*/ 26 w 88"/>
                <a:gd name="T23" fmla="*/ 80 h 88"/>
                <a:gd name="T24" fmla="*/ 23 w 88"/>
                <a:gd name="T25" fmla="*/ 68 h 88"/>
                <a:gd name="T26" fmla="*/ 21 w 88"/>
                <a:gd name="T27" fmla="*/ 48 h 88"/>
                <a:gd name="T28" fmla="*/ 12 w 88"/>
                <a:gd name="T29" fmla="*/ 51 h 88"/>
                <a:gd name="T30" fmla="*/ 13 w 88"/>
                <a:gd name="T31" fmla="*/ 55 h 88"/>
                <a:gd name="T32" fmla="*/ 11 w 88"/>
                <a:gd name="T33" fmla="*/ 59 h 88"/>
                <a:gd name="T34" fmla="*/ 7 w 88"/>
                <a:gd name="T35" fmla="*/ 60 h 88"/>
                <a:gd name="T36" fmla="*/ 2 w 88"/>
                <a:gd name="T37" fmla="*/ 59 h 88"/>
                <a:gd name="T38" fmla="*/ 0 w 88"/>
                <a:gd name="T39" fmla="*/ 54 h 88"/>
                <a:gd name="T40" fmla="*/ 2 w 88"/>
                <a:gd name="T41" fmla="*/ 50 h 88"/>
                <a:gd name="T42" fmla="*/ 7 w 88"/>
                <a:gd name="T43" fmla="*/ 48 h 88"/>
                <a:gd name="T44" fmla="*/ 10 w 88"/>
                <a:gd name="T45" fmla="*/ 49 h 88"/>
                <a:gd name="T46" fmla="*/ 23 w 88"/>
                <a:gd name="T47" fmla="*/ 30 h 88"/>
                <a:gd name="T48" fmla="*/ 33 w 88"/>
                <a:gd name="T49" fmla="*/ 25 h 88"/>
                <a:gd name="T50" fmla="*/ 48 w 88"/>
                <a:gd name="T51" fmla="*/ 8 h 88"/>
                <a:gd name="T52" fmla="*/ 49 w 88"/>
                <a:gd name="T53" fmla="*/ 4 h 88"/>
                <a:gd name="T54" fmla="*/ 52 w 88"/>
                <a:gd name="T55" fmla="*/ 0 h 88"/>
                <a:gd name="T56" fmla="*/ 56 w 88"/>
                <a:gd name="T57" fmla="*/ 0 h 88"/>
                <a:gd name="T58" fmla="*/ 60 w 88"/>
                <a:gd name="T59" fmla="*/ 4 h 88"/>
                <a:gd name="T60" fmla="*/ 60 w 88"/>
                <a:gd name="T61" fmla="*/ 9 h 88"/>
                <a:gd name="T62" fmla="*/ 56 w 88"/>
                <a:gd name="T63" fmla="*/ 12 h 88"/>
                <a:gd name="T64" fmla="*/ 52 w 88"/>
                <a:gd name="T65" fmla="*/ 13 h 88"/>
                <a:gd name="T66" fmla="*/ 39 w 88"/>
                <a:gd name="T67" fmla="*/ 24 h 88"/>
                <a:gd name="T68" fmla="*/ 47 w 88"/>
                <a:gd name="T69" fmla="*/ 21 h 88"/>
                <a:gd name="T70" fmla="*/ 55 w 88"/>
                <a:gd name="T71" fmla="*/ 20 h 88"/>
                <a:gd name="T72" fmla="*/ 67 w 88"/>
                <a:gd name="T73" fmla="*/ 22 h 88"/>
                <a:gd name="T74" fmla="*/ 77 w 88"/>
                <a:gd name="T75" fmla="*/ 29 h 88"/>
                <a:gd name="T76" fmla="*/ 9 w 88"/>
                <a:gd name="T77" fmla="*/ 56 h 88"/>
                <a:gd name="T78" fmla="*/ 9 w 88"/>
                <a:gd name="T79" fmla="*/ 52 h 88"/>
                <a:gd name="T80" fmla="*/ 7 w 88"/>
                <a:gd name="T81" fmla="*/ 51 h 88"/>
                <a:gd name="T82" fmla="*/ 4 w 88"/>
                <a:gd name="T83" fmla="*/ 52 h 88"/>
                <a:gd name="T84" fmla="*/ 3 w 88"/>
                <a:gd name="T85" fmla="*/ 54 h 88"/>
                <a:gd name="T86" fmla="*/ 4 w 88"/>
                <a:gd name="T87" fmla="*/ 56 h 88"/>
                <a:gd name="T88" fmla="*/ 7 w 88"/>
                <a:gd name="T89" fmla="*/ 57 h 88"/>
                <a:gd name="T90" fmla="*/ 9 w 88"/>
                <a:gd name="T91" fmla="*/ 56 h 88"/>
                <a:gd name="T92" fmla="*/ 34 w 88"/>
                <a:gd name="T93" fmla="*/ 30 h 88"/>
                <a:gd name="T94" fmla="*/ 27 w 88"/>
                <a:gd name="T95" fmla="*/ 30 h 88"/>
                <a:gd name="T96" fmla="*/ 37 w 88"/>
                <a:gd name="T97" fmla="*/ 80 h 88"/>
                <a:gd name="T98" fmla="*/ 30 w 88"/>
                <a:gd name="T99" fmla="*/ 80 h 88"/>
                <a:gd name="T100" fmla="*/ 37 w 88"/>
                <a:gd name="T101" fmla="*/ 80 h 88"/>
                <a:gd name="T102" fmla="*/ 51 w 88"/>
                <a:gd name="T103" fmla="*/ 7 h 88"/>
                <a:gd name="T104" fmla="*/ 53 w 88"/>
                <a:gd name="T105" fmla="*/ 9 h 88"/>
                <a:gd name="T106" fmla="*/ 55 w 88"/>
                <a:gd name="T107" fmla="*/ 9 h 88"/>
                <a:gd name="T108" fmla="*/ 57 w 88"/>
                <a:gd name="T109" fmla="*/ 6 h 88"/>
                <a:gd name="T110" fmla="*/ 55 w 88"/>
                <a:gd name="T111" fmla="*/ 3 h 88"/>
                <a:gd name="T112" fmla="*/ 53 w 88"/>
                <a:gd name="T113" fmla="*/ 3 h 88"/>
                <a:gd name="T114" fmla="*/ 80 w 88"/>
                <a:gd name="T115" fmla="*/ 37 h 88"/>
                <a:gd name="T116" fmla="*/ 80 w 88"/>
                <a:gd name="T117" fmla="*/ 30 h 88"/>
                <a:gd name="T118" fmla="*/ 80 w 88"/>
                <a:gd name="T119" fmla="*/ 3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88">
                  <a:moveTo>
                    <a:pt x="80" y="26"/>
                  </a:moveTo>
                  <a:cubicBezTo>
                    <a:pt x="88" y="34"/>
                    <a:pt x="88" y="34"/>
                    <a:pt x="88" y="34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4" y="30"/>
                    <a:pt x="72" y="29"/>
                    <a:pt x="71" y="28"/>
                  </a:cubicBezTo>
                  <a:cubicBezTo>
                    <a:pt x="69" y="27"/>
                    <a:pt x="67" y="26"/>
                    <a:pt x="66" y="25"/>
                  </a:cubicBezTo>
                  <a:cubicBezTo>
                    <a:pt x="64" y="25"/>
                    <a:pt x="62" y="24"/>
                    <a:pt x="60" y="24"/>
                  </a:cubicBezTo>
                  <a:cubicBezTo>
                    <a:pt x="59" y="24"/>
                    <a:pt x="57" y="23"/>
                    <a:pt x="55" y="23"/>
                  </a:cubicBezTo>
                  <a:cubicBezTo>
                    <a:pt x="53" y="23"/>
                    <a:pt x="52" y="24"/>
                    <a:pt x="50" y="24"/>
                  </a:cubicBezTo>
                  <a:cubicBezTo>
                    <a:pt x="48" y="24"/>
                    <a:pt x="47" y="24"/>
                    <a:pt x="45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40" y="27"/>
                    <a:pt x="38" y="28"/>
                    <a:pt x="37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7" y="40"/>
                    <a:pt x="26" y="43"/>
                    <a:pt x="25" y="46"/>
                  </a:cubicBezTo>
                  <a:cubicBezTo>
                    <a:pt x="24" y="50"/>
                    <a:pt x="24" y="53"/>
                    <a:pt x="24" y="56"/>
                  </a:cubicBezTo>
                  <a:cubicBezTo>
                    <a:pt x="24" y="59"/>
                    <a:pt x="25" y="63"/>
                    <a:pt x="26" y="66"/>
                  </a:cubicBezTo>
                  <a:cubicBezTo>
                    <a:pt x="27" y="69"/>
                    <a:pt x="29" y="72"/>
                    <a:pt x="31" y="75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6" y="74"/>
                    <a:pt x="24" y="71"/>
                    <a:pt x="23" y="68"/>
                  </a:cubicBezTo>
                  <a:cubicBezTo>
                    <a:pt x="22" y="65"/>
                    <a:pt x="21" y="62"/>
                    <a:pt x="20" y="58"/>
                  </a:cubicBezTo>
                  <a:cubicBezTo>
                    <a:pt x="20" y="55"/>
                    <a:pt x="20" y="52"/>
                    <a:pt x="21" y="48"/>
                  </a:cubicBezTo>
                  <a:cubicBezTo>
                    <a:pt x="21" y="45"/>
                    <a:pt x="23" y="42"/>
                    <a:pt x="24" y="38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3" y="52"/>
                    <a:pt x="13" y="53"/>
                  </a:cubicBezTo>
                  <a:cubicBezTo>
                    <a:pt x="13" y="53"/>
                    <a:pt x="13" y="54"/>
                    <a:pt x="13" y="55"/>
                  </a:cubicBezTo>
                  <a:cubicBezTo>
                    <a:pt x="13" y="55"/>
                    <a:pt x="13" y="56"/>
                    <a:pt x="12" y="57"/>
                  </a:cubicBezTo>
                  <a:cubicBezTo>
                    <a:pt x="12" y="57"/>
                    <a:pt x="12" y="58"/>
                    <a:pt x="11" y="59"/>
                  </a:cubicBezTo>
                  <a:cubicBezTo>
                    <a:pt x="10" y="59"/>
                    <a:pt x="10" y="60"/>
                    <a:pt x="9" y="60"/>
                  </a:cubicBezTo>
                  <a:cubicBezTo>
                    <a:pt x="8" y="60"/>
                    <a:pt x="7" y="60"/>
                    <a:pt x="7" y="60"/>
                  </a:cubicBezTo>
                  <a:cubicBezTo>
                    <a:pt x="6" y="60"/>
                    <a:pt x="5" y="60"/>
                    <a:pt x="4" y="60"/>
                  </a:cubicBezTo>
                  <a:cubicBezTo>
                    <a:pt x="3" y="60"/>
                    <a:pt x="3" y="59"/>
                    <a:pt x="2" y="59"/>
                  </a:cubicBezTo>
                  <a:cubicBezTo>
                    <a:pt x="1" y="58"/>
                    <a:pt x="1" y="57"/>
                    <a:pt x="1" y="57"/>
                  </a:cubicBezTo>
                  <a:cubicBezTo>
                    <a:pt x="0" y="56"/>
                    <a:pt x="0" y="55"/>
                    <a:pt x="0" y="54"/>
                  </a:cubicBezTo>
                  <a:cubicBezTo>
                    <a:pt x="0" y="53"/>
                    <a:pt x="0" y="52"/>
                    <a:pt x="1" y="52"/>
                  </a:cubicBezTo>
                  <a:cubicBezTo>
                    <a:pt x="1" y="51"/>
                    <a:pt x="1" y="50"/>
                    <a:pt x="2" y="50"/>
                  </a:cubicBezTo>
                  <a:cubicBezTo>
                    <a:pt x="3" y="49"/>
                    <a:pt x="3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7" y="48"/>
                    <a:pt x="8" y="48"/>
                    <a:pt x="8" y="48"/>
                  </a:cubicBezTo>
                  <a:cubicBezTo>
                    <a:pt x="9" y="48"/>
                    <a:pt x="9" y="48"/>
                    <a:pt x="10" y="49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9"/>
                    <a:pt x="48" y="8"/>
                    <a:pt x="48" y="8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8" y="5"/>
                    <a:pt x="48" y="4"/>
                    <a:pt x="49" y="4"/>
                  </a:cubicBezTo>
                  <a:cubicBezTo>
                    <a:pt x="49" y="3"/>
                    <a:pt x="49" y="2"/>
                    <a:pt x="50" y="2"/>
                  </a:cubicBezTo>
                  <a:cubicBezTo>
                    <a:pt x="50" y="1"/>
                    <a:pt x="51" y="1"/>
                    <a:pt x="52" y="0"/>
                  </a:cubicBezTo>
                  <a:cubicBezTo>
                    <a:pt x="53" y="0"/>
                    <a:pt x="53" y="0"/>
                    <a:pt x="54" y="0"/>
                  </a:cubicBezTo>
                  <a:cubicBezTo>
                    <a:pt x="55" y="0"/>
                    <a:pt x="56" y="0"/>
                    <a:pt x="56" y="0"/>
                  </a:cubicBezTo>
                  <a:cubicBezTo>
                    <a:pt x="57" y="1"/>
                    <a:pt x="58" y="1"/>
                    <a:pt x="59" y="2"/>
                  </a:cubicBezTo>
                  <a:cubicBezTo>
                    <a:pt x="59" y="3"/>
                    <a:pt x="60" y="3"/>
                    <a:pt x="60" y="4"/>
                  </a:cubicBezTo>
                  <a:cubicBezTo>
                    <a:pt x="60" y="5"/>
                    <a:pt x="61" y="6"/>
                    <a:pt x="61" y="6"/>
                  </a:cubicBezTo>
                  <a:cubicBezTo>
                    <a:pt x="61" y="7"/>
                    <a:pt x="60" y="8"/>
                    <a:pt x="60" y="9"/>
                  </a:cubicBezTo>
                  <a:cubicBezTo>
                    <a:pt x="60" y="10"/>
                    <a:pt x="59" y="10"/>
                    <a:pt x="59" y="11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3"/>
                    <a:pt x="55" y="13"/>
                    <a:pt x="54" y="13"/>
                  </a:cubicBezTo>
                  <a:cubicBezTo>
                    <a:pt x="54" y="13"/>
                    <a:pt x="53" y="13"/>
                    <a:pt x="52" y="13"/>
                  </a:cubicBezTo>
                  <a:cubicBezTo>
                    <a:pt x="52" y="12"/>
                    <a:pt x="51" y="12"/>
                    <a:pt x="51" y="12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3"/>
                    <a:pt x="41" y="23"/>
                    <a:pt x="43" y="22"/>
                  </a:cubicBezTo>
                  <a:cubicBezTo>
                    <a:pt x="44" y="22"/>
                    <a:pt x="45" y="21"/>
                    <a:pt x="47" y="21"/>
                  </a:cubicBezTo>
                  <a:cubicBezTo>
                    <a:pt x="48" y="21"/>
                    <a:pt x="49" y="21"/>
                    <a:pt x="51" y="20"/>
                  </a:cubicBezTo>
                  <a:cubicBezTo>
                    <a:pt x="52" y="20"/>
                    <a:pt x="53" y="20"/>
                    <a:pt x="55" y="20"/>
                  </a:cubicBezTo>
                  <a:cubicBezTo>
                    <a:pt x="57" y="20"/>
                    <a:pt x="59" y="20"/>
                    <a:pt x="61" y="21"/>
                  </a:cubicBezTo>
                  <a:cubicBezTo>
                    <a:pt x="63" y="21"/>
                    <a:pt x="65" y="22"/>
                    <a:pt x="67" y="22"/>
                  </a:cubicBezTo>
                  <a:cubicBezTo>
                    <a:pt x="69" y="23"/>
                    <a:pt x="71" y="24"/>
                    <a:pt x="72" y="25"/>
                  </a:cubicBezTo>
                  <a:cubicBezTo>
                    <a:pt x="74" y="26"/>
                    <a:pt x="76" y="27"/>
                    <a:pt x="77" y="29"/>
                  </a:cubicBezTo>
                  <a:lnTo>
                    <a:pt x="80" y="26"/>
                  </a:lnTo>
                  <a:close/>
                  <a:moveTo>
                    <a:pt x="9" y="56"/>
                  </a:moveTo>
                  <a:cubicBezTo>
                    <a:pt x="9" y="56"/>
                    <a:pt x="10" y="55"/>
                    <a:pt x="10" y="54"/>
                  </a:cubicBezTo>
                  <a:cubicBezTo>
                    <a:pt x="10" y="53"/>
                    <a:pt x="9" y="52"/>
                    <a:pt x="9" y="52"/>
                  </a:cubicBezTo>
                  <a:cubicBezTo>
                    <a:pt x="9" y="51"/>
                    <a:pt x="8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1"/>
                    <a:pt x="5" y="51"/>
                  </a:cubicBezTo>
                  <a:cubicBezTo>
                    <a:pt x="5" y="51"/>
                    <a:pt x="5" y="51"/>
                    <a:pt x="4" y="52"/>
                  </a:cubicBezTo>
                  <a:cubicBezTo>
                    <a:pt x="4" y="52"/>
                    <a:pt x="4" y="53"/>
                    <a:pt x="4" y="53"/>
                  </a:cubicBezTo>
                  <a:cubicBezTo>
                    <a:pt x="4" y="53"/>
                    <a:pt x="3" y="54"/>
                    <a:pt x="3" y="54"/>
                  </a:cubicBezTo>
                  <a:cubicBezTo>
                    <a:pt x="3" y="55"/>
                    <a:pt x="4" y="55"/>
                    <a:pt x="4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6" y="57"/>
                    <a:pt x="7" y="57"/>
                  </a:cubicBezTo>
                  <a:cubicBezTo>
                    <a:pt x="7" y="57"/>
                    <a:pt x="7" y="57"/>
                    <a:pt x="8" y="57"/>
                  </a:cubicBezTo>
                  <a:cubicBezTo>
                    <a:pt x="8" y="57"/>
                    <a:pt x="9" y="57"/>
                    <a:pt x="9" y="56"/>
                  </a:cubicBezTo>
                  <a:close/>
                  <a:moveTo>
                    <a:pt x="30" y="34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7" y="30"/>
                    <a:pt x="27" y="30"/>
                    <a:pt x="27" y="30"/>
                  </a:cubicBezTo>
                  <a:lnTo>
                    <a:pt x="30" y="34"/>
                  </a:lnTo>
                  <a:close/>
                  <a:moveTo>
                    <a:pt x="37" y="80"/>
                  </a:moveTo>
                  <a:cubicBezTo>
                    <a:pt x="34" y="77"/>
                    <a:pt x="34" y="77"/>
                    <a:pt x="34" y="77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4" y="83"/>
                    <a:pt x="34" y="83"/>
                    <a:pt x="34" y="83"/>
                  </a:cubicBezTo>
                  <a:lnTo>
                    <a:pt x="37" y="80"/>
                  </a:lnTo>
                  <a:close/>
                  <a:moveTo>
                    <a:pt x="52" y="4"/>
                  </a:moveTo>
                  <a:cubicBezTo>
                    <a:pt x="51" y="5"/>
                    <a:pt x="51" y="6"/>
                    <a:pt x="51" y="7"/>
                  </a:cubicBezTo>
                  <a:cubicBezTo>
                    <a:pt x="51" y="7"/>
                    <a:pt x="51" y="8"/>
                    <a:pt x="52" y="9"/>
                  </a:cubicBezTo>
                  <a:cubicBezTo>
                    <a:pt x="52" y="9"/>
                    <a:pt x="53" y="9"/>
                    <a:pt x="53" y="9"/>
                  </a:cubicBezTo>
                  <a:cubicBezTo>
                    <a:pt x="53" y="10"/>
                    <a:pt x="54" y="10"/>
                    <a:pt x="54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7"/>
                    <a:pt x="57" y="6"/>
                  </a:cubicBezTo>
                  <a:cubicBezTo>
                    <a:pt x="57" y="6"/>
                    <a:pt x="57" y="5"/>
                    <a:pt x="56" y="4"/>
                  </a:cubicBezTo>
                  <a:cubicBezTo>
                    <a:pt x="56" y="4"/>
                    <a:pt x="56" y="4"/>
                    <a:pt x="55" y="3"/>
                  </a:cubicBezTo>
                  <a:cubicBezTo>
                    <a:pt x="55" y="3"/>
                    <a:pt x="55" y="3"/>
                    <a:pt x="54" y="3"/>
                  </a:cubicBezTo>
                  <a:cubicBezTo>
                    <a:pt x="54" y="3"/>
                    <a:pt x="53" y="3"/>
                    <a:pt x="53" y="3"/>
                  </a:cubicBezTo>
                  <a:cubicBezTo>
                    <a:pt x="53" y="4"/>
                    <a:pt x="52" y="4"/>
                    <a:pt x="52" y="4"/>
                  </a:cubicBezTo>
                  <a:close/>
                  <a:moveTo>
                    <a:pt x="80" y="37"/>
                  </a:moveTo>
                  <a:cubicBezTo>
                    <a:pt x="84" y="34"/>
                    <a:pt x="84" y="34"/>
                    <a:pt x="84" y="34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7" y="34"/>
                    <a:pt x="77" y="34"/>
                    <a:pt x="77" y="34"/>
                  </a:cubicBezTo>
                  <a:lnTo>
                    <a:pt x="80" y="3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180" name="Freeform 182"/>
            <p:cNvSpPr>
              <a:spLocks noEditPoints="1"/>
            </p:cNvSpPr>
            <p:nvPr/>
          </p:nvSpPr>
          <p:spPr bwMode="auto">
            <a:xfrm>
              <a:off x="6358483" y="5129996"/>
              <a:ext cx="323850" cy="323850"/>
            </a:xfrm>
            <a:custGeom>
              <a:avLst/>
              <a:gdLst>
                <a:gd name="T0" fmla="*/ 48 w 86"/>
                <a:gd name="T1" fmla="*/ 0 h 86"/>
                <a:gd name="T2" fmla="*/ 86 w 86"/>
                <a:gd name="T3" fmla="*/ 39 h 86"/>
                <a:gd name="T4" fmla="*/ 78 w 86"/>
                <a:gd name="T5" fmla="*/ 46 h 86"/>
                <a:gd name="T6" fmla="*/ 78 w 86"/>
                <a:gd name="T7" fmla="*/ 47 h 86"/>
                <a:gd name="T8" fmla="*/ 78 w 86"/>
                <a:gd name="T9" fmla="*/ 47 h 86"/>
                <a:gd name="T10" fmla="*/ 69 w 86"/>
                <a:gd name="T11" fmla="*/ 56 h 86"/>
                <a:gd name="T12" fmla="*/ 60 w 86"/>
                <a:gd name="T13" fmla="*/ 61 h 86"/>
                <a:gd name="T14" fmla="*/ 51 w 86"/>
                <a:gd name="T15" fmla="*/ 64 h 86"/>
                <a:gd name="T16" fmla="*/ 41 w 86"/>
                <a:gd name="T17" fmla="*/ 62 h 86"/>
                <a:gd name="T18" fmla="*/ 32 w 86"/>
                <a:gd name="T19" fmla="*/ 57 h 86"/>
                <a:gd name="T20" fmla="*/ 18 w 86"/>
                <a:gd name="T21" fmla="*/ 70 h 86"/>
                <a:gd name="T22" fmla="*/ 32 w 86"/>
                <a:gd name="T23" fmla="*/ 84 h 86"/>
                <a:gd name="T24" fmla="*/ 30 w 86"/>
                <a:gd name="T25" fmla="*/ 86 h 86"/>
                <a:gd name="T26" fmla="*/ 0 w 86"/>
                <a:gd name="T27" fmla="*/ 57 h 86"/>
                <a:gd name="T28" fmla="*/ 3 w 86"/>
                <a:gd name="T29" fmla="*/ 54 h 86"/>
                <a:gd name="T30" fmla="*/ 16 w 86"/>
                <a:gd name="T31" fmla="*/ 68 h 86"/>
                <a:gd name="T32" fmla="*/ 30 w 86"/>
                <a:gd name="T33" fmla="*/ 54 h 86"/>
                <a:gd name="T34" fmla="*/ 25 w 86"/>
                <a:gd name="T35" fmla="*/ 45 h 86"/>
                <a:gd name="T36" fmla="*/ 23 w 86"/>
                <a:gd name="T37" fmla="*/ 35 h 86"/>
                <a:gd name="T38" fmla="*/ 25 w 86"/>
                <a:gd name="T39" fmla="*/ 26 h 86"/>
                <a:gd name="T40" fmla="*/ 31 w 86"/>
                <a:gd name="T41" fmla="*/ 17 h 86"/>
                <a:gd name="T42" fmla="*/ 48 w 86"/>
                <a:gd name="T43" fmla="*/ 0 h 86"/>
                <a:gd name="T44" fmla="*/ 77 w 86"/>
                <a:gd name="T45" fmla="*/ 43 h 86"/>
                <a:gd name="T46" fmla="*/ 82 w 86"/>
                <a:gd name="T47" fmla="*/ 39 h 86"/>
                <a:gd name="T48" fmla="*/ 48 w 86"/>
                <a:gd name="T49" fmla="*/ 5 h 86"/>
                <a:gd name="T50" fmla="*/ 33 w 86"/>
                <a:gd name="T51" fmla="*/ 19 h 86"/>
                <a:gd name="T52" fmla="*/ 29 w 86"/>
                <a:gd name="T53" fmla="*/ 25 h 86"/>
                <a:gd name="T54" fmla="*/ 27 w 86"/>
                <a:gd name="T55" fmla="*/ 31 h 86"/>
                <a:gd name="T56" fmla="*/ 26 w 86"/>
                <a:gd name="T57" fmla="*/ 37 h 86"/>
                <a:gd name="T58" fmla="*/ 27 w 86"/>
                <a:gd name="T59" fmla="*/ 43 h 86"/>
                <a:gd name="T60" fmla="*/ 77 w 86"/>
                <a:gd name="T61" fmla="*/ 43 h 86"/>
                <a:gd name="T62" fmla="*/ 67 w 86"/>
                <a:gd name="T63" fmla="*/ 53 h 86"/>
                <a:gd name="T64" fmla="*/ 74 w 86"/>
                <a:gd name="T65" fmla="*/ 47 h 86"/>
                <a:gd name="T66" fmla="*/ 28 w 86"/>
                <a:gd name="T67" fmla="*/ 47 h 86"/>
                <a:gd name="T68" fmla="*/ 29 w 86"/>
                <a:gd name="T69" fmla="*/ 48 h 86"/>
                <a:gd name="T70" fmla="*/ 30 w 86"/>
                <a:gd name="T71" fmla="*/ 50 h 86"/>
                <a:gd name="T72" fmla="*/ 32 w 86"/>
                <a:gd name="T73" fmla="*/ 52 h 86"/>
                <a:gd name="T74" fmla="*/ 33 w 86"/>
                <a:gd name="T75" fmla="*/ 53 h 86"/>
                <a:gd name="T76" fmla="*/ 41 w 86"/>
                <a:gd name="T77" fmla="*/ 59 h 86"/>
                <a:gd name="T78" fmla="*/ 50 w 86"/>
                <a:gd name="T79" fmla="*/ 60 h 86"/>
                <a:gd name="T80" fmla="*/ 59 w 86"/>
                <a:gd name="T81" fmla="*/ 59 h 86"/>
                <a:gd name="T82" fmla="*/ 67 w 86"/>
                <a:gd name="T83" fmla="*/ 5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86">
                  <a:moveTo>
                    <a:pt x="48" y="0"/>
                  </a:moveTo>
                  <a:cubicBezTo>
                    <a:pt x="86" y="39"/>
                    <a:pt x="86" y="39"/>
                    <a:pt x="86" y="39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7" y="58"/>
                    <a:pt x="64" y="60"/>
                    <a:pt x="60" y="61"/>
                  </a:cubicBezTo>
                  <a:cubicBezTo>
                    <a:pt x="57" y="63"/>
                    <a:pt x="54" y="63"/>
                    <a:pt x="51" y="64"/>
                  </a:cubicBezTo>
                  <a:cubicBezTo>
                    <a:pt x="47" y="64"/>
                    <a:pt x="44" y="63"/>
                    <a:pt x="41" y="62"/>
                  </a:cubicBezTo>
                  <a:cubicBezTo>
                    <a:pt x="37" y="61"/>
                    <a:pt x="34" y="59"/>
                    <a:pt x="32" y="5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7" y="51"/>
                    <a:pt x="26" y="48"/>
                    <a:pt x="25" y="45"/>
                  </a:cubicBezTo>
                  <a:cubicBezTo>
                    <a:pt x="23" y="42"/>
                    <a:pt x="23" y="39"/>
                    <a:pt x="23" y="35"/>
                  </a:cubicBezTo>
                  <a:cubicBezTo>
                    <a:pt x="23" y="32"/>
                    <a:pt x="24" y="29"/>
                    <a:pt x="25" y="26"/>
                  </a:cubicBezTo>
                  <a:cubicBezTo>
                    <a:pt x="26" y="22"/>
                    <a:pt x="28" y="19"/>
                    <a:pt x="31" y="17"/>
                  </a:cubicBezTo>
                  <a:lnTo>
                    <a:pt x="48" y="0"/>
                  </a:lnTo>
                  <a:close/>
                  <a:moveTo>
                    <a:pt x="77" y="43"/>
                  </a:moveTo>
                  <a:cubicBezTo>
                    <a:pt x="82" y="39"/>
                    <a:pt x="82" y="39"/>
                    <a:pt x="82" y="39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21"/>
                    <a:pt x="30" y="23"/>
                    <a:pt x="29" y="25"/>
                  </a:cubicBezTo>
                  <a:cubicBezTo>
                    <a:pt x="28" y="27"/>
                    <a:pt x="27" y="29"/>
                    <a:pt x="27" y="31"/>
                  </a:cubicBezTo>
                  <a:cubicBezTo>
                    <a:pt x="26" y="33"/>
                    <a:pt x="26" y="35"/>
                    <a:pt x="26" y="37"/>
                  </a:cubicBezTo>
                  <a:cubicBezTo>
                    <a:pt x="26" y="39"/>
                    <a:pt x="26" y="41"/>
                    <a:pt x="27" y="43"/>
                  </a:cubicBezTo>
                  <a:lnTo>
                    <a:pt x="77" y="43"/>
                  </a:lnTo>
                  <a:close/>
                  <a:moveTo>
                    <a:pt x="67" y="53"/>
                  </a:moveTo>
                  <a:cubicBezTo>
                    <a:pt x="74" y="47"/>
                    <a:pt x="74" y="47"/>
                    <a:pt x="74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9" y="48"/>
                    <a:pt x="29" y="48"/>
                  </a:cubicBezTo>
                  <a:cubicBezTo>
                    <a:pt x="29" y="49"/>
                    <a:pt x="30" y="50"/>
                    <a:pt x="30" y="50"/>
                  </a:cubicBezTo>
                  <a:cubicBezTo>
                    <a:pt x="31" y="51"/>
                    <a:pt x="31" y="51"/>
                    <a:pt x="32" y="52"/>
                  </a:cubicBezTo>
                  <a:cubicBezTo>
                    <a:pt x="32" y="52"/>
                    <a:pt x="32" y="53"/>
                    <a:pt x="33" y="53"/>
                  </a:cubicBezTo>
                  <a:cubicBezTo>
                    <a:pt x="35" y="56"/>
                    <a:pt x="38" y="57"/>
                    <a:pt x="41" y="59"/>
                  </a:cubicBezTo>
                  <a:cubicBezTo>
                    <a:pt x="44" y="60"/>
                    <a:pt x="47" y="60"/>
                    <a:pt x="50" y="60"/>
                  </a:cubicBezTo>
                  <a:cubicBezTo>
                    <a:pt x="53" y="60"/>
                    <a:pt x="56" y="60"/>
                    <a:pt x="59" y="59"/>
                  </a:cubicBezTo>
                  <a:cubicBezTo>
                    <a:pt x="62" y="57"/>
                    <a:pt x="65" y="56"/>
                    <a:pt x="67" y="5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1" name="圆角矩形 180"/>
          <p:cNvSpPr/>
          <p:nvPr/>
        </p:nvSpPr>
        <p:spPr>
          <a:xfrm>
            <a:off x="-41275" y="295275"/>
            <a:ext cx="1473200" cy="542925"/>
          </a:xfrm>
          <a:prstGeom prst="roundRect">
            <a:avLst>
              <a:gd name="adj" fmla="val 6911"/>
            </a:avLst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zh-CN" altLang="en-US" sz="2000">
                <a:solidFill>
                  <a:srgbClr val="272727"/>
                </a:solidFill>
              </a:rPr>
              <a:t>附赠图标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12800"/>
            <a:ext cx="12192000" cy="404495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66800" y="603250"/>
            <a:ext cx="1790700" cy="41910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rgbClr val="272727"/>
                </a:solidFill>
              </a:rPr>
              <a:t>Company LOGO</a:t>
            </a:r>
            <a:endParaRPr kumimoji="0" lang="zh-CN" altLang="en-US" sz="1400">
              <a:solidFill>
                <a:srgbClr val="272727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857500" y="603250"/>
            <a:ext cx="144463" cy="209550"/>
          </a:xfrm>
          <a:prstGeom prst="triangle">
            <a:avLst>
              <a:gd name="adj" fmla="val 893"/>
            </a:avLst>
          </a:prstGeom>
          <a:solidFill>
            <a:srgbClr val="E2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38575" y="1547813"/>
            <a:ext cx="4514850" cy="4411662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3317" name="Freeform 92"/>
          <p:cNvSpPr>
            <a:spLocks noEditPoints="1"/>
          </p:cNvSpPr>
          <p:nvPr/>
        </p:nvSpPr>
        <p:spPr bwMode="auto">
          <a:xfrm>
            <a:off x="5649913" y="1838325"/>
            <a:ext cx="892175" cy="890588"/>
          </a:xfrm>
          <a:custGeom>
            <a:avLst/>
            <a:gdLst>
              <a:gd name="T0" fmla="*/ 557295 w 80"/>
              <a:gd name="T1" fmla="*/ 111459 h 80"/>
              <a:gd name="T2" fmla="*/ 635316 w 80"/>
              <a:gd name="T3" fmla="*/ 133751 h 80"/>
              <a:gd name="T4" fmla="*/ 757921 w 80"/>
              <a:gd name="T5" fmla="*/ 267502 h 80"/>
              <a:gd name="T6" fmla="*/ 791359 w 80"/>
              <a:gd name="T7" fmla="*/ 334377 h 80"/>
              <a:gd name="T8" fmla="*/ 891672 w 80"/>
              <a:gd name="T9" fmla="*/ 535003 h 80"/>
              <a:gd name="T10" fmla="*/ 769067 w 80"/>
              <a:gd name="T11" fmla="*/ 579587 h 80"/>
              <a:gd name="T12" fmla="*/ 824797 w 80"/>
              <a:gd name="T13" fmla="*/ 702192 h 80"/>
              <a:gd name="T14" fmla="*/ 601879 w 80"/>
              <a:gd name="T15" fmla="*/ 757921 h 80"/>
              <a:gd name="T16" fmla="*/ 535003 w 80"/>
              <a:gd name="T17" fmla="*/ 791359 h 80"/>
              <a:gd name="T18" fmla="*/ 356669 w 80"/>
              <a:gd name="T19" fmla="*/ 791359 h 80"/>
              <a:gd name="T20" fmla="*/ 289793 w 80"/>
              <a:gd name="T21" fmla="*/ 757921 h 80"/>
              <a:gd name="T22" fmla="*/ 66875 w 80"/>
              <a:gd name="T23" fmla="*/ 702192 h 80"/>
              <a:gd name="T24" fmla="*/ 122605 w 80"/>
              <a:gd name="T25" fmla="*/ 579587 h 80"/>
              <a:gd name="T26" fmla="*/ 0 w 80"/>
              <a:gd name="T27" fmla="*/ 535003 h 80"/>
              <a:gd name="T28" fmla="*/ 111459 w 80"/>
              <a:gd name="T29" fmla="*/ 334377 h 80"/>
              <a:gd name="T30" fmla="*/ 133751 w 80"/>
              <a:gd name="T31" fmla="*/ 267502 h 80"/>
              <a:gd name="T32" fmla="*/ 267502 w 80"/>
              <a:gd name="T33" fmla="*/ 133751 h 80"/>
              <a:gd name="T34" fmla="*/ 334377 w 80"/>
              <a:gd name="T35" fmla="*/ 111459 h 80"/>
              <a:gd name="T36" fmla="*/ 535003 w 80"/>
              <a:gd name="T37" fmla="*/ 0 h 80"/>
              <a:gd name="T38" fmla="*/ 390107 w 80"/>
              <a:gd name="T39" fmla="*/ 122605 h 80"/>
              <a:gd name="T40" fmla="*/ 323231 w 80"/>
              <a:gd name="T41" fmla="*/ 144897 h 80"/>
              <a:gd name="T42" fmla="*/ 256356 w 80"/>
              <a:gd name="T43" fmla="*/ 178334 h 80"/>
              <a:gd name="T44" fmla="*/ 178334 w 80"/>
              <a:gd name="T45" fmla="*/ 256356 h 80"/>
              <a:gd name="T46" fmla="*/ 144897 w 80"/>
              <a:gd name="T47" fmla="*/ 323231 h 80"/>
              <a:gd name="T48" fmla="*/ 133751 w 80"/>
              <a:gd name="T49" fmla="*/ 390107 h 80"/>
              <a:gd name="T50" fmla="*/ 133751 w 80"/>
              <a:gd name="T51" fmla="*/ 501566 h 80"/>
              <a:gd name="T52" fmla="*/ 156043 w 80"/>
              <a:gd name="T53" fmla="*/ 568441 h 80"/>
              <a:gd name="T54" fmla="*/ 189480 w 80"/>
              <a:gd name="T55" fmla="*/ 635316 h 80"/>
              <a:gd name="T56" fmla="*/ 267502 w 80"/>
              <a:gd name="T57" fmla="*/ 713338 h 80"/>
              <a:gd name="T58" fmla="*/ 323231 w 80"/>
              <a:gd name="T59" fmla="*/ 735629 h 80"/>
              <a:gd name="T60" fmla="*/ 390107 w 80"/>
              <a:gd name="T61" fmla="*/ 757921 h 80"/>
              <a:gd name="T62" fmla="*/ 501566 w 80"/>
              <a:gd name="T63" fmla="*/ 757921 h 80"/>
              <a:gd name="T64" fmla="*/ 568441 w 80"/>
              <a:gd name="T65" fmla="*/ 735629 h 80"/>
              <a:gd name="T66" fmla="*/ 635316 w 80"/>
              <a:gd name="T67" fmla="*/ 713338 h 80"/>
              <a:gd name="T68" fmla="*/ 702192 w 80"/>
              <a:gd name="T69" fmla="*/ 635316 h 80"/>
              <a:gd name="T70" fmla="*/ 746775 w 80"/>
              <a:gd name="T71" fmla="*/ 568441 h 80"/>
              <a:gd name="T72" fmla="*/ 757921 w 80"/>
              <a:gd name="T73" fmla="*/ 501566 h 80"/>
              <a:gd name="T74" fmla="*/ 769067 w 80"/>
              <a:gd name="T75" fmla="*/ 390107 h 80"/>
              <a:gd name="T76" fmla="*/ 746775 w 80"/>
              <a:gd name="T77" fmla="*/ 323231 h 80"/>
              <a:gd name="T78" fmla="*/ 713338 w 80"/>
              <a:gd name="T79" fmla="*/ 256356 h 80"/>
              <a:gd name="T80" fmla="*/ 635316 w 80"/>
              <a:gd name="T81" fmla="*/ 178334 h 80"/>
              <a:gd name="T82" fmla="*/ 568441 w 80"/>
              <a:gd name="T83" fmla="*/ 144897 h 80"/>
              <a:gd name="T84" fmla="*/ 501566 w 80"/>
              <a:gd name="T85" fmla="*/ 122605 h 80"/>
              <a:gd name="T86" fmla="*/ 390107 w 80"/>
              <a:gd name="T87" fmla="*/ 601879 h 80"/>
              <a:gd name="T88" fmla="*/ 289793 w 80"/>
              <a:gd name="T89" fmla="*/ 445836 h 80"/>
              <a:gd name="T90" fmla="*/ 390107 w 80"/>
              <a:gd name="T91" fmla="*/ 300939 h 80"/>
              <a:gd name="T92" fmla="*/ 557295 w 80"/>
              <a:gd name="T93" fmla="*/ 334377 h 80"/>
              <a:gd name="T94" fmla="*/ 590733 w 80"/>
              <a:gd name="T95" fmla="*/ 512711 h 80"/>
              <a:gd name="T96" fmla="*/ 445836 w 80"/>
              <a:gd name="T97" fmla="*/ 613025 h 80"/>
              <a:gd name="T98" fmla="*/ 535003 w 80"/>
              <a:gd name="T99" fmla="*/ 535003 h 80"/>
              <a:gd name="T100" fmla="*/ 557295 w 80"/>
              <a:gd name="T101" fmla="*/ 401252 h 80"/>
              <a:gd name="T102" fmla="*/ 445836 w 80"/>
              <a:gd name="T103" fmla="*/ 323231 h 80"/>
              <a:gd name="T104" fmla="*/ 334377 w 80"/>
              <a:gd name="T105" fmla="*/ 401252 h 80"/>
              <a:gd name="T106" fmla="*/ 356669 w 80"/>
              <a:gd name="T107" fmla="*/ 535003 h 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0" h="80">
                <a:moveTo>
                  <a:pt x="48" y="0"/>
                </a:moveTo>
                <a:cubicBezTo>
                  <a:pt x="48" y="9"/>
                  <a:pt x="48" y="9"/>
                  <a:pt x="48" y="9"/>
                </a:cubicBezTo>
                <a:cubicBezTo>
                  <a:pt x="49" y="9"/>
                  <a:pt x="50" y="9"/>
                  <a:pt x="50" y="10"/>
                </a:cubicBezTo>
                <a:cubicBezTo>
                  <a:pt x="51" y="10"/>
                  <a:pt x="52" y="10"/>
                  <a:pt x="53" y="10"/>
                </a:cubicBezTo>
                <a:cubicBezTo>
                  <a:pt x="53" y="11"/>
                  <a:pt x="54" y="11"/>
                  <a:pt x="55" y="11"/>
                </a:cubicBezTo>
                <a:cubicBezTo>
                  <a:pt x="55" y="12"/>
                  <a:pt x="56" y="12"/>
                  <a:pt x="57" y="12"/>
                </a:cubicBezTo>
                <a:cubicBezTo>
                  <a:pt x="63" y="6"/>
                  <a:pt x="63" y="6"/>
                  <a:pt x="63" y="6"/>
                </a:cubicBezTo>
                <a:cubicBezTo>
                  <a:pt x="74" y="18"/>
                  <a:pt x="74" y="18"/>
                  <a:pt x="74" y="18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5"/>
                  <a:pt x="69" y="25"/>
                  <a:pt x="69" y="26"/>
                </a:cubicBezTo>
                <a:cubicBezTo>
                  <a:pt x="69" y="26"/>
                  <a:pt x="70" y="27"/>
                  <a:pt x="70" y="28"/>
                </a:cubicBezTo>
                <a:cubicBezTo>
                  <a:pt x="70" y="29"/>
                  <a:pt x="70" y="29"/>
                  <a:pt x="71" y="30"/>
                </a:cubicBezTo>
                <a:cubicBezTo>
                  <a:pt x="71" y="31"/>
                  <a:pt x="71" y="31"/>
                  <a:pt x="71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48"/>
                  <a:pt x="80" y="48"/>
                  <a:pt x="80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9"/>
                  <a:pt x="71" y="50"/>
                  <a:pt x="70" y="50"/>
                </a:cubicBezTo>
                <a:cubicBezTo>
                  <a:pt x="70" y="51"/>
                  <a:pt x="70" y="52"/>
                  <a:pt x="69" y="52"/>
                </a:cubicBezTo>
                <a:cubicBezTo>
                  <a:pt x="69" y="53"/>
                  <a:pt x="69" y="54"/>
                  <a:pt x="69" y="54"/>
                </a:cubicBezTo>
                <a:cubicBezTo>
                  <a:pt x="68" y="55"/>
                  <a:pt x="68" y="56"/>
                  <a:pt x="68" y="56"/>
                </a:cubicBezTo>
                <a:cubicBezTo>
                  <a:pt x="74" y="63"/>
                  <a:pt x="74" y="63"/>
                  <a:pt x="74" y="63"/>
                </a:cubicBezTo>
                <a:cubicBezTo>
                  <a:pt x="63" y="74"/>
                  <a:pt x="63" y="74"/>
                  <a:pt x="63" y="74"/>
                </a:cubicBezTo>
                <a:cubicBezTo>
                  <a:pt x="56" y="67"/>
                  <a:pt x="56" y="67"/>
                  <a:pt x="56" y="67"/>
                </a:cubicBezTo>
                <a:cubicBezTo>
                  <a:pt x="55" y="68"/>
                  <a:pt x="55" y="68"/>
                  <a:pt x="54" y="68"/>
                </a:cubicBezTo>
                <a:cubicBezTo>
                  <a:pt x="54" y="69"/>
                  <a:pt x="53" y="69"/>
                  <a:pt x="52" y="69"/>
                </a:cubicBezTo>
                <a:cubicBezTo>
                  <a:pt x="52" y="70"/>
                  <a:pt x="51" y="70"/>
                  <a:pt x="50" y="70"/>
                </a:cubicBezTo>
                <a:cubicBezTo>
                  <a:pt x="49" y="70"/>
                  <a:pt x="49" y="71"/>
                  <a:pt x="48" y="71"/>
                </a:cubicBezTo>
                <a:cubicBezTo>
                  <a:pt x="48" y="80"/>
                  <a:pt x="48" y="80"/>
                  <a:pt x="48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71"/>
                  <a:pt x="32" y="71"/>
                  <a:pt x="32" y="71"/>
                </a:cubicBezTo>
                <a:cubicBezTo>
                  <a:pt x="31" y="71"/>
                  <a:pt x="31" y="70"/>
                  <a:pt x="30" y="70"/>
                </a:cubicBezTo>
                <a:cubicBezTo>
                  <a:pt x="29" y="70"/>
                  <a:pt x="29" y="70"/>
                  <a:pt x="28" y="69"/>
                </a:cubicBezTo>
                <a:cubicBezTo>
                  <a:pt x="27" y="69"/>
                  <a:pt x="27" y="69"/>
                  <a:pt x="26" y="68"/>
                </a:cubicBezTo>
                <a:cubicBezTo>
                  <a:pt x="25" y="68"/>
                  <a:pt x="25" y="68"/>
                  <a:pt x="24" y="67"/>
                </a:cubicBezTo>
                <a:cubicBezTo>
                  <a:pt x="17" y="74"/>
                  <a:pt x="17" y="74"/>
                  <a:pt x="17" y="74"/>
                </a:cubicBezTo>
                <a:cubicBezTo>
                  <a:pt x="6" y="63"/>
                  <a:pt x="6" y="63"/>
                  <a:pt x="6" y="6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5"/>
                  <a:pt x="12" y="54"/>
                </a:cubicBezTo>
                <a:cubicBezTo>
                  <a:pt x="11" y="54"/>
                  <a:pt x="11" y="53"/>
                  <a:pt x="11" y="52"/>
                </a:cubicBezTo>
                <a:cubicBezTo>
                  <a:pt x="11" y="52"/>
                  <a:pt x="10" y="51"/>
                  <a:pt x="10" y="50"/>
                </a:cubicBezTo>
                <a:cubicBezTo>
                  <a:pt x="10" y="50"/>
                  <a:pt x="10" y="49"/>
                  <a:pt x="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2"/>
                  <a:pt x="0" y="32"/>
                  <a:pt x="0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1"/>
                  <a:pt x="9" y="31"/>
                  <a:pt x="10" y="30"/>
                </a:cubicBezTo>
                <a:cubicBezTo>
                  <a:pt x="10" y="29"/>
                  <a:pt x="10" y="29"/>
                  <a:pt x="11" y="28"/>
                </a:cubicBezTo>
                <a:cubicBezTo>
                  <a:pt x="11" y="27"/>
                  <a:pt x="11" y="26"/>
                  <a:pt x="11" y="26"/>
                </a:cubicBezTo>
                <a:cubicBezTo>
                  <a:pt x="12" y="25"/>
                  <a:pt x="12" y="25"/>
                  <a:pt x="12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17" y="6"/>
                  <a:pt x="17" y="6"/>
                  <a:pt x="17" y="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5" y="12"/>
                  <a:pt x="26" y="11"/>
                </a:cubicBezTo>
                <a:cubicBezTo>
                  <a:pt x="26" y="11"/>
                  <a:pt x="27" y="11"/>
                  <a:pt x="28" y="10"/>
                </a:cubicBezTo>
                <a:cubicBezTo>
                  <a:pt x="28" y="10"/>
                  <a:pt x="29" y="10"/>
                  <a:pt x="30" y="10"/>
                </a:cubicBezTo>
                <a:cubicBezTo>
                  <a:pt x="31" y="9"/>
                  <a:pt x="31" y="9"/>
                  <a:pt x="32" y="9"/>
                </a:cubicBezTo>
                <a:cubicBezTo>
                  <a:pt x="32" y="0"/>
                  <a:pt x="32" y="0"/>
                  <a:pt x="32" y="0"/>
                </a:cubicBezTo>
                <a:lnTo>
                  <a:pt x="48" y="0"/>
                </a:lnTo>
                <a:close/>
                <a:moveTo>
                  <a:pt x="45" y="4"/>
                </a:moveTo>
                <a:cubicBezTo>
                  <a:pt x="35" y="4"/>
                  <a:pt x="35" y="4"/>
                  <a:pt x="35" y="4"/>
                </a:cubicBezTo>
                <a:cubicBezTo>
                  <a:pt x="35" y="11"/>
                  <a:pt x="35" y="11"/>
                  <a:pt x="35" y="11"/>
                </a:cubicBezTo>
                <a:cubicBezTo>
                  <a:pt x="33" y="12"/>
                  <a:pt x="33" y="12"/>
                  <a:pt x="33" y="12"/>
                </a:cubicBezTo>
                <a:cubicBezTo>
                  <a:pt x="32" y="12"/>
                  <a:pt x="32" y="12"/>
                  <a:pt x="31" y="13"/>
                </a:cubicBezTo>
                <a:cubicBezTo>
                  <a:pt x="30" y="13"/>
                  <a:pt x="30" y="13"/>
                  <a:pt x="29" y="13"/>
                </a:cubicBezTo>
                <a:cubicBezTo>
                  <a:pt x="28" y="14"/>
                  <a:pt x="28" y="14"/>
                  <a:pt x="27" y="14"/>
                </a:cubicBezTo>
                <a:cubicBezTo>
                  <a:pt x="26" y="14"/>
                  <a:pt x="26" y="15"/>
                  <a:pt x="25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17" y="11"/>
                  <a:pt x="17" y="11"/>
                  <a:pt x="17" y="11"/>
                </a:cubicBezTo>
                <a:cubicBezTo>
                  <a:pt x="11" y="18"/>
                  <a:pt x="11" y="18"/>
                  <a:pt x="11" y="18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6"/>
                  <a:pt x="14" y="27"/>
                  <a:pt x="14" y="27"/>
                </a:cubicBezTo>
                <a:cubicBezTo>
                  <a:pt x="14" y="28"/>
                  <a:pt x="14" y="28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2" y="32"/>
                  <a:pt x="12" y="32"/>
                  <a:pt x="12" y="33"/>
                </a:cubicBezTo>
                <a:cubicBezTo>
                  <a:pt x="12" y="35"/>
                  <a:pt x="12" y="35"/>
                  <a:pt x="12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45"/>
                  <a:pt x="3" y="45"/>
                  <a:pt x="3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50"/>
                  <a:pt x="13" y="51"/>
                  <a:pt x="14" y="51"/>
                </a:cubicBezTo>
                <a:cubicBezTo>
                  <a:pt x="14" y="52"/>
                  <a:pt x="14" y="52"/>
                  <a:pt x="15" y="53"/>
                </a:cubicBezTo>
                <a:cubicBezTo>
                  <a:pt x="15" y="53"/>
                  <a:pt x="15" y="54"/>
                  <a:pt x="16" y="55"/>
                </a:cubicBezTo>
                <a:cubicBezTo>
                  <a:pt x="17" y="57"/>
                  <a:pt x="17" y="57"/>
                  <a:pt x="17" y="57"/>
                </a:cubicBezTo>
                <a:cubicBezTo>
                  <a:pt x="11" y="63"/>
                  <a:pt x="11" y="63"/>
                  <a:pt x="11" y="63"/>
                </a:cubicBezTo>
                <a:cubicBezTo>
                  <a:pt x="17" y="70"/>
                  <a:pt x="17" y="70"/>
                  <a:pt x="17" y="70"/>
                </a:cubicBezTo>
                <a:cubicBezTo>
                  <a:pt x="24" y="64"/>
                  <a:pt x="24" y="64"/>
                  <a:pt x="24" y="64"/>
                </a:cubicBezTo>
                <a:cubicBezTo>
                  <a:pt x="26" y="65"/>
                  <a:pt x="26" y="65"/>
                  <a:pt x="26" y="65"/>
                </a:cubicBezTo>
                <a:cubicBezTo>
                  <a:pt x="26" y="65"/>
                  <a:pt x="27" y="65"/>
                  <a:pt x="27" y="66"/>
                </a:cubicBezTo>
                <a:cubicBezTo>
                  <a:pt x="28" y="66"/>
                  <a:pt x="29" y="66"/>
                  <a:pt x="29" y="66"/>
                </a:cubicBezTo>
                <a:cubicBezTo>
                  <a:pt x="30" y="67"/>
                  <a:pt x="31" y="67"/>
                  <a:pt x="31" y="67"/>
                </a:cubicBezTo>
                <a:cubicBezTo>
                  <a:pt x="32" y="67"/>
                  <a:pt x="32" y="67"/>
                  <a:pt x="33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77"/>
                  <a:pt x="35" y="77"/>
                  <a:pt x="35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5" y="68"/>
                  <a:pt x="45" y="68"/>
                  <a:pt x="45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8" y="67"/>
                  <a:pt x="49" y="67"/>
                  <a:pt x="49" y="67"/>
                </a:cubicBezTo>
                <a:cubicBezTo>
                  <a:pt x="50" y="67"/>
                  <a:pt x="50" y="67"/>
                  <a:pt x="51" y="66"/>
                </a:cubicBezTo>
                <a:cubicBezTo>
                  <a:pt x="52" y="66"/>
                  <a:pt x="52" y="66"/>
                  <a:pt x="53" y="66"/>
                </a:cubicBezTo>
                <a:cubicBezTo>
                  <a:pt x="53" y="65"/>
                  <a:pt x="54" y="65"/>
                  <a:pt x="54" y="65"/>
                </a:cubicBezTo>
                <a:cubicBezTo>
                  <a:pt x="57" y="64"/>
                  <a:pt x="57" y="64"/>
                  <a:pt x="57" y="64"/>
                </a:cubicBezTo>
                <a:cubicBezTo>
                  <a:pt x="63" y="70"/>
                  <a:pt x="63" y="70"/>
                  <a:pt x="63" y="70"/>
                </a:cubicBezTo>
                <a:cubicBezTo>
                  <a:pt x="70" y="63"/>
                  <a:pt x="70" y="63"/>
                  <a:pt x="70" y="63"/>
                </a:cubicBezTo>
                <a:cubicBezTo>
                  <a:pt x="63" y="57"/>
                  <a:pt x="63" y="57"/>
                  <a:pt x="63" y="57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4"/>
                  <a:pt x="65" y="53"/>
                  <a:pt x="66" y="53"/>
                </a:cubicBezTo>
                <a:cubicBezTo>
                  <a:pt x="66" y="52"/>
                  <a:pt x="66" y="52"/>
                  <a:pt x="67" y="51"/>
                </a:cubicBezTo>
                <a:cubicBezTo>
                  <a:pt x="67" y="51"/>
                  <a:pt x="67" y="50"/>
                  <a:pt x="67" y="49"/>
                </a:cubicBezTo>
                <a:cubicBezTo>
                  <a:pt x="67" y="49"/>
                  <a:pt x="68" y="48"/>
                  <a:pt x="68" y="47"/>
                </a:cubicBezTo>
                <a:cubicBezTo>
                  <a:pt x="68" y="45"/>
                  <a:pt x="68" y="45"/>
                  <a:pt x="68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35"/>
                  <a:pt x="77" y="35"/>
                  <a:pt x="77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2"/>
                  <a:pt x="68" y="32"/>
                  <a:pt x="68" y="31"/>
                </a:cubicBezTo>
                <a:cubicBezTo>
                  <a:pt x="67" y="30"/>
                  <a:pt x="67" y="30"/>
                  <a:pt x="67" y="29"/>
                </a:cubicBezTo>
                <a:cubicBezTo>
                  <a:pt x="67" y="28"/>
                  <a:pt x="66" y="28"/>
                  <a:pt x="66" y="27"/>
                </a:cubicBezTo>
                <a:cubicBezTo>
                  <a:pt x="66" y="27"/>
                  <a:pt x="65" y="26"/>
                  <a:pt x="65" y="25"/>
                </a:cubicBezTo>
                <a:cubicBezTo>
                  <a:pt x="64" y="23"/>
                  <a:pt x="64" y="23"/>
                  <a:pt x="64" y="23"/>
                </a:cubicBezTo>
                <a:cubicBezTo>
                  <a:pt x="70" y="18"/>
                  <a:pt x="70" y="18"/>
                  <a:pt x="70" y="18"/>
                </a:cubicBezTo>
                <a:cubicBezTo>
                  <a:pt x="63" y="11"/>
                  <a:pt x="63" y="11"/>
                  <a:pt x="63" y="11"/>
                </a:cubicBezTo>
                <a:cubicBezTo>
                  <a:pt x="57" y="16"/>
                  <a:pt x="57" y="16"/>
                  <a:pt x="57" y="16"/>
                </a:cubicBezTo>
                <a:cubicBezTo>
                  <a:pt x="55" y="15"/>
                  <a:pt x="55" y="15"/>
                  <a:pt x="55" y="15"/>
                </a:cubicBezTo>
                <a:cubicBezTo>
                  <a:pt x="54" y="15"/>
                  <a:pt x="54" y="14"/>
                  <a:pt x="53" y="14"/>
                </a:cubicBezTo>
                <a:cubicBezTo>
                  <a:pt x="53" y="14"/>
                  <a:pt x="52" y="14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9" y="12"/>
                  <a:pt x="48" y="12"/>
                  <a:pt x="47" y="12"/>
                </a:cubicBezTo>
                <a:cubicBezTo>
                  <a:pt x="45" y="11"/>
                  <a:pt x="45" y="11"/>
                  <a:pt x="45" y="11"/>
                </a:cubicBezTo>
                <a:lnTo>
                  <a:pt x="45" y="4"/>
                </a:lnTo>
                <a:close/>
                <a:moveTo>
                  <a:pt x="40" y="55"/>
                </a:moveTo>
                <a:cubicBezTo>
                  <a:pt x="38" y="55"/>
                  <a:pt x="36" y="54"/>
                  <a:pt x="35" y="54"/>
                </a:cubicBezTo>
                <a:cubicBezTo>
                  <a:pt x="33" y="53"/>
                  <a:pt x="31" y="52"/>
                  <a:pt x="30" y="50"/>
                </a:cubicBezTo>
                <a:cubicBezTo>
                  <a:pt x="29" y="49"/>
                  <a:pt x="28" y="48"/>
                  <a:pt x="27" y="46"/>
                </a:cubicBezTo>
                <a:cubicBezTo>
                  <a:pt x="26" y="44"/>
                  <a:pt x="26" y="42"/>
                  <a:pt x="26" y="40"/>
                </a:cubicBezTo>
                <a:cubicBezTo>
                  <a:pt x="26" y="38"/>
                  <a:pt x="26" y="36"/>
                  <a:pt x="27" y="35"/>
                </a:cubicBezTo>
                <a:cubicBezTo>
                  <a:pt x="28" y="33"/>
                  <a:pt x="29" y="31"/>
                  <a:pt x="30" y="30"/>
                </a:cubicBezTo>
                <a:cubicBezTo>
                  <a:pt x="31" y="29"/>
                  <a:pt x="33" y="28"/>
                  <a:pt x="35" y="27"/>
                </a:cubicBezTo>
                <a:cubicBezTo>
                  <a:pt x="36" y="26"/>
                  <a:pt x="38" y="26"/>
                  <a:pt x="40" y="26"/>
                </a:cubicBezTo>
                <a:cubicBezTo>
                  <a:pt x="42" y="26"/>
                  <a:pt x="44" y="26"/>
                  <a:pt x="46" y="27"/>
                </a:cubicBezTo>
                <a:cubicBezTo>
                  <a:pt x="48" y="28"/>
                  <a:pt x="49" y="29"/>
                  <a:pt x="50" y="30"/>
                </a:cubicBezTo>
                <a:cubicBezTo>
                  <a:pt x="52" y="31"/>
                  <a:pt x="53" y="33"/>
                  <a:pt x="53" y="35"/>
                </a:cubicBezTo>
                <a:cubicBezTo>
                  <a:pt x="54" y="36"/>
                  <a:pt x="55" y="38"/>
                  <a:pt x="55" y="40"/>
                </a:cubicBezTo>
                <a:cubicBezTo>
                  <a:pt x="55" y="42"/>
                  <a:pt x="54" y="44"/>
                  <a:pt x="53" y="46"/>
                </a:cubicBezTo>
                <a:cubicBezTo>
                  <a:pt x="53" y="48"/>
                  <a:pt x="52" y="49"/>
                  <a:pt x="50" y="50"/>
                </a:cubicBezTo>
                <a:cubicBezTo>
                  <a:pt x="49" y="52"/>
                  <a:pt x="48" y="53"/>
                  <a:pt x="46" y="54"/>
                </a:cubicBezTo>
                <a:cubicBezTo>
                  <a:pt x="44" y="54"/>
                  <a:pt x="42" y="55"/>
                  <a:pt x="40" y="55"/>
                </a:cubicBezTo>
                <a:close/>
                <a:moveTo>
                  <a:pt x="40" y="52"/>
                </a:moveTo>
                <a:cubicBezTo>
                  <a:pt x="42" y="52"/>
                  <a:pt x="43" y="51"/>
                  <a:pt x="44" y="51"/>
                </a:cubicBezTo>
                <a:cubicBezTo>
                  <a:pt x="46" y="50"/>
                  <a:pt x="47" y="49"/>
                  <a:pt x="48" y="48"/>
                </a:cubicBezTo>
                <a:cubicBezTo>
                  <a:pt x="49" y="47"/>
                  <a:pt x="50" y="46"/>
                  <a:pt x="50" y="45"/>
                </a:cubicBezTo>
                <a:cubicBezTo>
                  <a:pt x="51" y="43"/>
                  <a:pt x="51" y="42"/>
                  <a:pt x="51" y="40"/>
                </a:cubicBezTo>
                <a:cubicBezTo>
                  <a:pt x="51" y="39"/>
                  <a:pt x="51" y="37"/>
                  <a:pt x="50" y="36"/>
                </a:cubicBezTo>
                <a:cubicBezTo>
                  <a:pt x="50" y="35"/>
                  <a:pt x="49" y="33"/>
                  <a:pt x="48" y="32"/>
                </a:cubicBezTo>
                <a:cubicBezTo>
                  <a:pt x="47" y="31"/>
                  <a:pt x="46" y="31"/>
                  <a:pt x="44" y="30"/>
                </a:cubicBezTo>
                <a:cubicBezTo>
                  <a:pt x="43" y="29"/>
                  <a:pt x="42" y="29"/>
                  <a:pt x="40" y="29"/>
                </a:cubicBezTo>
                <a:cubicBezTo>
                  <a:pt x="39" y="29"/>
                  <a:pt x="37" y="29"/>
                  <a:pt x="36" y="30"/>
                </a:cubicBezTo>
                <a:cubicBezTo>
                  <a:pt x="34" y="31"/>
                  <a:pt x="33" y="31"/>
                  <a:pt x="32" y="32"/>
                </a:cubicBezTo>
                <a:cubicBezTo>
                  <a:pt x="31" y="33"/>
                  <a:pt x="30" y="35"/>
                  <a:pt x="30" y="36"/>
                </a:cubicBezTo>
                <a:cubicBezTo>
                  <a:pt x="29" y="37"/>
                  <a:pt x="29" y="39"/>
                  <a:pt x="29" y="40"/>
                </a:cubicBezTo>
                <a:cubicBezTo>
                  <a:pt x="29" y="42"/>
                  <a:pt x="29" y="43"/>
                  <a:pt x="30" y="45"/>
                </a:cubicBezTo>
                <a:cubicBezTo>
                  <a:pt x="30" y="46"/>
                  <a:pt x="31" y="47"/>
                  <a:pt x="32" y="48"/>
                </a:cubicBezTo>
                <a:cubicBezTo>
                  <a:pt x="33" y="49"/>
                  <a:pt x="34" y="50"/>
                  <a:pt x="36" y="51"/>
                </a:cubicBezTo>
                <a:cubicBezTo>
                  <a:pt x="37" y="51"/>
                  <a:pt x="39" y="52"/>
                  <a:pt x="40" y="52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932363" y="3013075"/>
            <a:ext cx="2327275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272727"/>
                </a:solidFill>
                <a:latin typeface="方正兰亭粗黑_GBK" charset="-122"/>
              </a:rPr>
              <a:t>ONE</a:t>
            </a:r>
            <a:endParaRPr kumimoji="0" lang="zh-CN" altLang="en-US" sz="48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13319" name="矩形 7"/>
          <p:cNvSpPr>
            <a:spLocks noChangeArrowheads="1"/>
          </p:cNvSpPr>
          <p:nvPr/>
        </p:nvSpPr>
        <p:spPr bwMode="auto">
          <a:xfrm>
            <a:off x="4152900" y="4127500"/>
            <a:ext cx="38862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4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</a:p>
        </p:txBody>
      </p:sp>
      <p:sp>
        <p:nvSpPr>
          <p:cNvPr id="9" name="矩形 8"/>
          <p:cNvSpPr/>
          <p:nvPr/>
        </p:nvSpPr>
        <p:spPr>
          <a:xfrm>
            <a:off x="3838575" y="5959475"/>
            <a:ext cx="4514850" cy="90488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13321" name="组合 9"/>
          <p:cNvGrpSpPr>
            <a:grpSpLocks/>
          </p:cNvGrpSpPr>
          <p:nvPr/>
        </p:nvGrpSpPr>
        <p:grpSpPr bwMode="auto">
          <a:xfrm>
            <a:off x="5969000" y="5878513"/>
            <a:ext cx="254000" cy="254000"/>
            <a:chOff x="6457496" y="4658798"/>
            <a:chExt cx="254000" cy="254000"/>
          </a:xfrm>
        </p:grpSpPr>
        <p:sp>
          <p:nvSpPr>
            <p:cNvPr id="11" name="矩形 10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3324" name="Freeform 121"/>
            <p:cNvSpPr>
              <a:spLocks/>
            </p:cNvSpPr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等腰三角形 12"/>
          <p:cNvSpPr/>
          <p:nvPr/>
        </p:nvSpPr>
        <p:spPr>
          <a:xfrm rot="10800000">
            <a:off x="5851525" y="1481138"/>
            <a:ext cx="488950" cy="187325"/>
          </a:xfrm>
          <a:prstGeom prst="triangle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1463" y="641350"/>
            <a:ext cx="40290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rgbClr val="272727"/>
                </a:solidFill>
                <a:latin typeface="方正兰亭粗黑_GBK" charset="-122"/>
              </a:rPr>
              <a:t>YOUR TITLE HERE </a:t>
            </a:r>
            <a:endParaRPr kumimoji="0" lang="zh-CN" altLang="en-US" sz="2800">
              <a:solidFill>
                <a:srgbClr val="272727"/>
              </a:solidFill>
              <a:latin typeface="方正兰亭粗黑_GBK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66800" y="884238"/>
            <a:ext cx="2813050" cy="0"/>
          </a:xfrm>
          <a:prstGeom prst="line">
            <a:avLst/>
          </a:prstGeom>
          <a:ln>
            <a:solidFill>
              <a:srgbClr val="2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312150" y="884238"/>
            <a:ext cx="2813050" cy="0"/>
          </a:xfrm>
          <a:prstGeom prst="line">
            <a:avLst/>
          </a:prstGeom>
          <a:ln>
            <a:solidFill>
              <a:srgbClr val="2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矩形 15"/>
          <p:cNvSpPr>
            <a:spLocks noChangeArrowheads="1"/>
          </p:cNvSpPr>
          <p:nvPr/>
        </p:nvSpPr>
        <p:spPr bwMode="auto">
          <a:xfrm>
            <a:off x="3390900" y="1163638"/>
            <a:ext cx="54102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rgbClr val="272727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03438" y="1984375"/>
            <a:ext cx="3398837" cy="192405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03438" y="4337050"/>
            <a:ext cx="3398837" cy="1924050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689725" y="1984375"/>
            <a:ext cx="3398838" cy="1924050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689725" y="4337050"/>
            <a:ext cx="3398838" cy="1924050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103438" y="1984375"/>
            <a:ext cx="46037" cy="192405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303463" y="6057900"/>
            <a:ext cx="1265237" cy="4064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2303463" y="3705225"/>
            <a:ext cx="1265237" cy="4064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46888" y="6057900"/>
            <a:ext cx="1263650" cy="4064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6846888" y="3705225"/>
            <a:ext cx="1263650" cy="4064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14350" name="文本框 11"/>
          <p:cNvSpPr txBox="1">
            <a:spLocks noChangeArrowheads="1"/>
          </p:cNvSpPr>
          <p:nvPr/>
        </p:nvSpPr>
        <p:spPr bwMode="auto">
          <a:xfrm>
            <a:off x="2392363" y="3781425"/>
            <a:ext cx="831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100">
                <a:solidFill>
                  <a:srgbClr val="FFE401"/>
                </a:solidFill>
              </a:rPr>
              <a:t>Text here</a:t>
            </a:r>
            <a:endParaRPr kumimoji="0" lang="zh-CN" altLang="en-US" sz="1100">
              <a:solidFill>
                <a:srgbClr val="FFE401"/>
              </a:solidFill>
            </a:endParaRPr>
          </a:p>
        </p:txBody>
      </p:sp>
      <p:grpSp>
        <p:nvGrpSpPr>
          <p:cNvPr id="14351" name="组合 26"/>
          <p:cNvGrpSpPr>
            <a:grpSpLocks/>
          </p:cNvGrpSpPr>
          <p:nvPr/>
        </p:nvGrpSpPr>
        <p:grpSpPr bwMode="auto">
          <a:xfrm>
            <a:off x="3313113" y="3781425"/>
            <a:ext cx="254000" cy="254000"/>
            <a:chOff x="6457496" y="4658798"/>
            <a:chExt cx="254000" cy="254000"/>
          </a:xfrm>
        </p:grpSpPr>
        <p:sp>
          <p:nvSpPr>
            <p:cNvPr id="28" name="矩形 27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4377" name="Freeform 121"/>
            <p:cNvSpPr>
              <a:spLocks/>
            </p:cNvSpPr>
            <p:nvPr/>
          </p:nvSpPr>
          <p:spPr bwMode="auto">
            <a:xfrm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392363" y="6129338"/>
            <a:ext cx="83185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100">
                <a:solidFill>
                  <a:srgbClr val="BFBFBF"/>
                </a:solidFill>
              </a:rPr>
              <a:t>Text here</a:t>
            </a:r>
            <a:endParaRPr kumimoji="0" lang="zh-CN" altLang="en-US" sz="1100">
              <a:solidFill>
                <a:srgbClr val="BFBFBF"/>
              </a:solidFill>
            </a:endParaRPr>
          </a:p>
        </p:txBody>
      </p:sp>
      <p:grpSp>
        <p:nvGrpSpPr>
          <p:cNvPr id="14353" name="组合 30"/>
          <p:cNvGrpSpPr>
            <a:grpSpLocks/>
          </p:cNvGrpSpPr>
          <p:nvPr/>
        </p:nvGrpSpPr>
        <p:grpSpPr bwMode="auto">
          <a:xfrm>
            <a:off x="3313113" y="6134100"/>
            <a:ext cx="254000" cy="254000"/>
            <a:chOff x="6457496" y="4658798"/>
            <a:chExt cx="254000" cy="254000"/>
          </a:xfrm>
        </p:grpSpPr>
        <p:sp>
          <p:nvSpPr>
            <p:cNvPr id="32" name="矩形 31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3" name="Freeform 121"/>
            <p:cNvSpPr>
              <a:spLocks/>
            </p:cNvSpPr>
            <p:nvPr/>
          </p:nvSpPr>
          <p:spPr bwMode="auto">
            <a:xfrm>
              <a:off x="6544808" y="4717536"/>
              <a:ext cx="79375" cy="136525"/>
            </a:xfrm>
            <a:custGeom>
              <a:avLst/>
              <a:gdLst>
                <a:gd name="T0" fmla="*/ 28 w 49"/>
                <a:gd name="T1" fmla="*/ 64 h 86"/>
                <a:gd name="T2" fmla="*/ 4 w 49"/>
                <a:gd name="T3" fmla="*/ 86 h 86"/>
                <a:gd name="T4" fmla="*/ 0 w 49"/>
                <a:gd name="T5" fmla="*/ 81 h 86"/>
                <a:gd name="T6" fmla="*/ 37 w 49"/>
                <a:gd name="T7" fmla="*/ 43 h 86"/>
                <a:gd name="T8" fmla="*/ 0 w 49"/>
                <a:gd name="T9" fmla="*/ 8 h 86"/>
                <a:gd name="T10" fmla="*/ 4 w 49"/>
                <a:gd name="T11" fmla="*/ 0 h 86"/>
                <a:gd name="T12" fmla="*/ 49 w 49"/>
                <a:gd name="T13" fmla="*/ 43 h 86"/>
                <a:gd name="T14" fmla="*/ 42 w 49"/>
                <a:gd name="T15" fmla="*/ 50 h 86"/>
                <a:gd name="T16" fmla="*/ 28 w 49"/>
                <a:gd name="T17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934200" y="3781425"/>
            <a:ext cx="8318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100">
                <a:solidFill>
                  <a:srgbClr val="BFBFBF"/>
                </a:solidFill>
              </a:rPr>
              <a:t>Text here</a:t>
            </a:r>
            <a:endParaRPr kumimoji="0" lang="zh-CN" altLang="en-US" sz="1100">
              <a:solidFill>
                <a:srgbClr val="BFBFBF"/>
              </a:solidFill>
            </a:endParaRPr>
          </a:p>
        </p:txBody>
      </p:sp>
      <p:grpSp>
        <p:nvGrpSpPr>
          <p:cNvPr id="14355" name="组合 34"/>
          <p:cNvGrpSpPr>
            <a:grpSpLocks/>
          </p:cNvGrpSpPr>
          <p:nvPr/>
        </p:nvGrpSpPr>
        <p:grpSpPr bwMode="auto">
          <a:xfrm>
            <a:off x="7854950" y="3781425"/>
            <a:ext cx="254000" cy="254000"/>
            <a:chOff x="6457496" y="4658798"/>
            <a:chExt cx="254000" cy="254000"/>
          </a:xfrm>
        </p:grpSpPr>
        <p:sp>
          <p:nvSpPr>
            <p:cNvPr id="36" name="矩形 35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7" name="Freeform 121"/>
            <p:cNvSpPr>
              <a:spLocks/>
            </p:cNvSpPr>
            <p:nvPr/>
          </p:nvSpPr>
          <p:spPr bwMode="auto">
            <a:xfrm>
              <a:off x="6544809" y="4717536"/>
              <a:ext cx="79375" cy="136525"/>
            </a:xfrm>
            <a:custGeom>
              <a:avLst/>
              <a:gdLst>
                <a:gd name="T0" fmla="*/ 28 w 49"/>
                <a:gd name="T1" fmla="*/ 64 h 86"/>
                <a:gd name="T2" fmla="*/ 4 w 49"/>
                <a:gd name="T3" fmla="*/ 86 h 86"/>
                <a:gd name="T4" fmla="*/ 0 w 49"/>
                <a:gd name="T5" fmla="*/ 81 h 86"/>
                <a:gd name="T6" fmla="*/ 37 w 49"/>
                <a:gd name="T7" fmla="*/ 43 h 86"/>
                <a:gd name="T8" fmla="*/ 0 w 49"/>
                <a:gd name="T9" fmla="*/ 8 h 86"/>
                <a:gd name="T10" fmla="*/ 4 w 49"/>
                <a:gd name="T11" fmla="*/ 0 h 86"/>
                <a:gd name="T12" fmla="*/ 49 w 49"/>
                <a:gd name="T13" fmla="*/ 43 h 86"/>
                <a:gd name="T14" fmla="*/ 42 w 49"/>
                <a:gd name="T15" fmla="*/ 50 h 86"/>
                <a:gd name="T16" fmla="*/ 28 w 49"/>
                <a:gd name="T17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6934200" y="6129338"/>
            <a:ext cx="83185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100">
                <a:solidFill>
                  <a:srgbClr val="BFBFBF"/>
                </a:solidFill>
              </a:rPr>
              <a:t>Text here</a:t>
            </a:r>
            <a:endParaRPr kumimoji="0" lang="zh-CN" altLang="en-US" sz="1100">
              <a:solidFill>
                <a:srgbClr val="BFBFBF"/>
              </a:solidFill>
            </a:endParaRPr>
          </a:p>
        </p:txBody>
      </p:sp>
      <p:grpSp>
        <p:nvGrpSpPr>
          <p:cNvPr id="14357" name="组合 38"/>
          <p:cNvGrpSpPr>
            <a:grpSpLocks/>
          </p:cNvGrpSpPr>
          <p:nvPr/>
        </p:nvGrpSpPr>
        <p:grpSpPr bwMode="auto">
          <a:xfrm>
            <a:off x="7854950" y="6134100"/>
            <a:ext cx="254000" cy="254000"/>
            <a:chOff x="6457496" y="4658798"/>
            <a:chExt cx="254000" cy="254000"/>
          </a:xfrm>
        </p:grpSpPr>
        <p:sp>
          <p:nvSpPr>
            <p:cNvPr id="40" name="矩形 39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1" name="Freeform 121"/>
            <p:cNvSpPr>
              <a:spLocks/>
            </p:cNvSpPr>
            <p:nvPr/>
          </p:nvSpPr>
          <p:spPr bwMode="auto">
            <a:xfrm>
              <a:off x="6544809" y="4717536"/>
              <a:ext cx="79375" cy="136525"/>
            </a:xfrm>
            <a:custGeom>
              <a:avLst/>
              <a:gdLst>
                <a:gd name="T0" fmla="*/ 28 w 49"/>
                <a:gd name="T1" fmla="*/ 64 h 86"/>
                <a:gd name="T2" fmla="*/ 4 w 49"/>
                <a:gd name="T3" fmla="*/ 86 h 86"/>
                <a:gd name="T4" fmla="*/ 0 w 49"/>
                <a:gd name="T5" fmla="*/ 81 h 86"/>
                <a:gd name="T6" fmla="*/ 37 w 49"/>
                <a:gd name="T7" fmla="*/ 43 h 86"/>
                <a:gd name="T8" fmla="*/ 0 w 49"/>
                <a:gd name="T9" fmla="*/ 8 h 86"/>
                <a:gd name="T10" fmla="*/ 4 w 49"/>
                <a:gd name="T11" fmla="*/ 0 h 86"/>
                <a:gd name="T12" fmla="*/ 49 w 49"/>
                <a:gd name="T13" fmla="*/ 43 h 86"/>
                <a:gd name="T14" fmla="*/ 42 w 49"/>
                <a:gd name="T15" fmla="*/ 50 h 86"/>
                <a:gd name="T16" fmla="*/ 28 w 49"/>
                <a:gd name="T17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4358" name="图片 4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>
            <a:off x="3978275" y="2078038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图片 42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>
            <a:off x="3978275" y="4430713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图片 43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>
            <a:off x="8509000" y="2078038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图片 44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>
            <a:off x="8509000" y="4430713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2" name="文本框 45"/>
          <p:cNvSpPr txBox="1">
            <a:spLocks noChangeArrowheads="1"/>
          </p:cNvSpPr>
          <p:nvPr/>
        </p:nvSpPr>
        <p:spPr bwMode="auto">
          <a:xfrm>
            <a:off x="2303463" y="2151063"/>
            <a:ext cx="128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rgbClr val="272727"/>
                </a:solidFill>
              </a:rPr>
              <a:t>TEXT HERE</a:t>
            </a:r>
          </a:p>
        </p:txBody>
      </p:sp>
      <p:sp>
        <p:nvSpPr>
          <p:cNvPr id="47" name="矩形 46"/>
          <p:cNvSpPr/>
          <p:nvPr/>
        </p:nvSpPr>
        <p:spPr>
          <a:xfrm>
            <a:off x="2303463" y="2409825"/>
            <a:ext cx="1639887" cy="14382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000">
                <a:solidFill>
                  <a:srgbClr val="272727"/>
                </a:solidFill>
              </a:rPr>
              <a:t>You cannot improve your past, but you can improve your future. You cannot improve your past, but you can improve your future.</a:t>
            </a:r>
            <a:endParaRPr kumimoji="0" lang="zh-CN" altLang="en-US" sz="1000">
              <a:solidFill>
                <a:srgbClr val="272727"/>
              </a:solidFill>
            </a:endParaRPr>
          </a:p>
          <a:p>
            <a:pPr>
              <a:lnSpc>
                <a:spcPct val="120000"/>
              </a:lnSpc>
            </a:pPr>
            <a:endParaRPr kumimoji="0" lang="zh-CN" altLang="en-US" sz="1000">
              <a:solidFill>
                <a:srgbClr val="272727"/>
              </a:solidFill>
            </a:endParaRPr>
          </a:p>
        </p:txBody>
      </p:sp>
      <p:sp>
        <p:nvSpPr>
          <p:cNvPr id="14364" name="文本框 47"/>
          <p:cNvSpPr txBox="1">
            <a:spLocks noChangeArrowheads="1"/>
          </p:cNvSpPr>
          <p:nvPr/>
        </p:nvSpPr>
        <p:spPr bwMode="auto">
          <a:xfrm>
            <a:off x="6846888" y="2151063"/>
            <a:ext cx="128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49" name="矩形 48"/>
          <p:cNvSpPr/>
          <p:nvPr/>
        </p:nvSpPr>
        <p:spPr>
          <a:xfrm>
            <a:off x="6846888" y="2409825"/>
            <a:ext cx="1639887" cy="14382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000">
                <a:solidFill>
                  <a:srgbClr val="BFBFBF"/>
                </a:solidFill>
              </a:rPr>
              <a:t>You cannot improve your past, but you can improve your future. You cannot improve your past, but you can improve your future.</a:t>
            </a:r>
            <a:endParaRPr kumimoji="0" lang="zh-CN" altLang="en-US" sz="1000">
              <a:solidFill>
                <a:srgbClr val="BFBFBF"/>
              </a:solidFill>
            </a:endParaRPr>
          </a:p>
          <a:p>
            <a:pPr>
              <a:lnSpc>
                <a:spcPct val="120000"/>
              </a:lnSpc>
            </a:pPr>
            <a:endParaRPr kumimoji="0" lang="zh-CN" altLang="en-US" sz="1000">
              <a:solidFill>
                <a:srgbClr val="BFBFBF"/>
              </a:solidFill>
            </a:endParaRPr>
          </a:p>
        </p:txBody>
      </p:sp>
      <p:sp>
        <p:nvSpPr>
          <p:cNvPr id="14366" name="文本框 49"/>
          <p:cNvSpPr txBox="1">
            <a:spLocks noChangeArrowheads="1"/>
          </p:cNvSpPr>
          <p:nvPr/>
        </p:nvSpPr>
        <p:spPr bwMode="auto">
          <a:xfrm>
            <a:off x="2303463" y="4540250"/>
            <a:ext cx="128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51" name="矩形 50"/>
          <p:cNvSpPr/>
          <p:nvPr/>
        </p:nvSpPr>
        <p:spPr>
          <a:xfrm>
            <a:off x="2303463" y="4800600"/>
            <a:ext cx="1639887" cy="14366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000">
                <a:solidFill>
                  <a:srgbClr val="BFBFBF"/>
                </a:solidFill>
              </a:rPr>
              <a:t>You cannot improve your past, but you can improve your future. You cannot improve your past, but you can improve your future.</a:t>
            </a:r>
            <a:endParaRPr kumimoji="0" lang="zh-CN" altLang="en-US" sz="1000">
              <a:solidFill>
                <a:srgbClr val="BFBFBF"/>
              </a:solidFill>
            </a:endParaRPr>
          </a:p>
          <a:p>
            <a:pPr>
              <a:lnSpc>
                <a:spcPct val="120000"/>
              </a:lnSpc>
            </a:pPr>
            <a:endParaRPr kumimoji="0" lang="zh-CN" altLang="en-US" sz="1000">
              <a:solidFill>
                <a:srgbClr val="BFBFBF"/>
              </a:solidFill>
            </a:endParaRPr>
          </a:p>
        </p:txBody>
      </p:sp>
      <p:sp>
        <p:nvSpPr>
          <p:cNvPr id="14368" name="文本框 51"/>
          <p:cNvSpPr txBox="1">
            <a:spLocks noChangeArrowheads="1"/>
          </p:cNvSpPr>
          <p:nvPr/>
        </p:nvSpPr>
        <p:spPr bwMode="auto">
          <a:xfrm>
            <a:off x="6846888" y="4540250"/>
            <a:ext cx="128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53" name="矩形 52"/>
          <p:cNvSpPr/>
          <p:nvPr/>
        </p:nvSpPr>
        <p:spPr>
          <a:xfrm>
            <a:off x="6846888" y="4800600"/>
            <a:ext cx="1639887" cy="14366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000">
                <a:solidFill>
                  <a:srgbClr val="BFBFBF"/>
                </a:solidFill>
              </a:rPr>
              <a:t>You cannot improve your past, but you can improve your future. You cannot improve your past, but you can improve your future.</a:t>
            </a:r>
            <a:endParaRPr kumimoji="0" lang="zh-CN" altLang="en-US" sz="1000">
              <a:solidFill>
                <a:srgbClr val="BFBFBF"/>
              </a:solidFill>
            </a:endParaRPr>
          </a:p>
          <a:p>
            <a:pPr>
              <a:lnSpc>
                <a:spcPct val="120000"/>
              </a:lnSpc>
            </a:pPr>
            <a:endParaRPr kumimoji="0" lang="zh-CN" altLang="en-US" sz="1000"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1" descr="图片2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89" b="12888"/>
          <a:stretch>
            <a:fillRect/>
          </a:stretch>
        </p:blipFill>
        <p:spPr bwMode="auto">
          <a:xfrm>
            <a:off x="14288" y="0"/>
            <a:ext cx="121920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矩形 59"/>
          <p:cNvSpPr/>
          <p:nvPr/>
        </p:nvSpPr>
        <p:spPr>
          <a:xfrm>
            <a:off x="0" y="0"/>
            <a:ext cx="12192000" cy="3032125"/>
          </a:xfrm>
          <a:prstGeom prst="rect">
            <a:avLst/>
          </a:prstGeom>
          <a:solidFill>
            <a:srgbClr val="2727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pic>
        <p:nvPicPr>
          <p:cNvPr id="1536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3271838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271838"/>
            <a:ext cx="1204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46650"/>
            <a:ext cx="1204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946650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8" name="组合 9"/>
          <p:cNvGrpSpPr>
            <a:grpSpLocks/>
          </p:cNvGrpSpPr>
          <p:nvPr/>
        </p:nvGrpSpPr>
        <p:grpSpPr bwMode="auto">
          <a:xfrm>
            <a:off x="3390900" y="677863"/>
            <a:ext cx="5410200" cy="1676400"/>
            <a:chOff x="3390900" y="641193"/>
            <a:chExt cx="5410200" cy="1677286"/>
          </a:xfrm>
        </p:grpSpPr>
        <p:sp>
          <p:nvSpPr>
            <p:cNvPr id="2" name="文本框 1"/>
            <p:cNvSpPr txBox="1"/>
            <p:nvPr/>
          </p:nvSpPr>
          <p:spPr>
            <a:xfrm>
              <a:off x="4745038" y="641193"/>
              <a:ext cx="2701925" cy="9545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2800">
                  <a:solidFill>
                    <a:schemeClr val="bg1"/>
                  </a:solidFill>
                  <a:latin typeface="方正兰亭粗黑_GBK" charset="-122"/>
                </a:rPr>
                <a:t>YOUR </a:t>
              </a:r>
            </a:p>
            <a:p>
              <a:pPr algn="ctr"/>
              <a:r>
                <a:rPr kumimoji="0" lang="en-US" altLang="zh-CN" sz="2800">
                  <a:solidFill>
                    <a:schemeClr val="bg1"/>
                  </a:solidFill>
                  <a:latin typeface="方正兰亭粗黑_GBK" charset="-122"/>
                </a:rPr>
                <a:t>TITLE HERE </a:t>
              </a:r>
              <a:endParaRPr kumimoji="0" lang="zh-CN" altLang="en-US" sz="2800">
                <a:solidFill>
                  <a:schemeClr val="bg1"/>
                </a:solidFill>
                <a:latin typeface="方正兰亭粗黑_GBK" charset="-122"/>
              </a:endParaRPr>
            </a:p>
          </p:txBody>
        </p:sp>
        <p:sp>
          <p:nvSpPr>
            <p:cNvPr id="15387" name="矩形 15"/>
            <p:cNvSpPr>
              <a:spLocks noChangeArrowheads="1"/>
            </p:cNvSpPr>
            <p:nvPr/>
          </p:nvSpPr>
          <p:spPr bwMode="auto">
            <a:xfrm>
              <a:off x="3390900" y="1835013"/>
              <a:ext cx="5410200" cy="48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en-US" altLang="zh-CN" sz="1100">
                  <a:solidFill>
                    <a:schemeClr val="bg1"/>
                  </a:solidFill>
                </a:rPr>
                <a:t>You cannot improve your past, but you can improve your future. Once time is wasted, life is wasted. Do one thing at a time, and do well.</a:t>
              </a:r>
              <a:endParaRPr kumimoji="0" lang="zh-CN" altLang="en-US" sz="1100">
                <a:solidFill>
                  <a:schemeClr val="bg1"/>
                </a:solidFill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5843588" y="1714910"/>
              <a:ext cx="504825" cy="0"/>
            </a:xfrm>
            <a:prstGeom prst="line">
              <a:avLst/>
            </a:prstGeom>
            <a:ln w="3810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矩形 62"/>
          <p:cNvSpPr/>
          <p:nvPr/>
        </p:nvSpPr>
        <p:spPr>
          <a:xfrm>
            <a:off x="9015413" y="2705100"/>
            <a:ext cx="2109787" cy="655638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>
                <a:solidFill>
                  <a:srgbClr val="272727"/>
                </a:solidFill>
              </a:rPr>
              <a:t>TEXT HERE</a:t>
            </a:r>
            <a:endParaRPr kumimoji="0" lang="zh-CN" altLang="en-US">
              <a:solidFill>
                <a:srgbClr val="272727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500313" y="3498850"/>
            <a:ext cx="2408237" cy="757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You cannot improve your past, but you can improve your future.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2500313" y="5172075"/>
            <a:ext cx="2408237" cy="757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You cannot improve your past, but you can improve your future.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510338" y="3498850"/>
            <a:ext cx="2408237" cy="757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You cannot improve your past, but you can improve your future.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6510338" y="5172075"/>
            <a:ext cx="2408237" cy="757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You cannot improve your past, but you can improve your future.</a:t>
            </a:r>
          </a:p>
        </p:txBody>
      </p:sp>
      <p:sp>
        <p:nvSpPr>
          <p:cNvPr id="15374" name="文本框 10"/>
          <p:cNvSpPr txBox="1">
            <a:spLocks noChangeArrowheads="1"/>
          </p:cNvSpPr>
          <p:nvPr/>
        </p:nvSpPr>
        <p:spPr bwMode="auto">
          <a:xfrm>
            <a:off x="1561899" y="4384675"/>
            <a:ext cx="6655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 dirty="0">
                <a:solidFill>
                  <a:schemeClr val="bg1"/>
                </a:solidFill>
              </a:rPr>
              <a:t>name</a:t>
            </a:r>
            <a:endParaRPr kumimoji="0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5375" name="文本框 67"/>
          <p:cNvSpPr txBox="1">
            <a:spLocks noChangeArrowheads="1"/>
          </p:cNvSpPr>
          <p:nvPr/>
        </p:nvSpPr>
        <p:spPr bwMode="auto">
          <a:xfrm>
            <a:off x="1561899" y="6059488"/>
            <a:ext cx="6655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 dirty="0">
                <a:solidFill>
                  <a:schemeClr val="bg1"/>
                </a:solidFill>
              </a:rPr>
              <a:t>name</a:t>
            </a:r>
            <a:endParaRPr kumimoji="0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584325" y="4603750"/>
            <a:ext cx="62230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000">
                <a:solidFill>
                  <a:srgbClr val="BFBFBF"/>
                </a:solidFill>
              </a:rPr>
              <a:t>PPTer</a:t>
            </a:r>
            <a:endParaRPr kumimoji="0" lang="zh-CN" altLang="en-US" sz="1000">
              <a:solidFill>
                <a:srgbClr val="BFBFBF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584325" y="6278563"/>
            <a:ext cx="62230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000">
                <a:solidFill>
                  <a:srgbClr val="BFBFBF"/>
                </a:solidFill>
              </a:rPr>
              <a:t>PPTer</a:t>
            </a:r>
            <a:endParaRPr kumimoji="0" lang="zh-CN" altLang="en-US" sz="1000">
              <a:solidFill>
                <a:srgbClr val="BFBFBF"/>
              </a:solidFill>
            </a:endParaRPr>
          </a:p>
        </p:txBody>
      </p:sp>
      <p:sp>
        <p:nvSpPr>
          <p:cNvPr id="15378" name="文本框 70"/>
          <p:cNvSpPr txBox="1">
            <a:spLocks noChangeArrowheads="1"/>
          </p:cNvSpPr>
          <p:nvPr/>
        </p:nvSpPr>
        <p:spPr bwMode="auto">
          <a:xfrm>
            <a:off x="5575099" y="4384675"/>
            <a:ext cx="6655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 dirty="0">
                <a:solidFill>
                  <a:schemeClr val="bg1"/>
                </a:solidFill>
              </a:rPr>
              <a:t>name</a:t>
            </a:r>
            <a:endParaRPr kumimoji="0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5379" name="文本框 71"/>
          <p:cNvSpPr txBox="1">
            <a:spLocks noChangeArrowheads="1"/>
          </p:cNvSpPr>
          <p:nvPr/>
        </p:nvSpPr>
        <p:spPr bwMode="auto">
          <a:xfrm>
            <a:off x="5575099" y="6059488"/>
            <a:ext cx="6655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 dirty="0">
                <a:solidFill>
                  <a:schemeClr val="bg1"/>
                </a:solidFill>
              </a:rPr>
              <a:t>name</a:t>
            </a:r>
            <a:endParaRPr kumimoji="0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597525" y="4603750"/>
            <a:ext cx="62230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000">
                <a:solidFill>
                  <a:srgbClr val="BFBFBF"/>
                </a:solidFill>
              </a:rPr>
              <a:t>PPTer</a:t>
            </a:r>
            <a:endParaRPr kumimoji="0" lang="zh-CN" altLang="en-US" sz="1000">
              <a:solidFill>
                <a:srgbClr val="BFBFBF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5597525" y="6278563"/>
            <a:ext cx="62230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000">
                <a:solidFill>
                  <a:srgbClr val="BFBFBF"/>
                </a:solidFill>
              </a:rPr>
              <a:t>PPTer</a:t>
            </a:r>
            <a:endParaRPr kumimoji="0" lang="zh-CN" altLang="en-US" sz="1000">
              <a:solidFill>
                <a:srgbClr val="BFBFBF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9015413" y="3321050"/>
            <a:ext cx="2109787" cy="77788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15383" name="组合 75"/>
          <p:cNvGrpSpPr>
            <a:grpSpLocks/>
          </p:cNvGrpSpPr>
          <p:nvPr/>
        </p:nvGrpSpPr>
        <p:grpSpPr bwMode="auto">
          <a:xfrm>
            <a:off x="9942513" y="3232150"/>
            <a:ext cx="254000" cy="254000"/>
            <a:chOff x="6457496" y="4658798"/>
            <a:chExt cx="254000" cy="254000"/>
          </a:xfrm>
        </p:grpSpPr>
        <p:sp>
          <p:nvSpPr>
            <p:cNvPr id="77" name="矩形 76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5385" name="Freeform 121"/>
            <p:cNvSpPr>
              <a:spLocks/>
            </p:cNvSpPr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1463" y="641350"/>
            <a:ext cx="40290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YOUR TITLE HERE </a:t>
            </a:r>
            <a:endParaRPr kumimoji="0" lang="zh-CN" altLang="en-US" sz="2800">
              <a:solidFill>
                <a:schemeClr val="bg1"/>
              </a:solidFill>
              <a:latin typeface="方正兰亭粗黑_GBK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66800" y="884238"/>
            <a:ext cx="28130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312150" y="884238"/>
            <a:ext cx="28130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矩形 15"/>
          <p:cNvSpPr>
            <a:spLocks noChangeArrowheads="1"/>
          </p:cNvSpPr>
          <p:nvPr/>
        </p:nvSpPr>
        <p:spPr bwMode="auto">
          <a:xfrm>
            <a:off x="3390900" y="1163638"/>
            <a:ext cx="54102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100">
                <a:solidFill>
                  <a:schemeClr val="bg1"/>
                </a:solidFill>
              </a:rPr>
              <a:t>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chemeClr val="bg1"/>
              </a:solidFill>
            </a:endParaRPr>
          </a:p>
        </p:txBody>
      </p:sp>
      <p:grpSp>
        <p:nvGrpSpPr>
          <p:cNvPr id="16390" name="组合 27"/>
          <p:cNvGrpSpPr>
            <a:grpSpLocks/>
          </p:cNvGrpSpPr>
          <p:nvPr/>
        </p:nvGrpSpPr>
        <p:grpSpPr bwMode="auto">
          <a:xfrm>
            <a:off x="1071563" y="2593975"/>
            <a:ext cx="2908300" cy="2008188"/>
            <a:chOff x="972345" y="2981438"/>
            <a:chExt cx="2907505" cy="2007726"/>
          </a:xfrm>
        </p:grpSpPr>
        <p:sp>
          <p:nvSpPr>
            <p:cNvPr id="3" name="矩形 2"/>
            <p:cNvSpPr/>
            <p:nvPr/>
          </p:nvSpPr>
          <p:spPr>
            <a:xfrm>
              <a:off x="1067569" y="2981438"/>
              <a:ext cx="593563" cy="595176"/>
            </a:xfrm>
            <a:prstGeom prst="rect">
              <a:avLst/>
            </a:prstGeom>
            <a:solidFill>
              <a:srgbClr val="FFE40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6415" name="Freeform 45"/>
            <p:cNvSpPr>
              <a:spLocks noEditPoints="1"/>
            </p:cNvSpPr>
            <p:nvPr/>
          </p:nvSpPr>
          <p:spPr bwMode="auto">
            <a:xfrm>
              <a:off x="1150908" y="3066670"/>
              <a:ext cx="426870" cy="424622"/>
            </a:xfrm>
            <a:custGeom>
              <a:avLst/>
              <a:gdLst>
                <a:gd name="T0" fmla="*/ 426870 w 80"/>
                <a:gd name="T1" fmla="*/ 0 h 80"/>
                <a:gd name="T2" fmla="*/ 421534 w 80"/>
                <a:gd name="T3" fmla="*/ 392775 h 80"/>
                <a:gd name="T4" fmla="*/ 394855 w 80"/>
                <a:gd name="T5" fmla="*/ 419314 h 80"/>
                <a:gd name="T6" fmla="*/ 304145 w 80"/>
                <a:gd name="T7" fmla="*/ 424622 h 80"/>
                <a:gd name="T8" fmla="*/ 106718 w 80"/>
                <a:gd name="T9" fmla="*/ 424622 h 80"/>
                <a:gd name="T10" fmla="*/ 37351 w 80"/>
                <a:gd name="T11" fmla="*/ 419314 h 80"/>
                <a:gd name="T12" fmla="*/ 5336 w 80"/>
                <a:gd name="T13" fmla="*/ 398083 h 80"/>
                <a:gd name="T14" fmla="*/ 0 w 80"/>
                <a:gd name="T15" fmla="*/ 238850 h 80"/>
                <a:gd name="T16" fmla="*/ 101382 w 80"/>
                <a:gd name="T17" fmla="*/ 0 h 80"/>
                <a:gd name="T18" fmla="*/ 64031 w 80"/>
                <a:gd name="T19" fmla="*/ 403391 h 80"/>
                <a:gd name="T20" fmla="*/ 90710 w 80"/>
                <a:gd name="T21" fmla="*/ 392775 h 80"/>
                <a:gd name="T22" fmla="*/ 101382 w 80"/>
                <a:gd name="T23" fmla="*/ 366236 h 80"/>
                <a:gd name="T24" fmla="*/ 16008 w 80"/>
                <a:gd name="T25" fmla="*/ 254773 h 80"/>
                <a:gd name="T26" fmla="*/ 32015 w 80"/>
                <a:gd name="T27" fmla="*/ 398083 h 80"/>
                <a:gd name="T28" fmla="*/ 410862 w 80"/>
                <a:gd name="T29" fmla="*/ 371544 h 80"/>
                <a:gd name="T30" fmla="*/ 122725 w 80"/>
                <a:gd name="T31" fmla="*/ 15923 h 80"/>
                <a:gd name="T32" fmla="*/ 117389 w 80"/>
                <a:gd name="T33" fmla="*/ 376852 h 80"/>
                <a:gd name="T34" fmla="*/ 112053 w 80"/>
                <a:gd name="T35" fmla="*/ 398083 h 80"/>
                <a:gd name="T36" fmla="*/ 378847 w 80"/>
                <a:gd name="T37" fmla="*/ 403391 h 80"/>
                <a:gd name="T38" fmla="*/ 400191 w 80"/>
                <a:gd name="T39" fmla="*/ 392775 h 80"/>
                <a:gd name="T40" fmla="*/ 410862 w 80"/>
                <a:gd name="T41" fmla="*/ 371544 h 80"/>
                <a:gd name="T42" fmla="*/ 154740 w 80"/>
                <a:gd name="T43" fmla="*/ 63693 h 80"/>
                <a:gd name="T44" fmla="*/ 378847 w 80"/>
                <a:gd name="T45" fmla="*/ 47770 h 80"/>
                <a:gd name="T46" fmla="*/ 378847 w 80"/>
                <a:gd name="T47" fmla="*/ 111463 h 80"/>
                <a:gd name="T48" fmla="*/ 154740 w 80"/>
                <a:gd name="T49" fmla="*/ 238850 h 80"/>
                <a:gd name="T50" fmla="*/ 378847 w 80"/>
                <a:gd name="T51" fmla="*/ 111463 h 80"/>
                <a:gd name="T52" fmla="*/ 154740 w 80"/>
                <a:gd name="T53" fmla="*/ 297235 h 80"/>
                <a:gd name="T54" fmla="*/ 378847 w 80"/>
                <a:gd name="T55" fmla="*/ 276004 h 80"/>
                <a:gd name="T56" fmla="*/ 154740 w 80"/>
                <a:gd name="T57" fmla="*/ 339698 h 80"/>
                <a:gd name="T58" fmla="*/ 378847 w 80"/>
                <a:gd name="T59" fmla="*/ 355621 h 80"/>
                <a:gd name="T60" fmla="*/ 154740 w 80"/>
                <a:gd name="T61" fmla="*/ 339698 h 80"/>
                <a:gd name="T62" fmla="*/ 357504 w 80"/>
                <a:gd name="T63" fmla="*/ 127387 h 80"/>
                <a:gd name="T64" fmla="*/ 170748 w 80"/>
                <a:gd name="T65" fmla="*/ 217619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" h="80">
                  <a:moveTo>
                    <a:pt x="19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45"/>
                    <a:pt x="80" y="68"/>
                    <a:pt x="80" y="70"/>
                  </a:cubicBezTo>
                  <a:cubicBezTo>
                    <a:pt x="80" y="71"/>
                    <a:pt x="80" y="72"/>
                    <a:pt x="79" y="74"/>
                  </a:cubicBezTo>
                  <a:cubicBezTo>
                    <a:pt x="79" y="75"/>
                    <a:pt x="78" y="76"/>
                    <a:pt x="77" y="77"/>
                  </a:cubicBezTo>
                  <a:cubicBezTo>
                    <a:pt x="76" y="78"/>
                    <a:pt x="75" y="78"/>
                    <a:pt x="74" y="79"/>
                  </a:cubicBezTo>
                  <a:cubicBezTo>
                    <a:pt x="73" y="79"/>
                    <a:pt x="72" y="80"/>
                    <a:pt x="71" y="80"/>
                  </a:cubicBezTo>
                  <a:cubicBezTo>
                    <a:pt x="68" y="80"/>
                    <a:pt x="63" y="80"/>
                    <a:pt x="57" y="80"/>
                  </a:cubicBezTo>
                  <a:cubicBezTo>
                    <a:pt x="51" y="80"/>
                    <a:pt x="45" y="80"/>
                    <a:pt x="38" y="80"/>
                  </a:cubicBezTo>
                  <a:cubicBezTo>
                    <a:pt x="31" y="80"/>
                    <a:pt x="25" y="80"/>
                    <a:pt x="20" y="80"/>
                  </a:cubicBezTo>
                  <a:cubicBezTo>
                    <a:pt x="15" y="80"/>
                    <a:pt x="12" y="80"/>
                    <a:pt x="11" y="80"/>
                  </a:cubicBezTo>
                  <a:cubicBezTo>
                    <a:pt x="9" y="80"/>
                    <a:pt x="8" y="79"/>
                    <a:pt x="7" y="79"/>
                  </a:cubicBezTo>
                  <a:cubicBezTo>
                    <a:pt x="6" y="79"/>
                    <a:pt x="5" y="78"/>
                    <a:pt x="4" y="78"/>
                  </a:cubicBezTo>
                  <a:cubicBezTo>
                    <a:pt x="3" y="77"/>
                    <a:pt x="2" y="76"/>
                    <a:pt x="1" y="75"/>
                  </a:cubicBezTo>
                  <a:cubicBezTo>
                    <a:pt x="1" y="74"/>
                    <a:pt x="0" y="72"/>
                    <a:pt x="0" y="71"/>
                  </a:cubicBezTo>
                  <a:cubicBezTo>
                    <a:pt x="0" y="67"/>
                    <a:pt x="0" y="59"/>
                    <a:pt x="0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0"/>
                  </a:lnTo>
                  <a:close/>
                  <a:moveTo>
                    <a:pt x="11" y="76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13" y="76"/>
                    <a:pt x="14" y="76"/>
                    <a:pt x="15" y="76"/>
                  </a:cubicBezTo>
                  <a:cubicBezTo>
                    <a:pt x="16" y="75"/>
                    <a:pt x="17" y="74"/>
                    <a:pt x="17" y="74"/>
                  </a:cubicBezTo>
                  <a:cubicBezTo>
                    <a:pt x="18" y="73"/>
                    <a:pt x="19" y="72"/>
                    <a:pt x="19" y="71"/>
                  </a:cubicBezTo>
                  <a:cubicBezTo>
                    <a:pt x="19" y="70"/>
                    <a:pt x="19" y="70"/>
                    <a:pt x="19" y="6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3"/>
                    <a:pt x="4" y="75"/>
                    <a:pt x="6" y="75"/>
                  </a:cubicBezTo>
                  <a:cubicBezTo>
                    <a:pt x="8" y="76"/>
                    <a:pt x="10" y="76"/>
                    <a:pt x="11" y="76"/>
                  </a:cubicBezTo>
                  <a:close/>
                  <a:moveTo>
                    <a:pt x="77" y="70"/>
                  </a:moveTo>
                  <a:cubicBezTo>
                    <a:pt x="77" y="3"/>
                    <a:pt x="77" y="3"/>
                    <a:pt x="77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70"/>
                    <a:pt x="22" y="70"/>
                    <a:pt x="22" y="71"/>
                  </a:cubicBezTo>
                  <a:cubicBezTo>
                    <a:pt x="22" y="71"/>
                    <a:pt x="22" y="72"/>
                    <a:pt x="22" y="73"/>
                  </a:cubicBezTo>
                  <a:cubicBezTo>
                    <a:pt x="21" y="73"/>
                    <a:pt x="21" y="74"/>
                    <a:pt x="21" y="75"/>
                  </a:cubicBezTo>
                  <a:cubicBezTo>
                    <a:pt x="20" y="75"/>
                    <a:pt x="20" y="76"/>
                    <a:pt x="19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2" y="76"/>
                    <a:pt x="73" y="76"/>
                  </a:cubicBezTo>
                  <a:cubicBezTo>
                    <a:pt x="74" y="75"/>
                    <a:pt x="74" y="75"/>
                    <a:pt x="75" y="74"/>
                  </a:cubicBezTo>
                  <a:cubicBezTo>
                    <a:pt x="75" y="74"/>
                    <a:pt x="76" y="73"/>
                    <a:pt x="76" y="72"/>
                  </a:cubicBezTo>
                  <a:cubicBezTo>
                    <a:pt x="77" y="72"/>
                    <a:pt x="77" y="71"/>
                    <a:pt x="77" y="70"/>
                  </a:cubicBezTo>
                  <a:close/>
                  <a:moveTo>
                    <a:pt x="29" y="9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9"/>
                    <a:pt x="71" y="9"/>
                    <a:pt x="71" y="9"/>
                  </a:cubicBezTo>
                  <a:lnTo>
                    <a:pt x="29" y="9"/>
                  </a:lnTo>
                  <a:close/>
                  <a:moveTo>
                    <a:pt x="71" y="21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21"/>
                    <a:pt x="29" y="21"/>
                    <a:pt x="29" y="21"/>
                  </a:cubicBezTo>
                  <a:lnTo>
                    <a:pt x="71" y="21"/>
                  </a:lnTo>
                  <a:close/>
                  <a:moveTo>
                    <a:pt x="29" y="52"/>
                  </a:moveTo>
                  <a:cubicBezTo>
                    <a:pt x="29" y="56"/>
                    <a:pt x="29" y="56"/>
                    <a:pt x="29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2"/>
                    <a:pt x="71" y="52"/>
                    <a:pt x="71" y="52"/>
                  </a:cubicBezTo>
                  <a:lnTo>
                    <a:pt x="29" y="52"/>
                  </a:lnTo>
                  <a:close/>
                  <a:moveTo>
                    <a:pt x="29" y="64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4"/>
                    <a:pt x="71" y="64"/>
                    <a:pt x="71" y="64"/>
                  </a:cubicBezTo>
                  <a:lnTo>
                    <a:pt x="29" y="64"/>
                  </a:lnTo>
                  <a:close/>
                  <a:moveTo>
                    <a:pt x="67" y="41"/>
                  </a:moveTo>
                  <a:cubicBezTo>
                    <a:pt x="67" y="24"/>
                    <a:pt x="67" y="24"/>
                    <a:pt x="67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41"/>
                    <a:pt x="32" y="41"/>
                    <a:pt x="32" y="41"/>
                  </a:cubicBezTo>
                  <a:lnTo>
                    <a:pt x="67" y="4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6" name="文本框 3"/>
            <p:cNvSpPr txBox="1">
              <a:spLocks noChangeArrowheads="1"/>
            </p:cNvSpPr>
            <p:nvPr/>
          </p:nvSpPr>
          <p:spPr bwMode="auto">
            <a:xfrm>
              <a:off x="1661886" y="3094315"/>
              <a:ext cx="15985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>
                  <a:solidFill>
                    <a:schemeClr val="bg1"/>
                  </a:solidFill>
                </a:rPr>
                <a:t>TEXT HERE</a:t>
              </a:r>
              <a:endParaRPr kumimoji="0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72345" y="3603595"/>
              <a:ext cx="2907505" cy="13855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400" dirty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</a:rPr>
                <a:t>You cannot improve your past, but you can improve your future. Once time is wasted, life is wasted. Do one thing at a time, and do well.</a:t>
              </a:r>
            </a:p>
          </p:txBody>
        </p:sp>
      </p:grpSp>
      <p:grpSp>
        <p:nvGrpSpPr>
          <p:cNvPr id="16391" name="组合 26"/>
          <p:cNvGrpSpPr>
            <a:grpSpLocks/>
          </p:cNvGrpSpPr>
          <p:nvPr/>
        </p:nvGrpSpPr>
        <p:grpSpPr bwMode="auto">
          <a:xfrm>
            <a:off x="4619625" y="2593975"/>
            <a:ext cx="2952750" cy="2008188"/>
            <a:chOff x="5136761" y="2981438"/>
            <a:chExt cx="2954284" cy="2007726"/>
          </a:xfrm>
        </p:grpSpPr>
        <p:sp>
          <p:nvSpPr>
            <p:cNvPr id="20" name="矩形 19"/>
            <p:cNvSpPr/>
            <p:nvPr/>
          </p:nvSpPr>
          <p:spPr>
            <a:xfrm>
              <a:off x="5230473" y="2981438"/>
              <a:ext cx="595621" cy="59517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6411" name="Freeform 18"/>
            <p:cNvSpPr>
              <a:spLocks noEditPoints="1"/>
            </p:cNvSpPr>
            <p:nvPr/>
          </p:nvSpPr>
          <p:spPr bwMode="auto">
            <a:xfrm>
              <a:off x="5324311" y="3074534"/>
              <a:ext cx="408896" cy="408896"/>
            </a:xfrm>
            <a:custGeom>
              <a:avLst/>
              <a:gdLst>
                <a:gd name="T0" fmla="*/ 403586 w 77"/>
                <a:gd name="T1" fmla="*/ 249586 h 77"/>
                <a:gd name="T2" fmla="*/ 366413 w 77"/>
                <a:gd name="T3" fmla="*/ 323931 h 77"/>
                <a:gd name="T4" fmla="*/ 366413 w 77"/>
                <a:gd name="T5" fmla="*/ 398275 h 77"/>
                <a:gd name="T6" fmla="*/ 318620 w 77"/>
                <a:gd name="T7" fmla="*/ 366413 h 77"/>
                <a:gd name="T8" fmla="*/ 265517 w 77"/>
                <a:gd name="T9" fmla="*/ 392965 h 77"/>
                <a:gd name="T10" fmla="*/ 201793 w 77"/>
                <a:gd name="T11" fmla="*/ 403586 h 77"/>
                <a:gd name="T12" fmla="*/ 138069 w 77"/>
                <a:gd name="T13" fmla="*/ 392965 h 77"/>
                <a:gd name="T14" fmla="*/ 84965 w 77"/>
                <a:gd name="T15" fmla="*/ 366413 h 77"/>
                <a:gd name="T16" fmla="*/ 37172 w 77"/>
                <a:gd name="T17" fmla="*/ 398275 h 77"/>
                <a:gd name="T18" fmla="*/ 42483 w 77"/>
                <a:gd name="T19" fmla="*/ 323931 h 77"/>
                <a:gd name="T20" fmla="*/ 5310 w 77"/>
                <a:gd name="T21" fmla="*/ 249586 h 77"/>
                <a:gd name="T22" fmla="*/ 15931 w 77"/>
                <a:gd name="T23" fmla="*/ 122138 h 77"/>
                <a:gd name="T24" fmla="*/ 122138 w 77"/>
                <a:gd name="T25" fmla="*/ 15931 h 77"/>
                <a:gd name="T26" fmla="*/ 281448 w 77"/>
                <a:gd name="T27" fmla="*/ 15931 h 77"/>
                <a:gd name="T28" fmla="*/ 392965 w 77"/>
                <a:gd name="T29" fmla="*/ 122138 h 77"/>
                <a:gd name="T30" fmla="*/ 15931 w 77"/>
                <a:gd name="T31" fmla="*/ 201793 h 77"/>
                <a:gd name="T32" fmla="*/ 69034 w 77"/>
                <a:gd name="T33" fmla="*/ 334551 h 77"/>
                <a:gd name="T34" fmla="*/ 201793 w 77"/>
                <a:gd name="T35" fmla="*/ 387655 h 77"/>
                <a:gd name="T36" fmla="*/ 334551 w 77"/>
                <a:gd name="T37" fmla="*/ 334551 h 77"/>
                <a:gd name="T38" fmla="*/ 387655 w 77"/>
                <a:gd name="T39" fmla="*/ 201793 h 77"/>
                <a:gd name="T40" fmla="*/ 334551 w 77"/>
                <a:gd name="T41" fmla="*/ 69034 h 77"/>
                <a:gd name="T42" fmla="*/ 201793 w 77"/>
                <a:gd name="T43" fmla="*/ 15931 h 77"/>
                <a:gd name="T44" fmla="*/ 69034 w 77"/>
                <a:gd name="T45" fmla="*/ 69034 h 77"/>
                <a:gd name="T46" fmla="*/ 15931 w 77"/>
                <a:gd name="T47" fmla="*/ 201793 h 77"/>
                <a:gd name="T48" fmla="*/ 254896 w 77"/>
                <a:gd name="T49" fmla="*/ 74345 h 77"/>
                <a:gd name="T50" fmla="*/ 329241 w 77"/>
                <a:gd name="T51" fmla="*/ 148689 h 77"/>
                <a:gd name="T52" fmla="*/ 329241 w 77"/>
                <a:gd name="T53" fmla="*/ 254896 h 77"/>
                <a:gd name="T54" fmla="*/ 254896 w 77"/>
                <a:gd name="T55" fmla="*/ 329241 h 77"/>
                <a:gd name="T56" fmla="*/ 148689 w 77"/>
                <a:gd name="T57" fmla="*/ 329241 h 77"/>
                <a:gd name="T58" fmla="*/ 79655 w 77"/>
                <a:gd name="T59" fmla="*/ 254896 h 77"/>
                <a:gd name="T60" fmla="*/ 79655 w 77"/>
                <a:gd name="T61" fmla="*/ 148689 h 77"/>
                <a:gd name="T62" fmla="*/ 148689 w 77"/>
                <a:gd name="T63" fmla="*/ 74345 h 77"/>
                <a:gd name="T64" fmla="*/ 201793 w 77"/>
                <a:gd name="T65" fmla="*/ 318620 h 77"/>
                <a:gd name="T66" fmla="*/ 286758 w 77"/>
                <a:gd name="T67" fmla="*/ 286758 h 77"/>
                <a:gd name="T68" fmla="*/ 323931 w 77"/>
                <a:gd name="T69" fmla="*/ 201793 h 77"/>
                <a:gd name="T70" fmla="*/ 286758 w 77"/>
                <a:gd name="T71" fmla="*/ 116827 h 77"/>
                <a:gd name="T72" fmla="*/ 201793 w 77"/>
                <a:gd name="T73" fmla="*/ 84965 h 77"/>
                <a:gd name="T74" fmla="*/ 116827 w 77"/>
                <a:gd name="T75" fmla="*/ 116827 h 77"/>
                <a:gd name="T76" fmla="*/ 84965 w 77"/>
                <a:gd name="T77" fmla="*/ 201793 h 77"/>
                <a:gd name="T78" fmla="*/ 116827 w 77"/>
                <a:gd name="T79" fmla="*/ 286758 h 77"/>
                <a:gd name="T80" fmla="*/ 201793 w 77"/>
                <a:gd name="T81" fmla="*/ 318620 h 77"/>
                <a:gd name="T82" fmla="*/ 228345 w 77"/>
                <a:gd name="T83" fmla="*/ 138069 h 77"/>
                <a:gd name="T84" fmla="*/ 265517 w 77"/>
                <a:gd name="T85" fmla="*/ 175241 h 77"/>
                <a:gd name="T86" fmla="*/ 265517 w 77"/>
                <a:gd name="T87" fmla="*/ 228345 h 77"/>
                <a:gd name="T88" fmla="*/ 228345 w 77"/>
                <a:gd name="T89" fmla="*/ 265517 h 77"/>
                <a:gd name="T90" fmla="*/ 175241 w 77"/>
                <a:gd name="T91" fmla="*/ 265517 h 77"/>
                <a:gd name="T92" fmla="*/ 143379 w 77"/>
                <a:gd name="T93" fmla="*/ 228345 h 77"/>
                <a:gd name="T94" fmla="*/ 143379 w 77"/>
                <a:gd name="T95" fmla="*/ 175241 h 77"/>
                <a:gd name="T96" fmla="*/ 175241 w 77"/>
                <a:gd name="T97" fmla="*/ 138069 h 77"/>
                <a:gd name="T98" fmla="*/ 201793 w 77"/>
                <a:gd name="T99" fmla="*/ 254896 h 77"/>
                <a:gd name="T100" fmla="*/ 238965 w 77"/>
                <a:gd name="T101" fmla="*/ 238965 h 77"/>
                <a:gd name="T102" fmla="*/ 254896 w 77"/>
                <a:gd name="T103" fmla="*/ 201793 h 77"/>
                <a:gd name="T104" fmla="*/ 238965 w 77"/>
                <a:gd name="T105" fmla="*/ 164620 h 77"/>
                <a:gd name="T106" fmla="*/ 201793 w 77"/>
                <a:gd name="T107" fmla="*/ 148689 h 77"/>
                <a:gd name="T108" fmla="*/ 169931 w 77"/>
                <a:gd name="T109" fmla="*/ 164620 h 77"/>
                <a:gd name="T110" fmla="*/ 154000 w 77"/>
                <a:gd name="T111" fmla="*/ 201793 h 77"/>
                <a:gd name="T112" fmla="*/ 169931 w 77"/>
                <a:gd name="T113" fmla="*/ 238965 h 77"/>
                <a:gd name="T114" fmla="*/ 201793 w 77"/>
                <a:gd name="T115" fmla="*/ 254896 h 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7" y="41"/>
                    <a:pt x="76" y="44"/>
                    <a:pt x="76" y="47"/>
                  </a:cubicBezTo>
                  <a:cubicBezTo>
                    <a:pt x="75" y="49"/>
                    <a:pt x="74" y="52"/>
                    <a:pt x="73" y="54"/>
                  </a:cubicBezTo>
                  <a:cubicBezTo>
                    <a:pt x="72" y="57"/>
                    <a:pt x="70" y="59"/>
                    <a:pt x="69" y="61"/>
                  </a:cubicBezTo>
                  <a:cubicBezTo>
                    <a:pt x="67" y="63"/>
                    <a:pt x="65" y="65"/>
                    <a:pt x="63" y="67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59" y="70"/>
                    <a:pt x="57" y="71"/>
                    <a:pt x="55" y="72"/>
                  </a:cubicBezTo>
                  <a:cubicBezTo>
                    <a:pt x="54" y="73"/>
                    <a:pt x="52" y="74"/>
                    <a:pt x="50" y="74"/>
                  </a:cubicBezTo>
                  <a:cubicBezTo>
                    <a:pt x="48" y="75"/>
                    <a:pt x="46" y="76"/>
                    <a:pt x="44" y="76"/>
                  </a:cubicBezTo>
                  <a:cubicBezTo>
                    <a:pt x="42" y="76"/>
                    <a:pt x="40" y="76"/>
                    <a:pt x="38" y="76"/>
                  </a:cubicBezTo>
                  <a:cubicBezTo>
                    <a:pt x="36" y="76"/>
                    <a:pt x="34" y="76"/>
                    <a:pt x="32" y="76"/>
                  </a:cubicBezTo>
                  <a:cubicBezTo>
                    <a:pt x="30" y="76"/>
                    <a:pt x="28" y="75"/>
                    <a:pt x="26" y="74"/>
                  </a:cubicBezTo>
                  <a:cubicBezTo>
                    <a:pt x="24" y="74"/>
                    <a:pt x="22" y="73"/>
                    <a:pt x="21" y="72"/>
                  </a:cubicBezTo>
                  <a:cubicBezTo>
                    <a:pt x="19" y="71"/>
                    <a:pt x="17" y="70"/>
                    <a:pt x="16" y="69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1" y="65"/>
                    <a:pt x="9" y="63"/>
                    <a:pt x="8" y="61"/>
                  </a:cubicBezTo>
                  <a:cubicBezTo>
                    <a:pt x="6" y="59"/>
                    <a:pt x="5" y="57"/>
                    <a:pt x="3" y="54"/>
                  </a:cubicBezTo>
                  <a:cubicBezTo>
                    <a:pt x="2" y="52"/>
                    <a:pt x="1" y="49"/>
                    <a:pt x="1" y="47"/>
                  </a:cubicBezTo>
                  <a:cubicBezTo>
                    <a:pt x="0" y="44"/>
                    <a:pt x="0" y="41"/>
                    <a:pt x="0" y="38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8"/>
                    <a:pt x="7" y="14"/>
                    <a:pt x="11" y="11"/>
                  </a:cubicBezTo>
                  <a:cubicBezTo>
                    <a:pt x="14" y="7"/>
                    <a:pt x="19" y="5"/>
                    <a:pt x="23" y="3"/>
                  </a:cubicBezTo>
                  <a:cubicBezTo>
                    <a:pt x="28" y="1"/>
                    <a:pt x="33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8" y="5"/>
                    <a:pt x="62" y="7"/>
                    <a:pt x="65" y="11"/>
                  </a:cubicBezTo>
                  <a:cubicBezTo>
                    <a:pt x="69" y="14"/>
                    <a:pt x="72" y="18"/>
                    <a:pt x="74" y="23"/>
                  </a:cubicBezTo>
                  <a:cubicBezTo>
                    <a:pt x="76" y="28"/>
                    <a:pt x="77" y="33"/>
                    <a:pt x="77" y="38"/>
                  </a:cubicBezTo>
                  <a:close/>
                  <a:moveTo>
                    <a:pt x="3" y="38"/>
                  </a:moveTo>
                  <a:cubicBezTo>
                    <a:pt x="3" y="43"/>
                    <a:pt x="4" y="47"/>
                    <a:pt x="6" y="52"/>
                  </a:cubicBezTo>
                  <a:cubicBezTo>
                    <a:pt x="8" y="56"/>
                    <a:pt x="10" y="60"/>
                    <a:pt x="13" y="63"/>
                  </a:cubicBezTo>
                  <a:cubicBezTo>
                    <a:pt x="16" y="66"/>
                    <a:pt x="20" y="68"/>
                    <a:pt x="24" y="70"/>
                  </a:cubicBezTo>
                  <a:cubicBezTo>
                    <a:pt x="29" y="72"/>
                    <a:pt x="33" y="73"/>
                    <a:pt x="38" y="73"/>
                  </a:cubicBezTo>
                  <a:cubicBezTo>
                    <a:pt x="43" y="73"/>
                    <a:pt x="48" y="72"/>
                    <a:pt x="52" y="70"/>
                  </a:cubicBezTo>
                  <a:cubicBezTo>
                    <a:pt x="56" y="68"/>
                    <a:pt x="60" y="66"/>
                    <a:pt x="63" y="63"/>
                  </a:cubicBezTo>
                  <a:cubicBezTo>
                    <a:pt x="66" y="60"/>
                    <a:pt x="69" y="56"/>
                    <a:pt x="71" y="52"/>
                  </a:cubicBezTo>
                  <a:cubicBezTo>
                    <a:pt x="72" y="47"/>
                    <a:pt x="73" y="43"/>
                    <a:pt x="73" y="38"/>
                  </a:cubicBezTo>
                  <a:cubicBezTo>
                    <a:pt x="73" y="33"/>
                    <a:pt x="72" y="29"/>
                    <a:pt x="71" y="24"/>
                  </a:cubicBezTo>
                  <a:cubicBezTo>
                    <a:pt x="69" y="20"/>
                    <a:pt x="66" y="16"/>
                    <a:pt x="63" y="13"/>
                  </a:cubicBezTo>
                  <a:cubicBezTo>
                    <a:pt x="60" y="10"/>
                    <a:pt x="56" y="7"/>
                    <a:pt x="52" y="6"/>
                  </a:cubicBezTo>
                  <a:cubicBezTo>
                    <a:pt x="48" y="4"/>
                    <a:pt x="43" y="3"/>
                    <a:pt x="38" y="3"/>
                  </a:cubicBezTo>
                  <a:cubicBezTo>
                    <a:pt x="33" y="3"/>
                    <a:pt x="29" y="4"/>
                    <a:pt x="24" y="6"/>
                  </a:cubicBezTo>
                  <a:cubicBezTo>
                    <a:pt x="20" y="7"/>
                    <a:pt x="16" y="10"/>
                    <a:pt x="13" y="13"/>
                  </a:cubicBezTo>
                  <a:cubicBezTo>
                    <a:pt x="10" y="16"/>
                    <a:pt x="8" y="20"/>
                    <a:pt x="6" y="24"/>
                  </a:cubicBezTo>
                  <a:cubicBezTo>
                    <a:pt x="4" y="29"/>
                    <a:pt x="3" y="33"/>
                    <a:pt x="3" y="38"/>
                  </a:cubicBezTo>
                  <a:close/>
                  <a:moveTo>
                    <a:pt x="38" y="12"/>
                  </a:moveTo>
                  <a:cubicBezTo>
                    <a:pt x="42" y="12"/>
                    <a:pt x="45" y="13"/>
                    <a:pt x="48" y="14"/>
                  </a:cubicBezTo>
                  <a:cubicBezTo>
                    <a:pt x="51" y="16"/>
                    <a:pt x="54" y="18"/>
                    <a:pt x="56" y="20"/>
                  </a:cubicBezTo>
                  <a:cubicBezTo>
                    <a:pt x="59" y="22"/>
                    <a:pt x="61" y="25"/>
                    <a:pt x="62" y="28"/>
                  </a:cubicBezTo>
                  <a:cubicBezTo>
                    <a:pt x="63" y="31"/>
                    <a:pt x="64" y="34"/>
                    <a:pt x="64" y="38"/>
                  </a:cubicBezTo>
                  <a:cubicBezTo>
                    <a:pt x="64" y="42"/>
                    <a:pt x="63" y="45"/>
                    <a:pt x="62" y="48"/>
                  </a:cubicBezTo>
                  <a:cubicBezTo>
                    <a:pt x="61" y="51"/>
                    <a:pt x="59" y="54"/>
                    <a:pt x="56" y="56"/>
                  </a:cubicBezTo>
                  <a:cubicBezTo>
                    <a:pt x="54" y="58"/>
                    <a:pt x="51" y="60"/>
                    <a:pt x="48" y="62"/>
                  </a:cubicBezTo>
                  <a:cubicBezTo>
                    <a:pt x="45" y="63"/>
                    <a:pt x="42" y="64"/>
                    <a:pt x="38" y="64"/>
                  </a:cubicBezTo>
                  <a:cubicBezTo>
                    <a:pt x="35" y="64"/>
                    <a:pt x="32" y="63"/>
                    <a:pt x="28" y="62"/>
                  </a:cubicBezTo>
                  <a:cubicBezTo>
                    <a:pt x="25" y="60"/>
                    <a:pt x="23" y="58"/>
                    <a:pt x="20" y="56"/>
                  </a:cubicBezTo>
                  <a:cubicBezTo>
                    <a:pt x="18" y="54"/>
                    <a:pt x="16" y="51"/>
                    <a:pt x="15" y="48"/>
                  </a:cubicBezTo>
                  <a:cubicBezTo>
                    <a:pt x="13" y="45"/>
                    <a:pt x="13" y="42"/>
                    <a:pt x="13" y="38"/>
                  </a:cubicBezTo>
                  <a:cubicBezTo>
                    <a:pt x="13" y="34"/>
                    <a:pt x="13" y="31"/>
                    <a:pt x="15" y="28"/>
                  </a:cubicBezTo>
                  <a:cubicBezTo>
                    <a:pt x="16" y="25"/>
                    <a:pt x="18" y="22"/>
                    <a:pt x="20" y="20"/>
                  </a:cubicBezTo>
                  <a:cubicBezTo>
                    <a:pt x="23" y="18"/>
                    <a:pt x="25" y="16"/>
                    <a:pt x="28" y="14"/>
                  </a:cubicBezTo>
                  <a:cubicBezTo>
                    <a:pt x="32" y="13"/>
                    <a:pt x="35" y="12"/>
                    <a:pt x="38" y="12"/>
                  </a:cubicBezTo>
                  <a:close/>
                  <a:moveTo>
                    <a:pt x="38" y="60"/>
                  </a:moveTo>
                  <a:cubicBezTo>
                    <a:pt x="41" y="60"/>
                    <a:pt x="44" y="60"/>
                    <a:pt x="47" y="59"/>
                  </a:cubicBezTo>
                  <a:cubicBezTo>
                    <a:pt x="50" y="57"/>
                    <a:pt x="52" y="56"/>
                    <a:pt x="54" y="54"/>
                  </a:cubicBezTo>
                  <a:cubicBezTo>
                    <a:pt x="56" y="52"/>
                    <a:pt x="58" y="49"/>
                    <a:pt x="59" y="47"/>
                  </a:cubicBezTo>
                  <a:cubicBezTo>
                    <a:pt x="60" y="44"/>
                    <a:pt x="61" y="41"/>
                    <a:pt x="61" y="38"/>
                  </a:cubicBezTo>
                  <a:cubicBezTo>
                    <a:pt x="61" y="35"/>
                    <a:pt x="60" y="32"/>
                    <a:pt x="59" y="29"/>
                  </a:cubicBezTo>
                  <a:cubicBezTo>
                    <a:pt x="58" y="27"/>
                    <a:pt x="56" y="24"/>
                    <a:pt x="54" y="22"/>
                  </a:cubicBezTo>
                  <a:cubicBezTo>
                    <a:pt x="52" y="20"/>
                    <a:pt x="50" y="19"/>
                    <a:pt x="47" y="17"/>
                  </a:cubicBezTo>
                  <a:cubicBezTo>
                    <a:pt x="44" y="16"/>
                    <a:pt x="41" y="16"/>
                    <a:pt x="38" y="16"/>
                  </a:cubicBezTo>
                  <a:cubicBezTo>
                    <a:pt x="35" y="16"/>
                    <a:pt x="32" y="16"/>
                    <a:pt x="30" y="17"/>
                  </a:cubicBezTo>
                  <a:cubicBezTo>
                    <a:pt x="27" y="19"/>
                    <a:pt x="25" y="20"/>
                    <a:pt x="22" y="22"/>
                  </a:cubicBezTo>
                  <a:cubicBezTo>
                    <a:pt x="20" y="24"/>
                    <a:pt x="19" y="27"/>
                    <a:pt x="18" y="29"/>
                  </a:cubicBezTo>
                  <a:cubicBezTo>
                    <a:pt x="16" y="32"/>
                    <a:pt x="16" y="35"/>
                    <a:pt x="16" y="38"/>
                  </a:cubicBezTo>
                  <a:cubicBezTo>
                    <a:pt x="16" y="41"/>
                    <a:pt x="16" y="44"/>
                    <a:pt x="18" y="47"/>
                  </a:cubicBezTo>
                  <a:cubicBezTo>
                    <a:pt x="19" y="49"/>
                    <a:pt x="20" y="52"/>
                    <a:pt x="22" y="54"/>
                  </a:cubicBezTo>
                  <a:cubicBezTo>
                    <a:pt x="25" y="56"/>
                    <a:pt x="27" y="57"/>
                    <a:pt x="30" y="59"/>
                  </a:cubicBezTo>
                  <a:cubicBezTo>
                    <a:pt x="32" y="60"/>
                    <a:pt x="35" y="60"/>
                    <a:pt x="38" y="60"/>
                  </a:cubicBezTo>
                  <a:close/>
                  <a:moveTo>
                    <a:pt x="38" y="25"/>
                  </a:moveTo>
                  <a:cubicBezTo>
                    <a:pt x="40" y="25"/>
                    <a:pt x="42" y="26"/>
                    <a:pt x="43" y="26"/>
                  </a:cubicBezTo>
                  <a:cubicBezTo>
                    <a:pt x="45" y="27"/>
                    <a:pt x="46" y="28"/>
                    <a:pt x="47" y="29"/>
                  </a:cubicBezTo>
                  <a:cubicBezTo>
                    <a:pt x="48" y="30"/>
                    <a:pt x="49" y="31"/>
                    <a:pt x="50" y="33"/>
                  </a:cubicBezTo>
                  <a:cubicBezTo>
                    <a:pt x="51" y="35"/>
                    <a:pt x="51" y="36"/>
                    <a:pt x="51" y="38"/>
                  </a:cubicBezTo>
                  <a:cubicBezTo>
                    <a:pt x="51" y="40"/>
                    <a:pt x="51" y="41"/>
                    <a:pt x="50" y="43"/>
                  </a:cubicBezTo>
                  <a:cubicBezTo>
                    <a:pt x="49" y="44"/>
                    <a:pt x="48" y="46"/>
                    <a:pt x="47" y="47"/>
                  </a:cubicBezTo>
                  <a:cubicBezTo>
                    <a:pt x="46" y="48"/>
                    <a:pt x="45" y="49"/>
                    <a:pt x="43" y="50"/>
                  </a:cubicBezTo>
                  <a:cubicBezTo>
                    <a:pt x="42" y="51"/>
                    <a:pt x="40" y="51"/>
                    <a:pt x="38" y="51"/>
                  </a:cubicBezTo>
                  <a:cubicBezTo>
                    <a:pt x="37" y="51"/>
                    <a:pt x="35" y="51"/>
                    <a:pt x="33" y="50"/>
                  </a:cubicBezTo>
                  <a:cubicBezTo>
                    <a:pt x="32" y="49"/>
                    <a:pt x="30" y="48"/>
                    <a:pt x="29" y="47"/>
                  </a:cubicBezTo>
                  <a:cubicBezTo>
                    <a:pt x="28" y="46"/>
                    <a:pt x="27" y="44"/>
                    <a:pt x="27" y="43"/>
                  </a:cubicBezTo>
                  <a:cubicBezTo>
                    <a:pt x="26" y="41"/>
                    <a:pt x="26" y="40"/>
                    <a:pt x="26" y="38"/>
                  </a:cubicBezTo>
                  <a:cubicBezTo>
                    <a:pt x="26" y="36"/>
                    <a:pt x="26" y="35"/>
                    <a:pt x="27" y="33"/>
                  </a:cubicBezTo>
                  <a:cubicBezTo>
                    <a:pt x="27" y="31"/>
                    <a:pt x="28" y="30"/>
                    <a:pt x="29" y="29"/>
                  </a:cubicBezTo>
                  <a:cubicBezTo>
                    <a:pt x="30" y="28"/>
                    <a:pt x="32" y="27"/>
                    <a:pt x="33" y="26"/>
                  </a:cubicBezTo>
                  <a:cubicBezTo>
                    <a:pt x="35" y="26"/>
                    <a:pt x="37" y="25"/>
                    <a:pt x="38" y="25"/>
                  </a:cubicBezTo>
                  <a:close/>
                  <a:moveTo>
                    <a:pt x="38" y="48"/>
                  </a:moveTo>
                  <a:cubicBezTo>
                    <a:pt x="40" y="48"/>
                    <a:pt x="41" y="47"/>
                    <a:pt x="42" y="47"/>
                  </a:cubicBezTo>
                  <a:cubicBezTo>
                    <a:pt x="43" y="46"/>
                    <a:pt x="44" y="46"/>
                    <a:pt x="45" y="45"/>
                  </a:cubicBezTo>
                  <a:cubicBezTo>
                    <a:pt x="46" y="44"/>
                    <a:pt x="47" y="43"/>
                    <a:pt x="47" y="42"/>
                  </a:cubicBezTo>
                  <a:cubicBezTo>
                    <a:pt x="48" y="41"/>
                    <a:pt x="48" y="39"/>
                    <a:pt x="48" y="38"/>
                  </a:cubicBezTo>
                  <a:cubicBezTo>
                    <a:pt x="48" y="37"/>
                    <a:pt x="48" y="35"/>
                    <a:pt x="47" y="34"/>
                  </a:cubicBezTo>
                  <a:cubicBezTo>
                    <a:pt x="47" y="33"/>
                    <a:pt x="46" y="32"/>
                    <a:pt x="45" y="31"/>
                  </a:cubicBezTo>
                  <a:cubicBezTo>
                    <a:pt x="44" y="30"/>
                    <a:pt x="43" y="30"/>
                    <a:pt x="42" y="29"/>
                  </a:cubicBezTo>
                  <a:cubicBezTo>
                    <a:pt x="41" y="29"/>
                    <a:pt x="40" y="28"/>
                    <a:pt x="38" y="28"/>
                  </a:cubicBezTo>
                  <a:cubicBezTo>
                    <a:pt x="37" y="28"/>
                    <a:pt x="36" y="29"/>
                    <a:pt x="35" y="29"/>
                  </a:cubicBezTo>
                  <a:cubicBezTo>
                    <a:pt x="33" y="30"/>
                    <a:pt x="32" y="30"/>
                    <a:pt x="32" y="31"/>
                  </a:cubicBezTo>
                  <a:cubicBezTo>
                    <a:pt x="31" y="32"/>
                    <a:pt x="30" y="33"/>
                    <a:pt x="30" y="34"/>
                  </a:cubicBezTo>
                  <a:cubicBezTo>
                    <a:pt x="29" y="35"/>
                    <a:pt x="29" y="37"/>
                    <a:pt x="29" y="38"/>
                  </a:cubicBezTo>
                  <a:cubicBezTo>
                    <a:pt x="29" y="39"/>
                    <a:pt x="29" y="41"/>
                    <a:pt x="30" y="42"/>
                  </a:cubicBezTo>
                  <a:cubicBezTo>
                    <a:pt x="30" y="43"/>
                    <a:pt x="31" y="44"/>
                    <a:pt x="32" y="45"/>
                  </a:cubicBezTo>
                  <a:cubicBezTo>
                    <a:pt x="32" y="46"/>
                    <a:pt x="33" y="46"/>
                    <a:pt x="35" y="47"/>
                  </a:cubicBezTo>
                  <a:cubicBezTo>
                    <a:pt x="36" y="47"/>
                    <a:pt x="37" y="48"/>
                    <a:pt x="38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2" name="文本框 22"/>
            <p:cNvSpPr txBox="1">
              <a:spLocks noChangeArrowheads="1"/>
            </p:cNvSpPr>
            <p:nvPr/>
          </p:nvSpPr>
          <p:spPr bwMode="auto">
            <a:xfrm>
              <a:off x="5826302" y="3094315"/>
              <a:ext cx="15985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>
                  <a:solidFill>
                    <a:schemeClr val="bg1"/>
                  </a:solidFill>
                </a:rPr>
                <a:t>TEXT HERE</a:t>
              </a:r>
              <a:endParaRPr kumimoji="0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136761" y="3603595"/>
              <a:ext cx="2954284" cy="13855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400" dirty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</a:rPr>
                <a:t>You cannot improve your past, but you can improve your future. Once time is wasted, life is wasted. Do one thing at a time, and do well.</a:t>
              </a:r>
            </a:p>
          </p:txBody>
        </p:sp>
      </p:grpSp>
      <p:grpSp>
        <p:nvGrpSpPr>
          <p:cNvPr id="16392" name="组合 11"/>
          <p:cNvGrpSpPr>
            <a:grpSpLocks/>
          </p:cNvGrpSpPr>
          <p:nvPr/>
        </p:nvGrpSpPr>
        <p:grpSpPr bwMode="auto">
          <a:xfrm>
            <a:off x="8212138" y="2593975"/>
            <a:ext cx="2908300" cy="2008188"/>
            <a:chOff x="8706091" y="2981438"/>
            <a:chExt cx="2907505" cy="2007726"/>
          </a:xfrm>
        </p:grpSpPr>
        <p:sp>
          <p:nvSpPr>
            <p:cNvPr id="21" name="矩形 20"/>
            <p:cNvSpPr/>
            <p:nvPr/>
          </p:nvSpPr>
          <p:spPr>
            <a:xfrm>
              <a:off x="8801315" y="2981438"/>
              <a:ext cx="595149" cy="59517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6407" name="Freeform 171"/>
            <p:cNvSpPr>
              <a:spLocks noEditPoints="1"/>
            </p:cNvSpPr>
            <p:nvPr/>
          </p:nvSpPr>
          <p:spPr bwMode="auto">
            <a:xfrm>
              <a:off x="8885208" y="3074534"/>
              <a:ext cx="440348" cy="408896"/>
            </a:xfrm>
            <a:custGeom>
              <a:avLst/>
              <a:gdLst>
                <a:gd name="T0" fmla="*/ 435855 w 196"/>
                <a:gd name="T1" fmla="*/ 121321 h 182"/>
                <a:gd name="T2" fmla="*/ 440348 w 196"/>
                <a:gd name="T3" fmla="*/ 128061 h 182"/>
                <a:gd name="T4" fmla="*/ 224667 w 196"/>
                <a:gd name="T5" fmla="*/ 408896 h 182"/>
                <a:gd name="T6" fmla="*/ 6740 w 196"/>
                <a:gd name="T7" fmla="*/ 137048 h 182"/>
                <a:gd name="T8" fmla="*/ 0 w 196"/>
                <a:gd name="T9" fmla="*/ 128061 h 182"/>
                <a:gd name="T10" fmla="*/ 6740 w 196"/>
                <a:gd name="T11" fmla="*/ 121321 h 182"/>
                <a:gd name="T12" fmla="*/ 107840 w 196"/>
                <a:gd name="T13" fmla="*/ 0 h 182"/>
                <a:gd name="T14" fmla="*/ 334754 w 196"/>
                <a:gd name="T15" fmla="*/ 0 h 182"/>
                <a:gd name="T16" fmla="*/ 435855 w 196"/>
                <a:gd name="T17" fmla="*/ 121321 h 182"/>
                <a:gd name="T18" fmla="*/ 213434 w 196"/>
                <a:gd name="T19" fmla="*/ 137048 h 182"/>
                <a:gd name="T20" fmla="*/ 26960 w 196"/>
                <a:gd name="T21" fmla="*/ 137048 h 182"/>
                <a:gd name="T22" fmla="*/ 213434 w 196"/>
                <a:gd name="T23" fmla="*/ 372949 h 182"/>
                <a:gd name="T24" fmla="*/ 213434 w 196"/>
                <a:gd name="T25" fmla="*/ 137048 h 182"/>
                <a:gd name="T26" fmla="*/ 112334 w 196"/>
                <a:gd name="T27" fmla="*/ 20220 h 182"/>
                <a:gd name="T28" fmla="*/ 26960 w 196"/>
                <a:gd name="T29" fmla="*/ 121321 h 182"/>
                <a:gd name="T30" fmla="*/ 197707 w 196"/>
                <a:gd name="T31" fmla="*/ 121321 h 182"/>
                <a:gd name="T32" fmla="*/ 112334 w 196"/>
                <a:gd name="T33" fmla="*/ 20220 h 182"/>
                <a:gd name="T34" fmla="*/ 217927 w 196"/>
                <a:gd name="T35" fmla="*/ 121321 h 182"/>
                <a:gd name="T36" fmla="*/ 307794 w 196"/>
                <a:gd name="T37" fmla="*/ 20220 h 182"/>
                <a:gd name="T38" fmla="*/ 132554 w 196"/>
                <a:gd name="T39" fmla="*/ 20220 h 182"/>
                <a:gd name="T40" fmla="*/ 217927 w 196"/>
                <a:gd name="T41" fmla="*/ 121321 h 182"/>
                <a:gd name="T42" fmla="*/ 229161 w 196"/>
                <a:gd name="T43" fmla="*/ 372949 h 182"/>
                <a:gd name="T44" fmla="*/ 415635 w 196"/>
                <a:gd name="T45" fmla="*/ 137048 h 182"/>
                <a:gd name="T46" fmla="*/ 229161 w 196"/>
                <a:gd name="T47" fmla="*/ 137048 h 182"/>
                <a:gd name="T48" fmla="*/ 229161 w 196"/>
                <a:gd name="T49" fmla="*/ 372949 h 182"/>
                <a:gd name="T50" fmla="*/ 415635 w 196"/>
                <a:gd name="T51" fmla="*/ 121321 h 182"/>
                <a:gd name="T52" fmla="*/ 330261 w 196"/>
                <a:gd name="T53" fmla="*/ 20220 h 182"/>
                <a:gd name="T54" fmla="*/ 244887 w 196"/>
                <a:gd name="T55" fmla="*/ 121321 h 182"/>
                <a:gd name="T56" fmla="*/ 415635 w 196"/>
                <a:gd name="T57" fmla="*/ 121321 h 1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6" h="182">
                  <a:moveTo>
                    <a:pt x="194" y="54"/>
                  </a:moveTo>
                  <a:lnTo>
                    <a:pt x="196" y="57"/>
                  </a:lnTo>
                  <a:lnTo>
                    <a:pt x="100" y="182"/>
                  </a:lnTo>
                  <a:lnTo>
                    <a:pt x="3" y="61"/>
                  </a:lnTo>
                  <a:lnTo>
                    <a:pt x="0" y="57"/>
                  </a:lnTo>
                  <a:lnTo>
                    <a:pt x="3" y="54"/>
                  </a:lnTo>
                  <a:lnTo>
                    <a:pt x="48" y="0"/>
                  </a:lnTo>
                  <a:lnTo>
                    <a:pt x="149" y="0"/>
                  </a:lnTo>
                  <a:lnTo>
                    <a:pt x="194" y="54"/>
                  </a:lnTo>
                  <a:close/>
                  <a:moveTo>
                    <a:pt x="95" y="61"/>
                  </a:moveTo>
                  <a:lnTo>
                    <a:pt x="12" y="61"/>
                  </a:lnTo>
                  <a:lnTo>
                    <a:pt x="95" y="166"/>
                  </a:lnTo>
                  <a:lnTo>
                    <a:pt x="95" y="61"/>
                  </a:lnTo>
                  <a:close/>
                  <a:moveTo>
                    <a:pt x="50" y="9"/>
                  </a:moveTo>
                  <a:lnTo>
                    <a:pt x="12" y="54"/>
                  </a:lnTo>
                  <a:lnTo>
                    <a:pt x="88" y="54"/>
                  </a:lnTo>
                  <a:lnTo>
                    <a:pt x="50" y="9"/>
                  </a:lnTo>
                  <a:close/>
                  <a:moveTo>
                    <a:pt x="97" y="54"/>
                  </a:moveTo>
                  <a:lnTo>
                    <a:pt x="137" y="9"/>
                  </a:lnTo>
                  <a:lnTo>
                    <a:pt x="59" y="9"/>
                  </a:lnTo>
                  <a:lnTo>
                    <a:pt x="97" y="54"/>
                  </a:lnTo>
                  <a:close/>
                  <a:moveTo>
                    <a:pt x="102" y="166"/>
                  </a:moveTo>
                  <a:lnTo>
                    <a:pt x="185" y="61"/>
                  </a:lnTo>
                  <a:lnTo>
                    <a:pt x="102" y="61"/>
                  </a:lnTo>
                  <a:lnTo>
                    <a:pt x="102" y="166"/>
                  </a:lnTo>
                  <a:close/>
                  <a:moveTo>
                    <a:pt x="185" y="54"/>
                  </a:moveTo>
                  <a:lnTo>
                    <a:pt x="147" y="9"/>
                  </a:lnTo>
                  <a:lnTo>
                    <a:pt x="109" y="54"/>
                  </a:lnTo>
                  <a:lnTo>
                    <a:pt x="185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8" name="文本框 24"/>
            <p:cNvSpPr txBox="1">
              <a:spLocks noChangeArrowheads="1"/>
            </p:cNvSpPr>
            <p:nvPr/>
          </p:nvSpPr>
          <p:spPr bwMode="auto">
            <a:xfrm>
              <a:off x="9395632" y="3094315"/>
              <a:ext cx="15985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>
                  <a:solidFill>
                    <a:schemeClr val="bg1"/>
                  </a:solidFill>
                </a:rPr>
                <a:t>TEXT HERE</a:t>
              </a:r>
              <a:endParaRPr kumimoji="0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706091" y="3603595"/>
              <a:ext cx="2907505" cy="13855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400" dirty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</a:rPr>
                <a:t>You cannot improve your past, but you can improve your future. Once time is wasted, life is wasted. Do one thing at a time, and do well.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0" y="6710363"/>
            <a:ext cx="12192000" cy="150812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112838" y="4757738"/>
            <a:ext cx="2824162" cy="90487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683125" y="4757738"/>
            <a:ext cx="2824163" cy="90487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289925" y="4757738"/>
            <a:ext cx="2824163" cy="90487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16397" name="组合 36"/>
          <p:cNvGrpSpPr>
            <a:grpSpLocks/>
          </p:cNvGrpSpPr>
          <p:nvPr/>
        </p:nvGrpSpPr>
        <p:grpSpPr bwMode="auto">
          <a:xfrm>
            <a:off x="3860800" y="4757738"/>
            <a:ext cx="57150" cy="419100"/>
            <a:chOff x="4689762" y="3997435"/>
            <a:chExt cx="57150" cy="41910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4746912" y="3997435"/>
              <a:ext cx="0" cy="419100"/>
            </a:xfrm>
            <a:prstGeom prst="line">
              <a:avLst/>
            </a:prstGeom>
            <a:ln w="3810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689762" y="3997435"/>
              <a:ext cx="0" cy="146050"/>
            </a:xfrm>
            <a:prstGeom prst="line">
              <a:avLst/>
            </a:prstGeom>
            <a:ln w="1905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8" name="组合 39"/>
          <p:cNvGrpSpPr>
            <a:grpSpLocks/>
          </p:cNvGrpSpPr>
          <p:nvPr/>
        </p:nvGrpSpPr>
        <p:grpSpPr bwMode="auto">
          <a:xfrm>
            <a:off x="7431088" y="4757738"/>
            <a:ext cx="57150" cy="419100"/>
            <a:chOff x="4689762" y="3997435"/>
            <a:chExt cx="57150" cy="41910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4746912" y="3997435"/>
              <a:ext cx="0" cy="419100"/>
            </a:xfrm>
            <a:prstGeom prst="line">
              <a:avLst/>
            </a:prstGeom>
            <a:ln w="3810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689762" y="3997435"/>
              <a:ext cx="0" cy="146050"/>
            </a:xfrm>
            <a:prstGeom prst="line">
              <a:avLst/>
            </a:prstGeom>
            <a:ln w="1905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9" name="组合 42"/>
          <p:cNvGrpSpPr>
            <a:grpSpLocks/>
          </p:cNvGrpSpPr>
          <p:nvPr/>
        </p:nvGrpSpPr>
        <p:grpSpPr bwMode="auto">
          <a:xfrm>
            <a:off x="11056938" y="4757738"/>
            <a:ext cx="57150" cy="419100"/>
            <a:chOff x="4689762" y="3997435"/>
            <a:chExt cx="57150" cy="41910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4746912" y="3997435"/>
              <a:ext cx="0" cy="419100"/>
            </a:xfrm>
            <a:prstGeom prst="line">
              <a:avLst/>
            </a:prstGeom>
            <a:ln w="3810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689762" y="3997435"/>
              <a:ext cx="0" cy="146050"/>
            </a:xfrm>
            <a:prstGeom prst="line">
              <a:avLst/>
            </a:prstGeom>
            <a:ln w="1905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81463" y="641350"/>
            <a:ext cx="40290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rgbClr val="272727"/>
                </a:solidFill>
                <a:latin typeface="方正兰亭粗黑_GBK" charset="-122"/>
              </a:rPr>
              <a:t>YOUR TITLE HERE </a:t>
            </a:r>
            <a:endParaRPr kumimoji="0" lang="zh-CN" altLang="en-US" sz="2800">
              <a:solidFill>
                <a:srgbClr val="272727"/>
              </a:solidFill>
              <a:latin typeface="方正兰亭粗黑_GBK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066800" y="884238"/>
            <a:ext cx="2813050" cy="0"/>
          </a:xfrm>
          <a:prstGeom prst="line">
            <a:avLst/>
          </a:prstGeom>
          <a:ln>
            <a:solidFill>
              <a:srgbClr val="2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312150" y="884238"/>
            <a:ext cx="2813050" cy="0"/>
          </a:xfrm>
          <a:prstGeom prst="line">
            <a:avLst/>
          </a:prstGeom>
          <a:ln>
            <a:solidFill>
              <a:srgbClr val="2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矩形 22"/>
          <p:cNvSpPr>
            <a:spLocks noChangeArrowheads="1"/>
          </p:cNvSpPr>
          <p:nvPr/>
        </p:nvSpPr>
        <p:spPr bwMode="auto">
          <a:xfrm>
            <a:off x="3390900" y="1163638"/>
            <a:ext cx="54102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rgbClr val="272727"/>
              </a:solidFill>
            </a:endParaRPr>
          </a:p>
        </p:txBody>
      </p:sp>
      <p:grpSp>
        <p:nvGrpSpPr>
          <p:cNvPr id="17413" name="组合 24"/>
          <p:cNvGrpSpPr>
            <a:grpSpLocks/>
          </p:cNvGrpSpPr>
          <p:nvPr/>
        </p:nvGrpSpPr>
        <p:grpSpPr bwMode="auto">
          <a:xfrm>
            <a:off x="1066800" y="2830513"/>
            <a:ext cx="2247900" cy="2249487"/>
            <a:chOff x="1446975" y="2639510"/>
            <a:chExt cx="2329778" cy="2332540"/>
          </a:xfrm>
        </p:grpSpPr>
        <p:sp>
          <p:nvSpPr>
            <p:cNvPr id="17449" name="Freeform 5"/>
            <p:cNvSpPr>
              <a:spLocks/>
            </p:cNvSpPr>
            <p:nvPr/>
          </p:nvSpPr>
          <p:spPr bwMode="auto">
            <a:xfrm>
              <a:off x="1630542" y="2639510"/>
              <a:ext cx="1962645" cy="358852"/>
            </a:xfrm>
            <a:custGeom>
              <a:avLst/>
              <a:gdLst>
                <a:gd name="T0" fmla="*/ 118697 w 711"/>
                <a:gd name="T1" fmla="*/ 0 h 130"/>
                <a:gd name="T2" fmla="*/ 1843948 w 711"/>
                <a:gd name="T3" fmla="*/ 0 h 130"/>
                <a:gd name="T4" fmla="*/ 1962645 w 711"/>
                <a:gd name="T5" fmla="*/ 358852 h 130"/>
                <a:gd name="T6" fmla="*/ 0 w 711"/>
                <a:gd name="T7" fmla="*/ 358852 h 130"/>
                <a:gd name="T8" fmla="*/ 118697 w 711"/>
                <a:gd name="T9" fmla="*/ 0 h 130"/>
                <a:gd name="T10" fmla="*/ 118697 w 711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1" h="130">
                  <a:moveTo>
                    <a:pt x="43" y="0"/>
                  </a:moveTo>
                  <a:lnTo>
                    <a:pt x="668" y="0"/>
                  </a:lnTo>
                  <a:lnTo>
                    <a:pt x="711" y="130"/>
                  </a:lnTo>
                  <a:lnTo>
                    <a:pt x="0" y="1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0C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0" name="Freeform 6"/>
            <p:cNvSpPr>
              <a:spLocks/>
            </p:cNvSpPr>
            <p:nvPr/>
          </p:nvSpPr>
          <p:spPr bwMode="auto">
            <a:xfrm>
              <a:off x="1446975" y="2821697"/>
              <a:ext cx="2329778" cy="2150353"/>
            </a:xfrm>
            <a:custGeom>
              <a:avLst/>
              <a:gdLst>
                <a:gd name="T0" fmla="*/ 0 w 844"/>
                <a:gd name="T1" fmla="*/ 0 h 779"/>
                <a:gd name="T2" fmla="*/ 2329778 w 844"/>
                <a:gd name="T3" fmla="*/ 0 h 779"/>
                <a:gd name="T4" fmla="*/ 2329778 w 844"/>
                <a:gd name="T5" fmla="*/ 1728012 h 779"/>
                <a:gd name="T6" fmla="*/ 1164889 w 844"/>
                <a:gd name="T7" fmla="*/ 2150353 h 779"/>
                <a:gd name="T8" fmla="*/ 0 w 844"/>
                <a:gd name="T9" fmla="*/ 1728012 h 779"/>
                <a:gd name="T10" fmla="*/ 0 w 844"/>
                <a:gd name="T11" fmla="*/ 0 h 779"/>
                <a:gd name="T12" fmla="*/ 0 w 844"/>
                <a:gd name="T13" fmla="*/ 0 h 7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4" h="779">
                  <a:moveTo>
                    <a:pt x="0" y="0"/>
                  </a:moveTo>
                  <a:lnTo>
                    <a:pt x="844" y="0"/>
                  </a:lnTo>
                  <a:lnTo>
                    <a:pt x="844" y="626"/>
                  </a:lnTo>
                  <a:lnTo>
                    <a:pt x="422" y="779"/>
                  </a:lnTo>
                  <a:lnTo>
                    <a:pt x="0" y="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1" name="Freeform 7"/>
            <p:cNvSpPr>
              <a:spLocks noEditPoints="1"/>
            </p:cNvSpPr>
            <p:nvPr/>
          </p:nvSpPr>
          <p:spPr bwMode="auto">
            <a:xfrm>
              <a:off x="1532548" y="2901748"/>
              <a:ext cx="2158633" cy="1984729"/>
            </a:xfrm>
            <a:custGeom>
              <a:avLst/>
              <a:gdLst>
                <a:gd name="T0" fmla="*/ 0 w 782"/>
                <a:gd name="T1" fmla="*/ 0 h 719"/>
                <a:gd name="T2" fmla="*/ 2158633 w 782"/>
                <a:gd name="T3" fmla="*/ 0 h 719"/>
                <a:gd name="T4" fmla="*/ 2158633 w 782"/>
                <a:gd name="T5" fmla="*/ 1589992 h 719"/>
                <a:gd name="T6" fmla="*/ 1079317 w 782"/>
                <a:gd name="T7" fmla="*/ 1984729 h 719"/>
                <a:gd name="T8" fmla="*/ 0 w 782"/>
                <a:gd name="T9" fmla="*/ 1589992 h 719"/>
                <a:gd name="T10" fmla="*/ 0 w 782"/>
                <a:gd name="T11" fmla="*/ 0 h 719"/>
                <a:gd name="T12" fmla="*/ 0 w 782"/>
                <a:gd name="T13" fmla="*/ 0 h 719"/>
                <a:gd name="T14" fmla="*/ 41406 w 782"/>
                <a:gd name="T15" fmla="*/ 38646 h 719"/>
                <a:gd name="T16" fmla="*/ 2119987 w 782"/>
                <a:gd name="T17" fmla="*/ 38646 h 719"/>
                <a:gd name="T18" fmla="*/ 2119987 w 782"/>
                <a:gd name="T19" fmla="*/ 1562388 h 719"/>
                <a:gd name="T20" fmla="*/ 1079317 w 782"/>
                <a:gd name="T21" fmla="*/ 1937802 h 719"/>
                <a:gd name="T22" fmla="*/ 41406 w 782"/>
                <a:gd name="T23" fmla="*/ 1562388 h 719"/>
                <a:gd name="T24" fmla="*/ 41406 w 782"/>
                <a:gd name="T25" fmla="*/ 38646 h 719"/>
                <a:gd name="T26" fmla="*/ 41406 w 782"/>
                <a:gd name="T27" fmla="*/ 38646 h 7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2" h="719">
                  <a:moveTo>
                    <a:pt x="0" y="0"/>
                  </a:moveTo>
                  <a:lnTo>
                    <a:pt x="782" y="0"/>
                  </a:lnTo>
                  <a:lnTo>
                    <a:pt x="782" y="576"/>
                  </a:lnTo>
                  <a:lnTo>
                    <a:pt x="391" y="719"/>
                  </a:lnTo>
                  <a:lnTo>
                    <a:pt x="0" y="576"/>
                  </a:lnTo>
                  <a:lnTo>
                    <a:pt x="0" y="0"/>
                  </a:lnTo>
                  <a:close/>
                  <a:moveTo>
                    <a:pt x="15" y="14"/>
                  </a:moveTo>
                  <a:lnTo>
                    <a:pt x="768" y="14"/>
                  </a:lnTo>
                  <a:lnTo>
                    <a:pt x="768" y="566"/>
                  </a:lnTo>
                  <a:lnTo>
                    <a:pt x="391" y="702"/>
                  </a:lnTo>
                  <a:lnTo>
                    <a:pt x="15" y="566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2" name="Freeform 8"/>
            <p:cNvSpPr>
              <a:spLocks/>
            </p:cNvSpPr>
            <p:nvPr/>
          </p:nvSpPr>
          <p:spPr bwMode="auto">
            <a:xfrm>
              <a:off x="1691271" y="2821697"/>
              <a:ext cx="1841187" cy="513435"/>
            </a:xfrm>
            <a:custGeom>
              <a:avLst/>
              <a:gdLst>
                <a:gd name="T0" fmla="*/ 0 w 667"/>
                <a:gd name="T1" fmla="*/ 0 h 186"/>
                <a:gd name="T2" fmla="*/ 1841187 w 667"/>
                <a:gd name="T3" fmla="*/ 0 h 186"/>
                <a:gd name="T4" fmla="*/ 1841187 w 667"/>
                <a:gd name="T5" fmla="*/ 176666 h 186"/>
                <a:gd name="T6" fmla="*/ 921974 w 667"/>
                <a:gd name="T7" fmla="*/ 513435 h 186"/>
                <a:gd name="T8" fmla="*/ 0 w 667"/>
                <a:gd name="T9" fmla="*/ 176666 h 186"/>
                <a:gd name="T10" fmla="*/ 0 w 667"/>
                <a:gd name="T11" fmla="*/ 0 h 186"/>
                <a:gd name="T12" fmla="*/ 0 w 667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86">
                  <a:moveTo>
                    <a:pt x="0" y="0"/>
                  </a:moveTo>
                  <a:lnTo>
                    <a:pt x="667" y="0"/>
                  </a:lnTo>
                  <a:lnTo>
                    <a:pt x="667" y="64"/>
                  </a:lnTo>
                  <a:lnTo>
                    <a:pt x="334" y="186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3" name="Freeform 9"/>
            <p:cNvSpPr>
              <a:spLocks/>
            </p:cNvSpPr>
            <p:nvPr/>
          </p:nvSpPr>
          <p:spPr bwMode="auto">
            <a:xfrm>
              <a:off x="1691271" y="2901748"/>
              <a:ext cx="1841187" cy="38646"/>
            </a:xfrm>
            <a:custGeom>
              <a:avLst/>
              <a:gdLst>
                <a:gd name="T0" fmla="*/ 1841187 w 667"/>
                <a:gd name="T1" fmla="*/ 0 h 14"/>
                <a:gd name="T2" fmla="*/ 1841187 w 667"/>
                <a:gd name="T3" fmla="*/ 38646 h 14"/>
                <a:gd name="T4" fmla="*/ 0 w 667"/>
                <a:gd name="T5" fmla="*/ 38646 h 14"/>
                <a:gd name="T6" fmla="*/ 0 w 667"/>
                <a:gd name="T7" fmla="*/ 0 h 14"/>
                <a:gd name="T8" fmla="*/ 1841187 w 667"/>
                <a:gd name="T9" fmla="*/ 0 h 14"/>
                <a:gd name="T10" fmla="*/ 1841187 w 667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7" h="14">
                  <a:moveTo>
                    <a:pt x="667" y="0"/>
                  </a:moveTo>
                  <a:lnTo>
                    <a:pt x="667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4" name="Freeform 10"/>
            <p:cNvSpPr>
              <a:spLocks/>
            </p:cNvSpPr>
            <p:nvPr/>
          </p:nvSpPr>
          <p:spPr bwMode="auto">
            <a:xfrm>
              <a:off x="1749239" y="2639510"/>
              <a:ext cx="1725250" cy="634893"/>
            </a:xfrm>
            <a:custGeom>
              <a:avLst/>
              <a:gdLst>
                <a:gd name="T0" fmla="*/ 0 w 625"/>
                <a:gd name="T1" fmla="*/ 0 h 230"/>
                <a:gd name="T2" fmla="*/ 1725250 w 625"/>
                <a:gd name="T3" fmla="*/ 0 h 230"/>
                <a:gd name="T4" fmla="*/ 1725250 w 625"/>
                <a:gd name="T5" fmla="*/ 320207 h 230"/>
                <a:gd name="T6" fmla="*/ 864005 w 625"/>
                <a:gd name="T7" fmla="*/ 634893 h 230"/>
                <a:gd name="T8" fmla="*/ 0 w 625"/>
                <a:gd name="T9" fmla="*/ 320207 h 230"/>
                <a:gd name="T10" fmla="*/ 0 w 625"/>
                <a:gd name="T11" fmla="*/ 0 h 230"/>
                <a:gd name="T12" fmla="*/ 0 w 625"/>
                <a:gd name="T13" fmla="*/ 0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5" h="230">
                  <a:moveTo>
                    <a:pt x="0" y="0"/>
                  </a:moveTo>
                  <a:lnTo>
                    <a:pt x="625" y="0"/>
                  </a:lnTo>
                  <a:lnTo>
                    <a:pt x="625" y="116"/>
                  </a:lnTo>
                  <a:lnTo>
                    <a:pt x="313" y="230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14" name="组合 25"/>
          <p:cNvGrpSpPr>
            <a:grpSpLocks/>
          </p:cNvGrpSpPr>
          <p:nvPr/>
        </p:nvGrpSpPr>
        <p:grpSpPr bwMode="auto">
          <a:xfrm>
            <a:off x="3670300" y="2830513"/>
            <a:ext cx="2247900" cy="2249487"/>
            <a:chOff x="1446975" y="2639510"/>
            <a:chExt cx="2329778" cy="2332540"/>
          </a:xfrm>
        </p:grpSpPr>
        <p:sp>
          <p:nvSpPr>
            <p:cNvPr id="17443" name="Freeform 5"/>
            <p:cNvSpPr>
              <a:spLocks/>
            </p:cNvSpPr>
            <p:nvPr/>
          </p:nvSpPr>
          <p:spPr bwMode="auto">
            <a:xfrm>
              <a:off x="1630542" y="2639510"/>
              <a:ext cx="1962645" cy="358852"/>
            </a:xfrm>
            <a:custGeom>
              <a:avLst/>
              <a:gdLst>
                <a:gd name="T0" fmla="*/ 118697 w 711"/>
                <a:gd name="T1" fmla="*/ 0 h 130"/>
                <a:gd name="T2" fmla="*/ 1843948 w 711"/>
                <a:gd name="T3" fmla="*/ 0 h 130"/>
                <a:gd name="T4" fmla="*/ 1962645 w 711"/>
                <a:gd name="T5" fmla="*/ 358852 h 130"/>
                <a:gd name="T6" fmla="*/ 0 w 711"/>
                <a:gd name="T7" fmla="*/ 358852 h 130"/>
                <a:gd name="T8" fmla="*/ 118697 w 711"/>
                <a:gd name="T9" fmla="*/ 0 h 130"/>
                <a:gd name="T10" fmla="*/ 118697 w 711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1" h="130">
                  <a:moveTo>
                    <a:pt x="43" y="0"/>
                  </a:moveTo>
                  <a:lnTo>
                    <a:pt x="668" y="0"/>
                  </a:lnTo>
                  <a:lnTo>
                    <a:pt x="711" y="130"/>
                  </a:lnTo>
                  <a:lnTo>
                    <a:pt x="0" y="1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0C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4" name="Freeform 6"/>
            <p:cNvSpPr>
              <a:spLocks/>
            </p:cNvSpPr>
            <p:nvPr/>
          </p:nvSpPr>
          <p:spPr bwMode="auto">
            <a:xfrm>
              <a:off x="1446975" y="2821697"/>
              <a:ext cx="2329778" cy="2150353"/>
            </a:xfrm>
            <a:custGeom>
              <a:avLst/>
              <a:gdLst>
                <a:gd name="T0" fmla="*/ 0 w 844"/>
                <a:gd name="T1" fmla="*/ 0 h 779"/>
                <a:gd name="T2" fmla="*/ 2329778 w 844"/>
                <a:gd name="T3" fmla="*/ 0 h 779"/>
                <a:gd name="T4" fmla="*/ 2329778 w 844"/>
                <a:gd name="T5" fmla="*/ 1728012 h 779"/>
                <a:gd name="T6" fmla="*/ 1164889 w 844"/>
                <a:gd name="T7" fmla="*/ 2150353 h 779"/>
                <a:gd name="T8" fmla="*/ 0 w 844"/>
                <a:gd name="T9" fmla="*/ 1728012 h 779"/>
                <a:gd name="T10" fmla="*/ 0 w 844"/>
                <a:gd name="T11" fmla="*/ 0 h 779"/>
                <a:gd name="T12" fmla="*/ 0 w 844"/>
                <a:gd name="T13" fmla="*/ 0 h 7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4" h="779">
                  <a:moveTo>
                    <a:pt x="0" y="0"/>
                  </a:moveTo>
                  <a:lnTo>
                    <a:pt x="844" y="0"/>
                  </a:lnTo>
                  <a:lnTo>
                    <a:pt x="844" y="626"/>
                  </a:lnTo>
                  <a:lnTo>
                    <a:pt x="422" y="779"/>
                  </a:lnTo>
                  <a:lnTo>
                    <a:pt x="0" y="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5" name="Freeform 7"/>
            <p:cNvSpPr>
              <a:spLocks noEditPoints="1"/>
            </p:cNvSpPr>
            <p:nvPr/>
          </p:nvSpPr>
          <p:spPr bwMode="auto">
            <a:xfrm>
              <a:off x="1532548" y="2901748"/>
              <a:ext cx="2158633" cy="1984729"/>
            </a:xfrm>
            <a:custGeom>
              <a:avLst/>
              <a:gdLst>
                <a:gd name="T0" fmla="*/ 0 w 782"/>
                <a:gd name="T1" fmla="*/ 0 h 719"/>
                <a:gd name="T2" fmla="*/ 2158633 w 782"/>
                <a:gd name="T3" fmla="*/ 0 h 719"/>
                <a:gd name="T4" fmla="*/ 2158633 w 782"/>
                <a:gd name="T5" fmla="*/ 1589992 h 719"/>
                <a:gd name="T6" fmla="*/ 1079317 w 782"/>
                <a:gd name="T7" fmla="*/ 1984729 h 719"/>
                <a:gd name="T8" fmla="*/ 0 w 782"/>
                <a:gd name="T9" fmla="*/ 1589992 h 719"/>
                <a:gd name="T10" fmla="*/ 0 w 782"/>
                <a:gd name="T11" fmla="*/ 0 h 719"/>
                <a:gd name="T12" fmla="*/ 0 w 782"/>
                <a:gd name="T13" fmla="*/ 0 h 719"/>
                <a:gd name="T14" fmla="*/ 41406 w 782"/>
                <a:gd name="T15" fmla="*/ 38646 h 719"/>
                <a:gd name="T16" fmla="*/ 2119987 w 782"/>
                <a:gd name="T17" fmla="*/ 38646 h 719"/>
                <a:gd name="T18" fmla="*/ 2119987 w 782"/>
                <a:gd name="T19" fmla="*/ 1562388 h 719"/>
                <a:gd name="T20" fmla="*/ 1079317 w 782"/>
                <a:gd name="T21" fmla="*/ 1937802 h 719"/>
                <a:gd name="T22" fmla="*/ 41406 w 782"/>
                <a:gd name="T23" fmla="*/ 1562388 h 719"/>
                <a:gd name="T24" fmla="*/ 41406 w 782"/>
                <a:gd name="T25" fmla="*/ 38646 h 719"/>
                <a:gd name="T26" fmla="*/ 41406 w 782"/>
                <a:gd name="T27" fmla="*/ 38646 h 7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2" h="719">
                  <a:moveTo>
                    <a:pt x="0" y="0"/>
                  </a:moveTo>
                  <a:lnTo>
                    <a:pt x="782" y="0"/>
                  </a:lnTo>
                  <a:lnTo>
                    <a:pt x="782" y="576"/>
                  </a:lnTo>
                  <a:lnTo>
                    <a:pt x="391" y="719"/>
                  </a:lnTo>
                  <a:lnTo>
                    <a:pt x="0" y="576"/>
                  </a:lnTo>
                  <a:lnTo>
                    <a:pt x="0" y="0"/>
                  </a:lnTo>
                  <a:close/>
                  <a:moveTo>
                    <a:pt x="15" y="14"/>
                  </a:moveTo>
                  <a:lnTo>
                    <a:pt x="768" y="14"/>
                  </a:lnTo>
                  <a:lnTo>
                    <a:pt x="768" y="566"/>
                  </a:lnTo>
                  <a:lnTo>
                    <a:pt x="391" y="702"/>
                  </a:lnTo>
                  <a:lnTo>
                    <a:pt x="15" y="566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6" name="Freeform 8"/>
            <p:cNvSpPr>
              <a:spLocks/>
            </p:cNvSpPr>
            <p:nvPr/>
          </p:nvSpPr>
          <p:spPr bwMode="auto">
            <a:xfrm>
              <a:off x="1691271" y="2821697"/>
              <a:ext cx="1841187" cy="513435"/>
            </a:xfrm>
            <a:custGeom>
              <a:avLst/>
              <a:gdLst>
                <a:gd name="T0" fmla="*/ 0 w 667"/>
                <a:gd name="T1" fmla="*/ 0 h 186"/>
                <a:gd name="T2" fmla="*/ 1841187 w 667"/>
                <a:gd name="T3" fmla="*/ 0 h 186"/>
                <a:gd name="T4" fmla="*/ 1841187 w 667"/>
                <a:gd name="T5" fmla="*/ 176666 h 186"/>
                <a:gd name="T6" fmla="*/ 921974 w 667"/>
                <a:gd name="T7" fmla="*/ 513435 h 186"/>
                <a:gd name="T8" fmla="*/ 0 w 667"/>
                <a:gd name="T9" fmla="*/ 176666 h 186"/>
                <a:gd name="T10" fmla="*/ 0 w 667"/>
                <a:gd name="T11" fmla="*/ 0 h 186"/>
                <a:gd name="T12" fmla="*/ 0 w 667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86">
                  <a:moveTo>
                    <a:pt x="0" y="0"/>
                  </a:moveTo>
                  <a:lnTo>
                    <a:pt x="667" y="0"/>
                  </a:lnTo>
                  <a:lnTo>
                    <a:pt x="667" y="64"/>
                  </a:lnTo>
                  <a:lnTo>
                    <a:pt x="334" y="186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7" name="Freeform 9"/>
            <p:cNvSpPr>
              <a:spLocks/>
            </p:cNvSpPr>
            <p:nvPr/>
          </p:nvSpPr>
          <p:spPr bwMode="auto">
            <a:xfrm>
              <a:off x="1691271" y="2901748"/>
              <a:ext cx="1841187" cy="38646"/>
            </a:xfrm>
            <a:custGeom>
              <a:avLst/>
              <a:gdLst>
                <a:gd name="T0" fmla="*/ 1841187 w 667"/>
                <a:gd name="T1" fmla="*/ 0 h 14"/>
                <a:gd name="T2" fmla="*/ 1841187 w 667"/>
                <a:gd name="T3" fmla="*/ 38646 h 14"/>
                <a:gd name="T4" fmla="*/ 0 w 667"/>
                <a:gd name="T5" fmla="*/ 38646 h 14"/>
                <a:gd name="T6" fmla="*/ 0 w 667"/>
                <a:gd name="T7" fmla="*/ 0 h 14"/>
                <a:gd name="T8" fmla="*/ 1841187 w 667"/>
                <a:gd name="T9" fmla="*/ 0 h 14"/>
                <a:gd name="T10" fmla="*/ 1841187 w 667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7" h="14">
                  <a:moveTo>
                    <a:pt x="667" y="0"/>
                  </a:moveTo>
                  <a:lnTo>
                    <a:pt x="667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8" name="Freeform 10"/>
            <p:cNvSpPr>
              <a:spLocks/>
            </p:cNvSpPr>
            <p:nvPr/>
          </p:nvSpPr>
          <p:spPr bwMode="auto">
            <a:xfrm>
              <a:off x="1749239" y="2639510"/>
              <a:ext cx="1725250" cy="634893"/>
            </a:xfrm>
            <a:custGeom>
              <a:avLst/>
              <a:gdLst>
                <a:gd name="T0" fmla="*/ 0 w 625"/>
                <a:gd name="T1" fmla="*/ 0 h 230"/>
                <a:gd name="T2" fmla="*/ 1725250 w 625"/>
                <a:gd name="T3" fmla="*/ 0 h 230"/>
                <a:gd name="T4" fmla="*/ 1725250 w 625"/>
                <a:gd name="T5" fmla="*/ 320207 h 230"/>
                <a:gd name="T6" fmla="*/ 864005 w 625"/>
                <a:gd name="T7" fmla="*/ 634893 h 230"/>
                <a:gd name="T8" fmla="*/ 0 w 625"/>
                <a:gd name="T9" fmla="*/ 320207 h 230"/>
                <a:gd name="T10" fmla="*/ 0 w 625"/>
                <a:gd name="T11" fmla="*/ 0 h 230"/>
                <a:gd name="T12" fmla="*/ 0 w 625"/>
                <a:gd name="T13" fmla="*/ 0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5" h="230">
                  <a:moveTo>
                    <a:pt x="0" y="0"/>
                  </a:moveTo>
                  <a:lnTo>
                    <a:pt x="625" y="0"/>
                  </a:lnTo>
                  <a:lnTo>
                    <a:pt x="625" y="116"/>
                  </a:lnTo>
                  <a:lnTo>
                    <a:pt x="313" y="230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15" name="组合 32"/>
          <p:cNvGrpSpPr>
            <a:grpSpLocks/>
          </p:cNvGrpSpPr>
          <p:nvPr/>
        </p:nvGrpSpPr>
        <p:grpSpPr bwMode="auto">
          <a:xfrm>
            <a:off x="6273800" y="2830513"/>
            <a:ext cx="2247900" cy="2249487"/>
            <a:chOff x="1446975" y="2639510"/>
            <a:chExt cx="2329778" cy="2332540"/>
          </a:xfrm>
        </p:grpSpPr>
        <p:sp>
          <p:nvSpPr>
            <p:cNvPr id="17437" name="Freeform 5"/>
            <p:cNvSpPr>
              <a:spLocks/>
            </p:cNvSpPr>
            <p:nvPr/>
          </p:nvSpPr>
          <p:spPr bwMode="auto">
            <a:xfrm>
              <a:off x="1630542" y="2639510"/>
              <a:ext cx="1962645" cy="358852"/>
            </a:xfrm>
            <a:custGeom>
              <a:avLst/>
              <a:gdLst>
                <a:gd name="T0" fmla="*/ 118697 w 711"/>
                <a:gd name="T1" fmla="*/ 0 h 130"/>
                <a:gd name="T2" fmla="*/ 1843948 w 711"/>
                <a:gd name="T3" fmla="*/ 0 h 130"/>
                <a:gd name="T4" fmla="*/ 1962645 w 711"/>
                <a:gd name="T5" fmla="*/ 358852 h 130"/>
                <a:gd name="T6" fmla="*/ 0 w 711"/>
                <a:gd name="T7" fmla="*/ 358852 h 130"/>
                <a:gd name="T8" fmla="*/ 118697 w 711"/>
                <a:gd name="T9" fmla="*/ 0 h 130"/>
                <a:gd name="T10" fmla="*/ 118697 w 711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1" h="130">
                  <a:moveTo>
                    <a:pt x="43" y="0"/>
                  </a:moveTo>
                  <a:lnTo>
                    <a:pt x="668" y="0"/>
                  </a:lnTo>
                  <a:lnTo>
                    <a:pt x="711" y="130"/>
                  </a:lnTo>
                  <a:lnTo>
                    <a:pt x="0" y="1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0C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8" name="Freeform 6"/>
            <p:cNvSpPr>
              <a:spLocks/>
            </p:cNvSpPr>
            <p:nvPr/>
          </p:nvSpPr>
          <p:spPr bwMode="auto">
            <a:xfrm>
              <a:off x="1446975" y="2821697"/>
              <a:ext cx="2329778" cy="2150353"/>
            </a:xfrm>
            <a:custGeom>
              <a:avLst/>
              <a:gdLst>
                <a:gd name="T0" fmla="*/ 0 w 844"/>
                <a:gd name="T1" fmla="*/ 0 h 779"/>
                <a:gd name="T2" fmla="*/ 2329778 w 844"/>
                <a:gd name="T3" fmla="*/ 0 h 779"/>
                <a:gd name="T4" fmla="*/ 2329778 w 844"/>
                <a:gd name="T5" fmla="*/ 1728012 h 779"/>
                <a:gd name="T6" fmla="*/ 1164889 w 844"/>
                <a:gd name="T7" fmla="*/ 2150353 h 779"/>
                <a:gd name="T8" fmla="*/ 0 w 844"/>
                <a:gd name="T9" fmla="*/ 1728012 h 779"/>
                <a:gd name="T10" fmla="*/ 0 w 844"/>
                <a:gd name="T11" fmla="*/ 0 h 779"/>
                <a:gd name="T12" fmla="*/ 0 w 844"/>
                <a:gd name="T13" fmla="*/ 0 h 7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4" h="779">
                  <a:moveTo>
                    <a:pt x="0" y="0"/>
                  </a:moveTo>
                  <a:lnTo>
                    <a:pt x="844" y="0"/>
                  </a:lnTo>
                  <a:lnTo>
                    <a:pt x="844" y="626"/>
                  </a:lnTo>
                  <a:lnTo>
                    <a:pt x="422" y="779"/>
                  </a:lnTo>
                  <a:lnTo>
                    <a:pt x="0" y="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Freeform 7"/>
            <p:cNvSpPr>
              <a:spLocks noEditPoints="1"/>
            </p:cNvSpPr>
            <p:nvPr/>
          </p:nvSpPr>
          <p:spPr bwMode="auto">
            <a:xfrm>
              <a:off x="1532548" y="2901748"/>
              <a:ext cx="2158633" cy="1984729"/>
            </a:xfrm>
            <a:custGeom>
              <a:avLst/>
              <a:gdLst>
                <a:gd name="T0" fmla="*/ 0 w 782"/>
                <a:gd name="T1" fmla="*/ 0 h 719"/>
                <a:gd name="T2" fmla="*/ 2158633 w 782"/>
                <a:gd name="T3" fmla="*/ 0 h 719"/>
                <a:gd name="T4" fmla="*/ 2158633 w 782"/>
                <a:gd name="T5" fmla="*/ 1589992 h 719"/>
                <a:gd name="T6" fmla="*/ 1079317 w 782"/>
                <a:gd name="T7" fmla="*/ 1984729 h 719"/>
                <a:gd name="T8" fmla="*/ 0 w 782"/>
                <a:gd name="T9" fmla="*/ 1589992 h 719"/>
                <a:gd name="T10" fmla="*/ 0 w 782"/>
                <a:gd name="T11" fmla="*/ 0 h 719"/>
                <a:gd name="T12" fmla="*/ 0 w 782"/>
                <a:gd name="T13" fmla="*/ 0 h 719"/>
                <a:gd name="T14" fmla="*/ 41406 w 782"/>
                <a:gd name="T15" fmla="*/ 38646 h 719"/>
                <a:gd name="T16" fmla="*/ 2119987 w 782"/>
                <a:gd name="T17" fmla="*/ 38646 h 719"/>
                <a:gd name="T18" fmla="*/ 2119987 w 782"/>
                <a:gd name="T19" fmla="*/ 1562388 h 719"/>
                <a:gd name="T20" fmla="*/ 1079317 w 782"/>
                <a:gd name="T21" fmla="*/ 1937802 h 719"/>
                <a:gd name="T22" fmla="*/ 41406 w 782"/>
                <a:gd name="T23" fmla="*/ 1562388 h 719"/>
                <a:gd name="T24" fmla="*/ 41406 w 782"/>
                <a:gd name="T25" fmla="*/ 38646 h 719"/>
                <a:gd name="T26" fmla="*/ 41406 w 782"/>
                <a:gd name="T27" fmla="*/ 38646 h 7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2" h="719">
                  <a:moveTo>
                    <a:pt x="0" y="0"/>
                  </a:moveTo>
                  <a:lnTo>
                    <a:pt x="782" y="0"/>
                  </a:lnTo>
                  <a:lnTo>
                    <a:pt x="782" y="576"/>
                  </a:lnTo>
                  <a:lnTo>
                    <a:pt x="391" y="719"/>
                  </a:lnTo>
                  <a:lnTo>
                    <a:pt x="0" y="576"/>
                  </a:lnTo>
                  <a:lnTo>
                    <a:pt x="0" y="0"/>
                  </a:lnTo>
                  <a:close/>
                  <a:moveTo>
                    <a:pt x="15" y="14"/>
                  </a:moveTo>
                  <a:lnTo>
                    <a:pt x="768" y="14"/>
                  </a:lnTo>
                  <a:lnTo>
                    <a:pt x="768" y="566"/>
                  </a:lnTo>
                  <a:lnTo>
                    <a:pt x="391" y="702"/>
                  </a:lnTo>
                  <a:lnTo>
                    <a:pt x="15" y="566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0" name="Freeform 8"/>
            <p:cNvSpPr>
              <a:spLocks/>
            </p:cNvSpPr>
            <p:nvPr/>
          </p:nvSpPr>
          <p:spPr bwMode="auto">
            <a:xfrm>
              <a:off x="1691271" y="2821697"/>
              <a:ext cx="1841187" cy="513435"/>
            </a:xfrm>
            <a:custGeom>
              <a:avLst/>
              <a:gdLst>
                <a:gd name="T0" fmla="*/ 0 w 667"/>
                <a:gd name="T1" fmla="*/ 0 h 186"/>
                <a:gd name="T2" fmla="*/ 1841187 w 667"/>
                <a:gd name="T3" fmla="*/ 0 h 186"/>
                <a:gd name="T4" fmla="*/ 1841187 w 667"/>
                <a:gd name="T5" fmla="*/ 176666 h 186"/>
                <a:gd name="T6" fmla="*/ 921974 w 667"/>
                <a:gd name="T7" fmla="*/ 513435 h 186"/>
                <a:gd name="T8" fmla="*/ 0 w 667"/>
                <a:gd name="T9" fmla="*/ 176666 h 186"/>
                <a:gd name="T10" fmla="*/ 0 w 667"/>
                <a:gd name="T11" fmla="*/ 0 h 186"/>
                <a:gd name="T12" fmla="*/ 0 w 667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86">
                  <a:moveTo>
                    <a:pt x="0" y="0"/>
                  </a:moveTo>
                  <a:lnTo>
                    <a:pt x="667" y="0"/>
                  </a:lnTo>
                  <a:lnTo>
                    <a:pt x="667" y="64"/>
                  </a:lnTo>
                  <a:lnTo>
                    <a:pt x="334" y="186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1" name="Freeform 9"/>
            <p:cNvSpPr>
              <a:spLocks/>
            </p:cNvSpPr>
            <p:nvPr/>
          </p:nvSpPr>
          <p:spPr bwMode="auto">
            <a:xfrm>
              <a:off x="1691271" y="2901748"/>
              <a:ext cx="1841187" cy="38646"/>
            </a:xfrm>
            <a:custGeom>
              <a:avLst/>
              <a:gdLst>
                <a:gd name="T0" fmla="*/ 1841187 w 667"/>
                <a:gd name="T1" fmla="*/ 0 h 14"/>
                <a:gd name="T2" fmla="*/ 1841187 w 667"/>
                <a:gd name="T3" fmla="*/ 38646 h 14"/>
                <a:gd name="T4" fmla="*/ 0 w 667"/>
                <a:gd name="T5" fmla="*/ 38646 h 14"/>
                <a:gd name="T6" fmla="*/ 0 w 667"/>
                <a:gd name="T7" fmla="*/ 0 h 14"/>
                <a:gd name="T8" fmla="*/ 1841187 w 667"/>
                <a:gd name="T9" fmla="*/ 0 h 14"/>
                <a:gd name="T10" fmla="*/ 1841187 w 667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7" h="14">
                  <a:moveTo>
                    <a:pt x="667" y="0"/>
                  </a:moveTo>
                  <a:lnTo>
                    <a:pt x="667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Freeform 10"/>
            <p:cNvSpPr>
              <a:spLocks/>
            </p:cNvSpPr>
            <p:nvPr/>
          </p:nvSpPr>
          <p:spPr bwMode="auto">
            <a:xfrm>
              <a:off x="1749239" y="2639510"/>
              <a:ext cx="1725250" cy="634893"/>
            </a:xfrm>
            <a:custGeom>
              <a:avLst/>
              <a:gdLst>
                <a:gd name="T0" fmla="*/ 0 w 625"/>
                <a:gd name="T1" fmla="*/ 0 h 230"/>
                <a:gd name="T2" fmla="*/ 1725250 w 625"/>
                <a:gd name="T3" fmla="*/ 0 h 230"/>
                <a:gd name="T4" fmla="*/ 1725250 w 625"/>
                <a:gd name="T5" fmla="*/ 320207 h 230"/>
                <a:gd name="T6" fmla="*/ 864005 w 625"/>
                <a:gd name="T7" fmla="*/ 634893 h 230"/>
                <a:gd name="T8" fmla="*/ 0 w 625"/>
                <a:gd name="T9" fmla="*/ 320207 h 230"/>
                <a:gd name="T10" fmla="*/ 0 w 625"/>
                <a:gd name="T11" fmla="*/ 0 h 230"/>
                <a:gd name="T12" fmla="*/ 0 w 625"/>
                <a:gd name="T13" fmla="*/ 0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5" h="230">
                  <a:moveTo>
                    <a:pt x="0" y="0"/>
                  </a:moveTo>
                  <a:lnTo>
                    <a:pt x="625" y="0"/>
                  </a:lnTo>
                  <a:lnTo>
                    <a:pt x="625" y="116"/>
                  </a:lnTo>
                  <a:lnTo>
                    <a:pt x="313" y="230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16" name="组合 39"/>
          <p:cNvGrpSpPr>
            <a:grpSpLocks/>
          </p:cNvGrpSpPr>
          <p:nvPr/>
        </p:nvGrpSpPr>
        <p:grpSpPr bwMode="auto">
          <a:xfrm>
            <a:off x="8877300" y="2830513"/>
            <a:ext cx="2247900" cy="2249487"/>
            <a:chOff x="1446975" y="2639510"/>
            <a:chExt cx="2329778" cy="2332540"/>
          </a:xfrm>
        </p:grpSpPr>
        <p:sp>
          <p:nvSpPr>
            <p:cNvPr id="17431" name="Freeform 5"/>
            <p:cNvSpPr>
              <a:spLocks/>
            </p:cNvSpPr>
            <p:nvPr/>
          </p:nvSpPr>
          <p:spPr bwMode="auto">
            <a:xfrm>
              <a:off x="1630542" y="2639510"/>
              <a:ext cx="1962645" cy="358852"/>
            </a:xfrm>
            <a:custGeom>
              <a:avLst/>
              <a:gdLst>
                <a:gd name="T0" fmla="*/ 118697 w 711"/>
                <a:gd name="T1" fmla="*/ 0 h 130"/>
                <a:gd name="T2" fmla="*/ 1843948 w 711"/>
                <a:gd name="T3" fmla="*/ 0 h 130"/>
                <a:gd name="T4" fmla="*/ 1962645 w 711"/>
                <a:gd name="T5" fmla="*/ 358852 h 130"/>
                <a:gd name="T6" fmla="*/ 0 w 711"/>
                <a:gd name="T7" fmla="*/ 358852 h 130"/>
                <a:gd name="T8" fmla="*/ 118697 w 711"/>
                <a:gd name="T9" fmla="*/ 0 h 130"/>
                <a:gd name="T10" fmla="*/ 118697 w 711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1" h="130">
                  <a:moveTo>
                    <a:pt x="43" y="0"/>
                  </a:moveTo>
                  <a:lnTo>
                    <a:pt x="668" y="0"/>
                  </a:lnTo>
                  <a:lnTo>
                    <a:pt x="711" y="130"/>
                  </a:lnTo>
                  <a:lnTo>
                    <a:pt x="0" y="1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0C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2" name="Freeform 6"/>
            <p:cNvSpPr>
              <a:spLocks/>
            </p:cNvSpPr>
            <p:nvPr/>
          </p:nvSpPr>
          <p:spPr bwMode="auto">
            <a:xfrm>
              <a:off x="1446975" y="2821697"/>
              <a:ext cx="2329778" cy="2150353"/>
            </a:xfrm>
            <a:custGeom>
              <a:avLst/>
              <a:gdLst>
                <a:gd name="T0" fmla="*/ 0 w 844"/>
                <a:gd name="T1" fmla="*/ 0 h 779"/>
                <a:gd name="T2" fmla="*/ 2329778 w 844"/>
                <a:gd name="T3" fmla="*/ 0 h 779"/>
                <a:gd name="T4" fmla="*/ 2329778 w 844"/>
                <a:gd name="T5" fmla="*/ 1728012 h 779"/>
                <a:gd name="T6" fmla="*/ 1164889 w 844"/>
                <a:gd name="T7" fmla="*/ 2150353 h 779"/>
                <a:gd name="T8" fmla="*/ 0 w 844"/>
                <a:gd name="T9" fmla="*/ 1728012 h 779"/>
                <a:gd name="T10" fmla="*/ 0 w 844"/>
                <a:gd name="T11" fmla="*/ 0 h 779"/>
                <a:gd name="T12" fmla="*/ 0 w 844"/>
                <a:gd name="T13" fmla="*/ 0 h 7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4" h="779">
                  <a:moveTo>
                    <a:pt x="0" y="0"/>
                  </a:moveTo>
                  <a:lnTo>
                    <a:pt x="844" y="0"/>
                  </a:lnTo>
                  <a:lnTo>
                    <a:pt x="844" y="626"/>
                  </a:lnTo>
                  <a:lnTo>
                    <a:pt x="422" y="779"/>
                  </a:lnTo>
                  <a:lnTo>
                    <a:pt x="0" y="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Freeform 7"/>
            <p:cNvSpPr>
              <a:spLocks noEditPoints="1"/>
            </p:cNvSpPr>
            <p:nvPr/>
          </p:nvSpPr>
          <p:spPr bwMode="auto">
            <a:xfrm>
              <a:off x="1532548" y="2901748"/>
              <a:ext cx="2158633" cy="1984729"/>
            </a:xfrm>
            <a:custGeom>
              <a:avLst/>
              <a:gdLst>
                <a:gd name="T0" fmla="*/ 0 w 782"/>
                <a:gd name="T1" fmla="*/ 0 h 719"/>
                <a:gd name="T2" fmla="*/ 2158633 w 782"/>
                <a:gd name="T3" fmla="*/ 0 h 719"/>
                <a:gd name="T4" fmla="*/ 2158633 w 782"/>
                <a:gd name="T5" fmla="*/ 1589992 h 719"/>
                <a:gd name="T6" fmla="*/ 1079317 w 782"/>
                <a:gd name="T7" fmla="*/ 1984729 h 719"/>
                <a:gd name="T8" fmla="*/ 0 w 782"/>
                <a:gd name="T9" fmla="*/ 1589992 h 719"/>
                <a:gd name="T10" fmla="*/ 0 w 782"/>
                <a:gd name="T11" fmla="*/ 0 h 719"/>
                <a:gd name="T12" fmla="*/ 0 w 782"/>
                <a:gd name="T13" fmla="*/ 0 h 719"/>
                <a:gd name="T14" fmla="*/ 41406 w 782"/>
                <a:gd name="T15" fmla="*/ 38646 h 719"/>
                <a:gd name="T16" fmla="*/ 2119987 w 782"/>
                <a:gd name="T17" fmla="*/ 38646 h 719"/>
                <a:gd name="T18" fmla="*/ 2119987 w 782"/>
                <a:gd name="T19" fmla="*/ 1562388 h 719"/>
                <a:gd name="T20" fmla="*/ 1079317 w 782"/>
                <a:gd name="T21" fmla="*/ 1937802 h 719"/>
                <a:gd name="T22" fmla="*/ 41406 w 782"/>
                <a:gd name="T23" fmla="*/ 1562388 h 719"/>
                <a:gd name="T24" fmla="*/ 41406 w 782"/>
                <a:gd name="T25" fmla="*/ 38646 h 719"/>
                <a:gd name="T26" fmla="*/ 41406 w 782"/>
                <a:gd name="T27" fmla="*/ 38646 h 7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2" h="719">
                  <a:moveTo>
                    <a:pt x="0" y="0"/>
                  </a:moveTo>
                  <a:lnTo>
                    <a:pt x="782" y="0"/>
                  </a:lnTo>
                  <a:lnTo>
                    <a:pt x="782" y="576"/>
                  </a:lnTo>
                  <a:lnTo>
                    <a:pt x="391" y="719"/>
                  </a:lnTo>
                  <a:lnTo>
                    <a:pt x="0" y="576"/>
                  </a:lnTo>
                  <a:lnTo>
                    <a:pt x="0" y="0"/>
                  </a:lnTo>
                  <a:close/>
                  <a:moveTo>
                    <a:pt x="15" y="14"/>
                  </a:moveTo>
                  <a:lnTo>
                    <a:pt x="768" y="14"/>
                  </a:lnTo>
                  <a:lnTo>
                    <a:pt x="768" y="566"/>
                  </a:lnTo>
                  <a:lnTo>
                    <a:pt x="391" y="702"/>
                  </a:lnTo>
                  <a:lnTo>
                    <a:pt x="15" y="566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4" name="Freeform 8"/>
            <p:cNvSpPr>
              <a:spLocks/>
            </p:cNvSpPr>
            <p:nvPr/>
          </p:nvSpPr>
          <p:spPr bwMode="auto">
            <a:xfrm>
              <a:off x="1691271" y="2821697"/>
              <a:ext cx="1841187" cy="513435"/>
            </a:xfrm>
            <a:custGeom>
              <a:avLst/>
              <a:gdLst>
                <a:gd name="T0" fmla="*/ 0 w 667"/>
                <a:gd name="T1" fmla="*/ 0 h 186"/>
                <a:gd name="T2" fmla="*/ 1841187 w 667"/>
                <a:gd name="T3" fmla="*/ 0 h 186"/>
                <a:gd name="T4" fmla="*/ 1841187 w 667"/>
                <a:gd name="T5" fmla="*/ 176666 h 186"/>
                <a:gd name="T6" fmla="*/ 921974 w 667"/>
                <a:gd name="T7" fmla="*/ 513435 h 186"/>
                <a:gd name="T8" fmla="*/ 0 w 667"/>
                <a:gd name="T9" fmla="*/ 176666 h 186"/>
                <a:gd name="T10" fmla="*/ 0 w 667"/>
                <a:gd name="T11" fmla="*/ 0 h 186"/>
                <a:gd name="T12" fmla="*/ 0 w 667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86">
                  <a:moveTo>
                    <a:pt x="0" y="0"/>
                  </a:moveTo>
                  <a:lnTo>
                    <a:pt x="667" y="0"/>
                  </a:lnTo>
                  <a:lnTo>
                    <a:pt x="667" y="64"/>
                  </a:lnTo>
                  <a:lnTo>
                    <a:pt x="334" y="186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5" name="Freeform 9"/>
            <p:cNvSpPr>
              <a:spLocks/>
            </p:cNvSpPr>
            <p:nvPr/>
          </p:nvSpPr>
          <p:spPr bwMode="auto">
            <a:xfrm>
              <a:off x="1691271" y="2901748"/>
              <a:ext cx="1841187" cy="38646"/>
            </a:xfrm>
            <a:custGeom>
              <a:avLst/>
              <a:gdLst>
                <a:gd name="T0" fmla="*/ 1841187 w 667"/>
                <a:gd name="T1" fmla="*/ 0 h 14"/>
                <a:gd name="T2" fmla="*/ 1841187 w 667"/>
                <a:gd name="T3" fmla="*/ 38646 h 14"/>
                <a:gd name="T4" fmla="*/ 0 w 667"/>
                <a:gd name="T5" fmla="*/ 38646 h 14"/>
                <a:gd name="T6" fmla="*/ 0 w 667"/>
                <a:gd name="T7" fmla="*/ 0 h 14"/>
                <a:gd name="T8" fmla="*/ 1841187 w 667"/>
                <a:gd name="T9" fmla="*/ 0 h 14"/>
                <a:gd name="T10" fmla="*/ 1841187 w 667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7" h="14">
                  <a:moveTo>
                    <a:pt x="667" y="0"/>
                  </a:moveTo>
                  <a:lnTo>
                    <a:pt x="667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6" name="Freeform 10"/>
            <p:cNvSpPr>
              <a:spLocks/>
            </p:cNvSpPr>
            <p:nvPr/>
          </p:nvSpPr>
          <p:spPr bwMode="auto">
            <a:xfrm>
              <a:off x="1749239" y="2639510"/>
              <a:ext cx="1725250" cy="634893"/>
            </a:xfrm>
            <a:custGeom>
              <a:avLst/>
              <a:gdLst>
                <a:gd name="T0" fmla="*/ 0 w 625"/>
                <a:gd name="T1" fmla="*/ 0 h 230"/>
                <a:gd name="T2" fmla="*/ 1725250 w 625"/>
                <a:gd name="T3" fmla="*/ 0 h 230"/>
                <a:gd name="T4" fmla="*/ 1725250 w 625"/>
                <a:gd name="T5" fmla="*/ 320207 h 230"/>
                <a:gd name="T6" fmla="*/ 864005 w 625"/>
                <a:gd name="T7" fmla="*/ 634893 h 230"/>
                <a:gd name="T8" fmla="*/ 0 w 625"/>
                <a:gd name="T9" fmla="*/ 320207 h 230"/>
                <a:gd name="T10" fmla="*/ 0 w 625"/>
                <a:gd name="T11" fmla="*/ 0 h 230"/>
                <a:gd name="T12" fmla="*/ 0 w 625"/>
                <a:gd name="T13" fmla="*/ 0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5" h="230">
                  <a:moveTo>
                    <a:pt x="0" y="0"/>
                  </a:moveTo>
                  <a:lnTo>
                    <a:pt x="625" y="0"/>
                  </a:lnTo>
                  <a:lnTo>
                    <a:pt x="625" y="116"/>
                  </a:lnTo>
                  <a:lnTo>
                    <a:pt x="313" y="230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7" name="文本框 47"/>
          <p:cNvSpPr txBox="1">
            <a:spLocks noChangeArrowheads="1"/>
          </p:cNvSpPr>
          <p:nvPr/>
        </p:nvSpPr>
        <p:spPr bwMode="auto">
          <a:xfrm>
            <a:off x="1468438" y="2890838"/>
            <a:ext cx="1444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TEXT HERE</a:t>
            </a:r>
            <a:endParaRPr kumimoji="0" lang="zh-CN" altLang="en-US" sz="1600">
              <a:solidFill>
                <a:srgbClr val="272727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204913" y="3451225"/>
            <a:ext cx="1970087" cy="1189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You cannot improve your past, but you can improve your future. Once time is wasted, life is wasted. Do one thing at a time, and do well.</a:t>
            </a:r>
          </a:p>
        </p:txBody>
      </p:sp>
      <p:sp>
        <p:nvSpPr>
          <p:cNvPr id="17419" name="文本框 49"/>
          <p:cNvSpPr txBox="1">
            <a:spLocks noChangeArrowheads="1"/>
          </p:cNvSpPr>
          <p:nvPr/>
        </p:nvSpPr>
        <p:spPr bwMode="auto">
          <a:xfrm>
            <a:off x="4071938" y="2890838"/>
            <a:ext cx="1444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TEXT HERE</a:t>
            </a:r>
            <a:endParaRPr kumimoji="0" lang="zh-CN" altLang="en-US" sz="1600">
              <a:solidFill>
                <a:srgbClr val="272727"/>
              </a:solidFill>
            </a:endParaRPr>
          </a:p>
        </p:txBody>
      </p:sp>
      <p:sp>
        <p:nvSpPr>
          <p:cNvPr id="17420" name="文本框 50"/>
          <p:cNvSpPr txBox="1">
            <a:spLocks noChangeArrowheads="1"/>
          </p:cNvSpPr>
          <p:nvPr/>
        </p:nvSpPr>
        <p:spPr bwMode="auto">
          <a:xfrm>
            <a:off x="6675438" y="2890838"/>
            <a:ext cx="1444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TEXT HERE</a:t>
            </a:r>
            <a:endParaRPr kumimoji="0" lang="zh-CN" altLang="en-US" sz="1600">
              <a:solidFill>
                <a:srgbClr val="272727"/>
              </a:solidFill>
            </a:endParaRPr>
          </a:p>
        </p:txBody>
      </p:sp>
      <p:sp>
        <p:nvSpPr>
          <p:cNvPr id="17421" name="文本框 51"/>
          <p:cNvSpPr txBox="1">
            <a:spLocks noChangeArrowheads="1"/>
          </p:cNvSpPr>
          <p:nvPr/>
        </p:nvSpPr>
        <p:spPr bwMode="auto">
          <a:xfrm>
            <a:off x="9278938" y="2890838"/>
            <a:ext cx="1444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TEXT HERE</a:t>
            </a:r>
            <a:endParaRPr kumimoji="0" lang="zh-CN" altLang="en-US" sz="1600">
              <a:solidFill>
                <a:srgbClr val="272727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810000" y="3451225"/>
            <a:ext cx="1968500" cy="1189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You cannot improve your past, but you can improve your future. Once time is wasted, life is wasted. Do one thing at a time, and do well.</a:t>
            </a:r>
          </a:p>
        </p:txBody>
      </p:sp>
      <p:sp>
        <p:nvSpPr>
          <p:cNvPr id="54" name="矩形 53"/>
          <p:cNvSpPr/>
          <p:nvPr/>
        </p:nvSpPr>
        <p:spPr>
          <a:xfrm>
            <a:off x="6413500" y="3451225"/>
            <a:ext cx="1968500" cy="1189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You cannot improve your past, but you can improve your future. Once time is wasted, life is wasted. Do one thing at a time, and do well.</a:t>
            </a:r>
          </a:p>
        </p:txBody>
      </p:sp>
      <p:sp>
        <p:nvSpPr>
          <p:cNvPr id="55" name="矩形 54"/>
          <p:cNvSpPr/>
          <p:nvPr/>
        </p:nvSpPr>
        <p:spPr>
          <a:xfrm>
            <a:off x="9017000" y="3451225"/>
            <a:ext cx="1970088" cy="1189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You cannot improve your past, but you can improve your future. Once time is wasted, life is wasted. Do one thing at a time, and do well.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804988" y="1912938"/>
            <a:ext cx="7715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3600">
                <a:solidFill>
                  <a:srgbClr val="272727"/>
                </a:solidFill>
                <a:latin typeface="方正兰亭粗黑_GBK" charset="-122"/>
                <a:ea typeface="方正兰亭粗黑_GBK" charset="-122"/>
              </a:rPr>
              <a:t>01</a:t>
            </a:r>
            <a:endParaRPr kumimoji="0" lang="zh-CN" altLang="en-US" sz="3600">
              <a:solidFill>
                <a:srgbClr val="272727"/>
              </a:solidFill>
              <a:latin typeface="方正兰亭粗黑_GBK" charset="-122"/>
              <a:ea typeface="方正兰亭粗黑_GBK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398963" y="1912938"/>
            <a:ext cx="7889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3600">
                <a:solidFill>
                  <a:srgbClr val="272727"/>
                </a:solidFill>
                <a:latin typeface="方正兰亭粗黑_GBK" charset="-122"/>
                <a:ea typeface="方正兰亭粗黑_GBK" charset="-122"/>
              </a:rPr>
              <a:t>02</a:t>
            </a:r>
            <a:endParaRPr kumimoji="0" lang="zh-CN" altLang="en-US" sz="3600">
              <a:solidFill>
                <a:srgbClr val="272727"/>
              </a:solidFill>
              <a:latin typeface="方正兰亭粗黑_GBK" charset="-122"/>
              <a:ea typeface="方正兰亭粗黑_GBK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002463" y="1912938"/>
            <a:ext cx="7905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3600">
                <a:solidFill>
                  <a:srgbClr val="272727"/>
                </a:solidFill>
                <a:latin typeface="方正兰亭粗黑_GBK" charset="-122"/>
                <a:ea typeface="方正兰亭粗黑_GBK" charset="-122"/>
              </a:rPr>
              <a:t>03</a:t>
            </a:r>
            <a:endParaRPr kumimoji="0" lang="zh-CN" altLang="en-US" sz="3600">
              <a:solidFill>
                <a:srgbClr val="272727"/>
              </a:solidFill>
              <a:latin typeface="方正兰亭粗黑_GBK" charset="-122"/>
              <a:ea typeface="方正兰亭粗黑_GBK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604375" y="1912938"/>
            <a:ext cx="7953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3600">
                <a:solidFill>
                  <a:srgbClr val="272727"/>
                </a:solidFill>
                <a:latin typeface="方正兰亭粗黑_GBK" charset="-122"/>
                <a:ea typeface="方正兰亭粗黑_GBK" charset="-122"/>
              </a:rPr>
              <a:t>04</a:t>
            </a:r>
            <a:endParaRPr kumimoji="0" lang="zh-CN" altLang="en-US" sz="3600">
              <a:solidFill>
                <a:srgbClr val="272727"/>
              </a:solidFill>
              <a:latin typeface="方正兰亭粗黑_GBK" charset="-122"/>
              <a:ea typeface="方正兰亭粗黑_GBK" charset="-122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5843588" y="6224588"/>
            <a:ext cx="504825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3">
            <a:hlinkClick r:id="rId2"/>
            <a:extLst>
              <a:ext uri="{FF2B5EF4-FFF2-40B4-BE49-F238E27FC236}">
                <a16:creationId xmlns:a16="http://schemas.microsoft.com/office/drawing/2014/main" id="{14815E8B-D2C9-467A-B399-0150DA00C62F}"/>
              </a:ext>
            </a:extLst>
          </p:cNvPr>
          <p:cNvSpPr txBox="1"/>
          <p:nvPr/>
        </p:nvSpPr>
        <p:spPr>
          <a:xfrm>
            <a:off x="3511193" y="631527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12800"/>
            <a:ext cx="12192000" cy="404495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66800" y="603250"/>
            <a:ext cx="1790700" cy="41910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rgbClr val="272727"/>
                </a:solidFill>
              </a:rPr>
              <a:t>Company LOGO</a:t>
            </a:r>
            <a:endParaRPr kumimoji="0" lang="zh-CN" altLang="en-US" sz="1400">
              <a:solidFill>
                <a:srgbClr val="272727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857500" y="603250"/>
            <a:ext cx="144463" cy="209550"/>
          </a:xfrm>
          <a:prstGeom prst="triangle">
            <a:avLst>
              <a:gd name="adj" fmla="val 893"/>
            </a:avLst>
          </a:prstGeom>
          <a:solidFill>
            <a:srgbClr val="E2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38575" y="1547813"/>
            <a:ext cx="4514850" cy="4411662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932363" y="3013075"/>
            <a:ext cx="2327275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272727"/>
                </a:solidFill>
                <a:latin typeface="方正兰亭粗黑_GBK" charset="-122"/>
              </a:rPr>
              <a:t>TWO</a:t>
            </a:r>
            <a:endParaRPr kumimoji="0" lang="zh-CN" altLang="en-US" sz="48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18438" name="矩形 7"/>
          <p:cNvSpPr>
            <a:spLocks noChangeArrowheads="1"/>
          </p:cNvSpPr>
          <p:nvPr/>
        </p:nvSpPr>
        <p:spPr bwMode="auto">
          <a:xfrm>
            <a:off x="4152900" y="4127500"/>
            <a:ext cx="38862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4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</a:p>
        </p:txBody>
      </p:sp>
      <p:sp>
        <p:nvSpPr>
          <p:cNvPr id="9" name="矩形 8"/>
          <p:cNvSpPr/>
          <p:nvPr/>
        </p:nvSpPr>
        <p:spPr>
          <a:xfrm>
            <a:off x="3838575" y="5959475"/>
            <a:ext cx="4514850" cy="90488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18440" name="组合 9"/>
          <p:cNvGrpSpPr>
            <a:grpSpLocks/>
          </p:cNvGrpSpPr>
          <p:nvPr/>
        </p:nvGrpSpPr>
        <p:grpSpPr bwMode="auto">
          <a:xfrm>
            <a:off x="5969000" y="5878513"/>
            <a:ext cx="254000" cy="254000"/>
            <a:chOff x="6457496" y="4658798"/>
            <a:chExt cx="254000" cy="254000"/>
          </a:xfrm>
        </p:grpSpPr>
        <p:sp>
          <p:nvSpPr>
            <p:cNvPr id="11" name="矩形 10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8444" name="Freeform 121"/>
            <p:cNvSpPr>
              <a:spLocks/>
            </p:cNvSpPr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等腰三角形 12"/>
          <p:cNvSpPr/>
          <p:nvPr/>
        </p:nvSpPr>
        <p:spPr>
          <a:xfrm rot="10800000">
            <a:off x="5851525" y="1481138"/>
            <a:ext cx="488950" cy="187325"/>
          </a:xfrm>
          <a:prstGeom prst="triangle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8442" name="Freeform 44"/>
          <p:cNvSpPr>
            <a:spLocks noEditPoints="1"/>
          </p:cNvSpPr>
          <p:nvPr/>
        </p:nvSpPr>
        <p:spPr bwMode="auto">
          <a:xfrm>
            <a:off x="5649913" y="1843088"/>
            <a:ext cx="892175" cy="881062"/>
          </a:xfrm>
          <a:custGeom>
            <a:avLst/>
            <a:gdLst>
              <a:gd name="T0" fmla="*/ 867573 w 74"/>
              <a:gd name="T1" fmla="*/ 12075 h 73"/>
              <a:gd name="T2" fmla="*/ 891672 w 74"/>
              <a:gd name="T3" fmla="*/ 36225 h 73"/>
              <a:gd name="T4" fmla="*/ 891672 w 74"/>
              <a:gd name="T5" fmla="*/ 60375 h 73"/>
              <a:gd name="T6" fmla="*/ 891672 w 74"/>
              <a:gd name="T7" fmla="*/ 72450 h 73"/>
              <a:gd name="T8" fmla="*/ 867573 w 74"/>
              <a:gd name="T9" fmla="*/ 96600 h 73"/>
              <a:gd name="T10" fmla="*/ 698878 w 74"/>
              <a:gd name="T11" fmla="*/ 265650 h 73"/>
              <a:gd name="T12" fmla="*/ 735027 w 74"/>
              <a:gd name="T13" fmla="*/ 265650 h 73"/>
              <a:gd name="T14" fmla="*/ 735027 w 74"/>
              <a:gd name="T15" fmla="*/ 881476 h 73"/>
              <a:gd name="T16" fmla="*/ 0 w 74"/>
              <a:gd name="T17" fmla="*/ 881476 h 73"/>
              <a:gd name="T18" fmla="*/ 0 w 74"/>
              <a:gd name="T19" fmla="*/ 156975 h 73"/>
              <a:gd name="T20" fmla="*/ 626580 w 74"/>
              <a:gd name="T21" fmla="*/ 156975 h 73"/>
              <a:gd name="T22" fmla="*/ 626580 w 74"/>
              <a:gd name="T23" fmla="*/ 181125 h 73"/>
              <a:gd name="T24" fmla="*/ 795275 w 74"/>
              <a:gd name="T25" fmla="*/ 12075 h 73"/>
              <a:gd name="T26" fmla="*/ 807325 w 74"/>
              <a:gd name="T27" fmla="*/ 0 h 73"/>
              <a:gd name="T28" fmla="*/ 831424 w 74"/>
              <a:gd name="T29" fmla="*/ 0 h 73"/>
              <a:gd name="T30" fmla="*/ 855523 w 74"/>
              <a:gd name="T31" fmla="*/ 0 h 73"/>
              <a:gd name="T32" fmla="*/ 867573 w 74"/>
              <a:gd name="T33" fmla="*/ 12075 h 73"/>
              <a:gd name="T34" fmla="*/ 698878 w 74"/>
              <a:gd name="T35" fmla="*/ 845251 h 73"/>
              <a:gd name="T36" fmla="*/ 698878 w 74"/>
              <a:gd name="T37" fmla="*/ 277725 h 73"/>
              <a:gd name="T38" fmla="*/ 397638 w 74"/>
              <a:gd name="T39" fmla="*/ 579601 h 73"/>
              <a:gd name="T40" fmla="*/ 313290 w 74"/>
              <a:gd name="T41" fmla="*/ 579601 h 73"/>
              <a:gd name="T42" fmla="*/ 313290 w 74"/>
              <a:gd name="T43" fmla="*/ 495076 h 73"/>
              <a:gd name="T44" fmla="*/ 614531 w 74"/>
              <a:gd name="T45" fmla="*/ 193200 h 73"/>
              <a:gd name="T46" fmla="*/ 48198 w 74"/>
              <a:gd name="T47" fmla="*/ 193200 h 73"/>
              <a:gd name="T48" fmla="*/ 48198 w 74"/>
              <a:gd name="T49" fmla="*/ 845251 h 73"/>
              <a:gd name="T50" fmla="*/ 698878 w 74"/>
              <a:gd name="T51" fmla="*/ 845251 h 73"/>
              <a:gd name="T52" fmla="*/ 843474 w 74"/>
              <a:gd name="T53" fmla="*/ 72450 h 73"/>
              <a:gd name="T54" fmla="*/ 855523 w 74"/>
              <a:gd name="T55" fmla="*/ 60375 h 73"/>
              <a:gd name="T56" fmla="*/ 855523 w 74"/>
              <a:gd name="T57" fmla="*/ 60375 h 73"/>
              <a:gd name="T58" fmla="*/ 855523 w 74"/>
              <a:gd name="T59" fmla="*/ 48300 h 73"/>
              <a:gd name="T60" fmla="*/ 843474 w 74"/>
              <a:gd name="T61" fmla="*/ 36225 h 73"/>
              <a:gd name="T62" fmla="*/ 843474 w 74"/>
              <a:gd name="T63" fmla="*/ 36225 h 73"/>
              <a:gd name="T64" fmla="*/ 831424 w 74"/>
              <a:gd name="T65" fmla="*/ 36225 h 73"/>
              <a:gd name="T66" fmla="*/ 831424 w 74"/>
              <a:gd name="T67" fmla="*/ 36225 h 73"/>
              <a:gd name="T68" fmla="*/ 819374 w 74"/>
              <a:gd name="T69" fmla="*/ 36225 h 73"/>
              <a:gd name="T70" fmla="*/ 349439 w 74"/>
              <a:gd name="T71" fmla="*/ 507151 h 73"/>
              <a:gd name="T72" fmla="*/ 349439 w 74"/>
              <a:gd name="T73" fmla="*/ 543376 h 73"/>
              <a:gd name="T74" fmla="*/ 373538 w 74"/>
              <a:gd name="T75" fmla="*/ 543376 h 73"/>
              <a:gd name="T76" fmla="*/ 843474 w 74"/>
              <a:gd name="T77" fmla="*/ 72450 h 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4" h="73">
                <a:moveTo>
                  <a:pt x="72" y="1"/>
                </a:moveTo>
                <a:cubicBezTo>
                  <a:pt x="73" y="2"/>
                  <a:pt x="73" y="2"/>
                  <a:pt x="74" y="3"/>
                </a:cubicBezTo>
                <a:cubicBezTo>
                  <a:pt x="74" y="3"/>
                  <a:pt x="74" y="4"/>
                  <a:pt x="74" y="5"/>
                </a:cubicBezTo>
                <a:cubicBezTo>
                  <a:pt x="74" y="5"/>
                  <a:pt x="74" y="6"/>
                  <a:pt x="74" y="6"/>
                </a:cubicBezTo>
                <a:cubicBezTo>
                  <a:pt x="73" y="7"/>
                  <a:pt x="73" y="8"/>
                  <a:pt x="72" y="8"/>
                </a:cubicBezTo>
                <a:cubicBezTo>
                  <a:pt x="58" y="22"/>
                  <a:pt x="58" y="22"/>
                  <a:pt x="58" y="22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73"/>
                  <a:pt x="61" y="73"/>
                  <a:pt x="61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3"/>
                  <a:pt x="0" y="13"/>
                  <a:pt x="0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15"/>
                  <a:pt x="52" y="15"/>
                  <a:pt x="52" y="15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7" y="0"/>
                  <a:pt x="67" y="0"/>
                </a:cubicBezTo>
                <a:cubicBezTo>
                  <a:pt x="68" y="0"/>
                  <a:pt x="68" y="0"/>
                  <a:pt x="69" y="0"/>
                </a:cubicBezTo>
                <a:cubicBezTo>
                  <a:pt x="70" y="0"/>
                  <a:pt x="70" y="0"/>
                  <a:pt x="71" y="0"/>
                </a:cubicBezTo>
                <a:cubicBezTo>
                  <a:pt x="72" y="0"/>
                  <a:pt x="72" y="1"/>
                  <a:pt x="72" y="1"/>
                </a:cubicBezTo>
                <a:close/>
                <a:moveTo>
                  <a:pt x="58" y="70"/>
                </a:moveTo>
                <a:cubicBezTo>
                  <a:pt x="58" y="23"/>
                  <a:pt x="58" y="23"/>
                  <a:pt x="58" y="23"/>
                </a:cubicBezTo>
                <a:cubicBezTo>
                  <a:pt x="33" y="48"/>
                  <a:pt x="33" y="48"/>
                  <a:pt x="33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1"/>
                  <a:pt x="26" y="41"/>
                  <a:pt x="26" y="41"/>
                </a:cubicBezTo>
                <a:cubicBezTo>
                  <a:pt x="51" y="16"/>
                  <a:pt x="51" y="16"/>
                  <a:pt x="51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70"/>
                  <a:pt x="4" y="70"/>
                  <a:pt x="4" y="70"/>
                </a:cubicBezTo>
                <a:lnTo>
                  <a:pt x="58" y="70"/>
                </a:lnTo>
                <a:close/>
                <a:moveTo>
                  <a:pt x="70" y="6"/>
                </a:moveTo>
                <a:cubicBezTo>
                  <a:pt x="70" y="6"/>
                  <a:pt x="71" y="5"/>
                  <a:pt x="71" y="5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4"/>
                  <a:pt x="70" y="4"/>
                  <a:pt x="7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8" y="3"/>
                  <a:pt x="68" y="3"/>
                  <a:pt x="68" y="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5"/>
                  <a:pt x="29" y="45"/>
                  <a:pt x="29" y="45"/>
                </a:cubicBezTo>
                <a:cubicBezTo>
                  <a:pt x="31" y="45"/>
                  <a:pt x="31" y="45"/>
                  <a:pt x="31" y="45"/>
                </a:cubicBezTo>
                <a:lnTo>
                  <a:pt x="70" y="6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2830513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096000" y="0"/>
            <a:ext cx="3848100" cy="283051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276975" y="522288"/>
            <a:ext cx="270192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YOUR </a:t>
            </a:r>
          </a:p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TITLE HERE </a:t>
            </a:r>
            <a:endParaRPr kumimoji="0" lang="zh-CN" altLang="en-US" sz="2800">
              <a:solidFill>
                <a:schemeClr val="bg1"/>
              </a:solidFill>
              <a:latin typeface="方正兰亭粗黑_GBK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396038" y="1527175"/>
            <a:ext cx="503237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276975" y="1593850"/>
            <a:ext cx="2968625" cy="96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6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You cannot improve your past, but you can improve your future.</a:t>
            </a:r>
          </a:p>
        </p:txBody>
      </p:sp>
      <p:grpSp>
        <p:nvGrpSpPr>
          <p:cNvPr id="19462" name="组合 6"/>
          <p:cNvGrpSpPr>
            <a:grpSpLocks/>
          </p:cNvGrpSpPr>
          <p:nvPr/>
        </p:nvGrpSpPr>
        <p:grpSpPr bwMode="auto">
          <a:xfrm>
            <a:off x="3549650" y="2830513"/>
            <a:ext cx="254000" cy="254000"/>
            <a:chOff x="6457496" y="4658798"/>
            <a:chExt cx="254000" cy="254000"/>
          </a:xfrm>
        </p:grpSpPr>
        <p:sp>
          <p:nvSpPr>
            <p:cNvPr id="8" name="矩形 7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FFE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9475" name="Freeform 121"/>
            <p:cNvSpPr>
              <a:spLocks/>
            </p:cNvSpPr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3803650" y="2830513"/>
            <a:ext cx="4141788" cy="3046412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grpSp>
        <p:nvGrpSpPr>
          <p:cNvPr id="19464" name="组合 10"/>
          <p:cNvGrpSpPr>
            <a:grpSpLocks/>
          </p:cNvGrpSpPr>
          <p:nvPr/>
        </p:nvGrpSpPr>
        <p:grpSpPr bwMode="auto">
          <a:xfrm rot="10800000">
            <a:off x="3549650" y="2576513"/>
            <a:ext cx="254000" cy="254000"/>
            <a:chOff x="6457496" y="4658798"/>
            <a:chExt cx="254000" cy="254000"/>
          </a:xfrm>
        </p:grpSpPr>
        <p:sp>
          <p:nvSpPr>
            <p:cNvPr id="12" name="矩形 11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9473" name="Freeform 121"/>
            <p:cNvSpPr>
              <a:spLocks/>
            </p:cNvSpPr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7945438" y="5876925"/>
            <a:ext cx="1300162" cy="981075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pic>
        <p:nvPicPr>
          <p:cNvPr id="19466" name="图片 14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2830513"/>
            <a:ext cx="45688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7346950" y="5876925"/>
            <a:ext cx="601663" cy="452438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084638" y="3343275"/>
            <a:ext cx="23050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53,743,532</a:t>
            </a:r>
            <a:endParaRPr kumimoji="0" lang="zh-CN" altLang="en-US" sz="2800">
              <a:solidFill>
                <a:schemeClr val="bg1"/>
              </a:solidFill>
              <a:latin typeface="方正兰亭粗黑_GBK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203700" y="3938588"/>
            <a:ext cx="503238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084638" y="4010025"/>
            <a:ext cx="2968625" cy="96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6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Once time is wasted, life is wasted. Do one thing at a time, and do well.</a:t>
            </a:r>
          </a:p>
        </p:txBody>
      </p:sp>
      <p:pic>
        <p:nvPicPr>
          <p:cNvPr id="19471" name="图片 19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010025"/>
            <a:ext cx="279241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方正兰亭粗黑_GBK"/>
        <a:ea typeface="方正兰亭粗黑_GBK"/>
        <a:cs typeface=""/>
      </a:majorFont>
      <a:minorFont>
        <a:latin typeface="方正兰亭纤黑_GBK"/>
        <a:ea typeface="方正兰亭纤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2309</Words>
  <Application>Microsoft Office PowerPoint</Application>
  <PresentationFormat>宽屏</PresentationFormat>
  <Paragraphs>212</Paragraphs>
  <Slides>25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Hiragino Sans GB W3</vt:lpstr>
      <vt:lpstr>方正兰亭粗黑_GBK</vt:lpstr>
      <vt:lpstr>方正兰亭纤黑_GBK</vt:lpstr>
      <vt:lpstr>Arial</vt:lpstr>
      <vt:lpstr>Calibri</vt:lpstr>
      <vt:lpstr>Impact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5</cp:revision>
  <dcterms:created xsi:type="dcterms:W3CDTF">2015-03-19T12:08:17Z</dcterms:created>
  <dcterms:modified xsi:type="dcterms:W3CDTF">2020-04-18T00:02:03Z</dcterms:modified>
</cp:coreProperties>
</file>