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12" r:id="rId2"/>
    <p:sldId id="260" r:id="rId3"/>
    <p:sldId id="317" r:id="rId4"/>
    <p:sldId id="318" r:id="rId5"/>
    <p:sldId id="322" r:id="rId6"/>
    <p:sldId id="323" r:id="rId7"/>
    <p:sldId id="324" r:id="rId8"/>
    <p:sldId id="327" r:id="rId9"/>
    <p:sldId id="325" r:id="rId10"/>
    <p:sldId id="329" r:id="rId11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6" pos="7680" userDrawn="1">
          <p15:clr>
            <a:srgbClr val="A4A3A4"/>
          </p15:clr>
        </p15:guide>
        <p15:guide id="13" pos="461" userDrawn="1">
          <p15:clr>
            <a:srgbClr val="A4A3A4"/>
          </p15:clr>
        </p15:guide>
        <p15:guide id="14" orient="horz" pos="2183" userDrawn="1">
          <p15:clr>
            <a:srgbClr val="A4A3A4"/>
          </p15:clr>
        </p15:guide>
        <p15:guide id="15" orient="horz" pos="3952" userDrawn="1">
          <p15:clr>
            <a:srgbClr val="A4A3A4"/>
          </p15:clr>
        </p15:guide>
        <p15:guide id="16" orient="horz" pos="102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915"/>
    <a:srgbClr val="FFFFFF"/>
    <a:srgbClr val="404040"/>
    <a:srgbClr val="FDFDFD"/>
    <a:srgbClr val="595959"/>
    <a:srgbClr val="48DCA2"/>
    <a:srgbClr val="20A3FE"/>
    <a:srgbClr val="FBFBFB"/>
    <a:srgbClr val="F2CA17"/>
    <a:srgbClr val="0170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58" autoAdjust="0"/>
    <p:restoredTop sz="91018" autoAdjust="0"/>
  </p:normalViewPr>
  <p:slideViewPr>
    <p:cSldViewPr snapToGrid="0">
      <p:cViewPr varScale="1">
        <p:scale>
          <a:sx n="78" d="100"/>
          <a:sy n="78" d="100"/>
        </p:scale>
        <p:origin x="653" y="67"/>
      </p:cViewPr>
      <p:guideLst>
        <p:guide pos="7680"/>
        <p:guide pos="461"/>
        <p:guide orient="horz" pos="2183"/>
        <p:guide orient="horz" pos="3952"/>
        <p:guide orient="horz" pos="102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列2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dPt>
            <c:idx val="0"/>
            <c:bubble3D val="0"/>
            <c:spPr>
              <a:solidFill>
                <a:srgbClr val="F3C91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CE3-4C1B-9A70-F02EDA11A1FA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CE3-4C1B-9A70-F02EDA11A1FA}"/>
              </c:ext>
            </c:extLst>
          </c:dPt>
          <c:cat>
            <c:strRef>
              <c:f>Sheet1!$A$2:$A$3</c:f>
              <c:strCache>
                <c:ptCount val="2"/>
                <c:pt idx="0">
                  <c:v>A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25</c:v>
                </c:pt>
                <c:pt idx="1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CE3-4C1B-9A70-F02EDA11A1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列2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dPt>
            <c:idx val="0"/>
            <c:bubble3D val="0"/>
            <c:spPr>
              <a:solidFill>
                <a:srgbClr val="F3C91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5B9-49C7-9321-1CAED7E02C66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5B9-49C7-9321-1CAED7E02C66}"/>
              </c:ext>
            </c:extLst>
          </c:dPt>
          <c:cat>
            <c:strRef>
              <c:f>Sheet1!$A$2:$A$3</c:f>
              <c:strCache>
                <c:ptCount val="2"/>
                <c:pt idx="0">
                  <c:v>A</c:v>
                </c:pt>
                <c:pt idx="1">
                  <c:v>B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5B9-49C7-9321-1CAED7E02C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bubble3D val="0"/>
            <c:spPr>
              <a:solidFill>
                <a:srgbClr val="F3C91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537-4577-ADD9-8D34B1AF178F}"/>
              </c:ext>
            </c:extLst>
          </c:dPt>
          <c:dPt>
            <c:idx val="1"/>
            <c:bubble3D val="0"/>
            <c:spPr>
              <a:solidFill>
                <a:srgbClr val="20A3F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537-4577-ADD9-8D34B1AF178F}"/>
              </c:ext>
            </c:extLst>
          </c:dPt>
          <c:dPt>
            <c:idx val="2"/>
            <c:bubble3D val="0"/>
            <c:spPr>
              <a:solidFill>
                <a:srgbClr val="48DCA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537-4577-ADD9-8D34B1AF178F}"/>
              </c:ext>
            </c:extLst>
          </c:dPt>
          <c:cat>
            <c:strRef>
              <c:f>Sheet1!$A$2:$A$4</c:f>
              <c:strCache>
                <c:ptCount val="3"/>
                <c:pt idx="0">
                  <c:v>A</c:v>
                </c:pt>
                <c:pt idx="1">
                  <c:v>B</c:v>
                </c:pt>
                <c:pt idx="2">
                  <c:v>C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537-4577-ADD9-8D34B1AF17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冬青黑体简体中文 W3" panose="020B0300000000000000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089739-453E-400A-A8D8-79CFDF178070}" type="datetimeFigureOut">
              <a:rPr lang="zh-CN" altLang="en-US" smtClean="0"/>
              <a:t>2020/4/20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D3EA3B-D2E9-4E05-9324-5750E33A80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9170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3EA3B-D2E9-4E05-9324-5750E33A8057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37753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3EA3B-D2E9-4E05-9324-5750E33A8057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6181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3EA3B-D2E9-4E05-9324-5750E33A8057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98825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3EA3B-D2E9-4E05-9324-5750E33A8057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35420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3EA3B-D2E9-4E05-9324-5750E33A8057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59892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3EA3B-D2E9-4E05-9324-5750E33A8057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64712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3EA3B-D2E9-4E05-9324-5750E33A8057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81499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3EA3B-D2E9-4E05-9324-5750E33A8057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81154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3EA3B-D2E9-4E05-9324-5750E33A8057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3556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3EA3B-D2E9-4E05-9324-5750E33A8057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9211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F2E1A-5E97-4DA6-98A9-1C031EFFC331}" type="datetimeFigureOut">
              <a:rPr lang="zh-CN" altLang="en-US" smtClean="0"/>
              <a:t>2020/4/20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B0988-8FC0-4877-AA64-EDAB5B5099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506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F2E1A-5E97-4DA6-98A9-1C031EFFC331}" type="datetimeFigureOut">
              <a:rPr lang="zh-CN" altLang="en-US" smtClean="0"/>
              <a:t>2020/4/20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B0988-8FC0-4877-AA64-EDAB5B5099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465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F2E1A-5E97-4DA6-98A9-1C031EFFC331}" type="datetimeFigureOut">
              <a:rPr lang="zh-CN" altLang="en-US" smtClean="0"/>
              <a:t>2020/4/20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B0988-8FC0-4877-AA64-EDAB5B5099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842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F2E1A-5E97-4DA6-98A9-1C031EFFC331}" type="datetimeFigureOut">
              <a:rPr lang="zh-CN" altLang="en-US" smtClean="0"/>
              <a:t>2020/4/20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B0988-8FC0-4877-AA64-EDAB5B5099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8033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F2E1A-5E97-4DA6-98A9-1C031EFFC331}" type="datetimeFigureOut">
              <a:rPr lang="zh-CN" altLang="en-US" smtClean="0"/>
              <a:t>2020/4/20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B0988-8FC0-4877-AA64-EDAB5B5099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4223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F2E1A-5E97-4DA6-98A9-1C031EFFC331}" type="datetimeFigureOut">
              <a:rPr lang="zh-CN" altLang="en-US" smtClean="0"/>
              <a:t>2020/4/20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B0988-8FC0-4877-AA64-EDAB5B5099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3559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F2E1A-5E97-4DA6-98A9-1C031EFFC331}" type="datetimeFigureOut">
              <a:rPr lang="zh-CN" altLang="en-US" smtClean="0"/>
              <a:t>2020/4/20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B0988-8FC0-4877-AA64-EDAB5B5099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810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F2E1A-5E97-4DA6-98A9-1C031EFFC331}" type="datetimeFigureOut">
              <a:rPr lang="zh-CN" altLang="en-US" smtClean="0"/>
              <a:t>2020/4/20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B0988-8FC0-4877-AA64-EDAB5B5099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4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F2E1A-5E97-4DA6-98A9-1C031EFFC331}" type="datetimeFigureOut">
              <a:rPr lang="zh-CN" altLang="en-US" smtClean="0"/>
              <a:t>2020/4/20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B0988-8FC0-4877-AA64-EDAB5B5099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760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F2E1A-5E97-4DA6-98A9-1C031EFFC331}" type="datetimeFigureOut">
              <a:rPr lang="zh-CN" altLang="en-US" smtClean="0"/>
              <a:t>2020/4/20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B0988-8FC0-4877-AA64-EDAB5B5099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6567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F2E1A-5E97-4DA6-98A9-1C031EFFC331}" type="datetimeFigureOut">
              <a:rPr lang="zh-CN" altLang="en-US" smtClean="0"/>
              <a:t>2020/4/20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B0988-8FC0-4877-AA64-EDAB5B5099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6183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F2E1A-5E97-4DA6-98A9-1C031EFFC331}" type="datetimeFigureOut">
              <a:rPr lang="zh-CN" altLang="en-US" smtClean="0"/>
              <a:t>2020/4/20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B0988-8FC0-4877-AA64-EDAB5B5099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97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notesSlide" Target="../notesSlides/notesSlide1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slideLayout" Target="../slideLayouts/slideLayout7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microsoft.com/office/2007/relationships/media" Target="../media/media1.mp3"/><Relationship Id="rId5" Type="http://schemas.openxmlformats.org/officeDocument/2006/relationships/tags" Target="../tags/tag6.xml"/><Relationship Id="rId15" Type="http://schemas.openxmlformats.org/officeDocument/2006/relationships/image" Target="../media/image2.png"/><Relationship Id="rId10" Type="http://schemas.openxmlformats.org/officeDocument/2006/relationships/audio" Target="NULL" TargetMode="Externa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6.jpg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A_图片 7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46" t="20927" r="18895" b="27541"/>
          <a:stretch/>
        </p:blipFill>
        <p:spPr>
          <a:xfrm>
            <a:off x="0" y="2028529"/>
            <a:ext cx="5849258" cy="3083966"/>
          </a:xfrm>
          <a:custGeom>
            <a:avLst/>
            <a:gdLst>
              <a:gd name="connsiteX0" fmla="*/ 5849258 w 5849258"/>
              <a:gd name="connsiteY0" fmla="*/ 3083802 h 3083966"/>
              <a:gd name="connsiteX1" fmla="*/ 5849258 w 5849258"/>
              <a:gd name="connsiteY1" fmla="*/ 3083966 h 3083966"/>
              <a:gd name="connsiteX2" fmla="*/ 5849181 w 5849258"/>
              <a:gd name="connsiteY2" fmla="*/ 3083966 h 3083966"/>
              <a:gd name="connsiteX3" fmla="*/ 0 w 5849258"/>
              <a:gd name="connsiteY3" fmla="*/ 0 h 3083966"/>
              <a:gd name="connsiteX4" fmla="*/ 5849258 w 5849258"/>
              <a:gd name="connsiteY4" fmla="*/ 0 h 3083966"/>
              <a:gd name="connsiteX5" fmla="*/ 5849258 w 5849258"/>
              <a:gd name="connsiteY5" fmla="*/ 161 h 3083966"/>
              <a:gd name="connsiteX6" fmla="*/ 4387512 w 5849258"/>
              <a:gd name="connsiteY6" fmla="*/ 3083966 h 3083966"/>
              <a:gd name="connsiteX7" fmla="*/ 0 w 5849258"/>
              <a:gd name="connsiteY7" fmla="*/ 3083966 h 3083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49258" h="3083966">
                <a:moveTo>
                  <a:pt x="5849258" y="3083802"/>
                </a:moveTo>
                <a:lnTo>
                  <a:pt x="5849258" y="3083966"/>
                </a:lnTo>
                <a:lnTo>
                  <a:pt x="5849181" y="3083966"/>
                </a:lnTo>
                <a:close/>
                <a:moveTo>
                  <a:pt x="0" y="0"/>
                </a:moveTo>
                <a:lnTo>
                  <a:pt x="5849258" y="0"/>
                </a:lnTo>
                <a:lnTo>
                  <a:pt x="5849258" y="161"/>
                </a:lnTo>
                <a:lnTo>
                  <a:pt x="4387512" y="3083966"/>
                </a:lnTo>
                <a:lnTo>
                  <a:pt x="0" y="3083966"/>
                </a:lnTo>
                <a:close/>
              </a:path>
            </a:pathLst>
          </a:custGeom>
        </p:spPr>
      </p:pic>
      <p:sp>
        <p:nvSpPr>
          <p:cNvPr id="5" name="PA_矩形 4"/>
          <p:cNvSpPr/>
          <p:nvPr>
            <p:custDataLst>
              <p:tags r:id="rId2"/>
            </p:custDataLst>
          </p:nvPr>
        </p:nvSpPr>
        <p:spPr>
          <a:xfrm>
            <a:off x="3497943" y="2574471"/>
            <a:ext cx="8694057" cy="2115457"/>
          </a:xfrm>
          <a:custGeom>
            <a:avLst/>
            <a:gdLst>
              <a:gd name="connsiteX0" fmla="*/ 0 w 8563429"/>
              <a:gd name="connsiteY0" fmla="*/ 0 h 2115457"/>
              <a:gd name="connsiteX1" fmla="*/ 8563429 w 8563429"/>
              <a:gd name="connsiteY1" fmla="*/ 0 h 2115457"/>
              <a:gd name="connsiteX2" fmla="*/ 8563429 w 8563429"/>
              <a:gd name="connsiteY2" fmla="*/ 2115457 h 2115457"/>
              <a:gd name="connsiteX3" fmla="*/ 0 w 8563429"/>
              <a:gd name="connsiteY3" fmla="*/ 2115457 h 2115457"/>
              <a:gd name="connsiteX4" fmla="*/ 0 w 8563429"/>
              <a:gd name="connsiteY4" fmla="*/ 0 h 2115457"/>
              <a:gd name="connsiteX0" fmla="*/ 943429 w 8563429"/>
              <a:gd name="connsiteY0" fmla="*/ 0 h 2115457"/>
              <a:gd name="connsiteX1" fmla="*/ 8563429 w 8563429"/>
              <a:gd name="connsiteY1" fmla="*/ 0 h 2115457"/>
              <a:gd name="connsiteX2" fmla="*/ 8563429 w 8563429"/>
              <a:gd name="connsiteY2" fmla="*/ 2115457 h 2115457"/>
              <a:gd name="connsiteX3" fmla="*/ 0 w 8563429"/>
              <a:gd name="connsiteY3" fmla="*/ 2115457 h 2115457"/>
              <a:gd name="connsiteX4" fmla="*/ 943429 w 8563429"/>
              <a:gd name="connsiteY4" fmla="*/ 0 h 2115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63429" h="2115457">
                <a:moveTo>
                  <a:pt x="943429" y="0"/>
                </a:moveTo>
                <a:lnTo>
                  <a:pt x="8563429" y="0"/>
                </a:lnTo>
                <a:lnTo>
                  <a:pt x="8563429" y="2115457"/>
                </a:lnTo>
                <a:lnTo>
                  <a:pt x="0" y="2115457"/>
                </a:lnTo>
                <a:lnTo>
                  <a:pt x="943429" y="0"/>
                </a:lnTo>
                <a:close/>
              </a:path>
            </a:pathLst>
          </a:custGeom>
          <a:solidFill>
            <a:srgbClr val="F2CA1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9" name="PA_任意多边形: 形状 20"/>
          <p:cNvSpPr/>
          <p:nvPr>
            <p:custDataLst>
              <p:tags r:id="rId3"/>
            </p:custDataLst>
          </p:nvPr>
        </p:nvSpPr>
        <p:spPr>
          <a:xfrm>
            <a:off x="464457" y="479411"/>
            <a:ext cx="740118" cy="740118"/>
          </a:xfrm>
          <a:custGeom>
            <a:avLst/>
            <a:gdLst/>
            <a:ahLst/>
            <a:cxnLst/>
            <a:rect l="l" t="t" r="r" b="b"/>
            <a:pathLst>
              <a:path w="1163866" h="1163866">
                <a:moveTo>
                  <a:pt x="327738" y="359058"/>
                </a:moveTo>
                <a:lnTo>
                  <a:pt x="327738" y="390340"/>
                </a:lnTo>
                <a:lnTo>
                  <a:pt x="367063" y="390340"/>
                </a:lnTo>
                <a:cubicBezTo>
                  <a:pt x="377093" y="390340"/>
                  <a:pt x="383565" y="391451"/>
                  <a:pt x="386479" y="393672"/>
                </a:cubicBezTo>
                <a:cubicBezTo>
                  <a:pt x="389393" y="395892"/>
                  <a:pt x="390850" y="399494"/>
                  <a:pt x="390850" y="404476"/>
                </a:cubicBezTo>
                <a:lnTo>
                  <a:pt x="390850" y="678681"/>
                </a:lnTo>
                <a:cubicBezTo>
                  <a:pt x="390850" y="699976"/>
                  <a:pt x="386964" y="714592"/>
                  <a:pt x="379193" y="722532"/>
                </a:cubicBezTo>
                <a:cubicBezTo>
                  <a:pt x="371421" y="730471"/>
                  <a:pt x="354269" y="735312"/>
                  <a:pt x="327738" y="737056"/>
                </a:cubicBezTo>
                <a:lnTo>
                  <a:pt x="327738" y="767917"/>
                </a:lnTo>
                <a:lnTo>
                  <a:pt x="488812" y="767917"/>
                </a:lnTo>
                <a:lnTo>
                  <a:pt x="488812" y="737043"/>
                </a:lnTo>
                <a:cubicBezTo>
                  <a:pt x="467680" y="735811"/>
                  <a:pt x="453578" y="733166"/>
                  <a:pt x="446507" y="729109"/>
                </a:cubicBezTo>
                <a:cubicBezTo>
                  <a:pt x="439435" y="725051"/>
                  <a:pt x="433971" y="719201"/>
                  <a:pt x="430113" y="711558"/>
                </a:cubicBezTo>
                <a:cubicBezTo>
                  <a:pt x="426256" y="703914"/>
                  <a:pt x="424327" y="691872"/>
                  <a:pt x="424327" y="675431"/>
                </a:cubicBezTo>
                <a:lnTo>
                  <a:pt x="424327" y="391824"/>
                </a:lnTo>
                <a:lnTo>
                  <a:pt x="556435" y="767917"/>
                </a:lnTo>
                <a:lnTo>
                  <a:pt x="582692" y="767917"/>
                </a:lnTo>
                <a:lnTo>
                  <a:pt x="704492" y="390211"/>
                </a:lnTo>
                <a:lnTo>
                  <a:pt x="704492" y="722491"/>
                </a:lnTo>
                <a:cubicBezTo>
                  <a:pt x="704492" y="726447"/>
                  <a:pt x="702752" y="729793"/>
                  <a:pt x="699272" y="732530"/>
                </a:cubicBezTo>
                <a:cubicBezTo>
                  <a:pt x="695792" y="735267"/>
                  <a:pt x="689833" y="736635"/>
                  <a:pt x="681395" y="736635"/>
                </a:cubicBezTo>
                <a:lnTo>
                  <a:pt x="641928" y="736635"/>
                </a:lnTo>
                <a:lnTo>
                  <a:pt x="641928" y="767917"/>
                </a:lnTo>
                <a:lnTo>
                  <a:pt x="835107" y="767917"/>
                </a:lnTo>
                <a:lnTo>
                  <a:pt x="835107" y="736635"/>
                </a:lnTo>
                <a:lnTo>
                  <a:pt x="799002" y="736635"/>
                </a:lnTo>
                <a:cubicBezTo>
                  <a:pt x="788377" y="736635"/>
                  <a:pt x="781311" y="735400"/>
                  <a:pt x="777804" y="732929"/>
                </a:cubicBezTo>
                <a:cubicBezTo>
                  <a:pt x="774297" y="730458"/>
                  <a:pt x="772543" y="726981"/>
                  <a:pt x="772543" y="722499"/>
                </a:cubicBezTo>
                <a:lnTo>
                  <a:pt x="772543" y="407700"/>
                </a:lnTo>
                <a:cubicBezTo>
                  <a:pt x="772543" y="400915"/>
                  <a:pt x="773958" y="396325"/>
                  <a:pt x="776788" y="393931"/>
                </a:cubicBezTo>
                <a:cubicBezTo>
                  <a:pt x="779618" y="391537"/>
                  <a:pt x="786128" y="390340"/>
                  <a:pt x="796318" y="390340"/>
                </a:cubicBezTo>
                <a:lnTo>
                  <a:pt x="835107" y="390340"/>
                </a:lnTo>
                <a:lnTo>
                  <a:pt x="835107" y="359058"/>
                </a:lnTo>
                <a:lnTo>
                  <a:pt x="689837" y="359058"/>
                </a:lnTo>
                <a:lnTo>
                  <a:pt x="584282" y="673274"/>
                </a:lnTo>
                <a:lnTo>
                  <a:pt x="469728" y="359058"/>
                </a:lnTo>
                <a:close/>
                <a:moveTo>
                  <a:pt x="581933" y="0"/>
                </a:moveTo>
                <a:cubicBezTo>
                  <a:pt x="903326" y="0"/>
                  <a:pt x="1163866" y="260540"/>
                  <a:pt x="1163866" y="581933"/>
                </a:cubicBezTo>
                <a:cubicBezTo>
                  <a:pt x="1163866" y="903326"/>
                  <a:pt x="903326" y="1163866"/>
                  <a:pt x="581933" y="1163866"/>
                </a:cubicBezTo>
                <a:cubicBezTo>
                  <a:pt x="260540" y="1163866"/>
                  <a:pt x="0" y="903326"/>
                  <a:pt x="0" y="581933"/>
                </a:cubicBezTo>
                <a:cubicBezTo>
                  <a:pt x="0" y="260540"/>
                  <a:pt x="260540" y="0"/>
                  <a:pt x="581933" y="0"/>
                </a:cubicBezTo>
                <a:close/>
              </a:path>
            </a:pathLst>
          </a:custGeom>
          <a:solidFill>
            <a:srgbClr val="F3C9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" name="PA_文本框 10"/>
          <p:cNvSpPr txBox="1"/>
          <p:nvPr>
            <p:custDataLst>
              <p:tags r:id="rId4"/>
            </p:custDataLst>
          </p:nvPr>
        </p:nvSpPr>
        <p:spPr>
          <a:xfrm>
            <a:off x="5443989" y="3535110"/>
            <a:ext cx="6829425" cy="92333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BUSSINESS REPORT</a:t>
            </a:r>
            <a:endParaRPr lang="zh-CN" altLang="en-US" sz="54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2" name="PA_文本框 11"/>
          <p:cNvSpPr txBox="1"/>
          <p:nvPr>
            <p:custDataLst>
              <p:tags r:id="rId5"/>
            </p:custDataLst>
          </p:nvPr>
        </p:nvSpPr>
        <p:spPr>
          <a:xfrm>
            <a:off x="5443989" y="2727762"/>
            <a:ext cx="3719515" cy="92333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altLang="zh-CN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TEMPLATE</a:t>
            </a:r>
            <a:endParaRPr lang="zh-CN" altLang="en-US" sz="54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3" name="PA_文本框 12"/>
          <p:cNvSpPr txBox="1"/>
          <p:nvPr>
            <p:custDataLst>
              <p:tags r:id="rId6"/>
            </p:custDataLst>
          </p:nvPr>
        </p:nvSpPr>
        <p:spPr>
          <a:xfrm>
            <a:off x="1204575" y="649415"/>
            <a:ext cx="1771478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YOUR LOGO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4" name="PA_椭圆 13"/>
          <p:cNvSpPr/>
          <p:nvPr>
            <p:custDataLst>
              <p:tags r:id="rId7"/>
            </p:custDataLst>
          </p:nvPr>
        </p:nvSpPr>
        <p:spPr>
          <a:xfrm>
            <a:off x="11325414" y="5944027"/>
            <a:ext cx="203200" cy="2032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5" name="PA_椭圆 14"/>
          <p:cNvSpPr/>
          <p:nvPr>
            <p:custDataLst>
              <p:tags r:id="rId8"/>
            </p:custDataLst>
          </p:nvPr>
        </p:nvSpPr>
        <p:spPr>
          <a:xfrm>
            <a:off x="10968534" y="5944027"/>
            <a:ext cx="203200" cy="2032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6" name="PA_椭圆 15"/>
          <p:cNvSpPr/>
          <p:nvPr>
            <p:custDataLst>
              <p:tags r:id="rId9"/>
            </p:custDataLst>
          </p:nvPr>
        </p:nvSpPr>
        <p:spPr>
          <a:xfrm>
            <a:off x="10611653" y="5944027"/>
            <a:ext cx="203200" cy="2032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" name="久石譲 - Summer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11">
                  <p14:trim st="737" end="67494.425"/>
                  <p14:fade out="4000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464457" y="-17176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331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a14="http://schemas.microsoft.com/office/drawing/2010/main" xmlns="">
      <p:transition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accel="50000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accel="5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3" accel="5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3" accel="5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3" accel="5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3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3" accel="5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3" accel="5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1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3" accel="5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5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6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3" accel="5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0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2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3" dur="1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999">
                    <p:cTn id="44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"/>
                    </p:tgtEl>
                  </p:cMediaNode>
                </p:audio>
              </p:childTnLst>
            </p:cTn>
          </p:par>
        </p:tnLst>
        <p:bldLst>
          <p:bldP spid="5" grpId="0" animBg="1"/>
          <p:bldP spid="9" grpId="0" animBg="1"/>
          <p:bldP spid="11" grpId="0"/>
          <p:bldP spid="12" grpId="0"/>
          <p:bldP spid="13" grpId="0"/>
          <p:bldP spid="14" grpId="0" animBg="1"/>
          <p:bldP spid="15" grpId="0" animBg="1"/>
          <p:bldP spid="16" grpId="0" animBg="1"/>
        </p:bldLst>
      </p:timing>
    </mc:Choice>
    <mc:Fallback xmlns:a14="http://schemas.microsoft.com/office/drawing/2010/main"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ac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3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3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3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3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3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3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3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2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3" dur="1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999">
                    <p:cTn id="44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"/>
                    </p:tgtEl>
                  </p:cMediaNode>
                </p:audio>
              </p:childTnLst>
            </p:cTn>
          </p:par>
        </p:tnLst>
        <p:bldLst>
          <p:bldP spid="5" grpId="0" animBg="1"/>
          <p:bldP spid="9" grpId="0" animBg="1"/>
          <p:bldP spid="11" grpId="0"/>
          <p:bldP spid="12" grpId="0"/>
          <p:bldP spid="13" grpId="0"/>
          <p:bldP spid="14" grpId="0" animBg="1"/>
          <p:bldP spid="15" grpId="0" animBg="1"/>
          <p:bldP spid="16" grpId="0" animBg="1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0" y="451278"/>
            <a:ext cx="234950" cy="711200"/>
          </a:xfrm>
          <a:prstGeom prst="rect">
            <a:avLst/>
          </a:prstGeom>
          <a:solidFill>
            <a:srgbClr val="F3C9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340442" y="577703"/>
            <a:ext cx="60603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Project progress</a:t>
            </a:r>
          </a:p>
        </p:txBody>
      </p:sp>
      <p:graphicFrame>
        <p:nvGraphicFramePr>
          <p:cNvPr id="10" name="图表 9"/>
          <p:cNvGraphicFramePr/>
          <p:nvPr>
            <p:extLst>
              <p:ext uri="{D42A27DB-BD31-4B8C-83A1-F6EECF244321}">
                <p14:modId xmlns:p14="http://schemas.microsoft.com/office/powerpoint/2010/main" val="3067330220"/>
              </p:ext>
            </p:extLst>
          </p:nvPr>
        </p:nvGraphicFramePr>
        <p:xfrm>
          <a:off x="45212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7397950" y="2306521"/>
            <a:ext cx="22025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Buy directly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7386340" y="2787799"/>
            <a:ext cx="23977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78.99%</a:t>
            </a:r>
            <a:endParaRPr lang="zh-CN" altLang="en-US" sz="48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27422" y="2809229"/>
            <a:ext cx="6392809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Final product presentation</a:t>
            </a:r>
          </a:p>
        </p:txBody>
      </p:sp>
      <p:cxnSp>
        <p:nvCxnSpPr>
          <p:cNvPr id="16" name="直接连接符 15"/>
          <p:cNvCxnSpPr/>
          <p:nvPr/>
        </p:nvCxnSpPr>
        <p:spPr>
          <a:xfrm>
            <a:off x="768542" y="3487668"/>
            <a:ext cx="406401" cy="0"/>
          </a:xfrm>
          <a:prstGeom prst="line">
            <a:avLst/>
          </a:prstGeom>
          <a:ln w="28575">
            <a:solidFill>
              <a:srgbClr val="F3C9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627423" y="2244966"/>
            <a:ext cx="4792277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3C915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THE WORKS SHOWCASE</a:t>
            </a:r>
            <a:endParaRPr lang="zh-CN" altLang="en-US" sz="2800" dirty="0">
              <a:solidFill>
                <a:srgbClr val="F3C915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27423" y="3693321"/>
            <a:ext cx="53208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dirty="0">
                <a:solidFill>
                  <a:srgbClr val="595959"/>
                </a:solidFill>
                <a:latin typeface="Century Gothic" panose="020B0502020202020204" pitchFamily="34" charset="0"/>
                <a:ea typeface="Microsoft Yahei" panose="020B0503020204020204" pitchFamily="34" charset="-122"/>
              </a:rPr>
              <a:t>A modest spur to induce others to come go forward with with dys; thro a sprat to catch a whale. </a:t>
            </a:r>
            <a:endParaRPr lang="zh-CN" altLang="en-US" sz="2000" dirty="0">
              <a:solidFill>
                <a:srgbClr val="595959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Freeform 92"/>
          <p:cNvSpPr>
            <a:spLocks/>
          </p:cNvSpPr>
          <p:nvPr/>
        </p:nvSpPr>
        <p:spPr bwMode="auto">
          <a:xfrm>
            <a:off x="1734578" y="5175350"/>
            <a:ext cx="413962" cy="542318"/>
          </a:xfrm>
          <a:custGeom>
            <a:avLst/>
            <a:gdLst>
              <a:gd name="T0" fmla="*/ 143373 w 472"/>
              <a:gd name="T1" fmla="*/ 26330 h 619"/>
              <a:gd name="T2" fmla="*/ 143373 w 472"/>
              <a:gd name="T3" fmla="*/ 26330 h 619"/>
              <a:gd name="T4" fmla="*/ 127482 w 472"/>
              <a:gd name="T5" fmla="*/ 26330 h 619"/>
              <a:gd name="T6" fmla="*/ 84868 w 472"/>
              <a:gd name="T7" fmla="*/ 0 h 619"/>
              <a:gd name="T8" fmla="*/ 42253 w 472"/>
              <a:gd name="T9" fmla="*/ 26330 h 619"/>
              <a:gd name="T10" fmla="*/ 26363 w 472"/>
              <a:gd name="T11" fmla="*/ 26330 h 619"/>
              <a:gd name="T12" fmla="*/ 0 w 472"/>
              <a:gd name="T13" fmla="*/ 53021 h 619"/>
              <a:gd name="T14" fmla="*/ 0 w 472"/>
              <a:gd name="T15" fmla="*/ 196214 h 619"/>
              <a:gd name="T16" fmla="*/ 26363 w 472"/>
              <a:gd name="T17" fmla="*/ 222904 h 619"/>
              <a:gd name="T18" fmla="*/ 143373 w 472"/>
              <a:gd name="T19" fmla="*/ 222904 h 619"/>
              <a:gd name="T20" fmla="*/ 170097 w 472"/>
              <a:gd name="T21" fmla="*/ 196214 h 619"/>
              <a:gd name="T22" fmla="*/ 170097 w 472"/>
              <a:gd name="T23" fmla="*/ 53021 h 619"/>
              <a:gd name="T24" fmla="*/ 143373 w 472"/>
              <a:gd name="T25" fmla="*/ 26330 h 619"/>
              <a:gd name="T26" fmla="*/ 84868 w 472"/>
              <a:gd name="T27" fmla="*/ 10460 h 619"/>
              <a:gd name="T28" fmla="*/ 84868 w 472"/>
              <a:gd name="T29" fmla="*/ 10460 h 619"/>
              <a:gd name="T30" fmla="*/ 111592 w 472"/>
              <a:gd name="T31" fmla="*/ 26330 h 619"/>
              <a:gd name="T32" fmla="*/ 58505 w 472"/>
              <a:gd name="T33" fmla="*/ 26330 h 619"/>
              <a:gd name="T34" fmla="*/ 84868 w 472"/>
              <a:gd name="T35" fmla="*/ 10460 h 619"/>
              <a:gd name="T36" fmla="*/ 153846 w 472"/>
              <a:gd name="T37" fmla="*/ 196214 h 619"/>
              <a:gd name="T38" fmla="*/ 153846 w 472"/>
              <a:gd name="T39" fmla="*/ 196214 h 619"/>
              <a:gd name="T40" fmla="*/ 143373 w 472"/>
              <a:gd name="T41" fmla="*/ 212444 h 619"/>
              <a:gd name="T42" fmla="*/ 26363 w 472"/>
              <a:gd name="T43" fmla="*/ 212444 h 619"/>
              <a:gd name="T44" fmla="*/ 15890 w 472"/>
              <a:gd name="T45" fmla="*/ 196214 h 619"/>
              <a:gd name="T46" fmla="*/ 15890 w 472"/>
              <a:gd name="T47" fmla="*/ 180343 h 619"/>
              <a:gd name="T48" fmla="*/ 153846 w 472"/>
              <a:gd name="T49" fmla="*/ 180343 h 619"/>
              <a:gd name="T50" fmla="*/ 153846 w 472"/>
              <a:gd name="T51" fmla="*/ 196214 h 619"/>
              <a:gd name="T52" fmla="*/ 153846 w 472"/>
              <a:gd name="T53" fmla="*/ 169883 h 619"/>
              <a:gd name="T54" fmla="*/ 153846 w 472"/>
              <a:gd name="T55" fmla="*/ 169883 h 619"/>
              <a:gd name="T56" fmla="*/ 15890 w 472"/>
              <a:gd name="T57" fmla="*/ 169883 h 619"/>
              <a:gd name="T58" fmla="*/ 15890 w 472"/>
              <a:gd name="T59" fmla="*/ 53021 h 619"/>
              <a:gd name="T60" fmla="*/ 26363 w 472"/>
              <a:gd name="T61" fmla="*/ 42561 h 619"/>
              <a:gd name="T62" fmla="*/ 42253 w 472"/>
              <a:gd name="T63" fmla="*/ 42561 h 619"/>
              <a:gd name="T64" fmla="*/ 42253 w 472"/>
              <a:gd name="T65" fmla="*/ 84761 h 619"/>
              <a:gd name="T66" fmla="*/ 58505 w 472"/>
              <a:gd name="T67" fmla="*/ 84761 h 619"/>
              <a:gd name="T68" fmla="*/ 58505 w 472"/>
              <a:gd name="T69" fmla="*/ 42561 h 619"/>
              <a:gd name="T70" fmla="*/ 111592 w 472"/>
              <a:gd name="T71" fmla="*/ 42561 h 619"/>
              <a:gd name="T72" fmla="*/ 111592 w 472"/>
              <a:gd name="T73" fmla="*/ 84761 h 619"/>
              <a:gd name="T74" fmla="*/ 127482 w 472"/>
              <a:gd name="T75" fmla="*/ 84761 h 619"/>
              <a:gd name="T76" fmla="*/ 127482 w 472"/>
              <a:gd name="T77" fmla="*/ 42561 h 619"/>
              <a:gd name="T78" fmla="*/ 143373 w 472"/>
              <a:gd name="T79" fmla="*/ 42561 h 619"/>
              <a:gd name="T80" fmla="*/ 153846 w 472"/>
              <a:gd name="T81" fmla="*/ 53021 h 619"/>
              <a:gd name="T82" fmla="*/ 153846 w 472"/>
              <a:gd name="T83" fmla="*/ 169883 h 619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472" h="619">
                <a:moveTo>
                  <a:pt x="397" y="73"/>
                </a:moveTo>
                <a:lnTo>
                  <a:pt x="397" y="73"/>
                </a:lnTo>
                <a:cubicBezTo>
                  <a:pt x="353" y="73"/>
                  <a:pt x="353" y="73"/>
                  <a:pt x="353" y="73"/>
                </a:cubicBezTo>
                <a:cubicBezTo>
                  <a:pt x="353" y="29"/>
                  <a:pt x="294" y="0"/>
                  <a:pt x="235" y="0"/>
                </a:cubicBezTo>
                <a:cubicBezTo>
                  <a:pt x="176" y="0"/>
                  <a:pt x="117" y="29"/>
                  <a:pt x="117" y="73"/>
                </a:cubicBezTo>
                <a:cubicBezTo>
                  <a:pt x="73" y="73"/>
                  <a:pt x="73" y="73"/>
                  <a:pt x="73" y="73"/>
                </a:cubicBezTo>
                <a:cubicBezTo>
                  <a:pt x="29" y="73"/>
                  <a:pt x="0" y="103"/>
                  <a:pt x="0" y="147"/>
                </a:cubicBezTo>
                <a:cubicBezTo>
                  <a:pt x="0" y="544"/>
                  <a:pt x="0" y="544"/>
                  <a:pt x="0" y="544"/>
                </a:cubicBezTo>
                <a:cubicBezTo>
                  <a:pt x="0" y="589"/>
                  <a:pt x="29" y="618"/>
                  <a:pt x="73" y="618"/>
                </a:cubicBezTo>
                <a:cubicBezTo>
                  <a:pt x="397" y="618"/>
                  <a:pt x="397" y="618"/>
                  <a:pt x="397" y="618"/>
                </a:cubicBezTo>
                <a:cubicBezTo>
                  <a:pt x="441" y="618"/>
                  <a:pt x="471" y="589"/>
                  <a:pt x="471" y="544"/>
                </a:cubicBezTo>
                <a:cubicBezTo>
                  <a:pt x="471" y="147"/>
                  <a:pt x="471" y="147"/>
                  <a:pt x="471" y="147"/>
                </a:cubicBezTo>
                <a:cubicBezTo>
                  <a:pt x="471" y="103"/>
                  <a:pt x="441" y="73"/>
                  <a:pt x="397" y="73"/>
                </a:cubicBezTo>
                <a:close/>
                <a:moveTo>
                  <a:pt x="235" y="29"/>
                </a:moveTo>
                <a:lnTo>
                  <a:pt x="235" y="29"/>
                </a:lnTo>
                <a:cubicBezTo>
                  <a:pt x="279" y="29"/>
                  <a:pt x="309" y="44"/>
                  <a:pt x="309" y="73"/>
                </a:cubicBezTo>
                <a:cubicBezTo>
                  <a:pt x="162" y="73"/>
                  <a:pt x="162" y="73"/>
                  <a:pt x="162" y="73"/>
                </a:cubicBezTo>
                <a:cubicBezTo>
                  <a:pt x="162" y="44"/>
                  <a:pt x="191" y="29"/>
                  <a:pt x="235" y="29"/>
                </a:cubicBezTo>
                <a:close/>
                <a:moveTo>
                  <a:pt x="426" y="544"/>
                </a:moveTo>
                <a:lnTo>
                  <a:pt x="426" y="544"/>
                </a:lnTo>
                <a:cubicBezTo>
                  <a:pt x="426" y="559"/>
                  <a:pt x="412" y="589"/>
                  <a:pt x="397" y="589"/>
                </a:cubicBezTo>
                <a:cubicBezTo>
                  <a:pt x="73" y="589"/>
                  <a:pt x="73" y="589"/>
                  <a:pt x="73" y="589"/>
                </a:cubicBezTo>
                <a:cubicBezTo>
                  <a:pt x="58" y="589"/>
                  <a:pt x="44" y="559"/>
                  <a:pt x="44" y="544"/>
                </a:cubicBezTo>
                <a:cubicBezTo>
                  <a:pt x="44" y="500"/>
                  <a:pt x="44" y="500"/>
                  <a:pt x="44" y="500"/>
                </a:cubicBezTo>
                <a:cubicBezTo>
                  <a:pt x="426" y="500"/>
                  <a:pt x="426" y="500"/>
                  <a:pt x="426" y="500"/>
                </a:cubicBezTo>
                <a:lnTo>
                  <a:pt x="426" y="544"/>
                </a:lnTo>
                <a:close/>
                <a:moveTo>
                  <a:pt x="426" y="471"/>
                </a:moveTo>
                <a:lnTo>
                  <a:pt x="426" y="471"/>
                </a:lnTo>
                <a:cubicBezTo>
                  <a:pt x="44" y="471"/>
                  <a:pt x="44" y="471"/>
                  <a:pt x="44" y="471"/>
                </a:cubicBezTo>
                <a:cubicBezTo>
                  <a:pt x="44" y="147"/>
                  <a:pt x="44" y="147"/>
                  <a:pt x="44" y="147"/>
                </a:cubicBezTo>
                <a:cubicBezTo>
                  <a:pt x="44" y="132"/>
                  <a:pt x="58" y="118"/>
                  <a:pt x="73" y="118"/>
                </a:cubicBezTo>
                <a:cubicBezTo>
                  <a:pt x="117" y="118"/>
                  <a:pt x="117" y="118"/>
                  <a:pt x="117" y="118"/>
                </a:cubicBezTo>
                <a:cubicBezTo>
                  <a:pt x="117" y="235"/>
                  <a:pt x="117" y="235"/>
                  <a:pt x="117" y="235"/>
                </a:cubicBezTo>
                <a:cubicBezTo>
                  <a:pt x="162" y="235"/>
                  <a:pt x="162" y="235"/>
                  <a:pt x="162" y="235"/>
                </a:cubicBezTo>
                <a:cubicBezTo>
                  <a:pt x="162" y="118"/>
                  <a:pt x="162" y="118"/>
                  <a:pt x="162" y="118"/>
                </a:cubicBezTo>
                <a:cubicBezTo>
                  <a:pt x="309" y="118"/>
                  <a:pt x="309" y="118"/>
                  <a:pt x="309" y="118"/>
                </a:cubicBezTo>
                <a:cubicBezTo>
                  <a:pt x="309" y="235"/>
                  <a:pt x="309" y="235"/>
                  <a:pt x="309" y="235"/>
                </a:cubicBezTo>
                <a:cubicBezTo>
                  <a:pt x="353" y="235"/>
                  <a:pt x="353" y="235"/>
                  <a:pt x="353" y="235"/>
                </a:cubicBezTo>
                <a:cubicBezTo>
                  <a:pt x="353" y="118"/>
                  <a:pt x="353" y="118"/>
                  <a:pt x="353" y="118"/>
                </a:cubicBezTo>
                <a:cubicBezTo>
                  <a:pt x="397" y="118"/>
                  <a:pt x="397" y="118"/>
                  <a:pt x="397" y="118"/>
                </a:cubicBezTo>
                <a:cubicBezTo>
                  <a:pt x="412" y="118"/>
                  <a:pt x="426" y="132"/>
                  <a:pt x="426" y="147"/>
                </a:cubicBezTo>
                <a:lnTo>
                  <a:pt x="426" y="471"/>
                </a:lnTo>
                <a:close/>
              </a:path>
            </a:pathLst>
          </a:custGeom>
          <a:solidFill>
            <a:srgbClr val="F3C915"/>
          </a:solidFill>
          <a:ln>
            <a:noFill/>
          </a:ln>
          <a:effectLst/>
        </p:spPr>
        <p:txBody>
          <a:bodyPr wrap="none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endParaRPr lang="zh-CN" altLang="en-US"/>
          </a:p>
        </p:txBody>
      </p:sp>
      <p:sp>
        <p:nvSpPr>
          <p:cNvPr id="23" name="Freeform 109"/>
          <p:cNvSpPr>
            <a:spLocks/>
          </p:cNvSpPr>
          <p:nvPr/>
        </p:nvSpPr>
        <p:spPr bwMode="auto">
          <a:xfrm>
            <a:off x="669280" y="5186687"/>
            <a:ext cx="555156" cy="555154"/>
          </a:xfrm>
          <a:custGeom>
            <a:avLst/>
            <a:gdLst>
              <a:gd name="T0" fmla="*/ 116822 w 634"/>
              <a:gd name="T1" fmla="*/ 0 h 634"/>
              <a:gd name="T2" fmla="*/ 116822 w 634"/>
              <a:gd name="T3" fmla="*/ 228190 h 634"/>
              <a:gd name="T4" fmla="*/ 116822 w 634"/>
              <a:gd name="T5" fmla="*/ 0 h 634"/>
              <a:gd name="T6" fmla="*/ 196507 w 634"/>
              <a:gd name="T7" fmla="*/ 58399 h 634"/>
              <a:gd name="T8" fmla="*/ 159369 w 634"/>
              <a:gd name="T9" fmla="*/ 105984 h 634"/>
              <a:gd name="T10" fmla="*/ 196507 w 634"/>
              <a:gd name="T11" fmla="*/ 58399 h 634"/>
              <a:gd name="T12" fmla="*/ 186051 w 634"/>
              <a:gd name="T13" fmla="*/ 47945 h 634"/>
              <a:gd name="T14" fmla="*/ 138096 w 634"/>
              <a:gd name="T15" fmla="*/ 21269 h 634"/>
              <a:gd name="T16" fmla="*/ 85093 w 634"/>
              <a:gd name="T17" fmla="*/ 105984 h 634"/>
              <a:gd name="T18" fmla="*/ 90501 w 634"/>
              <a:gd name="T19" fmla="*/ 69214 h 634"/>
              <a:gd name="T20" fmla="*/ 138096 w 634"/>
              <a:gd name="T21" fmla="*/ 69214 h 634"/>
              <a:gd name="T22" fmla="*/ 85093 w 634"/>
              <a:gd name="T23" fmla="*/ 105984 h 634"/>
              <a:gd name="T24" fmla="*/ 143504 w 634"/>
              <a:gd name="T25" fmla="*/ 122206 h 634"/>
              <a:gd name="T26" fmla="*/ 116822 w 634"/>
              <a:gd name="T27" fmla="*/ 159336 h 634"/>
              <a:gd name="T28" fmla="*/ 85093 w 634"/>
              <a:gd name="T29" fmla="*/ 122206 h 634"/>
              <a:gd name="T30" fmla="*/ 106366 w 634"/>
              <a:gd name="T31" fmla="*/ 15862 h 634"/>
              <a:gd name="T32" fmla="*/ 116822 w 634"/>
              <a:gd name="T33" fmla="*/ 15862 h 634"/>
              <a:gd name="T34" fmla="*/ 138096 w 634"/>
              <a:gd name="T35" fmla="*/ 58399 h 634"/>
              <a:gd name="T36" fmla="*/ 95549 w 634"/>
              <a:gd name="T37" fmla="*/ 58399 h 634"/>
              <a:gd name="T38" fmla="*/ 90501 w 634"/>
              <a:gd name="T39" fmla="*/ 21269 h 634"/>
              <a:gd name="T40" fmla="*/ 79684 w 634"/>
              <a:gd name="T41" fmla="*/ 52992 h 634"/>
              <a:gd name="T42" fmla="*/ 90501 w 634"/>
              <a:gd name="T43" fmla="*/ 21269 h 634"/>
              <a:gd name="T44" fmla="*/ 32090 w 634"/>
              <a:gd name="T45" fmla="*/ 58399 h 634"/>
              <a:gd name="T46" fmla="*/ 74637 w 634"/>
              <a:gd name="T47" fmla="*/ 105984 h 634"/>
              <a:gd name="T48" fmla="*/ 32090 w 634"/>
              <a:gd name="T49" fmla="*/ 58399 h 634"/>
              <a:gd name="T50" fmla="*/ 32090 w 634"/>
              <a:gd name="T51" fmla="*/ 169790 h 634"/>
              <a:gd name="T52" fmla="*/ 74637 w 634"/>
              <a:gd name="T53" fmla="*/ 122206 h 634"/>
              <a:gd name="T54" fmla="*/ 32090 w 634"/>
              <a:gd name="T55" fmla="*/ 169790 h 634"/>
              <a:gd name="T56" fmla="*/ 42546 w 634"/>
              <a:gd name="T57" fmla="*/ 180605 h 634"/>
              <a:gd name="T58" fmla="*/ 90501 w 634"/>
              <a:gd name="T59" fmla="*/ 212328 h 634"/>
              <a:gd name="T60" fmla="*/ 122231 w 634"/>
              <a:gd name="T61" fmla="*/ 212328 h 634"/>
              <a:gd name="T62" fmla="*/ 116822 w 634"/>
              <a:gd name="T63" fmla="*/ 212328 h 634"/>
              <a:gd name="T64" fmla="*/ 95549 w 634"/>
              <a:gd name="T65" fmla="*/ 169790 h 634"/>
              <a:gd name="T66" fmla="*/ 138096 w 634"/>
              <a:gd name="T67" fmla="*/ 169790 h 634"/>
              <a:gd name="T68" fmla="*/ 138096 w 634"/>
              <a:gd name="T69" fmla="*/ 212328 h 634"/>
              <a:gd name="T70" fmla="*/ 148552 w 634"/>
              <a:gd name="T71" fmla="*/ 175198 h 634"/>
              <a:gd name="T72" fmla="*/ 138096 w 634"/>
              <a:gd name="T73" fmla="*/ 212328 h 634"/>
              <a:gd name="T74" fmla="*/ 196507 w 634"/>
              <a:gd name="T75" fmla="*/ 169790 h 634"/>
              <a:gd name="T76" fmla="*/ 159369 w 634"/>
              <a:gd name="T77" fmla="*/ 122206 h 634"/>
              <a:gd name="T78" fmla="*/ 196507 w 634"/>
              <a:gd name="T79" fmla="*/ 169790 h 634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634" h="634">
                <a:moveTo>
                  <a:pt x="324" y="0"/>
                </a:moveTo>
                <a:lnTo>
                  <a:pt x="324" y="0"/>
                </a:lnTo>
                <a:cubicBezTo>
                  <a:pt x="148" y="0"/>
                  <a:pt x="0" y="147"/>
                  <a:pt x="0" y="324"/>
                </a:cubicBezTo>
                <a:cubicBezTo>
                  <a:pt x="0" y="486"/>
                  <a:pt x="148" y="633"/>
                  <a:pt x="324" y="633"/>
                </a:cubicBezTo>
                <a:cubicBezTo>
                  <a:pt x="486" y="633"/>
                  <a:pt x="633" y="486"/>
                  <a:pt x="633" y="324"/>
                </a:cubicBezTo>
                <a:cubicBezTo>
                  <a:pt x="633" y="147"/>
                  <a:pt x="486" y="0"/>
                  <a:pt x="324" y="0"/>
                </a:cubicBezTo>
                <a:close/>
                <a:moveTo>
                  <a:pt x="545" y="162"/>
                </a:moveTo>
                <a:lnTo>
                  <a:pt x="545" y="162"/>
                </a:lnTo>
                <a:cubicBezTo>
                  <a:pt x="574" y="206"/>
                  <a:pt x="589" y="251"/>
                  <a:pt x="589" y="294"/>
                </a:cubicBezTo>
                <a:cubicBezTo>
                  <a:pt x="442" y="294"/>
                  <a:pt x="442" y="294"/>
                  <a:pt x="442" y="294"/>
                </a:cubicBezTo>
                <a:cubicBezTo>
                  <a:pt x="442" y="265"/>
                  <a:pt x="427" y="221"/>
                  <a:pt x="427" y="192"/>
                </a:cubicBezTo>
                <a:cubicBezTo>
                  <a:pt x="471" y="192"/>
                  <a:pt x="516" y="177"/>
                  <a:pt x="545" y="162"/>
                </a:cubicBezTo>
                <a:close/>
                <a:moveTo>
                  <a:pt x="516" y="133"/>
                </a:moveTo>
                <a:lnTo>
                  <a:pt x="516" y="133"/>
                </a:lnTo>
                <a:cubicBezTo>
                  <a:pt x="486" y="147"/>
                  <a:pt x="457" y="147"/>
                  <a:pt x="412" y="147"/>
                </a:cubicBezTo>
                <a:cubicBezTo>
                  <a:pt x="412" y="118"/>
                  <a:pt x="398" y="89"/>
                  <a:pt x="383" y="59"/>
                </a:cubicBezTo>
                <a:cubicBezTo>
                  <a:pt x="442" y="59"/>
                  <a:pt x="486" y="89"/>
                  <a:pt x="516" y="133"/>
                </a:cubicBezTo>
                <a:close/>
                <a:moveTo>
                  <a:pt x="236" y="294"/>
                </a:moveTo>
                <a:lnTo>
                  <a:pt x="236" y="294"/>
                </a:lnTo>
                <a:cubicBezTo>
                  <a:pt x="236" y="265"/>
                  <a:pt x="251" y="236"/>
                  <a:pt x="251" y="192"/>
                </a:cubicBezTo>
                <a:cubicBezTo>
                  <a:pt x="280" y="206"/>
                  <a:pt x="295" y="206"/>
                  <a:pt x="324" y="206"/>
                </a:cubicBezTo>
                <a:cubicBezTo>
                  <a:pt x="339" y="206"/>
                  <a:pt x="369" y="206"/>
                  <a:pt x="383" y="192"/>
                </a:cubicBezTo>
                <a:cubicBezTo>
                  <a:pt x="398" y="236"/>
                  <a:pt x="398" y="265"/>
                  <a:pt x="398" y="294"/>
                </a:cubicBezTo>
                <a:lnTo>
                  <a:pt x="236" y="294"/>
                </a:lnTo>
                <a:close/>
                <a:moveTo>
                  <a:pt x="398" y="339"/>
                </a:moveTo>
                <a:lnTo>
                  <a:pt x="398" y="339"/>
                </a:lnTo>
                <a:cubicBezTo>
                  <a:pt x="398" y="368"/>
                  <a:pt x="398" y="412"/>
                  <a:pt x="383" y="442"/>
                </a:cubicBezTo>
                <a:cubicBezTo>
                  <a:pt x="369" y="442"/>
                  <a:pt x="339" y="442"/>
                  <a:pt x="324" y="442"/>
                </a:cubicBezTo>
                <a:cubicBezTo>
                  <a:pt x="295" y="442"/>
                  <a:pt x="280" y="442"/>
                  <a:pt x="251" y="442"/>
                </a:cubicBezTo>
                <a:cubicBezTo>
                  <a:pt x="251" y="412"/>
                  <a:pt x="236" y="368"/>
                  <a:pt x="236" y="339"/>
                </a:cubicBezTo>
                <a:lnTo>
                  <a:pt x="398" y="339"/>
                </a:lnTo>
                <a:close/>
                <a:moveTo>
                  <a:pt x="295" y="44"/>
                </a:moveTo>
                <a:lnTo>
                  <a:pt x="295" y="44"/>
                </a:lnTo>
                <a:cubicBezTo>
                  <a:pt x="310" y="44"/>
                  <a:pt x="310" y="44"/>
                  <a:pt x="324" y="44"/>
                </a:cubicBezTo>
                <a:lnTo>
                  <a:pt x="339" y="44"/>
                </a:lnTo>
                <a:cubicBezTo>
                  <a:pt x="354" y="74"/>
                  <a:pt x="369" y="118"/>
                  <a:pt x="383" y="162"/>
                </a:cubicBezTo>
                <a:cubicBezTo>
                  <a:pt x="354" y="162"/>
                  <a:pt x="339" y="162"/>
                  <a:pt x="324" y="162"/>
                </a:cubicBezTo>
                <a:cubicBezTo>
                  <a:pt x="295" y="162"/>
                  <a:pt x="280" y="162"/>
                  <a:pt x="265" y="162"/>
                </a:cubicBezTo>
                <a:cubicBezTo>
                  <a:pt x="265" y="118"/>
                  <a:pt x="280" y="74"/>
                  <a:pt x="295" y="44"/>
                </a:cubicBezTo>
                <a:close/>
                <a:moveTo>
                  <a:pt x="251" y="59"/>
                </a:moveTo>
                <a:lnTo>
                  <a:pt x="251" y="59"/>
                </a:lnTo>
                <a:cubicBezTo>
                  <a:pt x="236" y="89"/>
                  <a:pt x="221" y="118"/>
                  <a:pt x="221" y="147"/>
                </a:cubicBezTo>
                <a:cubicBezTo>
                  <a:pt x="192" y="147"/>
                  <a:pt x="148" y="147"/>
                  <a:pt x="118" y="133"/>
                </a:cubicBezTo>
                <a:cubicBezTo>
                  <a:pt x="148" y="89"/>
                  <a:pt x="207" y="59"/>
                  <a:pt x="251" y="59"/>
                </a:cubicBezTo>
                <a:close/>
                <a:moveTo>
                  <a:pt x="89" y="162"/>
                </a:moveTo>
                <a:lnTo>
                  <a:pt x="89" y="162"/>
                </a:lnTo>
                <a:cubicBezTo>
                  <a:pt x="133" y="177"/>
                  <a:pt x="177" y="192"/>
                  <a:pt x="207" y="192"/>
                </a:cubicBezTo>
                <a:cubicBezTo>
                  <a:pt x="207" y="221"/>
                  <a:pt x="207" y="265"/>
                  <a:pt x="207" y="294"/>
                </a:cubicBezTo>
                <a:cubicBezTo>
                  <a:pt x="44" y="294"/>
                  <a:pt x="44" y="294"/>
                  <a:pt x="44" y="294"/>
                </a:cubicBezTo>
                <a:cubicBezTo>
                  <a:pt x="44" y="251"/>
                  <a:pt x="59" y="206"/>
                  <a:pt x="89" y="162"/>
                </a:cubicBezTo>
                <a:close/>
                <a:moveTo>
                  <a:pt x="89" y="471"/>
                </a:moveTo>
                <a:lnTo>
                  <a:pt x="89" y="471"/>
                </a:lnTo>
                <a:cubicBezTo>
                  <a:pt x="59" y="427"/>
                  <a:pt x="44" y="383"/>
                  <a:pt x="44" y="339"/>
                </a:cubicBezTo>
                <a:cubicBezTo>
                  <a:pt x="207" y="339"/>
                  <a:pt x="207" y="339"/>
                  <a:pt x="207" y="339"/>
                </a:cubicBezTo>
                <a:cubicBezTo>
                  <a:pt x="207" y="368"/>
                  <a:pt x="207" y="412"/>
                  <a:pt x="207" y="442"/>
                </a:cubicBezTo>
                <a:cubicBezTo>
                  <a:pt x="177" y="457"/>
                  <a:pt x="133" y="457"/>
                  <a:pt x="89" y="471"/>
                </a:cubicBezTo>
                <a:close/>
                <a:moveTo>
                  <a:pt x="118" y="501"/>
                </a:moveTo>
                <a:lnTo>
                  <a:pt x="118" y="501"/>
                </a:lnTo>
                <a:cubicBezTo>
                  <a:pt x="148" y="501"/>
                  <a:pt x="192" y="486"/>
                  <a:pt x="221" y="486"/>
                </a:cubicBezTo>
                <a:cubicBezTo>
                  <a:pt x="221" y="515"/>
                  <a:pt x="236" y="560"/>
                  <a:pt x="251" y="589"/>
                </a:cubicBezTo>
                <a:cubicBezTo>
                  <a:pt x="207" y="574"/>
                  <a:pt x="148" y="545"/>
                  <a:pt x="118" y="501"/>
                </a:cubicBezTo>
                <a:close/>
                <a:moveTo>
                  <a:pt x="339" y="589"/>
                </a:moveTo>
                <a:lnTo>
                  <a:pt x="339" y="589"/>
                </a:lnTo>
                <a:lnTo>
                  <a:pt x="324" y="589"/>
                </a:lnTo>
                <a:cubicBezTo>
                  <a:pt x="310" y="589"/>
                  <a:pt x="310" y="589"/>
                  <a:pt x="295" y="589"/>
                </a:cubicBezTo>
                <a:cubicBezTo>
                  <a:pt x="280" y="560"/>
                  <a:pt x="265" y="515"/>
                  <a:pt x="265" y="471"/>
                </a:cubicBezTo>
                <a:cubicBezTo>
                  <a:pt x="280" y="471"/>
                  <a:pt x="295" y="471"/>
                  <a:pt x="324" y="471"/>
                </a:cubicBezTo>
                <a:cubicBezTo>
                  <a:pt x="339" y="471"/>
                  <a:pt x="354" y="471"/>
                  <a:pt x="383" y="471"/>
                </a:cubicBezTo>
                <a:cubicBezTo>
                  <a:pt x="369" y="515"/>
                  <a:pt x="354" y="560"/>
                  <a:pt x="339" y="589"/>
                </a:cubicBezTo>
                <a:close/>
                <a:moveTo>
                  <a:pt x="383" y="589"/>
                </a:moveTo>
                <a:lnTo>
                  <a:pt x="383" y="589"/>
                </a:lnTo>
                <a:cubicBezTo>
                  <a:pt x="398" y="560"/>
                  <a:pt x="412" y="515"/>
                  <a:pt x="412" y="486"/>
                </a:cubicBezTo>
                <a:cubicBezTo>
                  <a:pt x="457" y="486"/>
                  <a:pt x="486" y="501"/>
                  <a:pt x="516" y="501"/>
                </a:cubicBezTo>
                <a:cubicBezTo>
                  <a:pt x="486" y="545"/>
                  <a:pt x="442" y="574"/>
                  <a:pt x="383" y="589"/>
                </a:cubicBezTo>
                <a:close/>
                <a:moveTo>
                  <a:pt x="545" y="471"/>
                </a:moveTo>
                <a:lnTo>
                  <a:pt x="545" y="471"/>
                </a:lnTo>
                <a:cubicBezTo>
                  <a:pt x="516" y="457"/>
                  <a:pt x="471" y="457"/>
                  <a:pt x="427" y="442"/>
                </a:cubicBezTo>
                <a:cubicBezTo>
                  <a:pt x="427" y="412"/>
                  <a:pt x="442" y="368"/>
                  <a:pt x="442" y="339"/>
                </a:cubicBezTo>
                <a:cubicBezTo>
                  <a:pt x="589" y="339"/>
                  <a:pt x="589" y="339"/>
                  <a:pt x="589" y="339"/>
                </a:cubicBezTo>
                <a:cubicBezTo>
                  <a:pt x="589" y="383"/>
                  <a:pt x="574" y="427"/>
                  <a:pt x="545" y="471"/>
                </a:cubicBezTo>
                <a:close/>
              </a:path>
            </a:pathLst>
          </a:custGeom>
          <a:solidFill>
            <a:srgbClr val="F3C915"/>
          </a:solidFill>
          <a:ln>
            <a:noFill/>
          </a:ln>
          <a:effectLst/>
        </p:spPr>
        <p:txBody>
          <a:bodyPr wrap="none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423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c="http://schemas.openxmlformats.org/drawingml/2006/chart" xmlns="">
      <p:transition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accel="5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9" accel="5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9" accel="5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9" accel="5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9" accel="5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3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4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9" accel="5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7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8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9" accel="50000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9" accel="5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5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6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9" accel="5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9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0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9" accel="5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3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4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9" accel="5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7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8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 animBg="1"/>
          <p:bldP spid="18" grpId="0"/>
          <p:bldGraphic spid="10" grpId="0">
            <p:bldAsOne/>
          </p:bldGraphic>
          <p:bldP spid="13" grpId="0"/>
          <p:bldP spid="14" grpId="0"/>
          <p:bldP spid="15" grpId="0"/>
          <p:bldP spid="20" grpId="0"/>
          <p:bldP spid="21" grpId="0"/>
          <p:bldP spid="22" grpId="0" animBg="1"/>
          <p:bldP spid="23" grpId="0" animBg="1"/>
        </p:bldLst>
      </p:timing>
    </mc:Choice>
    <mc:Fallback xmlns:c="http://schemas.openxmlformats.org/drawingml/2006/chart"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9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9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9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9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9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9" ac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9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9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9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9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 animBg="1"/>
          <p:bldP spid="18" grpId="0"/>
          <p:bldGraphic spid="10" grpId="0">
            <p:bldAsOne/>
          </p:bldGraphic>
          <p:bldP spid="13" grpId="0"/>
          <p:bldP spid="14" grpId="0"/>
          <p:bldP spid="15" grpId="0"/>
          <p:bldP spid="20" grpId="0"/>
          <p:bldP spid="21" grpId="0"/>
          <p:bldP spid="22" grpId="0" animBg="1"/>
          <p:bldP spid="23" grpId="0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0" y="0"/>
            <a:ext cx="3327400" cy="6858000"/>
          </a:xfrm>
          <a:prstGeom prst="rect">
            <a:avLst/>
          </a:prstGeom>
          <a:solidFill>
            <a:srgbClr val="F3C9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794007" y="3029146"/>
            <a:ext cx="2188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404040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PART ONE</a:t>
            </a:r>
            <a:endParaRPr lang="zh-CN" altLang="en-US" sz="3200" dirty="0">
              <a:solidFill>
                <a:srgbClr val="404040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540714" y="3385033"/>
            <a:ext cx="16128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9600" b="1" dirty="0">
                <a:solidFill>
                  <a:srgbClr val="404040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01</a:t>
            </a:r>
            <a:endParaRPr lang="zh-CN" altLang="en-US" sz="9600" b="1" dirty="0">
              <a:solidFill>
                <a:srgbClr val="404040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4484937" y="3210183"/>
            <a:ext cx="566057" cy="0"/>
          </a:xfrm>
          <a:prstGeom prst="line">
            <a:avLst/>
          </a:prstGeom>
          <a:ln w="889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4359992" y="3385033"/>
            <a:ext cx="57555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>
                <a:solidFill>
                  <a:srgbClr val="F3C915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A GIFT FROM PPT</a:t>
            </a:r>
            <a:endParaRPr lang="zh-CN" altLang="en-US" sz="5400" b="1" dirty="0">
              <a:solidFill>
                <a:srgbClr val="F3C915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359992" y="4252379"/>
            <a:ext cx="72939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595959"/>
                </a:solidFill>
                <a:latin typeface="Century Gothic" panose="020B0502020202020204" pitchFamily="34" charset="0"/>
              </a:rPr>
              <a:t>Gold can't be pure and man can't be perfect. </a:t>
            </a:r>
            <a:r>
              <a:rPr lang="en-US" altLang="zh-CN" sz="2400" dirty="0">
                <a:solidFill>
                  <a:srgbClr val="595959"/>
                </a:solidFill>
                <a:latin typeface="Century Gothic" panose="020B0502020202020204" pitchFamily="34" charset="0"/>
                <a:ea typeface="Microsoft Yahei" panose="020B0503020204020204" pitchFamily="34" charset="-122"/>
              </a:rPr>
              <a:t> </a:t>
            </a:r>
            <a:endParaRPr lang="zh-CN" altLang="en-US" sz="2400" dirty="0">
              <a:solidFill>
                <a:srgbClr val="595959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11249214" y="438577"/>
            <a:ext cx="203200" cy="203200"/>
          </a:xfrm>
          <a:prstGeom prst="ellipse">
            <a:avLst/>
          </a:prstGeom>
          <a:solidFill>
            <a:srgbClr val="F3C9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10892334" y="438577"/>
            <a:ext cx="203200" cy="203200"/>
          </a:xfrm>
          <a:prstGeom prst="ellipse">
            <a:avLst/>
          </a:prstGeom>
          <a:solidFill>
            <a:srgbClr val="F3C9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10535453" y="438577"/>
            <a:ext cx="203200" cy="203200"/>
          </a:xfrm>
          <a:prstGeom prst="ellipse">
            <a:avLst/>
          </a:prstGeom>
          <a:solidFill>
            <a:srgbClr val="F3C9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10178572" y="438577"/>
            <a:ext cx="203200" cy="203200"/>
          </a:xfrm>
          <a:prstGeom prst="ellipse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4838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28" r="1"/>
          <a:stretch/>
        </p:blipFill>
        <p:spPr>
          <a:xfrm flipH="1">
            <a:off x="0" y="0"/>
            <a:ext cx="6921500" cy="681037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0" y="451278"/>
            <a:ext cx="234950" cy="711200"/>
          </a:xfrm>
          <a:prstGeom prst="rect">
            <a:avLst/>
          </a:prstGeom>
          <a:solidFill>
            <a:srgbClr val="F3C9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340441" y="577703"/>
            <a:ext cx="4441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FBFBF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Corporate culture</a:t>
            </a:r>
          </a:p>
        </p:txBody>
      </p:sp>
      <p:sp>
        <p:nvSpPr>
          <p:cNvPr id="17" name="矩形 16"/>
          <p:cNvSpPr/>
          <p:nvPr/>
        </p:nvSpPr>
        <p:spPr>
          <a:xfrm>
            <a:off x="1188068" y="2349500"/>
            <a:ext cx="4907932" cy="2263580"/>
          </a:xfrm>
          <a:prstGeom prst="rect">
            <a:avLst/>
          </a:prstGeom>
          <a:solidFill>
            <a:srgbClr val="F3C915">
              <a:alpha val="9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-320356" y="1926748"/>
            <a:ext cx="189177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99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"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4781445" y="3323736"/>
            <a:ext cx="189177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99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"</a:t>
            </a:r>
          </a:p>
        </p:txBody>
      </p:sp>
      <p:sp>
        <p:nvSpPr>
          <p:cNvPr id="20" name="矩形 19"/>
          <p:cNvSpPr/>
          <p:nvPr/>
        </p:nvSpPr>
        <p:spPr>
          <a:xfrm>
            <a:off x="1332018" y="3127257"/>
            <a:ext cx="46200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2000" dirty="0">
                <a:solidFill>
                  <a:srgbClr val="404040"/>
                </a:solidFill>
                <a:latin typeface="Century Gothic" panose="020B0502020202020204" pitchFamily="34" charset="0"/>
                <a:ea typeface="Microsoft Yahei" panose="020B0503020204020204" pitchFamily="34" charset="-122"/>
              </a:rPr>
              <a:t>The friendship sydd ysr am as pure as crystal a hedge .</a:t>
            </a:r>
            <a:endParaRPr lang="zh-CN" altLang="en-US" sz="2000" dirty="0">
              <a:solidFill>
                <a:srgbClr val="40404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284068" y="1036649"/>
            <a:ext cx="670593" cy="670593"/>
          </a:xfrm>
          <a:prstGeom prst="rect">
            <a:avLst/>
          </a:prstGeom>
          <a:solidFill>
            <a:srgbClr val="F3C9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400" dirty="0">
                <a:solidFill>
                  <a:srgbClr val="404040"/>
                </a:solidFill>
                <a:latin typeface="Century Gothic" panose="020B0502020202020204" pitchFamily="34" charset="0"/>
              </a:rPr>
              <a:t>A</a:t>
            </a:r>
            <a:endParaRPr lang="zh-CN" altLang="en-US" sz="2400" dirty="0">
              <a:solidFill>
                <a:srgbClr val="404040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284068" y="2384919"/>
            <a:ext cx="670593" cy="670593"/>
          </a:xfrm>
          <a:prstGeom prst="rect">
            <a:avLst/>
          </a:prstGeom>
          <a:solidFill>
            <a:srgbClr val="F3C9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400" dirty="0">
                <a:solidFill>
                  <a:srgbClr val="404040"/>
                </a:solidFill>
                <a:latin typeface="Century Gothic" panose="020B0502020202020204" pitchFamily="34" charset="0"/>
              </a:rPr>
              <a:t>B</a:t>
            </a:r>
            <a:endParaRPr lang="zh-CN" altLang="en-US" sz="2400" dirty="0">
              <a:solidFill>
                <a:srgbClr val="404040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7284068" y="3733189"/>
            <a:ext cx="670593" cy="670593"/>
          </a:xfrm>
          <a:prstGeom prst="rect">
            <a:avLst/>
          </a:prstGeom>
          <a:solidFill>
            <a:srgbClr val="F3C9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400" dirty="0">
                <a:solidFill>
                  <a:srgbClr val="404040"/>
                </a:solidFill>
                <a:latin typeface="Century Gothic" panose="020B0502020202020204" pitchFamily="34" charset="0"/>
              </a:rPr>
              <a:t>C</a:t>
            </a:r>
            <a:endParaRPr lang="zh-CN" altLang="en-US" sz="2400" dirty="0">
              <a:solidFill>
                <a:srgbClr val="404040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7284068" y="5081458"/>
            <a:ext cx="670593" cy="670593"/>
          </a:xfrm>
          <a:prstGeom prst="rect">
            <a:avLst/>
          </a:prstGeom>
          <a:solidFill>
            <a:srgbClr val="F3C9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400" dirty="0">
                <a:solidFill>
                  <a:srgbClr val="404040"/>
                </a:solidFill>
                <a:latin typeface="Century Gothic" panose="020B0502020202020204" pitchFamily="34" charset="0"/>
              </a:rPr>
              <a:t>D</a:t>
            </a:r>
            <a:endParaRPr lang="zh-CN" altLang="en-US" sz="2400" dirty="0">
              <a:solidFill>
                <a:srgbClr val="404040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075929" y="1036649"/>
            <a:ext cx="3686629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Good news never goes be the gate, while bad news spread spread and wide. </a:t>
            </a:r>
            <a:endParaRPr lang="zh-CN" altLang="en-US" dirty="0"/>
          </a:p>
        </p:txBody>
      </p:sp>
      <p:sp>
        <p:nvSpPr>
          <p:cNvPr id="24" name="矩形 23"/>
          <p:cNvSpPr/>
          <p:nvPr/>
        </p:nvSpPr>
        <p:spPr>
          <a:xfrm>
            <a:off x="8075929" y="2315658"/>
            <a:ext cx="3686629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Good news never goes be the gate, while bad news spread spread and wide. </a:t>
            </a:r>
            <a:endParaRPr lang="zh-CN" altLang="en-US" dirty="0"/>
          </a:p>
        </p:txBody>
      </p:sp>
      <p:sp>
        <p:nvSpPr>
          <p:cNvPr id="25" name="矩形 24"/>
          <p:cNvSpPr/>
          <p:nvPr/>
        </p:nvSpPr>
        <p:spPr>
          <a:xfrm>
            <a:off x="8075929" y="3674557"/>
            <a:ext cx="3686629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Good news never goes be the gate, while bad news spread spread and wide. </a:t>
            </a:r>
            <a:endParaRPr lang="zh-CN" altLang="en-US" dirty="0"/>
          </a:p>
        </p:txBody>
      </p:sp>
      <p:sp>
        <p:nvSpPr>
          <p:cNvPr id="26" name="矩形 25"/>
          <p:cNvSpPr/>
          <p:nvPr/>
        </p:nvSpPr>
        <p:spPr>
          <a:xfrm>
            <a:off x="8075929" y="5033456"/>
            <a:ext cx="3686629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Good news never goes be the gate, while bad news spread spread and wide.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605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a14="http://schemas.microsoft.com/office/drawing/2010/main" xmlns="">
      <p:transition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accel="50000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9" accel="5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9" accel="5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9" accel="5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9" accel="5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3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4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9" accel="5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9" accel="5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9" accel="5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5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6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9" accel="5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9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0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9" accel="5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3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4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9" accel="5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7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8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9" accel="5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1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2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9" accel="5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5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6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9" accel="5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9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0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9" accel="5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63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4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8" grpId="0"/>
          <p:bldP spid="17" grpId="0" animBg="1"/>
          <p:bldP spid="18" grpId="0"/>
          <p:bldP spid="19" grpId="0"/>
          <p:bldP spid="20" grpId="0"/>
          <p:bldP spid="9" grpId="0" animBg="1"/>
          <p:bldP spid="21" grpId="0" animBg="1"/>
          <p:bldP spid="22" grpId="0" animBg="1"/>
          <p:bldP spid="23" grpId="0" animBg="1"/>
          <p:bldP spid="13" grpId="0"/>
          <p:bldP spid="24" grpId="0"/>
          <p:bldP spid="25" grpId="0"/>
          <p:bldP spid="26" grpId="0"/>
        </p:bldLst>
      </p:timing>
    </mc:Choice>
    <mc:Fallback xmlns:a14="http://schemas.microsoft.com/office/drawing/2010/main"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ac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9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9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9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9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9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9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9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9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9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9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9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9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9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9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8" grpId="0"/>
          <p:bldP spid="17" grpId="0" animBg="1"/>
          <p:bldP spid="18" grpId="0"/>
          <p:bldP spid="19" grpId="0"/>
          <p:bldP spid="20" grpId="0"/>
          <p:bldP spid="9" grpId="0" animBg="1"/>
          <p:bldP spid="21" grpId="0" animBg="1"/>
          <p:bldP spid="22" grpId="0" animBg="1"/>
          <p:bldP spid="23" grpId="0" animBg="1"/>
          <p:bldP spid="13" grpId="0"/>
          <p:bldP spid="24" grpId="0"/>
          <p:bldP spid="25" grpId="0"/>
          <p:bldP spid="26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451278"/>
            <a:ext cx="234950" cy="711200"/>
          </a:xfrm>
          <a:prstGeom prst="rect">
            <a:avLst/>
          </a:prstGeom>
          <a:solidFill>
            <a:srgbClr val="F3C9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340441" y="577703"/>
            <a:ext cx="6994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Introduction to the Founders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974" y="3839020"/>
            <a:ext cx="3135084" cy="209107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607" y="1585224"/>
            <a:ext cx="3135084" cy="2094138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4478690" y="1409700"/>
            <a:ext cx="7713309" cy="2269662"/>
          </a:xfrm>
          <a:prstGeom prst="rect">
            <a:avLst/>
          </a:prstGeom>
          <a:solidFill>
            <a:srgbClr val="F3C9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0" y="3839020"/>
            <a:ext cx="5558974" cy="2269662"/>
          </a:xfrm>
          <a:prstGeom prst="rect">
            <a:avLst/>
          </a:prstGeom>
          <a:solidFill>
            <a:srgbClr val="F3C9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4778188" y="1655955"/>
            <a:ext cx="2635624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Century Gothic" panose="020B0502020202020204" pitchFamily="34" charset="0"/>
              </a:rPr>
              <a:t>WILLIAM BROWNER</a:t>
            </a:r>
            <a:endParaRPr lang="zh-CN" altLang="en-US" sz="2000" b="1" dirty="0">
              <a:solidFill>
                <a:srgbClr val="0170D1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778188" y="2015668"/>
            <a:ext cx="1918447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595959"/>
                </a:solidFill>
                <a:latin typeface="Century Gothic" panose="020B0502020202020204" pitchFamily="34" charset="0"/>
              </a:rPr>
              <a:t>DIRECT MANAGER</a:t>
            </a:r>
            <a:endParaRPr lang="zh-CN" altLang="en-US" sz="1400" dirty="0">
              <a:solidFill>
                <a:srgbClr val="595959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405717" y="2483103"/>
            <a:ext cx="60780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333333"/>
                </a:solidFill>
                <a:latin typeface="Century Gothic" panose="020B0502020202020204" pitchFamily="34" charset="0"/>
                <a:ea typeface="Microsoft Yahei" panose="020B0503020204020204" pitchFamily="34" charset="-122"/>
              </a:rPr>
              <a:t>Going too far is as bad as not going far enough; Beyond is as wrong as falling short; too too s s as bad as too little .</a:t>
            </a:r>
            <a:endParaRPr lang="zh-CN" altLang="en-US" dirty="0">
              <a:latin typeface="Century Gothic" panose="020B0502020202020204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749051" y="2249231"/>
            <a:ext cx="9883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800" b="1" dirty="0">
                <a:solidFill>
                  <a:srgbClr val="333333"/>
                </a:solidFill>
                <a:latin typeface="微软雅黑" panose="020B0503020204020204" pitchFamily="34" charset="-122"/>
                <a:ea typeface="Microsoft Yahei" panose="020B0503020204020204" pitchFamily="34" charset="-122"/>
              </a:rPr>
              <a:t>"</a:t>
            </a:r>
            <a:endParaRPr lang="zh-CN" altLang="en-US" sz="4800" b="1" dirty="0">
              <a:latin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0537784" y="3011425"/>
            <a:ext cx="9883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800" b="1" dirty="0">
                <a:solidFill>
                  <a:srgbClr val="333333"/>
                </a:solidFill>
                <a:latin typeface="微软雅黑" panose="020B0503020204020204" pitchFamily="34" charset="-122"/>
                <a:ea typeface="Microsoft Yahei" panose="020B0503020204020204" pitchFamily="34" charset="-122"/>
              </a:rPr>
              <a:t>"</a:t>
            </a:r>
            <a:endParaRPr lang="zh-CN" altLang="en-US" sz="4800" b="1" dirty="0">
              <a:latin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369579" y="4102108"/>
            <a:ext cx="2635624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Century Gothic" panose="020B0502020202020204" pitchFamily="34" charset="0"/>
              </a:rPr>
              <a:t>Vincent BROWNER</a:t>
            </a:r>
            <a:endParaRPr lang="zh-CN" altLang="en-US" sz="2000" b="1" dirty="0">
              <a:solidFill>
                <a:srgbClr val="0170D1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69579" y="4461821"/>
            <a:ext cx="1918447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595959"/>
                </a:solidFill>
                <a:latin typeface="Century Gothic" panose="020B0502020202020204" pitchFamily="34" charset="0"/>
              </a:rPr>
              <a:t>DIRECT EXEUTIVE</a:t>
            </a:r>
            <a:endParaRPr lang="zh-CN" altLang="en-US" sz="1400" dirty="0">
              <a:solidFill>
                <a:srgbClr val="595959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997108" y="4929256"/>
            <a:ext cx="43178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333333"/>
                </a:solidFill>
                <a:latin typeface="Century Gothic" panose="020B0502020202020204" pitchFamily="34" charset="0"/>
                <a:ea typeface="Microsoft Yahei" panose="020B0503020204020204" pitchFamily="34" charset="-122"/>
              </a:rPr>
              <a:t>Going too far is as bad as not going far enough; Beyond is as wrong as falling short.</a:t>
            </a:r>
            <a:endParaRPr lang="zh-CN" altLang="en-US" dirty="0">
              <a:latin typeface="Century Gothic" panose="020B0502020202020204" pitchFamily="34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340442" y="4695384"/>
            <a:ext cx="9883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800" b="1" dirty="0">
                <a:solidFill>
                  <a:srgbClr val="333333"/>
                </a:solidFill>
                <a:latin typeface="微软雅黑" panose="020B0503020204020204" pitchFamily="34" charset="-122"/>
                <a:ea typeface="Microsoft Yahei" panose="020B0503020204020204" pitchFamily="34" charset="-122"/>
              </a:rPr>
              <a:t>"</a:t>
            </a:r>
            <a:endParaRPr lang="zh-CN" altLang="en-US" sz="4800" b="1" dirty="0">
              <a:latin typeface="微软雅黑" panose="020B0503020204020204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4599750" y="5486849"/>
            <a:ext cx="9883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800" b="1" dirty="0">
                <a:solidFill>
                  <a:srgbClr val="333333"/>
                </a:solidFill>
                <a:latin typeface="微软雅黑" panose="020B0503020204020204" pitchFamily="34" charset="-122"/>
                <a:ea typeface="Microsoft Yahei" panose="020B0503020204020204" pitchFamily="34" charset="-122"/>
              </a:rPr>
              <a:t>"</a:t>
            </a:r>
            <a:endParaRPr lang="zh-CN" altLang="en-US" sz="4800" b="1" dirty="0">
              <a:latin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94059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a14="http://schemas.microsoft.com/office/drawing/2010/main" xmlns="">
      <p:transition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5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accel="5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accel="50000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accel="50000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accel="5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3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4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accel="5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8" accel="5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1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8" accel="5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6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8" accel="5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9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0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8" accel="5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3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4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8" accel="5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7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8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8" accel="5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1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2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8" accel="5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5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8" accel="5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9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0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8" accel="5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63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4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8" accel="5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67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8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8" grpId="0"/>
          <p:bldP spid="17" grpId="0" animBg="1"/>
          <p:bldP spid="18" grpId="0" animBg="1"/>
          <p:bldP spid="9" grpId="0"/>
          <p:bldP spid="19" grpId="0"/>
          <p:bldP spid="13" grpId="0"/>
          <p:bldP spid="20" grpId="0"/>
          <p:bldP spid="21" grpId="0"/>
          <p:bldP spid="22" grpId="0"/>
          <p:bldP spid="23" grpId="0"/>
          <p:bldP spid="24" grpId="0"/>
          <p:bldP spid="25" grpId="0"/>
          <p:bldP spid="26" grpId="0"/>
        </p:bldLst>
      </p:timing>
    </mc:Choice>
    <mc:Fallback xmlns:a14="http://schemas.microsoft.com/office/drawing/2010/main"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ac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ac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8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8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8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8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8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8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8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8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8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8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8" grpId="0"/>
          <p:bldP spid="17" grpId="0" animBg="1"/>
          <p:bldP spid="18" grpId="0" animBg="1"/>
          <p:bldP spid="9" grpId="0"/>
          <p:bldP spid="19" grpId="0"/>
          <p:bldP spid="13" grpId="0"/>
          <p:bldP spid="20" grpId="0"/>
          <p:bldP spid="21" grpId="0"/>
          <p:bldP spid="22" grpId="0"/>
          <p:bldP spid="23" grpId="0"/>
          <p:bldP spid="24" grpId="0"/>
          <p:bldP spid="25" grpId="0"/>
          <p:bldP spid="26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451278"/>
            <a:ext cx="234950" cy="711200"/>
          </a:xfrm>
          <a:prstGeom prst="rect">
            <a:avLst/>
          </a:prstGeom>
          <a:solidFill>
            <a:srgbClr val="F3C9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340442" y="577703"/>
            <a:ext cx="6516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Project progress</a:t>
            </a:r>
          </a:p>
        </p:txBody>
      </p:sp>
      <p:sp>
        <p:nvSpPr>
          <p:cNvPr id="46" name="矩形 45"/>
          <p:cNvSpPr/>
          <p:nvPr/>
        </p:nvSpPr>
        <p:spPr>
          <a:xfrm>
            <a:off x="7075895" y="1710208"/>
            <a:ext cx="4413815" cy="19106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332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67" algn="l" defTabSz="914332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32" algn="l" defTabSz="914332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498" algn="l" defTabSz="914332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664" algn="l" defTabSz="914332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830" algn="l" defTabSz="914332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994" algn="l" defTabSz="914332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160" algn="l" defTabSz="914332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327" algn="l" defTabSz="914332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47" name="矩形 46"/>
          <p:cNvSpPr/>
          <p:nvPr/>
        </p:nvSpPr>
        <p:spPr>
          <a:xfrm>
            <a:off x="5143500" y="1710208"/>
            <a:ext cx="1911600" cy="1910687"/>
          </a:xfrm>
          <a:prstGeom prst="rect">
            <a:avLst/>
          </a:prstGeom>
          <a:solidFill>
            <a:srgbClr val="F3C9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332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67" algn="l" defTabSz="914332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32" algn="l" defTabSz="914332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498" algn="l" defTabSz="914332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664" algn="l" defTabSz="914332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830" algn="l" defTabSz="914332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994" algn="l" defTabSz="914332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160" algn="l" defTabSz="914332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327" algn="l" defTabSz="914332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graphicFrame>
        <p:nvGraphicFramePr>
          <p:cNvPr id="49" name="图表 48"/>
          <p:cNvGraphicFramePr/>
          <p:nvPr>
            <p:extLst>
              <p:ext uri="{D42A27DB-BD31-4B8C-83A1-F6EECF244321}">
                <p14:modId xmlns:p14="http://schemas.microsoft.com/office/powerpoint/2010/main" val="1911883093"/>
              </p:ext>
            </p:extLst>
          </p:nvPr>
        </p:nvGraphicFramePr>
        <p:xfrm>
          <a:off x="495785" y="1576265"/>
          <a:ext cx="1733744" cy="1840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0" name="图表 49"/>
          <p:cNvGraphicFramePr/>
          <p:nvPr>
            <p:extLst>
              <p:ext uri="{D42A27DB-BD31-4B8C-83A1-F6EECF244321}">
                <p14:modId xmlns:p14="http://schemas.microsoft.com/office/powerpoint/2010/main" val="4101062666"/>
              </p:ext>
            </p:extLst>
          </p:nvPr>
        </p:nvGraphicFramePr>
        <p:xfrm>
          <a:off x="2722631" y="1563380"/>
          <a:ext cx="1733744" cy="1840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1" name="TextBox 15"/>
          <p:cNvSpPr txBox="1"/>
          <p:nvPr/>
        </p:nvSpPr>
        <p:spPr>
          <a:xfrm>
            <a:off x="2820079" y="2302732"/>
            <a:ext cx="1589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332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algn="l" defTabSz="914332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2" algn="l" defTabSz="914332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2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2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30" algn="l" defTabSz="914332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4" algn="l" defTabSz="914332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2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7" algn="l" defTabSz="914332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</a:t>
            </a:r>
            <a:r>
              <a:rPr lang="en-US" altLang="zh-CN" sz="16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endParaRPr lang="zh-CN" altLang="en-US" sz="240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TextBox 21"/>
          <p:cNvSpPr txBox="1"/>
          <p:nvPr/>
        </p:nvSpPr>
        <p:spPr>
          <a:xfrm>
            <a:off x="612283" y="2248943"/>
            <a:ext cx="1589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332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algn="l" defTabSz="914332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2" algn="l" defTabSz="914332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2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2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30" algn="l" defTabSz="914332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4" algn="l" defTabSz="914332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2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7" algn="l" defTabSz="914332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25</a:t>
            </a:r>
            <a:r>
              <a:rPr lang="en-US" altLang="zh-CN" sz="16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endParaRPr lang="zh-CN" altLang="en-US" sz="240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Freeform 77"/>
          <p:cNvSpPr>
            <a:spLocks noEditPoints="1"/>
          </p:cNvSpPr>
          <p:nvPr/>
        </p:nvSpPr>
        <p:spPr bwMode="auto">
          <a:xfrm>
            <a:off x="5630051" y="2225348"/>
            <a:ext cx="880406" cy="880406"/>
          </a:xfrm>
          <a:custGeom>
            <a:avLst/>
            <a:gdLst>
              <a:gd name="T0" fmla="*/ 800857202 w 68"/>
              <a:gd name="T1" fmla="*/ 400430317 h 68"/>
              <a:gd name="T2" fmla="*/ 400430317 w 68"/>
              <a:gd name="T3" fmla="*/ 800857202 h 68"/>
              <a:gd name="T4" fmla="*/ 0 w 68"/>
              <a:gd name="T5" fmla="*/ 400430317 h 68"/>
              <a:gd name="T6" fmla="*/ 400430317 w 68"/>
              <a:gd name="T7" fmla="*/ 0 h 68"/>
              <a:gd name="T8" fmla="*/ 800857202 w 68"/>
              <a:gd name="T9" fmla="*/ 400430317 h 68"/>
              <a:gd name="T10" fmla="*/ 176659223 w 68"/>
              <a:gd name="T11" fmla="*/ 471091261 h 68"/>
              <a:gd name="T12" fmla="*/ 164881255 w 68"/>
              <a:gd name="T13" fmla="*/ 400430317 h 68"/>
              <a:gd name="T14" fmla="*/ 176659223 w 68"/>
              <a:gd name="T15" fmla="*/ 317987974 h 68"/>
              <a:gd name="T16" fmla="*/ 94216879 w 68"/>
              <a:gd name="T17" fmla="*/ 235545630 h 68"/>
              <a:gd name="T18" fmla="*/ 58886408 w 68"/>
              <a:gd name="T19" fmla="*/ 400430317 h 68"/>
              <a:gd name="T20" fmla="*/ 94216879 w 68"/>
              <a:gd name="T21" fmla="*/ 553533604 h 68"/>
              <a:gd name="T22" fmla="*/ 176659223 w 68"/>
              <a:gd name="T23" fmla="*/ 471091261 h 68"/>
              <a:gd name="T24" fmla="*/ 565311572 w 68"/>
              <a:gd name="T25" fmla="*/ 400430317 h 68"/>
              <a:gd name="T26" fmla="*/ 400430317 w 68"/>
              <a:gd name="T27" fmla="*/ 223767663 h 68"/>
              <a:gd name="T28" fmla="*/ 223767663 w 68"/>
              <a:gd name="T29" fmla="*/ 400430317 h 68"/>
              <a:gd name="T30" fmla="*/ 400430317 w 68"/>
              <a:gd name="T31" fmla="*/ 565311572 h 68"/>
              <a:gd name="T32" fmla="*/ 565311572 w 68"/>
              <a:gd name="T33" fmla="*/ 400430317 h 68"/>
              <a:gd name="T34" fmla="*/ 235545630 w 68"/>
              <a:gd name="T35" fmla="*/ 94216879 h 68"/>
              <a:gd name="T36" fmla="*/ 317987974 w 68"/>
              <a:gd name="T37" fmla="*/ 176659223 h 68"/>
              <a:gd name="T38" fmla="*/ 400430317 w 68"/>
              <a:gd name="T39" fmla="*/ 164881255 h 68"/>
              <a:gd name="T40" fmla="*/ 471091261 w 68"/>
              <a:gd name="T41" fmla="*/ 176659223 h 68"/>
              <a:gd name="T42" fmla="*/ 553533604 w 68"/>
              <a:gd name="T43" fmla="*/ 94216879 h 68"/>
              <a:gd name="T44" fmla="*/ 400430317 w 68"/>
              <a:gd name="T45" fmla="*/ 58886408 h 68"/>
              <a:gd name="T46" fmla="*/ 235545630 w 68"/>
              <a:gd name="T47" fmla="*/ 94216879 h 68"/>
              <a:gd name="T48" fmla="*/ 553533604 w 68"/>
              <a:gd name="T49" fmla="*/ 694862355 h 68"/>
              <a:gd name="T50" fmla="*/ 471091261 w 68"/>
              <a:gd name="T51" fmla="*/ 612420012 h 68"/>
              <a:gd name="T52" fmla="*/ 400430317 w 68"/>
              <a:gd name="T53" fmla="*/ 624197980 h 68"/>
              <a:gd name="T54" fmla="*/ 317987974 w 68"/>
              <a:gd name="T55" fmla="*/ 612420012 h 68"/>
              <a:gd name="T56" fmla="*/ 235545630 w 68"/>
              <a:gd name="T57" fmla="*/ 694862355 h 68"/>
              <a:gd name="T58" fmla="*/ 400430317 w 68"/>
              <a:gd name="T59" fmla="*/ 741970795 h 68"/>
              <a:gd name="T60" fmla="*/ 553533604 w 68"/>
              <a:gd name="T61" fmla="*/ 694862355 h 68"/>
              <a:gd name="T62" fmla="*/ 706640323 w 68"/>
              <a:gd name="T63" fmla="*/ 553533604 h 68"/>
              <a:gd name="T64" fmla="*/ 741970795 w 68"/>
              <a:gd name="T65" fmla="*/ 400430317 h 68"/>
              <a:gd name="T66" fmla="*/ 706640323 w 68"/>
              <a:gd name="T67" fmla="*/ 235545630 h 68"/>
              <a:gd name="T68" fmla="*/ 612420012 w 68"/>
              <a:gd name="T69" fmla="*/ 317987974 h 68"/>
              <a:gd name="T70" fmla="*/ 624197980 w 68"/>
              <a:gd name="T71" fmla="*/ 400430317 h 68"/>
              <a:gd name="T72" fmla="*/ 612420012 w 68"/>
              <a:gd name="T73" fmla="*/ 471091261 h 68"/>
              <a:gd name="T74" fmla="*/ 706640323 w 68"/>
              <a:gd name="T75" fmla="*/ 553533604 h 6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68" h="68">
                <a:moveTo>
                  <a:pt x="68" y="34"/>
                </a:moveTo>
                <a:cubicBezTo>
                  <a:pt x="68" y="52"/>
                  <a:pt x="53" y="68"/>
                  <a:pt x="34" y="68"/>
                </a:cubicBezTo>
                <a:cubicBezTo>
                  <a:pt x="15" y="68"/>
                  <a:pt x="0" y="52"/>
                  <a:pt x="0" y="34"/>
                </a:cubicBezTo>
                <a:cubicBezTo>
                  <a:pt x="0" y="15"/>
                  <a:pt x="15" y="0"/>
                  <a:pt x="34" y="0"/>
                </a:cubicBezTo>
                <a:cubicBezTo>
                  <a:pt x="53" y="0"/>
                  <a:pt x="68" y="15"/>
                  <a:pt x="68" y="34"/>
                </a:cubicBezTo>
                <a:close/>
                <a:moveTo>
                  <a:pt x="15" y="40"/>
                </a:moveTo>
                <a:cubicBezTo>
                  <a:pt x="15" y="38"/>
                  <a:pt x="14" y="36"/>
                  <a:pt x="14" y="34"/>
                </a:cubicBezTo>
                <a:cubicBezTo>
                  <a:pt x="14" y="31"/>
                  <a:pt x="15" y="29"/>
                  <a:pt x="15" y="27"/>
                </a:cubicBezTo>
                <a:cubicBezTo>
                  <a:pt x="8" y="20"/>
                  <a:pt x="8" y="20"/>
                  <a:pt x="8" y="20"/>
                </a:cubicBezTo>
                <a:cubicBezTo>
                  <a:pt x="6" y="24"/>
                  <a:pt x="5" y="29"/>
                  <a:pt x="5" y="34"/>
                </a:cubicBezTo>
                <a:cubicBezTo>
                  <a:pt x="5" y="39"/>
                  <a:pt x="6" y="43"/>
                  <a:pt x="8" y="47"/>
                </a:cubicBezTo>
                <a:lnTo>
                  <a:pt x="15" y="40"/>
                </a:lnTo>
                <a:close/>
                <a:moveTo>
                  <a:pt x="48" y="34"/>
                </a:moveTo>
                <a:cubicBezTo>
                  <a:pt x="48" y="26"/>
                  <a:pt x="42" y="19"/>
                  <a:pt x="34" y="19"/>
                </a:cubicBezTo>
                <a:cubicBezTo>
                  <a:pt x="26" y="19"/>
                  <a:pt x="19" y="26"/>
                  <a:pt x="19" y="34"/>
                </a:cubicBezTo>
                <a:cubicBezTo>
                  <a:pt x="19" y="42"/>
                  <a:pt x="26" y="48"/>
                  <a:pt x="34" y="48"/>
                </a:cubicBezTo>
                <a:cubicBezTo>
                  <a:pt x="42" y="48"/>
                  <a:pt x="48" y="42"/>
                  <a:pt x="48" y="34"/>
                </a:cubicBezTo>
                <a:close/>
                <a:moveTo>
                  <a:pt x="20" y="8"/>
                </a:moveTo>
                <a:cubicBezTo>
                  <a:pt x="27" y="15"/>
                  <a:pt x="27" y="15"/>
                  <a:pt x="27" y="15"/>
                </a:cubicBezTo>
                <a:cubicBezTo>
                  <a:pt x="29" y="15"/>
                  <a:pt x="32" y="14"/>
                  <a:pt x="34" y="14"/>
                </a:cubicBezTo>
                <a:cubicBezTo>
                  <a:pt x="36" y="14"/>
                  <a:pt x="38" y="15"/>
                  <a:pt x="40" y="15"/>
                </a:cubicBezTo>
                <a:cubicBezTo>
                  <a:pt x="47" y="8"/>
                  <a:pt x="47" y="8"/>
                  <a:pt x="47" y="8"/>
                </a:cubicBezTo>
                <a:cubicBezTo>
                  <a:pt x="43" y="6"/>
                  <a:pt x="39" y="5"/>
                  <a:pt x="34" y="5"/>
                </a:cubicBezTo>
                <a:cubicBezTo>
                  <a:pt x="29" y="5"/>
                  <a:pt x="24" y="6"/>
                  <a:pt x="20" y="8"/>
                </a:cubicBezTo>
                <a:close/>
                <a:moveTo>
                  <a:pt x="47" y="59"/>
                </a:moveTo>
                <a:cubicBezTo>
                  <a:pt x="40" y="52"/>
                  <a:pt x="40" y="52"/>
                  <a:pt x="40" y="52"/>
                </a:cubicBezTo>
                <a:cubicBezTo>
                  <a:pt x="38" y="53"/>
                  <a:pt x="36" y="53"/>
                  <a:pt x="34" y="53"/>
                </a:cubicBezTo>
                <a:cubicBezTo>
                  <a:pt x="32" y="53"/>
                  <a:pt x="29" y="53"/>
                  <a:pt x="27" y="52"/>
                </a:cubicBezTo>
                <a:cubicBezTo>
                  <a:pt x="20" y="59"/>
                  <a:pt x="20" y="59"/>
                  <a:pt x="20" y="59"/>
                </a:cubicBezTo>
                <a:cubicBezTo>
                  <a:pt x="24" y="62"/>
                  <a:pt x="29" y="63"/>
                  <a:pt x="34" y="63"/>
                </a:cubicBezTo>
                <a:cubicBezTo>
                  <a:pt x="39" y="63"/>
                  <a:pt x="43" y="62"/>
                  <a:pt x="47" y="59"/>
                </a:cubicBezTo>
                <a:close/>
                <a:moveTo>
                  <a:pt x="60" y="47"/>
                </a:moveTo>
                <a:cubicBezTo>
                  <a:pt x="62" y="43"/>
                  <a:pt x="63" y="39"/>
                  <a:pt x="63" y="34"/>
                </a:cubicBezTo>
                <a:cubicBezTo>
                  <a:pt x="63" y="29"/>
                  <a:pt x="62" y="24"/>
                  <a:pt x="60" y="20"/>
                </a:cubicBezTo>
                <a:cubicBezTo>
                  <a:pt x="52" y="27"/>
                  <a:pt x="52" y="27"/>
                  <a:pt x="52" y="27"/>
                </a:cubicBezTo>
                <a:cubicBezTo>
                  <a:pt x="53" y="29"/>
                  <a:pt x="53" y="32"/>
                  <a:pt x="53" y="34"/>
                </a:cubicBezTo>
                <a:cubicBezTo>
                  <a:pt x="53" y="36"/>
                  <a:pt x="53" y="38"/>
                  <a:pt x="52" y="40"/>
                </a:cubicBezTo>
                <a:lnTo>
                  <a:pt x="60" y="4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5" name="PA_矩形 41"/>
          <p:cNvSpPr>
            <a:spLocks/>
          </p:cNvSpPr>
          <p:nvPr>
            <p:custDataLst>
              <p:tags r:id="rId1"/>
            </p:custDataLst>
          </p:nvPr>
        </p:nvSpPr>
        <p:spPr>
          <a:xfrm>
            <a:off x="5341174" y="1900041"/>
            <a:ext cx="1516252" cy="1516252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矩形 57"/>
          <p:cNvSpPr/>
          <p:nvPr/>
        </p:nvSpPr>
        <p:spPr>
          <a:xfrm>
            <a:off x="7400050" y="2258916"/>
            <a:ext cx="40088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333333"/>
                </a:solidFill>
                <a:latin typeface="Century Gothic" panose="020B0502020202020204" pitchFamily="34" charset="0"/>
                <a:ea typeface="Microsoft Yahei" panose="020B0503020204020204" pitchFamily="34" charset="-122"/>
              </a:rPr>
              <a:t>Going too far is as bad as not going far enough; Beyond is as wrong as falling short.</a:t>
            </a:r>
            <a:endParaRPr lang="zh-CN" altLang="en-US" dirty="0">
              <a:latin typeface="Century Gothic" panose="020B0502020202020204" pitchFamily="34" charset="0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771667" y="3319083"/>
            <a:ext cx="13641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333333"/>
                </a:solidFill>
                <a:latin typeface="Century Gothic" panose="020B0502020202020204" pitchFamily="34" charset="0"/>
                <a:ea typeface="Microsoft Yahei" panose="020B0503020204020204" pitchFamily="34" charset="-122"/>
              </a:rPr>
              <a:t>OVERSEA</a:t>
            </a:r>
            <a:endParaRPr lang="zh-CN" altLang="en-US" dirty="0">
              <a:latin typeface="Century Gothic" panose="020B0502020202020204" pitchFamily="34" charset="0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2916654" y="3319083"/>
            <a:ext cx="13641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333333"/>
                </a:solidFill>
                <a:latin typeface="Century Gothic" panose="020B0502020202020204" pitchFamily="34" charset="0"/>
                <a:ea typeface="Microsoft Yahei" panose="020B0503020204020204" pitchFamily="34" charset="-122"/>
              </a:rPr>
              <a:t>DOMESTIC</a:t>
            </a:r>
            <a:endParaRPr lang="zh-CN" altLang="en-US" dirty="0">
              <a:latin typeface="Century Gothic" panose="020B0502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60247"/>
            <a:ext cx="12192000" cy="2511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509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a14="http://schemas.microsoft.com/office/drawing/2010/main" xmlns:c="http://schemas.openxmlformats.org/drawingml/2006/chart" xmlns="">
      <p:transition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50000" fill="hold" grpId="0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accel="5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accel="5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accel="5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accel="5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3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4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accel="5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7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8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accel="5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1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2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" accel="5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5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6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accel="5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9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0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1" accel="5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3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4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1" accel="5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7" dur="1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8" dur="1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1" accel="5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1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2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1" accel="5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5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6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1" accel="50000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9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0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8" grpId="0"/>
          <p:bldP spid="46" grpId="0" animBg="1"/>
          <p:bldP spid="47" grpId="0" animBg="1"/>
          <p:bldGraphic spid="49" grpId="0">
            <p:bldAsOne/>
          </p:bldGraphic>
          <p:bldGraphic spid="50" grpId="0">
            <p:bldAsOne/>
          </p:bldGraphic>
          <p:bldP spid="51" grpId="0"/>
          <p:bldP spid="52" grpId="0"/>
          <p:bldP spid="53" grpId="0" animBg="1"/>
          <p:bldP spid="55" grpId="0" animBg="1"/>
          <p:bldP spid="58" grpId="0"/>
          <p:bldP spid="59" grpId="0"/>
          <p:bldP spid="60" grpId="0"/>
        </p:bldLst>
      </p:timing>
    </mc:Choice>
    <mc:Fallback xmlns:a14="http://schemas.microsoft.com/office/drawing/2010/main" xmlns:c="http://schemas.openxmlformats.org/drawingml/2006/chart"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5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1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1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1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1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1" ac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8" grpId="0"/>
          <p:bldP spid="46" grpId="0" animBg="1"/>
          <p:bldP spid="47" grpId="0" animBg="1"/>
          <p:bldGraphic spid="49" grpId="0">
            <p:bldAsOne/>
          </p:bldGraphic>
          <p:bldGraphic spid="50" grpId="0">
            <p:bldAsOne/>
          </p:bldGraphic>
          <p:bldP spid="51" grpId="0"/>
          <p:bldP spid="52" grpId="0"/>
          <p:bldP spid="53" grpId="0" animBg="1"/>
          <p:bldP spid="55" grpId="0" animBg="1"/>
          <p:bldP spid="58" grpId="0"/>
          <p:bldP spid="59" grpId="0"/>
          <p:bldP spid="60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451278"/>
            <a:ext cx="234950" cy="711200"/>
          </a:xfrm>
          <a:prstGeom prst="rect">
            <a:avLst/>
          </a:prstGeom>
          <a:solidFill>
            <a:srgbClr val="F3C9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340442" y="577703"/>
            <a:ext cx="4900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Project progress</a:t>
            </a:r>
          </a:p>
        </p:txBody>
      </p:sp>
      <p:sp>
        <p:nvSpPr>
          <p:cNvPr id="38" name="矩形 37"/>
          <p:cNvSpPr/>
          <p:nvPr/>
        </p:nvSpPr>
        <p:spPr>
          <a:xfrm>
            <a:off x="780355" y="1778138"/>
            <a:ext cx="3432782" cy="2058713"/>
          </a:xfrm>
          <a:prstGeom prst="rect">
            <a:avLst/>
          </a:prstGeom>
          <a:solidFill>
            <a:srgbClr val="F3C9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0" name="矩形 39"/>
          <p:cNvSpPr/>
          <p:nvPr/>
        </p:nvSpPr>
        <p:spPr>
          <a:xfrm>
            <a:off x="7645919" y="1782194"/>
            <a:ext cx="3432782" cy="2058713"/>
          </a:xfrm>
          <a:prstGeom prst="rect">
            <a:avLst/>
          </a:prstGeom>
          <a:solidFill>
            <a:srgbClr val="F3C9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5" name="矩形 44"/>
          <p:cNvSpPr/>
          <p:nvPr/>
        </p:nvSpPr>
        <p:spPr>
          <a:xfrm>
            <a:off x="4213137" y="3835163"/>
            <a:ext cx="3432782" cy="2058713"/>
          </a:xfrm>
          <a:prstGeom prst="rect">
            <a:avLst/>
          </a:prstGeom>
          <a:solidFill>
            <a:srgbClr val="F3C9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1" b="6209"/>
          <a:stretch/>
        </p:blipFill>
        <p:spPr>
          <a:xfrm>
            <a:off x="780355" y="3835163"/>
            <a:ext cx="3432782" cy="205469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04"/>
          <a:stretch/>
        </p:blipFill>
        <p:spPr>
          <a:xfrm>
            <a:off x="4213137" y="1776877"/>
            <a:ext cx="3432782" cy="205828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85"/>
          <a:stretch/>
        </p:blipFill>
        <p:spPr>
          <a:xfrm>
            <a:off x="7645919" y="3835163"/>
            <a:ext cx="3432782" cy="2061045"/>
          </a:xfrm>
          <a:prstGeom prst="rect">
            <a:avLst/>
          </a:prstGeom>
        </p:spPr>
      </p:pic>
      <p:sp>
        <p:nvSpPr>
          <p:cNvPr id="11" name="椭圆 10"/>
          <p:cNvSpPr/>
          <p:nvPr/>
        </p:nvSpPr>
        <p:spPr>
          <a:xfrm>
            <a:off x="992439" y="2014251"/>
            <a:ext cx="414086" cy="414086"/>
          </a:xfrm>
          <a:prstGeom prst="ellipse">
            <a:avLst/>
          </a:prstGeom>
          <a:noFill/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1" dirty="0">
                <a:solidFill>
                  <a:srgbClr val="404040"/>
                </a:solidFill>
                <a:latin typeface="Century Gothic" panose="020B0502020202020204" pitchFamily="34" charset="0"/>
              </a:rPr>
              <a:t>1</a:t>
            </a:r>
            <a:endParaRPr lang="zh-CN" altLang="en-US" b="1" dirty="0">
              <a:solidFill>
                <a:srgbClr val="404040"/>
              </a:solidFill>
              <a:latin typeface="Century Gothic" panose="020B0502020202020204" pitchFamily="34" charset="0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923389" y="2806020"/>
            <a:ext cx="31614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rgbClr val="333333"/>
                </a:solidFill>
                <a:latin typeface="Century Gothic" panose="020B0502020202020204" pitchFamily="34" charset="0"/>
                <a:ea typeface="Microsoft Yahei" panose="020B0503020204020204" pitchFamily="34" charset="-122"/>
              </a:rPr>
              <a:t>Going too far is as bad as not going far enough; Beyond is as enough.</a:t>
            </a:r>
            <a:endParaRPr lang="zh-CN" altLang="en-US" sz="1600" dirty="0">
              <a:latin typeface="Century Gothic" panose="020B0502020202020204" pitchFamily="34" charset="0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919046" y="2496371"/>
            <a:ext cx="15850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404040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PLAN ALPHA</a:t>
            </a:r>
            <a:endParaRPr lang="zh-CN" altLang="en-US" sz="1600" b="1" dirty="0">
              <a:solidFill>
                <a:srgbClr val="404040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1" name="椭圆 60"/>
          <p:cNvSpPr/>
          <p:nvPr/>
        </p:nvSpPr>
        <p:spPr>
          <a:xfrm>
            <a:off x="7886725" y="2014251"/>
            <a:ext cx="414086" cy="414086"/>
          </a:xfrm>
          <a:prstGeom prst="ellipse">
            <a:avLst/>
          </a:prstGeom>
          <a:noFill/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1" dirty="0">
                <a:solidFill>
                  <a:srgbClr val="404040"/>
                </a:solidFill>
                <a:latin typeface="Century Gothic" panose="020B0502020202020204" pitchFamily="34" charset="0"/>
              </a:rPr>
              <a:t>3</a:t>
            </a:r>
            <a:endParaRPr lang="zh-CN" altLang="en-US" b="1" dirty="0">
              <a:solidFill>
                <a:srgbClr val="404040"/>
              </a:solidFill>
              <a:latin typeface="Century Gothic" panose="020B0502020202020204" pitchFamily="34" charset="0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7817675" y="2806020"/>
            <a:ext cx="31614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rgbClr val="333333"/>
                </a:solidFill>
                <a:latin typeface="Century Gothic" panose="020B0502020202020204" pitchFamily="34" charset="0"/>
                <a:ea typeface="Microsoft Yahei" panose="020B0503020204020204" pitchFamily="34" charset="-122"/>
              </a:rPr>
              <a:t>Going too far is as bad as not going far enough; Beyond is as enough.</a:t>
            </a:r>
            <a:endParaRPr lang="zh-CN" altLang="en-US" sz="1600" dirty="0">
              <a:latin typeface="Century Gothic" panose="020B0502020202020204" pitchFamily="34" charset="0"/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7813332" y="2496371"/>
            <a:ext cx="15850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404040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FUCKPLAN</a:t>
            </a:r>
            <a:endParaRPr lang="zh-CN" altLang="en-US" sz="1600" b="1" dirty="0">
              <a:solidFill>
                <a:srgbClr val="404040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4" name="椭圆 63"/>
          <p:cNvSpPr/>
          <p:nvPr/>
        </p:nvSpPr>
        <p:spPr>
          <a:xfrm>
            <a:off x="4388782" y="4046250"/>
            <a:ext cx="414086" cy="414086"/>
          </a:xfrm>
          <a:prstGeom prst="ellipse">
            <a:avLst/>
          </a:prstGeom>
          <a:noFill/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1" dirty="0">
                <a:solidFill>
                  <a:srgbClr val="404040"/>
                </a:solidFill>
                <a:latin typeface="Century Gothic" panose="020B0502020202020204" pitchFamily="34" charset="0"/>
              </a:rPr>
              <a:t>2</a:t>
            </a:r>
            <a:endParaRPr lang="zh-CN" altLang="en-US" b="1" dirty="0">
              <a:solidFill>
                <a:srgbClr val="404040"/>
              </a:solidFill>
              <a:latin typeface="Century Gothic" panose="020B0502020202020204" pitchFamily="34" charset="0"/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4319732" y="4838019"/>
            <a:ext cx="31614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rgbClr val="333333"/>
                </a:solidFill>
                <a:latin typeface="Century Gothic" panose="020B0502020202020204" pitchFamily="34" charset="0"/>
                <a:ea typeface="Microsoft Yahei" panose="020B0503020204020204" pitchFamily="34" charset="-122"/>
              </a:rPr>
              <a:t>Going too far is as bad as not going far enough; Beyond is as enough.</a:t>
            </a:r>
            <a:endParaRPr lang="zh-CN" altLang="en-US" sz="1600" dirty="0">
              <a:latin typeface="Century Gothic" panose="020B0502020202020204" pitchFamily="34" charset="0"/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4315389" y="4528370"/>
            <a:ext cx="15850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404040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PLAN BETA</a:t>
            </a:r>
            <a:endParaRPr lang="zh-CN" altLang="en-US" sz="1600" b="1" dirty="0">
              <a:solidFill>
                <a:srgbClr val="404040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5503185" y="2444332"/>
            <a:ext cx="696152" cy="696152"/>
          </a:xfrm>
          <a:prstGeom prst="ellipse">
            <a:avLst/>
          </a:prstGeom>
          <a:solidFill>
            <a:srgbClr val="FFFFFF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7" name="椭圆 66"/>
          <p:cNvSpPr/>
          <p:nvPr/>
        </p:nvSpPr>
        <p:spPr>
          <a:xfrm>
            <a:off x="5563124" y="2507446"/>
            <a:ext cx="569924" cy="569924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8" name="Freeform 109"/>
          <p:cNvSpPr>
            <a:spLocks/>
          </p:cNvSpPr>
          <p:nvPr/>
        </p:nvSpPr>
        <p:spPr bwMode="auto">
          <a:xfrm>
            <a:off x="5659719" y="2609832"/>
            <a:ext cx="374808" cy="374806"/>
          </a:xfrm>
          <a:custGeom>
            <a:avLst/>
            <a:gdLst>
              <a:gd name="T0" fmla="*/ 116822 w 634"/>
              <a:gd name="T1" fmla="*/ 0 h 634"/>
              <a:gd name="T2" fmla="*/ 116822 w 634"/>
              <a:gd name="T3" fmla="*/ 228190 h 634"/>
              <a:gd name="T4" fmla="*/ 116822 w 634"/>
              <a:gd name="T5" fmla="*/ 0 h 634"/>
              <a:gd name="T6" fmla="*/ 196507 w 634"/>
              <a:gd name="T7" fmla="*/ 58399 h 634"/>
              <a:gd name="T8" fmla="*/ 159369 w 634"/>
              <a:gd name="T9" fmla="*/ 105984 h 634"/>
              <a:gd name="T10" fmla="*/ 196507 w 634"/>
              <a:gd name="T11" fmla="*/ 58399 h 634"/>
              <a:gd name="T12" fmla="*/ 186051 w 634"/>
              <a:gd name="T13" fmla="*/ 47945 h 634"/>
              <a:gd name="T14" fmla="*/ 138096 w 634"/>
              <a:gd name="T15" fmla="*/ 21269 h 634"/>
              <a:gd name="T16" fmla="*/ 85093 w 634"/>
              <a:gd name="T17" fmla="*/ 105984 h 634"/>
              <a:gd name="T18" fmla="*/ 90501 w 634"/>
              <a:gd name="T19" fmla="*/ 69214 h 634"/>
              <a:gd name="T20" fmla="*/ 138096 w 634"/>
              <a:gd name="T21" fmla="*/ 69214 h 634"/>
              <a:gd name="T22" fmla="*/ 85093 w 634"/>
              <a:gd name="T23" fmla="*/ 105984 h 634"/>
              <a:gd name="T24" fmla="*/ 143504 w 634"/>
              <a:gd name="T25" fmla="*/ 122206 h 634"/>
              <a:gd name="T26" fmla="*/ 116822 w 634"/>
              <a:gd name="T27" fmla="*/ 159336 h 634"/>
              <a:gd name="T28" fmla="*/ 85093 w 634"/>
              <a:gd name="T29" fmla="*/ 122206 h 634"/>
              <a:gd name="T30" fmla="*/ 106366 w 634"/>
              <a:gd name="T31" fmla="*/ 15862 h 634"/>
              <a:gd name="T32" fmla="*/ 116822 w 634"/>
              <a:gd name="T33" fmla="*/ 15862 h 634"/>
              <a:gd name="T34" fmla="*/ 138096 w 634"/>
              <a:gd name="T35" fmla="*/ 58399 h 634"/>
              <a:gd name="T36" fmla="*/ 95549 w 634"/>
              <a:gd name="T37" fmla="*/ 58399 h 634"/>
              <a:gd name="T38" fmla="*/ 90501 w 634"/>
              <a:gd name="T39" fmla="*/ 21269 h 634"/>
              <a:gd name="T40" fmla="*/ 79684 w 634"/>
              <a:gd name="T41" fmla="*/ 52992 h 634"/>
              <a:gd name="T42" fmla="*/ 90501 w 634"/>
              <a:gd name="T43" fmla="*/ 21269 h 634"/>
              <a:gd name="T44" fmla="*/ 32090 w 634"/>
              <a:gd name="T45" fmla="*/ 58399 h 634"/>
              <a:gd name="T46" fmla="*/ 74637 w 634"/>
              <a:gd name="T47" fmla="*/ 105984 h 634"/>
              <a:gd name="T48" fmla="*/ 32090 w 634"/>
              <a:gd name="T49" fmla="*/ 58399 h 634"/>
              <a:gd name="T50" fmla="*/ 32090 w 634"/>
              <a:gd name="T51" fmla="*/ 169790 h 634"/>
              <a:gd name="T52" fmla="*/ 74637 w 634"/>
              <a:gd name="T53" fmla="*/ 122206 h 634"/>
              <a:gd name="T54" fmla="*/ 32090 w 634"/>
              <a:gd name="T55" fmla="*/ 169790 h 634"/>
              <a:gd name="T56" fmla="*/ 42546 w 634"/>
              <a:gd name="T57" fmla="*/ 180605 h 634"/>
              <a:gd name="T58" fmla="*/ 90501 w 634"/>
              <a:gd name="T59" fmla="*/ 212328 h 634"/>
              <a:gd name="T60" fmla="*/ 122231 w 634"/>
              <a:gd name="T61" fmla="*/ 212328 h 634"/>
              <a:gd name="T62" fmla="*/ 116822 w 634"/>
              <a:gd name="T63" fmla="*/ 212328 h 634"/>
              <a:gd name="T64" fmla="*/ 95549 w 634"/>
              <a:gd name="T65" fmla="*/ 169790 h 634"/>
              <a:gd name="T66" fmla="*/ 138096 w 634"/>
              <a:gd name="T67" fmla="*/ 169790 h 634"/>
              <a:gd name="T68" fmla="*/ 138096 w 634"/>
              <a:gd name="T69" fmla="*/ 212328 h 634"/>
              <a:gd name="T70" fmla="*/ 148552 w 634"/>
              <a:gd name="T71" fmla="*/ 175198 h 634"/>
              <a:gd name="T72" fmla="*/ 138096 w 634"/>
              <a:gd name="T73" fmla="*/ 212328 h 634"/>
              <a:gd name="T74" fmla="*/ 196507 w 634"/>
              <a:gd name="T75" fmla="*/ 169790 h 634"/>
              <a:gd name="T76" fmla="*/ 159369 w 634"/>
              <a:gd name="T77" fmla="*/ 122206 h 634"/>
              <a:gd name="T78" fmla="*/ 196507 w 634"/>
              <a:gd name="T79" fmla="*/ 169790 h 634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634" h="634">
                <a:moveTo>
                  <a:pt x="324" y="0"/>
                </a:moveTo>
                <a:lnTo>
                  <a:pt x="324" y="0"/>
                </a:lnTo>
                <a:cubicBezTo>
                  <a:pt x="148" y="0"/>
                  <a:pt x="0" y="147"/>
                  <a:pt x="0" y="324"/>
                </a:cubicBezTo>
                <a:cubicBezTo>
                  <a:pt x="0" y="486"/>
                  <a:pt x="148" y="633"/>
                  <a:pt x="324" y="633"/>
                </a:cubicBezTo>
                <a:cubicBezTo>
                  <a:pt x="486" y="633"/>
                  <a:pt x="633" y="486"/>
                  <a:pt x="633" y="324"/>
                </a:cubicBezTo>
                <a:cubicBezTo>
                  <a:pt x="633" y="147"/>
                  <a:pt x="486" y="0"/>
                  <a:pt x="324" y="0"/>
                </a:cubicBezTo>
                <a:close/>
                <a:moveTo>
                  <a:pt x="545" y="162"/>
                </a:moveTo>
                <a:lnTo>
                  <a:pt x="545" y="162"/>
                </a:lnTo>
                <a:cubicBezTo>
                  <a:pt x="574" y="206"/>
                  <a:pt x="589" y="251"/>
                  <a:pt x="589" y="294"/>
                </a:cubicBezTo>
                <a:cubicBezTo>
                  <a:pt x="442" y="294"/>
                  <a:pt x="442" y="294"/>
                  <a:pt x="442" y="294"/>
                </a:cubicBezTo>
                <a:cubicBezTo>
                  <a:pt x="442" y="265"/>
                  <a:pt x="427" y="221"/>
                  <a:pt x="427" y="192"/>
                </a:cubicBezTo>
                <a:cubicBezTo>
                  <a:pt x="471" y="192"/>
                  <a:pt x="516" y="177"/>
                  <a:pt x="545" y="162"/>
                </a:cubicBezTo>
                <a:close/>
                <a:moveTo>
                  <a:pt x="516" y="133"/>
                </a:moveTo>
                <a:lnTo>
                  <a:pt x="516" y="133"/>
                </a:lnTo>
                <a:cubicBezTo>
                  <a:pt x="486" y="147"/>
                  <a:pt x="457" y="147"/>
                  <a:pt x="412" y="147"/>
                </a:cubicBezTo>
                <a:cubicBezTo>
                  <a:pt x="412" y="118"/>
                  <a:pt x="398" y="89"/>
                  <a:pt x="383" y="59"/>
                </a:cubicBezTo>
                <a:cubicBezTo>
                  <a:pt x="442" y="59"/>
                  <a:pt x="486" y="89"/>
                  <a:pt x="516" y="133"/>
                </a:cubicBezTo>
                <a:close/>
                <a:moveTo>
                  <a:pt x="236" y="294"/>
                </a:moveTo>
                <a:lnTo>
                  <a:pt x="236" y="294"/>
                </a:lnTo>
                <a:cubicBezTo>
                  <a:pt x="236" y="265"/>
                  <a:pt x="251" y="236"/>
                  <a:pt x="251" y="192"/>
                </a:cubicBezTo>
                <a:cubicBezTo>
                  <a:pt x="280" y="206"/>
                  <a:pt x="295" y="206"/>
                  <a:pt x="324" y="206"/>
                </a:cubicBezTo>
                <a:cubicBezTo>
                  <a:pt x="339" y="206"/>
                  <a:pt x="369" y="206"/>
                  <a:pt x="383" y="192"/>
                </a:cubicBezTo>
                <a:cubicBezTo>
                  <a:pt x="398" y="236"/>
                  <a:pt x="398" y="265"/>
                  <a:pt x="398" y="294"/>
                </a:cubicBezTo>
                <a:lnTo>
                  <a:pt x="236" y="294"/>
                </a:lnTo>
                <a:close/>
                <a:moveTo>
                  <a:pt x="398" y="339"/>
                </a:moveTo>
                <a:lnTo>
                  <a:pt x="398" y="339"/>
                </a:lnTo>
                <a:cubicBezTo>
                  <a:pt x="398" y="368"/>
                  <a:pt x="398" y="412"/>
                  <a:pt x="383" y="442"/>
                </a:cubicBezTo>
                <a:cubicBezTo>
                  <a:pt x="369" y="442"/>
                  <a:pt x="339" y="442"/>
                  <a:pt x="324" y="442"/>
                </a:cubicBezTo>
                <a:cubicBezTo>
                  <a:pt x="295" y="442"/>
                  <a:pt x="280" y="442"/>
                  <a:pt x="251" y="442"/>
                </a:cubicBezTo>
                <a:cubicBezTo>
                  <a:pt x="251" y="412"/>
                  <a:pt x="236" y="368"/>
                  <a:pt x="236" y="339"/>
                </a:cubicBezTo>
                <a:lnTo>
                  <a:pt x="398" y="339"/>
                </a:lnTo>
                <a:close/>
                <a:moveTo>
                  <a:pt x="295" y="44"/>
                </a:moveTo>
                <a:lnTo>
                  <a:pt x="295" y="44"/>
                </a:lnTo>
                <a:cubicBezTo>
                  <a:pt x="310" y="44"/>
                  <a:pt x="310" y="44"/>
                  <a:pt x="324" y="44"/>
                </a:cubicBezTo>
                <a:lnTo>
                  <a:pt x="339" y="44"/>
                </a:lnTo>
                <a:cubicBezTo>
                  <a:pt x="354" y="74"/>
                  <a:pt x="369" y="118"/>
                  <a:pt x="383" y="162"/>
                </a:cubicBezTo>
                <a:cubicBezTo>
                  <a:pt x="354" y="162"/>
                  <a:pt x="339" y="162"/>
                  <a:pt x="324" y="162"/>
                </a:cubicBezTo>
                <a:cubicBezTo>
                  <a:pt x="295" y="162"/>
                  <a:pt x="280" y="162"/>
                  <a:pt x="265" y="162"/>
                </a:cubicBezTo>
                <a:cubicBezTo>
                  <a:pt x="265" y="118"/>
                  <a:pt x="280" y="74"/>
                  <a:pt x="295" y="44"/>
                </a:cubicBezTo>
                <a:close/>
                <a:moveTo>
                  <a:pt x="251" y="59"/>
                </a:moveTo>
                <a:lnTo>
                  <a:pt x="251" y="59"/>
                </a:lnTo>
                <a:cubicBezTo>
                  <a:pt x="236" y="89"/>
                  <a:pt x="221" y="118"/>
                  <a:pt x="221" y="147"/>
                </a:cubicBezTo>
                <a:cubicBezTo>
                  <a:pt x="192" y="147"/>
                  <a:pt x="148" y="147"/>
                  <a:pt x="118" y="133"/>
                </a:cubicBezTo>
                <a:cubicBezTo>
                  <a:pt x="148" y="89"/>
                  <a:pt x="207" y="59"/>
                  <a:pt x="251" y="59"/>
                </a:cubicBezTo>
                <a:close/>
                <a:moveTo>
                  <a:pt x="89" y="162"/>
                </a:moveTo>
                <a:lnTo>
                  <a:pt x="89" y="162"/>
                </a:lnTo>
                <a:cubicBezTo>
                  <a:pt x="133" y="177"/>
                  <a:pt x="177" y="192"/>
                  <a:pt x="207" y="192"/>
                </a:cubicBezTo>
                <a:cubicBezTo>
                  <a:pt x="207" y="221"/>
                  <a:pt x="207" y="265"/>
                  <a:pt x="207" y="294"/>
                </a:cubicBezTo>
                <a:cubicBezTo>
                  <a:pt x="44" y="294"/>
                  <a:pt x="44" y="294"/>
                  <a:pt x="44" y="294"/>
                </a:cubicBezTo>
                <a:cubicBezTo>
                  <a:pt x="44" y="251"/>
                  <a:pt x="59" y="206"/>
                  <a:pt x="89" y="162"/>
                </a:cubicBezTo>
                <a:close/>
                <a:moveTo>
                  <a:pt x="89" y="471"/>
                </a:moveTo>
                <a:lnTo>
                  <a:pt x="89" y="471"/>
                </a:lnTo>
                <a:cubicBezTo>
                  <a:pt x="59" y="427"/>
                  <a:pt x="44" y="383"/>
                  <a:pt x="44" y="339"/>
                </a:cubicBezTo>
                <a:cubicBezTo>
                  <a:pt x="207" y="339"/>
                  <a:pt x="207" y="339"/>
                  <a:pt x="207" y="339"/>
                </a:cubicBezTo>
                <a:cubicBezTo>
                  <a:pt x="207" y="368"/>
                  <a:pt x="207" y="412"/>
                  <a:pt x="207" y="442"/>
                </a:cubicBezTo>
                <a:cubicBezTo>
                  <a:pt x="177" y="457"/>
                  <a:pt x="133" y="457"/>
                  <a:pt x="89" y="471"/>
                </a:cubicBezTo>
                <a:close/>
                <a:moveTo>
                  <a:pt x="118" y="501"/>
                </a:moveTo>
                <a:lnTo>
                  <a:pt x="118" y="501"/>
                </a:lnTo>
                <a:cubicBezTo>
                  <a:pt x="148" y="501"/>
                  <a:pt x="192" y="486"/>
                  <a:pt x="221" y="486"/>
                </a:cubicBezTo>
                <a:cubicBezTo>
                  <a:pt x="221" y="515"/>
                  <a:pt x="236" y="560"/>
                  <a:pt x="251" y="589"/>
                </a:cubicBezTo>
                <a:cubicBezTo>
                  <a:pt x="207" y="574"/>
                  <a:pt x="148" y="545"/>
                  <a:pt x="118" y="501"/>
                </a:cubicBezTo>
                <a:close/>
                <a:moveTo>
                  <a:pt x="339" y="589"/>
                </a:moveTo>
                <a:lnTo>
                  <a:pt x="339" y="589"/>
                </a:lnTo>
                <a:lnTo>
                  <a:pt x="324" y="589"/>
                </a:lnTo>
                <a:cubicBezTo>
                  <a:pt x="310" y="589"/>
                  <a:pt x="310" y="589"/>
                  <a:pt x="295" y="589"/>
                </a:cubicBezTo>
                <a:cubicBezTo>
                  <a:pt x="280" y="560"/>
                  <a:pt x="265" y="515"/>
                  <a:pt x="265" y="471"/>
                </a:cubicBezTo>
                <a:cubicBezTo>
                  <a:pt x="280" y="471"/>
                  <a:pt x="295" y="471"/>
                  <a:pt x="324" y="471"/>
                </a:cubicBezTo>
                <a:cubicBezTo>
                  <a:pt x="339" y="471"/>
                  <a:pt x="354" y="471"/>
                  <a:pt x="383" y="471"/>
                </a:cubicBezTo>
                <a:cubicBezTo>
                  <a:pt x="369" y="515"/>
                  <a:pt x="354" y="560"/>
                  <a:pt x="339" y="589"/>
                </a:cubicBezTo>
                <a:close/>
                <a:moveTo>
                  <a:pt x="383" y="589"/>
                </a:moveTo>
                <a:lnTo>
                  <a:pt x="383" y="589"/>
                </a:lnTo>
                <a:cubicBezTo>
                  <a:pt x="398" y="560"/>
                  <a:pt x="412" y="515"/>
                  <a:pt x="412" y="486"/>
                </a:cubicBezTo>
                <a:cubicBezTo>
                  <a:pt x="457" y="486"/>
                  <a:pt x="486" y="501"/>
                  <a:pt x="516" y="501"/>
                </a:cubicBezTo>
                <a:cubicBezTo>
                  <a:pt x="486" y="545"/>
                  <a:pt x="442" y="574"/>
                  <a:pt x="383" y="589"/>
                </a:cubicBezTo>
                <a:close/>
                <a:moveTo>
                  <a:pt x="545" y="471"/>
                </a:moveTo>
                <a:lnTo>
                  <a:pt x="545" y="471"/>
                </a:lnTo>
                <a:cubicBezTo>
                  <a:pt x="516" y="457"/>
                  <a:pt x="471" y="457"/>
                  <a:pt x="427" y="442"/>
                </a:cubicBezTo>
                <a:cubicBezTo>
                  <a:pt x="427" y="412"/>
                  <a:pt x="442" y="368"/>
                  <a:pt x="442" y="339"/>
                </a:cubicBezTo>
                <a:cubicBezTo>
                  <a:pt x="589" y="339"/>
                  <a:pt x="589" y="339"/>
                  <a:pt x="589" y="339"/>
                </a:cubicBezTo>
                <a:cubicBezTo>
                  <a:pt x="589" y="383"/>
                  <a:pt x="574" y="427"/>
                  <a:pt x="545" y="471"/>
                </a:cubicBezTo>
                <a:close/>
              </a:path>
            </a:pathLst>
          </a:custGeom>
          <a:solidFill>
            <a:srgbClr val="F3C915"/>
          </a:solidFill>
          <a:ln>
            <a:noFill/>
          </a:ln>
          <a:effectLst/>
        </p:spPr>
        <p:txBody>
          <a:bodyPr wrap="none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180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a14="http://schemas.microsoft.com/office/drawing/2010/main" xmlns="">
      <p:transition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accel="5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accel="5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accel="5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accel="5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2" accel="5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3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4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2" accel="50000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2" accel="50000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1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2" accel="50000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5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2" accel="5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9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0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12" accel="5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3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4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12" accel="5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7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8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12" accel="5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1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2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12" accel="5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5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6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12" accel="5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9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0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12" accel="5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63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4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12" accel="5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67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8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12" accel="5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1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72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12" accel="5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7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12" accel="5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9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0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12" accel="5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83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4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8" grpId="0"/>
          <p:bldP spid="38" grpId="0" animBg="1"/>
          <p:bldP spid="40" grpId="0" animBg="1"/>
          <p:bldP spid="45" grpId="0" animBg="1"/>
          <p:bldP spid="11" grpId="0" animBg="1"/>
          <p:bldP spid="56" grpId="0"/>
          <p:bldP spid="57" grpId="0"/>
          <p:bldP spid="61" grpId="0" animBg="1"/>
          <p:bldP spid="62" grpId="0"/>
          <p:bldP spid="63" grpId="0"/>
          <p:bldP spid="64" grpId="0" animBg="1"/>
          <p:bldP spid="65" grpId="0"/>
          <p:bldP spid="66" grpId="0"/>
          <p:bldP spid="12" grpId="0" animBg="1"/>
          <p:bldP spid="67" grpId="0" animBg="1"/>
          <p:bldP spid="68" grpId="0" animBg="1"/>
        </p:bldLst>
      </p:timing>
    </mc:Choice>
    <mc:Fallback xmlns:a14="http://schemas.microsoft.com/office/drawing/2010/main"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2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2" ac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2" ac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2" ac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2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12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12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12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12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12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12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12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12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12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12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12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8" grpId="0"/>
          <p:bldP spid="38" grpId="0" animBg="1"/>
          <p:bldP spid="40" grpId="0" animBg="1"/>
          <p:bldP spid="45" grpId="0" animBg="1"/>
          <p:bldP spid="11" grpId="0" animBg="1"/>
          <p:bldP spid="56" grpId="0"/>
          <p:bldP spid="57" grpId="0"/>
          <p:bldP spid="61" grpId="0" animBg="1"/>
          <p:bldP spid="62" grpId="0"/>
          <p:bldP spid="63" grpId="0"/>
          <p:bldP spid="64" grpId="0" animBg="1"/>
          <p:bldP spid="65" grpId="0"/>
          <p:bldP spid="66" grpId="0"/>
          <p:bldP spid="12" grpId="0" animBg="1"/>
          <p:bldP spid="67" grpId="0" animBg="1"/>
          <p:bldP spid="68" grpId="0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451278"/>
            <a:ext cx="234950" cy="711200"/>
          </a:xfrm>
          <a:prstGeom prst="rect">
            <a:avLst/>
          </a:prstGeom>
          <a:solidFill>
            <a:srgbClr val="F3C9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340442" y="577703"/>
            <a:ext cx="43987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Project progress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83" r="4118"/>
          <a:stretch/>
        </p:blipFill>
        <p:spPr>
          <a:xfrm flipH="1">
            <a:off x="5334000" y="0"/>
            <a:ext cx="6858000" cy="6858000"/>
          </a:xfrm>
          <a:prstGeom prst="rect">
            <a:avLst/>
          </a:prstGeom>
        </p:spPr>
      </p:pic>
      <p:sp>
        <p:nvSpPr>
          <p:cNvPr id="46" name="椭圆 45"/>
          <p:cNvSpPr/>
          <p:nvPr/>
        </p:nvSpPr>
        <p:spPr>
          <a:xfrm>
            <a:off x="524390" y="1867181"/>
            <a:ext cx="875398" cy="875398"/>
          </a:xfrm>
          <a:prstGeom prst="ellipse">
            <a:avLst/>
          </a:prstGeom>
          <a:solidFill>
            <a:srgbClr val="FFFFFF"/>
          </a:solidFill>
          <a:ln w="38100">
            <a:solidFill>
              <a:srgbClr val="F3C9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椭圆 46"/>
          <p:cNvSpPr/>
          <p:nvPr/>
        </p:nvSpPr>
        <p:spPr>
          <a:xfrm>
            <a:off x="598438" y="1942481"/>
            <a:ext cx="727303" cy="727303"/>
          </a:xfrm>
          <a:prstGeom prst="ellipse">
            <a:avLst/>
          </a:prstGeom>
          <a:solidFill>
            <a:srgbClr val="F3C915"/>
          </a:solidFill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solidFill>
                <a:srgbClr val="0170D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Freeform 81"/>
          <p:cNvSpPr>
            <a:spLocks noChangeArrowheads="1"/>
          </p:cNvSpPr>
          <p:nvPr/>
        </p:nvSpPr>
        <p:spPr bwMode="auto">
          <a:xfrm>
            <a:off x="784024" y="2167059"/>
            <a:ext cx="358976" cy="275642"/>
          </a:xfrm>
          <a:custGeom>
            <a:avLst/>
            <a:gdLst>
              <a:gd name="T0" fmla="*/ 131975 w 619"/>
              <a:gd name="T1" fmla="*/ 79795 h 472"/>
              <a:gd name="T2" fmla="*/ 131975 w 619"/>
              <a:gd name="T3" fmla="*/ 79795 h 472"/>
              <a:gd name="T4" fmla="*/ 105437 w 619"/>
              <a:gd name="T5" fmla="*/ 79795 h 472"/>
              <a:gd name="T6" fmla="*/ 116196 w 619"/>
              <a:gd name="T7" fmla="*/ 48021 h 472"/>
              <a:gd name="T8" fmla="*/ 110816 w 619"/>
              <a:gd name="T9" fmla="*/ 42605 h 472"/>
              <a:gd name="T10" fmla="*/ 100416 w 619"/>
              <a:gd name="T11" fmla="*/ 42605 h 472"/>
              <a:gd name="T12" fmla="*/ 84278 w 619"/>
              <a:gd name="T13" fmla="*/ 85211 h 472"/>
              <a:gd name="T14" fmla="*/ 84278 w 619"/>
              <a:gd name="T15" fmla="*/ 90626 h 472"/>
              <a:gd name="T16" fmla="*/ 89657 w 619"/>
              <a:gd name="T17" fmla="*/ 95681 h 472"/>
              <a:gd name="T18" fmla="*/ 121575 w 619"/>
              <a:gd name="T19" fmla="*/ 95681 h 472"/>
              <a:gd name="T20" fmla="*/ 105437 w 619"/>
              <a:gd name="T21" fmla="*/ 127455 h 472"/>
              <a:gd name="T22" fmla="*/ 105437 w 619"/>
              <a:gd name="T23" fmla="*/ 138287 h 472"/>
              <a:gd name="T24" fmla="*/ 116196 w 619"/>
              <a:gd name="T25" fmla="*/ 133232 h 472"/>
              <a:gd name="T26" fmla="*/ 136996 w 619"/>
              <a:gd name="T27" fmla="*/ 85211 h 472"/>
              <a:gd name="T28" fmla="*/ 131975 w 619"/>
              <a:gd name="T29" fmla="*/ 79795 h 472"/>
              <a:gd name="T30" fmla="*/ 158155 w 619"/>
              <a:gd name="T31" fmla="*/ 37189 h 472"/>
              <a:gd name="T32" fmla="*/ 158155 w 619"/>
              <a:gd name="T33" fmla="*/ 37189 h 472"/>
              <a:gd name="T34" fmla="*/ 105437 w 619"/>
              <a:gd name="T35" fmla="*/ 0 h 472"/>
              <a:gd name="T36" fmla="*/ 42318 w 619"/>
              <a:gd name="T37" fmla="*/ 58492 h 472"/>
              <a:gd name="T38" fmla="*/ 0 w 619"/>
              <a:gd name="T39" fmla="*/ 116984 h 472"/>
              <a:gd name="T40" fmla="*/ 52718 w 619"/>
              <a:gd name="T41" fmla="*/ 170060 h 472"/>
              <a:gd name="T42" fmla="*/ 153134 w 619"/>
              <a:gd name="T43" fmla="*/ 170060 h 472"/>
              <a:gd name="T44" fmla="*/ 221632 w 619"/>
              <a:gd name="T45" fmla="*/ 106513 h 472"/>
              <a:gd name="T46" fmla="*/ 158155 w 619"/>
              <a:gd name="T47" fmla="*/ 37189 h 472"/>
              <a:gd name="T48" fmla="*/ 153134 w 619"/>
              <a:gd name="T49" fmla="*/ 159589 h 472"/>
              <a:gd name="T50" fmla="*/ 153134 w 619"/>
              <a:gd name="T51" fmla="*/ 159589 h 472"/>
              <a:gd name="T52" fmla="*/ 52718 w 619"/>
              <a:gd name="T53" fmla="*/ 159589 h 472"/>
              <a:gd name="T54" fmla="*/ 10400 w 619"/>
              <a:gd name="T55" fmla="*/ 116984 h 472"/>
              <a:gd name="T56" fmla="*/ 52718 w 619"/>
              <a:gd name="T57" fmla="*/ 74379 h 472"/>
              <a:gd name="T58" fmla="*/ 105437 w 619"/>
              <a:gd name="T59" fmla="*/ 15887 h 472"/>
              <a:gd name="T60" fmla="*/ 147755 w 619"/>
              <a:gd name="T61" fmla="*/ 53437 h 472"/>
              <a:gd name="T62" fmla="*/ 211232 w 619"/>
              <a:gd name="T63" fmla="*/ 101097 h 472"/>
              <a:gd name="T64" fmla="*/ 153134 w 619"/>
              <a:gd name="T65" fmla="*/ 159589 h 47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619" h="472">
                <a:moveTo>
                  <a:pt x="368" y="221"/>
                </a:moveTo>
                <a:lnTo>
                  <a:pt x="368" y="221"/>
                </a:lnTo>
                <a:cubicBezTo>
                  <a:pt x="294" y="221"/>
                  <a:pt x="294" y="221"/>
                  <a:pt x="294" y="221"/>
                </a:cubicBezTo>
                <a:cubicBezTo>
                  <a:pt x="324" y="133"/>
                  <a:pt x="324" y="133"/>
                  <a:pt x="324" y="133"/>
                </a:cubicBezTo>
                <a:cubicBezTo>
                  <a:pt x="324" y="133"/>
                  <a:pt x="324" y="118"/>
                  <a:pt x="309" y="118"/>
                </a:cubicBezTo>
                <a:cubicBezTo>
                  <a:pt x="294" y="103"/>
                  <a:pt x="294" y="118"/>
                  <a:pt x="280" y="118"/>
                </a:cubicBezTo>
                <a:cubicBezTo>
                  <a:pt x="235" y="236"/>
                  <a:pt x="235" y="236"/>
                  <a:pt x="235" y="236"/>
                </a:cubicBezTo>
                <a:lnTo>
                  <a:pt x="235" y="251"/>
                </a:lnTo>
                <a:lnTo>
                  <a:pt x="250" y="265"/>
                </a:lnTo>
                <a:cubicBezTo>
                  <a:pt x="339" y="265"/>
                  <a:pt x="339" y="265"/>
                  <a:pt x="339" y="265"/>
                </a:cubicBezTo>
                <a:cubicBezTo>
                  <a:pt x="294" y="353"/>
                  <a:pt x="294" y="353"/>
                  <a:pt x="294" y="353"/>
                </a:cubicBezTo>
                <a:cubicBezTo>
                  <a:pt x="280" y="353"/>
                  <a:pt x="294" y="369"/>
                  <a:pt x="294" y="383"/>
                </a:cubicBezTo>
                <a:cubicBezTo>
                  <a:pt x="309" y="383"/>
                  <a:pt x="324" y="383"/>
                  <a:pt x="324" y="369"/>
                </a:cubicBezTo>
                <a:cubicBezTo>
                  <a:pt x="324" y="369"/>
                  <a:pt x="382" y="251"/>
                  <a:pt x="382" y="236"/>
                </a:cubicBezTo>
                <a:cubicBezTo>
                  <a:pt x="382" y="236"/>
                  <a:pt x="382" y="221"/>
                  <a:pt x="368" y="221"/>
                </a:cubicBezTo>
                <a:close/>
                <a:moveTo>
                  <a:pt x="441" y="103"/>
                </a:moveTo>
                <a:lnTo>
                  <a:pt x="441" y="103"/>
                </a:lnTo>
                <a:cubicBezTo>
                  <a:pt x="412" y="44"/>
                  <a:pt x="353" y="0"/>
                  <a:pt x="294" y="0"/>
                </a:cubicBezTo>
                <a:cubicBezTo>
                  <a:pt x="191" y="0"/>
                  <a:pt x="118" y="74"/>
                  <a:pt x="118" y="162"/>
                </a:cubicBezTo>
                <a:cubicBezTo>
                  <a:pt x="44" y="192"/>
                  <a:pt x="0" y="251"/>
                  <a:pt x="0" y="324"/>
                </a:cubicBezTo>
                <a:cubicBezTo>
                  <a:pt x="0" y="398"/>
                  <a:pt x="59" y="471"/>
                  <a:pt x="147" y="471"/>
                </a:cubicBezTo>
                <a:lnTo>
                  <a:pt x="427" y="471"/>
                </a:lnTo>
                <a:cubicBezTo>
                  <a:pt x="530" y="471"/>
                  <a:pt x="618" y="398"/>
                  <a:pt x="618" y="295"/>
                </a:cubicBezTo>
                <a:cubicBezTo>
                  <a:pt x="618" y="192"/>
                  <a:pt x="544" y="103"/>
                  <a:pt x="441" y="103"/>
                </a:cubicBezTo>
                <a:close/>
                <a:moveTo>
                  <a:pt x="427" y="442"/>
                </a:moveTo>
                <a:lnTo>
                  <a:pt x="427" y="442"/>
                </a:lnTo>
                <a:lnTo>
                  <a:pt x="147" y="442"/>
                </a:lnTo>
                <a:cubicBezTo>
                  <a:pt x="147" y="442"/>
                  <a:pt x="29" y="427"/>
                  <a:pt x="29" y="324"/>
                </a:cubicBezTo>
                <a:cubicBezTo>
                  <a:pt x="29" y="265"/>
                  <a:pt x="88" y="206"/>
                  <a:pt x="147" y="206"/>
                </a:cubicBezTo>
                <a:cubicBezTo>
                  <a:pt x="147" y="118"/>
                  <a:pt x="206" y="44"/>
                  <a:pt x="294" y="44"/>
                </a:cubicBezTo>
                <a:cubicBezTo>
                  <a:pt x="353" y="44"/>
                  <a:pt x="397" y="89"/>
                  <a:pt x="412" y="148"/>
                </a:cubicBezTo>
                <a:cubicBezTo>
                  <a:pt x="515" y="133"/>
                  <a:pt x="574" y="221"/>
                  <a:pt x="589" y="280"/>
                </a:cubicBezTo>
                <a:cubicBezTo>
                  <a:pt x="589" y="369"/>
                  <a:pt x="500" y="442"/>
                  <a:pt x="427" y="44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endParaRPr lang="zh-CN" altLang="en-US"/>
          </a:p>
        </p:txBody>
      </p:sp>
      <p:sp>
        <p:nvSpPr>
          <p:cNvPr id="50" name="椭圆 49"/>
          <p:cNvSpPr/>
          <p:nvPr/>
        </p:nvSpPr>
        <p:spPr>
          <a:xfrm>
            <a:off x="1997008" y="1882509"/>
            <a:ext cx="875398" cy="875398"/>
          </a:xfrm>
          <a:prstGeom prst="ellipse">
            <a:avLst/>
          </a:prstGeom>
          <a:solidFill>
            <a:srgbClr val="FFFFFF"/>
          </a:solidFill>
          <a:ln w="38100">
            <a:solidFill>
              <a:srgbClr val="F3C9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椭圆 50"/>
          <p:cNvSpPr/>
          <p:nvPr/>
        </p:nvSpPr>
        <p:spPr>
          <a:xfrm>
            <a:off x="2071057" y="1957809"/>
            <a:ext cx="727303" cy="727303"/>
          </a:xfrm>
          <a:prstGeom prst="ellipse">
            <a:avLst/>
          </a:prstGeom>
          <a:solidFill>
            <a:srgbClr val="F3C915"/>
          </a:solidFill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solidFill>
                <a:srgbClr val="0170D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Freeform 92"/>
          <p:cNvSpPr>
            <a:spLocks noChangeArrowheads="1"/>
          </p:cNvSpPr>
          <p:nvPr/>
        </p:nvSpPr>
        <p:spPr bwMode="auto">
          <a:xfrm>
            <a:off x="2313497" y="2137978"/>
            <a:ext cx="242420" cy="317588"/>
          </a:xfrm>
          <a:custGeom>
            <a:avLst/>
            <a:gdLst>
              <a:gd name="T0" fmla="*/ 143373 w 472"/>
              <a:gd name="T1" fmla="*/ 26330 h 619"/>
              <a:gd name="T2" fmla="*/ 143373 w 472"/>
              <a:gd name="T3" fmla="*/ 26330 h 619"/>
              <a:gd name="T4" fmla="*/ 127482 w 472"/>
              <a:gd name="T5" fmla="*/ 26330 h 619"/>
              <a:gd name="T6" fmla="*/ 84868 w 472"/>
              <a:gd name="T7" fmla="*/ 0 h 619"/>
              <a:gd name="T8" fmla="*/ 42253 w 472"/>
              <a:gd name="T9" fmla="*/ 26330 h 619"/>
              <a:gd name="T10" fmla="*/ 26363 w 472"/>
              <a:gd name="T11" fmla="*/ 26330 h 619"/>
              <a:gd name="T12" fmla="*/ 0 w 472"/>
              <a:gd name="T13" fmla="*/ 53021 h 619"/>
              <a:gd name="T14" fmla="*/ 0 w 472"/>
              <a:gd name="T15" fmla="*/ 196214 h 619"/>
              <a:gd name="T16" fmla="*/ 26363 w 472"/>
              <a:gd name="T17" fmla="*/ 222904 h 619"/>
              <a:gd name="T18" fmla="*/ 143373 w 472"/>
              <a:gd name="T19" fmla="*/ 222904 h 619"/>
              <a:gd name="T20" fmla="*/ 170097 w 472"/>
              <a:gd name="T21" fmla="*/ 196214 h 619"/>
              <a:gd name="T22" fmla="*/ 170097 w 472"/>
              <a:gd name="T23" fmla="*/ 53021 h 619"/>
              <a:gd name="T24" fmla="*/ 143373 w 472"/>
              <a:gd name="T25" fmla="*/ 26330 h 619"/>
              <a:gd name="T26" fmla="*/ 84868 w 472"/>
              <a:gd name="T27" fmla="*/ 10460 h 619"/>
              <a:gd name="T28" fmla="*/ 84868 w 472"/>
              <a:gd name="T29" fmla="*/ 10460 h 619"/>
              <a:gd name="T30" fmla="*/ 111592 w 472"/>
              <a:gd name="T31" fmla="*/ 26330 h 619"/>
              <a:gd name="T32" fmla="*/ 58505 w 472"/>
              <a:gd name="T33" fmla="*/ 26330 h 619"/>
              <a:gd name="T34" fmla="*/ 84868 w 472"/>
              <a:gd name="T35" fmla="*/ 10460 h 619"/>
              <a:gd name="T36" fmla="*/ 153846 w 472"/>
              <a:gd name="T37" fmla="*/ 196214 h 619"/>
              <a:gd name="T38" fmla="*/ 153846 w 472"/>
              <a:gd name="T39" fmla="*/ 196214 h 619"/>
              <a:gd name="T40" fmla="*/ 143373 w 472"/>
              <a:gd name="T41" fmla="*/ 212444 h 619"/>
              <a:gd name="T42" fmla="*/ 26363 w 472"/>
              <a:gd name="T43" fmla="*/ 212444 h 619"/>
              <a:gd name="T44" fmla="*/ 15890 w 472"/>
              <a:gd name="T45" fmla="*/ 196214 h 619"/>
              <a:gd name="T46" fmla="*/ 15890 w 472"/>
              <a:gd name="T47" fmla="*/ 180343 h 619"/>
              <a:gd name="T48" fmla="*/ 153846 w 472"/>
              <a:gd name="T49" fmla="*/ 180343 h 619"/>
              <a:gd name="T50" fmla="*/ 153846 w 472"/>
              <a:gd name="T51" fmla="*/ 196214 h 619"/>
              <a:gd name="T52" fmla="*/ 153846 w 472"/>
              <a:gd name="T53" fmla="*/ 169883 h 619"/>
              <a:gd name="T54" fmla="*/ 153846 w 472"/>
              <a:gd name="T55" fmla="*/ 169883 h 619"/>
              <a:gd name="T56" fmla="*/ 15890 w 472"/>
              <a:gd name="T57" fmla="*/ 169883 h 619"/>
              <a:gd name="T58" fmla="*/ 15890 w 472"/>
              <a:gd name="T59" fmla="*/ 53021 h 619"/>
              <a:gd name="T60" fmla="*/ 26363 w 472"/>
              <a:gd name="T61" fmla="*/ 42561 h 619"/>
              <a:gd name="T62" fmla="*/ 42253 w 472"/>
              <a:gd name="T63" fmla="*/ 42561 h 619"/>
              <a:gd name="T64" fmla="*/ 42253 w 472"/>
              <a:gd name="T65" fmla="*/ 84761 h 619"/>
              <a:gd name="T66" fmla="*/ 58505 w 472"/>
              <a:gd name="T67" fmla="*/ 84761 h 619"/>
              <a:gd name="T68" fmla="*/ 58505 w 472"/>
              <a:gd name="T69" fmla="*/ 42561 h 619"/>
              <a:gd name="T70" fmla="*/ 111592 w 472"/>
              <a:gd name="T71" fmla="*/ 42561 h 619"/>
              <a:gd name="T72" fmla="*/ 111592 w 472"/>
              <a:gd name="T73" fmla="*/ 84761 h 619"/>
              <a:gd name="T74" fmla="*/ 127482 w 472"/>
              <a:gd name="T75" fmla="*/ 84761 h 619"/>
              <a:gd name="T76" fmla="*/ 127482 w 472"/>
              <a:gd name="T77" fmla="*/ 42561 h 619"/>
              <a:gd name="T78" fmla="*/ 143373 w 472"/>
              <a:gd name="T79" fmla="*/ 42561 h 619"/>
              <a:gd name="T80" fmla="*/ 153846 w 472"/>
              <a:gd name="T81" fmla="*/ 53021 h 619"/>
              <a:gd name="T82" fmla="*/ 153846 w 472"/>
              <a:gd name="T83" fmla="*/ 169883 h 619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472" h="619">
                <a:moveTo>
                  <a:pt x="397" y="73"/>
                </a:moveTo>
                <a:lnTo>
                  <a:pt x="397" y="73"/>
                </a:lnTo>
                <a:cubicBezTo>
                  <a:pt x="353" y="73"/>
                  <a:pt x="353" y="73"/>
                  <a:pt x="353" y="73"/>
                </a:cubicBezTo>
                <a:cubicBezTo>
                  <a:pt x="353" y="29"/>
                  <a:pt x="294" y="0"/>
                  <a:pt x="235" y="0"/>
                </a:cubicBezTo>
                <a:cubicBezTo>
                  <a:pt x="176" y="0"/>
                  <a:pt x="117" y="29"/>
                  <a:pt x="117" y="73"/>
                </a:cubicBezTo>
                <a:cubicBezTo>
                  <a:pt x="73" y="73"/>
                  <a:pt x="73" y="73"/>
                  <a:pt x="73" y="73"/>
                </a:cubicBezTo>
                <a:cubicBezTo>
                  <a:pt x="29" y="73"/>
                  <a:pt x="0" y="103"/>
                  <a:pt x="0" y="147"/>
                </a:cubicBezTo>
                <a:cubicBezTo>
                  <a:pt x="0" y="544"/>
                  <a:pt x="0" y="544"/>
                  <a:pt x="0" y="544"/>
                </a:cubicBezTo>
                <a:cubicBezTo>
                  <a:pt x="0" y="589"/>
                  <a:pt x="29" y="618"/>
                  <a:pt x="73" y="618"/>
                </a:cubicBezTo>
                <a:cubicBezTo>
                  <a:pt x="397" y="618"/>
                  <a:pt x="397" y="618"/>
                  <a:pt x="397" y="618"/>
                </a:cubicBezTo>
                <a:cubicBezTo>
                  <a:pt x="441" y="618"/>
                  <a:pt x="471" y="589"/>
                  <a:pt x="471" y="544"/>
                </a:cubicBezTo>
                <a:cubicBezTo>
                  <a:pt x="471" y="147"/>
                  <a:pt x="471" y="147"/>
                  <a:pt x="471" y="147"/>
                </a:cubicBezTo>
                <a:cubicBezTo>
                  <a:pt x="471" y="103"/>
                  <a:pt x="441" y="73"/>
                  <a:pt x="397" y="73"/>
                </a:cubicBezTo>
                <a:close/>
                <a:moveTo>
                  <a:pt x="235" y="29"/>
                </a:moveTo>
                <a:lnTo>
                  <a:pt x="235" y="29"/>
                </a:lnTo>
                <a:cubicBezTo>
                  <a:pt x="279" y="29"/>
                  <a:pt x="309" y="44"/>
                  <a:pt x="309" y="73"/>
                </a:cubicBezTo>
                <a:cubicBezTo>
                  <a:pt x="162" y="73"/>
                  <a:pt x="162" y="73"/>
                  <a:pt x="162" y="73"/>
                </a:cubicBezTo>
                <a:cubicBezTo>
                  <a:pt x="162" y="44"/>
                  <a:pt x="191" y="29"/>
                  <a:pt x="235" y="29"/>
                </a:cubicBezTo>
                <a:close/>
                <a:moveTo>
                  <a:pt x="426" y="544"/>
                </a:moveTo>
                <a:lnTo>
                  <a:pt x="426" y="544"/>
                </a:lnTo>
                <a:cubicBezTo>
                  <a:pt x="426" y="559"/>
                  <a:pt x="412" y="589"/>
                  <a:pt x="397" y="589"/>
                </a:cubicBezTo>
                <a:cubicBezTo>
                  <a:pt x="73" y="589"/>
                  <a:pt x="73" y="589"/>
                  <a:pt x="73" y="589"/>
                </a:cubicBezTo>
                <a:cubicBezTo>
                  <a:pt x="58" y="589"/>
                  <a:pt x="44" y="559"/>
                  <a:pt x="44" y="544"/>
                </a:cubicBezTo>
                <a:cubicBezTo>
                  <a:pt x="44" y="500"/>
                  <a:pt x="44" y="500"/>
                  <a:pt x="44" y="500"/>
                </a:cubicBezTo>
                <a:cubicBezTo>
                  <a:pt x="426" y="500"/>
                  <a:pt x="426" y="500"/>
                  <a:pt x="426" y="500"/>
                </a:cubicBezTo>
                <a:lnTo>
                  <a:pt x="426" y="544"/>
                </a:lnTo>
                <a:close/>
                <a:moveTo>
                  <a:pt x="426" y="471"/>
                </a:moveTo>
                <a:lnTo>
                  <a:pt x="426" y="471"/>
                </a:lnTo>
                <a:cubicBezTo>
                  <a:pt x="44" y="471"/>
                  <a:pt x="44" y="471"/>
                  <a:pt x="44" y="471"/>
                </a:cubicBezTo>
                <a:cubicBezTo>
                  <a:pt x="44" y="147"/>
                  <a:pt x="44" y="147"/>
                  <a:pt x="44" y="147"/>
                </a:cubicBezTo>
                <a:cubicBezTo>
                  <a:pt x="44" y="132"/>
                  <a:pt x="58" y="118"/>
                  <a:pt x="73" y="118"/>
                </a:cubicBezTo>
                <a:cubicBezTo>
                  <a:pt x="117" y="118"/>
                  <a:pt x="117" y="118"/>
                  <a:pt x="117" y="118"/>
                </a:cubicBezTo>
                <a:cubicBezTo>
                  <a:pt x="117" y="235"/>
                  <a:pt x="117" y="235"/>
                  <a:pt x="117" y="235"/>
                </a:cubicBezTo>
                <a:cubicBezTo>
                  <a:pt x="162" y="235"/>
                  <a:pt x="162" y="235"/>
                  <a:pt x="162" y="235"/>
                </a:cubicBezTo>
                <a:cubicBezTo>
                  <a:pt x="162" y="118"/>
                  <a:pt x="162" y="118"/>
                  <a:pt x="162" y="118"/>
                </a:cubicBezTo>
                <a:cubicBezTo>
                  <a:pt x="309" y="118"/>
                  <a:pt x="309" y="118"/>
                  <a:pt x="309" y="118"/>
                </a:cubicBezTo>
                <a:cubicBezTo>
                  <a:pt x="309" y="235"/>
                  <a:pt x="309" y="235"/>
                  <a:pt x="309" y="235"/>
                </a:cubicBezTo>
                <a:cubicBezTo>
                  <a:pt x="353" y="235"/>
                  <a:pt x="353" y="235"/>
                  <a:pt x="353" y="235"/>
                </a:cubicBezTo>
                <a:cubicBezTo>
                  <a:pt x="353" y="118"/>
                  <a:pt x="353" y="118"/>
                  <a:pt x="353" y="118"/>
                </a:cubicBezTo>
                <a:cubicBezTo>
                  <a:pt x="397" y="118"/>
                  <a:pt x="397" y="118"/>
                  <a:pt x="397" y="118"/>
                </a:cubicBezTo>
                <a:cubicBezTo>
                  <a:pt x="412" y="118"/>
                  <a:pt x="426" y="132"/>
                  <a:pt x="426" y="147"/>
                </a:cubicBezTo>
                <a:lnTo>
                  <a:pt x="426" y="47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endParaRPr lang="zh-CN" altLang="en-US"/>
          </a:p>
        </p:txBody>
      </p:sp>
      <p:sp>
        <p:nvSpPr>
          <p:cNvPr id="54" name="椭圆 53"/>
          <p:cNvSpPr/>
          <p:nvPr/>
        </p:nvSpPr>
        <p:spPr>
          <a:xfrm>
            <a:off x="3469626" y="1909732"/>
            <a:ext cx="875398" cy="875398"/>
          </a:xfrm>
          <a:prstGeom prst="ellipse">
            <a:avLst/>
          </a:prstGeom>
          <a:solidFill>
            <a:srgbClr val="FFFFFF"/>
          </a:solidFill>
          <a:ln w="38100">
            <a:solidFill>
              <a:srgbClr val="F3C9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椭圆 54"/>
          <p:cNvSpPr/>
          <p:nvPr/>
        </p:nvSpPr>
        <p:spPr>
          <a:xfrm>
            <a:off x="3543674" y="1985032"/>
            <a:ext cx="727303" cy="727303"/>
          </a:xfrm>
          <a:prstGeom prst="ellipse">
            <a:avLst/>
          </a:prstGeom>
          <a:solidFill>
            <a:srgbClr val="F3C915"/>
          </a:solidFill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solidFill>
                <a:srgbClr val="0170D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Freeform 158"/>
          <p:cNvSpPr>
            <a:spLocks noChangeArrowheads="1"/>
          </p:cNvSpPr>
          <p:nvPr/>
        </p:nvSpPr>
        <p:spPr bwMode="auto">
          <a:xfrm>
            <a:off x="3726158" y="2177861"/>
            <a:ext cx="370738" cy="339140"/>
          </a:xfrm>
          <a:custGeom>
            <a:avLst/>
            <a:gdLst>
              <a:gd name="T0" fmla="*/ 184545 w 649"/>
              <a:gd name="T1" fmla="*/ 26677 h 590"/>
              <a:gd name="T2" fmla="*/ 184545 w 649"/>
              <a:gd name="T3" fmla="*/ 26677 h 590"/>
              <a:gd name="T4" fmla="*/ 158386 w 649"/>
              <a:gd name="T5" fmla="*/ 0 h 590"/>
              <a:gd name="T6" fmla="*/ 73818 w 649"/>
              <a:gd name="T7" fmla="*/ 0 h 590"/>
              <a:gd name="T8" fmla="*/ 47659 w 649"/>
              <a:gd name="T9" fmla="*/ 26677 h 590"/>
              <a:gd name="T10" fmla="*/ 5375 w 649"/>
              <a:gd name="T11" fmla="*/ 58402 h 590"/>
              <a:gd name="T12" fmla="*/ 47659 w 649"/>
              <a:gd name="T13" fmla="*/ 100941 h 590"/>
              <a:gd name="T14" fmla="*/ 52676 w 649"/>
              <a:gd name="T15" fmla="*/ 100941 h 590"/>
              <a:gd name="T16" fmla="*/ 110727 w 649"/>
              <a:gd name="T17" fmla="*/ 153935 h 590"/>
              <a:gd name="T18" fmla="*/ 110727 w 649"/>
              <a:gd name="T19" fmla="*/ 196474 h 590"/>
              <a:gd name="T20" fmla="*/ 89585 w 649"/>
              <a:gd name="T21" fmla="*/ 196474 h 590"/>
              <a:gd name="T22" fmla="*/ 79193 w 649"/>
              <a:gd name="T23" fmla="*/ 206929 h 590"/>
              <a:gd name="T24" fmla="*/ 89585 w 649"/>
              <a:gd name="T25" fmla="*/ 212336 h 590"/>
              <a:gd name="T26" fmla="*/ 142261 w 649"/>
              <a:gd name="T27" fmla="*/ 212336 h 590"/>
              <a:gd name="T28" fmla="*/ 153011 w 649"/>
              <a:gd name="T29" fmla="*/ 206929 h 590"/>
              <a:gd name="T30" fmla="*/ 142261 w 649"/>
              <a:gd name="T31" fmla="*/ 196474 h 590"/>
              <a:gd name="T32" fmla="*/ 121477 w 649"/>
              <a:gd name="T33" fmla="*/ 196474 h 590"/>
              <a:gd name="T34" fmla="*/ 121477 w 649"/>
              <a:gd name="T35" fmla="*/ 153935 h 590"/>
              <a:gd name="T36" fmla="*/ 179528 w 649"/>
              <a:gd name="T37" fmla="*/ 100941 h 590"/>
              <a:gd name="T38" fmla="*/ 184545 w 649"/>
              <a:gd name="T39" fmla="*/ 100941 h 590"/>
              <a:gd name="T40" fmla="*/ 226829 w 649"/>
              <a:gd name="T41" fmla="*/ 58402 h 590"/>
              <a:gd name="T42" fmla="*/ 184545 w 649"/>
              <a:gd name="T43" fmla="*/ 26677 h 590"/>
              <a:gd name="T44" fmla="*/ 47659 w 649"/>
              <a:gd name="T45" fmla="*/ 85079 h 590"/>
              <a:gd name="T46" fmla="*/ 47659 w 649"/>
              <a:gd name="T47" fmla="*/ 85079 h 590"/>
              <a:gd name="T48" fmla="*/ 15767 w 649"/>
              <a:gd name="T49" fmla="*/ 58402 h 590"/>
              <a:gd name="T50" fmla="*/ 47659 w 649"/>
              <a:gd name="T51" fmla="*/ 42539 h 590"/>
              <a:gd name="T52" fmla="*/ 47659 w 649"/>
              <a:gd name="T53" fmla="*/ 85079 h 590"/>
              <a:gd name="T54" fmla="*/ 174153 w 649"/>
              <a:gd name="T55" fmla="*/ 68856 h 590"/>
              <a:gd name="T56" fmla="*/ 174153 w 649"/>
              <a:gd name="T57" fmla="*/ 68856 h 590"/>
              <a:gd name="T58" fmla="*/ 116102 w 649"/>
              <a:gd name="T59" fmla="*/ 143480 h 590"/>
              <a:gd name="T60" fmla="*/ 58051 w 649"/>
              <a:gd name="T61" fmla="*/ 68856 h 590"/>
              <a:gd name="T62" fmla="*/ 58051 w 649"/>
              <a:gd name="T63" fmla="*/ 26677 h 590"/>
              <a:gd name="T64" fmla="*/ 73818 w 649"/>
              <a:gd name="T65" fmla="*/ 15862 h 590"/>
              <a:gd name="T66" fmla="*/ 158386 w 649"/>
              <a:gd name="T67" fmla="*/ 15862 h 590"/>
              <a:gd name="T68" fmla="*/ 174153 w 649"/>
              <a:gd name="T69" fmla="*/ 26677 h 590"/>
              <a:gd name="T70" fmla="*/ 174153 w 649"/>
              <a:gd name="T71" fmla="*/ 68856 h 590"/>
              <a:gd name="T72" fmla="*/ 184545 w 649"/>
              <a:gd name="T73" fmla="*/ 85079 h 590"/>
              <a:gd name="T74" fmla="*/ 184545 w 649"/>
              <a:gd name="T75" fmla="*/ 85079 h 590"/>
              <a:gd name="T76" fmla="*/ 184545 w 649"/>
              <a:gd name="T77" fmla="*/ 42539 h 590"/>
              <a:gd name="T78" fmla="*/ 216437 w 649"/>
              <a:gd name="T79" fmla="*/ 58402 h 590"/>
              <a:gd name="T80" fmla="*/ 184545 w 649"/>
              <a:gd name="T81" fmla="*/ 85079 h 59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649" h="590">
                <a:moveTo>
                  <a:pt x="515" y="74"/>
                </a:moveTo>
                <a:lnTo>
                  <a:pt x="515" y="74"/>
                </a:lnTo>
                <a:cubicBezTo>
                  <a:pt x="515" y="30"/>
                  <a:pt x="486" y="0"/>
                  <a:pt x="442" y="0"/>
                </a:cubicBezTo>
                <a:cubicBezTo>
                  <a:pt x="206" y="0"/>
                  <a:pt x="206" y="0"/>
                  <a:pt x="206" y="0"/>
                </a:cubicBezTo>
                <a:cubicBezTo>
                  <a:pt x="162" y="0"/>
                  <a:pt x="133" y="30"/>
                  <a:pt x="133" y="74"/>
                </a:cubicBezTo>
                <a:cubicBezTo>
                  <a:pt x="0" y="74"/>
                  <a:pt x="15" y="74"/>
                  <a:pt x="15" y="162"/>
                </a:cubicBezTo>
                <a:cubicBezTo>
                  <a:pt x="15" y="221"/>
                  <a:pt x="59" y="280"/>
                  <a:pt x="133" y="280"/>
                </a:cubicBezTo>
                <a:cubicBezTo>
                  <a:pt x="133" y="280"/>
                  <a:pt x="133" y="280"/>
                  <a:pt x="147" y="280"/>
                </a:cubicBezTo>
                <a:cubicBezTo>
                  <a:pt x="162" y="353"/>
                  <a:pt x="236" y="427"/>
                  <a:pt x="309" y="427"/>
                </a:cubicBezTo>
                <a:cubicBezTo>
                  <a:pt x="309" y="545"/>
                  <a:pt x="309" y="545"/>
                  <a:pt x="309" y="545"/>
                </a:cubicBezTo>
                <a:cubicBezTo>
                  <a:pt x="250" y="545"/>
                  <a:pt x="250" y="545"/>
                  <a:pt x="250" y="545"/>
                </a:cubicBezTo>
                <a:cubicBezTo>
                  <a:pt x="236" y="545"/>
                  <a:pt x="221" y="560"/>
                  <a:pt x="221" y="574"/>
                </a:cubicBezTo>
                <a:cubicBezTo>
                  <a:pt x="221" y="574"/>
                  <a:pt x="236" y="589"/>
                  <a:pt x="250" y="589"/>
                </a:cubicBezTo>
                <a:cubicBezTo>
                  <a:pt x="397" y="589"/>
                  <a:pt x="397" y="589"/>
                  <a:pt x="397" y="589"/>
                </a:cubicBezTo>
                <a:cubicBezTo>
                  <a:pt x="413" y="589"/>
                  <a:pt x="427" y="574"/>
                  <a:pt x="427" y="574"/>
                </a:cubicBezTo>
                <a:cubicBezTo>
                  <a:pt x="427" y="560"/>
                  <a:pt x="413" y="545"/>
                  <a:pt x="397" y="545"/>
                </a:cubicBezTo>
                <a:cubicBezTo>
                  <a:pt x="339" y="545"/>
                  <a:pt x="339" y="545"/>
                  <a:pt x="339" y="545"/>
                </a:cubicBezTo>
                <a:cubicBezTo>
                  <a:pt x="339" y="427"/>
                  <a:pt x="339" y="427"/>
                  <a:pt x="339" y="427"/>
                </a:cubicBezTo>
                <a:cubicBezTo>
                  <a:pt x="413" y="427"/>
                  <a:pt x="486" y="353"/>
                  <a:pt x="501" y="280"/>
                </a:cubicBezTo>
                <a:cubicBezTo>
                  <a:pt x="515" y="280"/>
                  <a:pt x="515" y="280"/>
                  <a:pt x="515" y="280"/>
                </a:cubicBezTo>
                <a:cubicBezTo>
                  <a:pt x="589" y="280"/>
                  <a:pt x="633" y="221"/>
                  <a:pt x="633" y="162"/>
                </a:cubicBezTo>
                <a:cubicBezTo>
                  <a:pt x="633" y="74"/>
                  <a:pt x="648" y="74"/>
                  <a:pt x="515" y="74"/>
                </a:cubicBezTo>
                <a:close/>
                <a:moveTo>
                  <a:pt x="133" y="236"/>
                </a:moveTo>
                <a:lnTo>
                  <a:pt x="133" y="236"/>
                </a:lnTo>
                <a:cubicBezTo>
                  <a:pt x="88" y="236"/>
                  <a:pt x="44" y="206"/>
                  <a:pt x="44" y="162"/>
                </a:cubicBezTo>
                <a:cubicBezTo>
                  <a:pt x="44" y="118"/>
                  <a:pt x="44" y="118"/>
                  <a:pt x="133" y="118"/>
                </a:cubicBezTo>
                <a:lnTo>
                  <a:pt x="133" y="236"/>
                </a:lnTo>
                <a:close/>
                <a:moveTo>
                  <a:pt x="486" y="191"/>
                </a:moveTo>
                <a:lnTo>
                  <a:pt x="486" y="191"/>
                </a:lnTo>
                <a:cubicBezTo>
                  <a:pt x="486" y="280"/>
                  <a:pt x="413" y="398"/>
                  <a:pt x="324" y="398"/>
                </a:cubicBezTo>
                <a:cubicBezTo>
                  <a:pt x="236" y="398"/>
                  <a:pt x="162" y="280"/>
                  <a:pt x="162" y="191"/>
                </a:cubicBezTo>
                <a:cubicBezTo>
                  <a:pt x="162" y="74"/>
                  <a:pt x="162" y="74"/>
                  <a:pt x="162" y="74"/>
                </a:cubicBezTo>
                <a:cubicBezTo>
                  <a:pt x="162" y="59"/>
                  <a:pt x="192" y="44"/>
                  <a:pt x="206" y="44"/>
                </a:cubicBezTo>
                <a:cubicBezTo>
                  <a:pt x="442" y="44"/>
                  <a:pt x="442" y="44"/>
                  <a:pt x="442" y="44"/>
                </a:cubicBezTo>
                <a:cubicBezTo>
                  <a:pt x="456" y="44"/>
                  <a:pt x="486" y="59"/>
                  <a:pt x="486" y="74"/>
                </a:cubicBezTo>
                <a:lnTo>
                  <a:pt x="486" y="191"/>
                </a:lnTo>
                <a:close/>
                <a:moveTo>
                  <a:pt x="515" y="236"/>
                </a:moveTo>
                <a:lnTo>
                  <a:pt x="515" y="236"/>
                </a:lnTo>
                <a:cubicBezTo>
                  <a:pt x="515" y="118"/>
                  <a:pt x="515" y="118"/>
                  <a:pt x="515" y="118"/>
                </a:cubicBezTo>
                <a:cubicBezTo>
                  <a:pt x="604" y="118"/>
                  <a:pt x="604" y="118"/>
                  <a:pt x="604" y="162"/>
                </a:cubicBezTo>
                <a:cubicBezTo>
                  <a:pt x="604" y="206"/>
                  <a:pt x="560" y="236"/>
                  <a:pt x="515" y="23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endParaRPr lang="zh-CN" altLang="en-US"/>
          </a:p>
        </p:txBody>
      </p:sp>
      <p:sp>
        <p:nvSpPr>
          <p:cNvPr id="59" name="文本框 58"/>
          <p:cNvSpPr txBox="1"/>
          <p:nvPr/>
        </p:nvSpPr>
        <p:spPr>
          <a:xfrm>
            <a:off x="420839" y="3129598"/>
            <a:ext cx="3136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3C915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GIFT FROM PPT</a:t>
            </a:r>
            <a:endParaRPr lang="zh-CN" altLang="en-US" sz="2800" b="1" dirty="0">
              <a:solidFill>
                <a:srgbClr val="F3C915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33170" y="3662721"/>
            <a:ext cx="4714942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solidFill>
                  <a:srgbClr val="595959"/>
                </a:solidFill>
                <a:latin typeface="Century Gothic" panose="020B0502020202020204" pitchFamily="34" charset="0"/>
                <a:ea typeface="Microsoft Yahei" panose="020B0503020204020204" pitchFamily="34" charset="-122"/>
              </a:rPr>
              <a:t>A modest spur to induce others to come go forward with with dys; thro a sprat to catch a whale. </a:t>
            </a:r>
            <a:endParaRPr lang="zh-CN" altLang="en-US" dirty="0">
              <a:solidFill>
                <a:srgbClr val="595959"/>
              </a:solidFill>
              <a:latin typeface="Century Gothic" panose="020B0502020202020204" pitchFamily="34" charset="0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433170" y="4752088"/>
            <a:ext cx="2589062" cy="35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dirty="0">
                <a:solidFill>
                  <a:srgbClr val="F3C915"/>
                </a:solidFill>
                <a:latin typeface="Century Gothic" panose="020B0502020202020204" pitchFamily="34" charset="0"/>
                <a:ea typeface="Microsoft Yahei" panose="020B0503020204020204" pitchFamily="34" charset="-122"/>
              </a:rPr>
              <a:t>with valuable contributions</a:t>
            </a:r>
            <a:endParaRPr lang="zh-CN" altLang="en-US" sz="1400" dirty="0">
              <a:solidFill>
                <a:srgbClr val="F3C915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525951" y="5695165"/>
            <a:ext cx="1635312" cy="412377"/>
          </a:xfrm>
          <a:prstGeom prst="roundRect">
            <a:avLst>
              <a:gd name="adj" fmla="val 50000"/>
            </a:avLst>
          </a:prstGeom>
          <a:solidFill>
            <a:srgbClr val="F3C9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9" name="矩形 68"/>
          <p:cNvSpPr/>
          <p:nvPr/>
        </p:nvSpPr>
        <p:spPr>
          <a:xfrm>
            <a:off x="1031448" y="5738648"/>
            <a:ext cx="624318" cy="326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400" dirty="0">
                <a:solidFill>
                  <a:srgbClr val="FFFFFF"/>
                </a:solidFill>
                <a:latin typeface="Century Gothic" panose="020B0502020202020204" pitchFamily="34" charset="0"/>
                <a:ea typeface="Microsoft Yahei" panose="020B0503020204020204" pitchFamily="34" charset="-122"/>
              </a:rPr>
              <a:t>best</a:t>
            </a:r>
            <a:endParaRPr lang="zh-CN" altLang="en-US" sz="1400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22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a14="http://schemas.microsoft.com/office/drawing/2010/main" xmlns="">
      <p:transition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accel="5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accel="5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3" accel="50000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3" accel="5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3" accel="5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3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4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3" accel="5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7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8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3" accel="5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1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2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3" accel="5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5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6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3" accel="5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9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0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3" accel="5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3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4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3" accel="5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7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8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3" accel="5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1" dur="1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2" dur="1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3" accel="5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5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6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3" accel="5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9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0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3" accel="5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63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4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3" accel="5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6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3" accel="5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1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72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8" grpId="0"/>
          <p:bldP spid="46" grpId="0" animBg="1"/>
          <p:bldP spid="47" grpId="0" animBg="1"/>
          <p:bldP spid="48" grpId="0" animBg="1"/>
          <p:bldP spid="50" grpId="0" animBg="1"/>
          <p:bldP spid="51" grpId="0" animBg="1"/>
          <p:bldP spid="52" grpId="0" animBg="1"/>
          <p:bldP spid="54" grpId="0" animBg="1"/>
          <p:bldP spid="55" grpId="0" animBg="1"/>
          <p:bldP spid="58" grpId="0" animBg="1"/>
          <p:bldP spid="59" grpId="0"/>
          <p:bldP spid="13" grpId="0"/>
          <p:bldP spid="60" grpId="0"/>
          <p:bldP spid="14" grpId="0" animBg="1"/>
          <p:bldP spid="69" grpId="0"/>
        </p:bldLst>
      </p:timing>
    </mc:Choice>
    <mc:Fallback xmlns:a14="http://schemas.microsoft.com/office/drawing/2010/main"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3" ac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3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3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3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3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3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3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3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3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3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1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1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3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3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3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3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3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8" grpId="0"/>
          <p:bldP spid="46" grpId="0" animBg="1"/>
          <p:bldP spid="47" grpId="0" animBg="1"/>
          <p:bldP spid="48" grpId="0" animBg="1"/>
          <p:bldP spid="50" grpId="0" animBg="1"/>
          <p:bldP spid="51" grpId="0" animBg="1"/>
          <p:bldP spid="52" grpId="0" animBg="1"/>
          <p:bldP spid="54" grpId="0" animBg="1"/>
          <p:bldP spid="55" grpId="0" animBg="1"/>
          <p:bldP spid="58" grpId="0" animBg="1"/>
          <p:bldP spid="59" grpId="0"/>
          <p:bldP spid="13" grpId="0"/>
          <p:bldP spid="60" grpId="0"/>
          <p:bldP spid="14" grpId="0" animBg="1"/>
          <p:bldP spid="69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椭圆 8"/>
          <p:cNvSpPr/>
          <p:nvPr/>
        </p:nvSpPr>
        <p:spPr>
          <a:xfrm>
            <a:off x="6528435" y="1162478"/>
            <a:ext cx="4511040" cy="4511040"/>
          </a:xfrm>
          <a:prstGeom prst="ellipse">
            <a:avLst/>
          </a:prstGeom>
          <a:solidFill>
            <a:srgbClr val="F3C9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0" y="451278"/>
            <a:ext cx="234950" cy="711200"/>
          </a:xfrm>
          <a:prstGeom prst="rect">
            <a:avLst/>
          </a:prstGeom>
          <a:solidFill>
            <a:srgbClr val="F3C9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340442" y="577703"/>
            <a:ext cx="5224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Project progress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0" r="16700"/>
          <a:stretch/>
        </p:blipFill>
        <p:spPr>
          <a:xfrm>
            <a:off x="6469236" y="1255891"/>
            <a:ext cx="4405706" cy="4405706"/>
          </a:xfrm>
          <a:prstGeom prst="ellipse">
            <a:avLst/>
          </a:prstGeom>
        </p:spPr>
      </p:pic>
      <p:sp>
        <p:nvSpPr>
          <p:cNvPr id="52" name="文本框 51"/>
          <p:cNvSpPr txBox="1"/>
          <p:nvPr/>
        </p:nvSpPr>
        <p:spPr>
          <a:xfrm>
            <a:off x="1024222" y="1949606"/>
            <a:ext cx="38430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rgbClr val="F3C915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GIFT FROM PPT</a:t>
            </a:r>
            <a:endParaRPr lang="zh-CN" altLang="en-US" sz="4000" b="1" dirty="0">
              <a:solidFill>
                <a:srgbClr val="F3C915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1024221" y="3092245"/>
            <a:ext cx="4843179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solidFill>
                  <a:srgbClr val="595959"/>
                </a:solidFill>
                <a:latin typeface="Century Gothic" panose="020B0502020202020204" pitchFamily="34" charset="0"/>
                <a:ea typeface="Microsoft Yahei" panose="020B0503020204020204" pitchFamily="34" charset="-122"/>
              </a:rPr>
              <a:t>A modest spur to induce others to come go forward with with dys; thro sprat to catch a whale. </a:t>
            </a:r>
            <a:endParaRPr lang="zh-CN" altLang="en-US" dirty="0">
              <a:solidFill>
                <a:srgbClr val="595959"/>
              </a:solidFill>
              <a:latin typeface="Century Gothic" panose="020B0502020202020204" pitchFamily="34" charset="0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1024222" y="4290889"/>
            <a:ext cx="2589062" cy="326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dirty="0">
                <a:solidFill>
                  <a:srgbClr val="F3C915"/>
                </a:solidFill>
                <a:latin typeface="Century Gothic" panose="020B0502020202020204" pitchFamily="34" charset="0"/>
                <a:ea typeface="Microsoft Yahei" panose="020B0503020204020204" pitchFamily="34" charset="-122"/>
              </a:rPr>
              <a:t>with valuable contributions</a:t>
            </a:r>
            <a:endParaRPr lang="zh-CN" altLang="en-US" sz="1400" dirty="0">
              <a:solidFill>
                <a:srgbClr val="F3C915"/>
              </a:solidFill>
              <a:latin typeface="Century Gothic" panose="020B0502020202020204" pitchFamily="34" charset="0"/>
            </a:endParaRPr>
          </a:p>
        </p:txBody>
      </p:sp>
      <p:sp>
        <p:nvSpPr>
          <p:cNvPr id="56" name="圆角矩形 55"/>
          <p:cNvSpPr/>
          <p:nvPr/>
        </p:nvSpPr>
        <p:spPr>
          <a:xfrm>
            <a:off x="1127919" y="5254232"/>
            <a:ext cx="1056938" cy="412377"/>
          </a:xfrm>
          <a:prstGeom prst="roundRect">
            <a:avLst>
              <a:gd name="adj" fmla="val 50000"/>
            </a:avLst>
          </a:prstGeom>
          <a:solidFill>
            <a:srgbClr val="F3C9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57" name="矩形 56"/>
          <p:cNvSpPr/>
          <p:nvPr/>
        </p:nvSpPr>
        <p:spPr>
          <a:xfrm>
            <a:off x="1198295" y="5297394"/>
            <a:ext cx="838460" cy="326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dirty="0">
                <a:solidFill>
                  <a:srgbClr val="FFFFFF"/>
                </a:solidFill>
                <a:latin typeface="Century Gothic" panose="020B0502020202020204" pitchFamily="34" charset="0"/>
              </a:rPr>
              <a:t>Ready</a:t>
            </a:r>
            <a:endParaRPr lang="zh-CN" altLang="en-US" sz="1400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1150481" y="2736850"/>
            <a:ext cx="3552825" cy="0"/>
          </a:xfrm>
          <a:prstGeom prst="line">
            <a:avLst/>
          </a:prstGeom>
          <a:ln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>
            <a:off x="1144247" y="2736850"/>
            <a:ext cx="570565" cy="0"/>
          </a:xfrm>
          <a:prstGeom prst="line">
            <a:avLst/>
          </a:prstGeom>
          <a:ln w="762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505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a14="http://schemas.microsoft.com/office/drawing/2010/main" xmlns="">
      <p:transition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5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accel="5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accel="5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accel="50000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accel="5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3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4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accel="5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7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8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accel="5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1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2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accel="5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5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6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accel="5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9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0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accel="50000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accel="50000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7" dur="1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8" dur="1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17" grpId="0" animBg="1"/>
          <p:bldP spid="18" grpId="0"/>
          <p:bldP spid="52" grpId="0"/>
          <p:bldP spid="53" grpId="0"/>
          <p:bldP spid="55" grpId="0"/>
          <p:bldP spid="56" grpId="0" animBg="1"/>
          <p:bldP spid="57" grpId="0"/>
        </p:bldLst>
      </p:timing>
    </mc:Choice>
    <mc:Fallback xmlns:a14="http://schemas.microsoft.com/office/drawing/2010/main"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ac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ac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ac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17" grpId="0" animBg="1"/>
          <p:bldP spid="18" grpId="0"/>
          <p:bldP spid="52" grpId="0"/>
          <p:bldP spid="53" grpId="0"/>
          <p:bldP spid="55" grpId="0"/>
          <p:bldP spid="56" grpId="0" animBg="1"/>
          <p:bldP spid="57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9" t="2762" b="15606"/>
          <a:stretch/>
        </p:blipFill>
        <p:spPr>
          <a:xfrm>
            <a:off x="6096000" y="3434384"/>
            <a:ext cx="6110514" cy="343087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6" t="4455" r="4456" b="19577"/>
          <a:stretch/>
        </p:blipFill>
        <p:spPr>
          <a:xfrm>
            <a:off x="0" y="0"/>
            <a:ext cx="6096000" cy="3410857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1316496" y="3879152"/>
            <a:ext cx="3136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F3C915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GIFT FROM PPT</a:t>
            </a:r>
            <a:endParaRPr lang="zh-CN" altLang="en-US" sz="2800" b="1" dirty="0">
              <a:solidFill>
                <a:srgbClr val="F3C915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527475" y="4412275"/>
            <a:ext cx="4714942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dirty="0">
                <a:solidFill>
                  <a:srgbClr val="595959"/>
                </a:solidFill>
                <a:latin typeface="Century Gothic" panose="020B0502020202020204" pitchFamily="34" charset="0"/>
                <a:ea typeface="Microsoft Yahei" panose="020B0503020204020204" pitchFamily="34" charset="-122"/>
              </a:rPr>
              <a:t>A modest spur to induce others to come go forward with with dys; thro a sprat to catch a whale. </a:t>
            </a:r>
            <a:endParaRPr lang="zh-CN" altLang="en-US" dirty="0">
              <a:solidFill>
                <a:srgbClr val="595959"/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590415" y="5500564"/>
            <a:ext cx="2589062" cy="35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dirty="0">
                <a:solidFill>
                  <a:srgbClr val="F3C915"/>
                </a:solidFill>
                <a:latin typeface="Century Gothic" panose="020B0502020202020204" pitchFamily="34" charset="0"/>
                <a:ea typeface="Microsoft Yahei" panose="020B0503020204020204" pitchFamily="34" charset="-122"/>
              </a:rPr>
              <a:t>with valuable contributions</a:t>
            </a:r>
            <a:endParaRPr lang="zh-CN" altLang="en-US" sz="1400" dirty="0">
              <a:solidFill>
                <a:srgbClr val="F3C915"/>
              </a:solidFill>
              <a:latin typeface="Century Gothic" panose="020B0502020202020204" pitchFamily="34" charset="0"/>
            </a:endParaRPr>
          </a:p>
        </p:txBody>
      </p:sp>
      <p:sp>
        <p:nvSpPr>
          <p:cNvPr id="29" name="圆角矩形 28"/>
          <p:cNvSpPr/>
          <p:nvPr/>
        </p:nvSpPr>
        <p:spPr>
          <a:xfrm>
            <a:off x="2214900" y="5914632"/>
            <a:ext cx="1056938" cy="412377"/>
          </a:xfrm>
          <a:prstGeom prst="roundRect">
            <a:avLst>
              <a:gd name="adj" fmla="val 50000"/>
            </a:avLst>
          </a:prstGeom>
          <a:solidFill>
            <a:srgbClr val="F3C9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0" name="文本框 29"/>
          <p:cNvSpPr txBox="1"/>
          <p:nvPr/>
        </p:nvSpPr>
        <p:spPr>
          <a:xfrm>
            <a:off x="7463296" y="488252"/>
            <a:ext cx="3136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F3C915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GIFT FROM PPT</a:t>
            </a:r>
            <a:endParaRPr lang="zh-CN" altLang="en-US" sz="2800" b="1" dirty="0">
              <a:solidFill>
                <a:srgbClr val="F3C915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6674275" y="1021375"/>
            <a:ext cx="4714942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dirty="0">
                <a:solidFill>
                  <a:srgbClr val="595959"/>
                </a:solidFill>
                <a:latin typeface="Century Gothic" panose="020B0502020202020204" pitchFamily="34" charset="0"/>
                <a:ea typeface="Microsoft Yahei" panose="020B0503020204020204" pitchFamily="34" charset="-122"/>
              </a:rPr>
              <a:t>A modest spur to induce others to come go forward with with dys; thro a sprat to catch a whale. </a:t>
            </a:r>
            <a:endParaRPr lang="zh-CN" altLang="en-US" dirty="0">
              <a:solidFill>
                <a:srgbClr val="595959"/>
              </a:solidFill>
              <a:latin typeface="Century Gothic" panose="020B0502020202020204" pitchFamily="34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7737215" y="2109664"/>
            <a:ext cx="2589062" cy="35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dirty="0">
                <a:solidFill>
                  <a:srgbClr val="F3C915"/>
                </a:solidFill>
                <a:latin typeface="Century Gothic" panose="020B0502020202020204" pitchFamily="34" charset="0"/>
                <a:ea typeface="Microsoft Yahei" panose="020B0503020204020204" pitchFamily="34" charset="-122"/>
              </a:rPr>
              <a:t>with valuable contributions</a:t>
            </a:r>
            <a:endParaRPr lang="zh-CN" altLang="en-US" sz="1400" dirty="0">
              <a:solidFill>
                <a:srgbClr val="F3C915"/>
              </a:solidFill>
              <a:latin typeface="Century Gothic" panose="020B0502020202020204" pitchFamily="34" charset="0"/>
            </a:endParaRPr>
          </a:p>
        </p:txBody>
      </p:sp>
      <p:sp>
        <p:nvSpPr>
          <p:cNvPr id="33" name="圆角矩形 32"/>
          <p:cNvSpPr/>
          <p:nvPr/>
        </p:nvSpPr>
        <p:spPr>
          <a:xfrm>
            <a:off x="8361700" y="2523732"/>
            <a:ext cx="1056938" cy="412377"/>
          </a:xfrm>
          <a:prstGeom prst="roundRect">
            <a:avLst>
              <a:gd name="adj" fmla="val 50000"/>
            </a:avLst>
          </a:prstGeom>
          <a:solidFill>
            <a:srgbClr val="F3C9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2345902" y="5933682"/>
            <a:ext cx="838460" cy="326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400" dirty="0">
                <a:solidFill>
                  <a:srgbClr val="FFFFFF"/>
                </a:solidFill>
                <a:latin typeface="Century Gothic" panose="020B0502020202020204" pitchFamily="34" charset="0"/>
              </a:rPr>
              <a:t>Ready</a:t>
            </a:r>
            <a:endParaRPr lang="zh-CN" altLang="en-US" sz="1400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8470939" y="2563719"/>
            <a:ext cx="838460" cy="326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400" dirty="0">
                <a:solidFill>
                  <a:srgbClr val="FFFFFF"/>
                </a:solidFill>
                <a:latin typeface="Century Gothic" panose="020B0502020202020204" pitchFamily="34" charset="0"/>
              </a:rPr>
              <a:t>Ready</a:t>
            </a:r>
            <a:endParaRPr lang="zh-CN" altLang="en-US" sz="1400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736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a14="http://schemas.microsoft.com/office/drawing/2010/main" xmlns="">
      <p:transition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accel="50000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9" accel="50000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9" accel="5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9" accel="5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9" accel="5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3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4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9" accel="5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7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8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9" accel="5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1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2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9" accel="5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5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6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9" accel="5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9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0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9" accel="5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3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4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9" accel="5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7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8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9" accel="5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1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2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6" grpId="0"/>
          <p:bldP spid="27" grpId="0"/>
          <p:bldP spid="28" grpId="0"/>
          <p:bldP spid="29" grpId="0" animBg="1"/>
          <p:bldP spid="30" grpId="0"/>
          <p:bldP spid="31" grpId="0"/>
          <p:bldP spid="32" grpId="0"/>
          <p:bldP spid="33" grpId="0" animBg="1"/>
          <p:bldP spid="34" grpId="0"/>
          <p:bldP spid="38" grpId="0"/>
        </p:bldLst>
      </p:timing>
    </mc:Choice>
    <mc:Fallback xmlns:a14="http://schemas.microsoft.com/office/drawing/2010/main"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ac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9" ac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9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9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9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9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9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9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9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9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9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9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6" grpId="0"/>
          <p:bldP spid="27" grpId="0"/>
          <p:bldP spid="28" grpId="0"/>
          <p:bldP spid="29" grpId="0" animBg="1"/>
          <p:bldP spid="30" grpId="0"/>
          <p:bldP spid="31" grpId="0"/>
          <p:bldP spid="32" grpId="0"/>
          <p:bldP spid="33" grpId="0" animBg="1"/>
          <p:bldP spid="34" grpId="0"/>
          <p:bldP spid="38" grpId="0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a6576bc475a3775b8e6aae16aff2a25bef5ac0"/>
  <p:tag name="ISPRING_PRESENTATION_TITLE" val="1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3C915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wrap="square" rtlCol="0">
        <a:spAutoFit/>
      </a:bodyPr>
      <a:lstStyle>
        <a:defPPr>
          <a:defRPr sz="2000" smtClean="0">
            <a:solidFill>
              <a:srgbClr val="0170D1"/>
            </a:solidFill>
            <a:latin typeface="冬青黑体简体中文 W3" panose="020B0300000000000000" pitchFamily="34" charset="-122"/>
            <a:ea typeface="冬青黑体简体中文 W3" panose="020B0300000000000000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2975</TotalTime>
  <Words>424</Words>
  <Application>Microsoft Office PowerPoint</Application>
  <PresentationFormat>宽屏</PresentationFormat>
  <Paragraphs>80</Paragraphs>
  <Slides>10</Slides>
  <Notes>10</Notes>
  <HiddenSlides>0</HiddenSlides>
  <MMClips>1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7" baseType="lpstr">
      <vt:lpstr>Microsoft Yahei</vt:lpstr>
      <vt:lpstr>Microsoft Yahei</vt:lpstr>
      <vt:lpstr>Arial</vt:lpstr>
      <vt:lpstr>Calibri</vt:lpstr>
      <vt:lpstr>Calibri Light</vt:lpstr>
      <vt:lpstr>Century Gothic</vt:lpstr>
      <vt:lpstr>https://www.freeppt7.com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https:/www.freeppt7.com</cp:keywords>
  <dc:description>https://www.freeppt7.com</dc:description>
  <cp:lastModifiedBy>Windows 用户</cp:lastModifiedBy>
  <cp:revision>3</cp:revision>
  <dcterms:created xsi:type="dcterms:W3CDTF">2016-10-25T07:16:43Z</dcterms:created>
  <dcterms:modified xsi:type="dcterms:W3CDTF">2020-04-20T07:07:10Z</dcterms:modified>
</cp:coreProperties>
</file>