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64" r:id="rId4"/>
    <p:sldId id="259" r:id="rId5"/>
    <p:sldId id="256" r:id="rId6"/>
    <p:sldId id="258" r:id="rId7"/>
    <p:sldId id="262" r:id="rId8"/>
    <p:sldId id="263" r:id="rId9"/>
    <p:sldId id="2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63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orient="horz" pos="39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C86"/>
    <a:srgbClr val="CDCDCD"/>
    <a:srgbClr val="9BA5B4"/>
    <a:srgbClr val="7B8A85"/>
    <a:srgbClr val="E2E4E3"/>
    <a:srgbClr val="020003"/>
    <a:srgbClr val="161D37"/>
    <a:srgbClr val="AFB6C0"/>
    <a:srgbClr val="43495D"/>
    <a:srgbClr val="505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38" y="62"/>
      </p:cViewPr>
      <p:guideLst>
        <p:guide pos="3863"/>
        <p:guide orient="horz" pos="799"/>
        <p:guide orient="horz" pos="39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322821322461589E-3"/>
          <c:w val="1"/>
          <c:h val="0.895809318251462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rotWithShape="1">
              <a:gsLst>
                <a:gs pos="32000">
                  <a:srgbClr val="E2E4E3"/>
                </a:gs>
                <a:gs pos="100000">
                  <a:srgbClr val="161D37"/>
                </a:gs>
              </a:gsLst>
              <a:lin ang="5400000" scaled="1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0.36886632825719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40-4866-8C7E-434C8673CD9B}"/>
                </c:ext>
              </c:extLst>
            </c:dLbl>
            <c:dLbl>
              <c:idx val="1"/>
              <c:layout>
                <c:manualLayout>
                  <c:x val="0"/>
                  <c:y val="-0.233502538071066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40-4866-8C7E-434C8673CD9B}"/>
                </c:ext>
              </c:extLst>
            </c:dLbl>
            <c:dLbl>
              <c:idx val="2"/>
              <c:layout>
                <c:manualLayout>
                  <c:x val="0"/>
                  <c:y val="-0.42978003384094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40-4866-8C7E-434C8673CD9B}"/>
                </c:ext>
              </c:extLst>
            </c:dLbl>
            <c:dLbl>
              <c:idx val="3"/>
              <c:layout>
                <c:manualLayout>
                  <c:x val="-1.2131097798212599E-16"/>
                  <c:y val="-0.34856175972927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40-4866-8C7E-434C8673C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  <c:pt idx="1">
                  <c:v>17</c:v>
                </c:pt>
                <c:pt idx="2">
                  <c:v>35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40-4866-8C7E-434C8673CD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35725824"/>
        <c:axId val="35413312"/>
      </c:barChart>
      <c:valAx>
        <c:axId val="3541331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35725824"/>
        <c:crosses val="max"/>
        <c:crossBetween val="between"/>
      </c:valAx>
      <c:catAx>
        <c:axId val="3572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197" b="0" i="0" u="none" strike="noStrike" kern="1200" baseline="0">
                <a:solidFill>
                  <a:srgbClr val="5B6C8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5413312"/>
        <c:crosses val="autoZero"/>
        <c:auto val="1"/>
        <c:lblAlgn val="ctr"/>
        <c:lblOffset val="100"/>
        <c:noMultiLvlLbl val="0"/>
      </c:catAx>
      <c:spPr>
        <a:solidFill>
          <a:schemeClr val="bg1">
            <a:lumMod val="6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rgbClr val="CDCDCD"/>
      </a:solidFill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AEDA4-19E8-43F7-9194-F991218D2CE3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802E-A8AB-43EC-9F80-B8750E2F52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01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59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576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64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0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307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96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86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89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78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54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528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BEDB-95C8-4B62-B6EF-C9F3C5DBBC44}" type="datetimeFigureOut">
              <a:rPr lang="zh-CN" altLang="en-US" smtClean="0"/>
              <a:t>2020/4/21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AD7DA-2186-4B64-A035-9D4D6661D8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5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6C86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肘形连接符 35"/>
          <p:cNvCxnSpPr/>
          <p:nvPr/>
        </p:nvCxnSpPr>
        <p:spPr>
          <a:xfrm flipV="1">
            <a:off x="-7686" y="3659653"/>
            <a:ext cx="4020457" cy="2174520"/>
          </a:xfrm>
          <a:prstGeom prst="bentConnector3">
            <a:avLst/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/>
          <p:nvPr/>
        </p:nvCxnSpPr>
        <p:spPr>
          <a:xfrm rot="5400000">
            <a:off x="7638937" y="2043868"/>
            <a:ext cx="5762174" cy="1674442"/>
          </a:xfrm>
          <a:prstGeom prst="bentConnector3">
            <a:avLst>
              <a:gd name="adj1" fmla="val 50000"/>
            </a:avLst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3991509" y="1312209"/>
            <a:ext cx="4238009" cy="4234026"/>
            <a:chOff x="3640842" y="961651"/>
            <a:chExt cx="4939339" cy="4934697"/>
          </a:xfrm>
        </p:grpSpPr>
        <p:sp>
          <p:nvSpPr>
            <p:cNvPr id="7" name="椭圆 6"/>
            <p:cNvSpPr>
              <a:spLocks noChangeAspect="1"/>
            </p:cNvSpPr>
            <p:nvPr/>
          </p:nvSpPr>
          <p:spPr>
            <a:xfrm>
              <a:off x="3640842" y="961651"/>
              <a:ext cx="4939339" cy="4934697"/>
            </a:xfrm>
            <a:prstGeom prst="ellipse">
              <a:avLst/>
            </a:prstGeom>
            <a:solidFill>
              <a:srgbClr val="161D37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3894245" y="1236580"/>
              <a:ext cx="4403510" cy="4399372"/>
            </a:xfrm>
            <a:prstGeom prst="ellipse">
              <a:avLst/>
            </a:prstGeom>
            <a:solidFill>
              <a:srgbClr val="5B6C8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165600" y="1500413"/>
              <a:ext cx="3860800" cy="3857172"/>
            </a:xfrm>
            <a:prstGeom prst="ellipse">
              <a:avLst/>
            </a:prstGeom>
            <a:solidFill>
              <a:srgbClr val="5059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0" name="标题 1"/>
          <p:cNvSpPr txBox="1">
            <a:spLocks/>
          </p:cNvSpPr>
          <p:nvPr/>
        </p:nvSpPr>
        <p:spPr>
          <a:xfrm>
            <a:off x="2332935" y="2103437"/>
            <a:ext cx="747874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MODERN BUSINESS REPORT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713779" y="3447475"/>
            <a:ext cx="4717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15" name="肘形连接符 14"/>
          <p:cNvCxnSpPr/>
          <p:nvPr/>
        </p:nvCxnSpPr>
        <p:spPr>
          <a:xfrm rot="16200000" flipH="1">
            <a:off x="2350591" y="66241"/>
            <a:ext cx="2104908" cy="2045452"/>
          </a:xfrm>
          <a:prstGeom prst="bentConnector3">
            <a:avLst>
              <a:gd name="adj1" fmla="val 50000"/>
            </a:avLst>
          </a:prstGeom>
          <a:ln w="34925" cap="rnd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endCxn id="7" idx="5"/>
          </p:cNvCxnSpPr>
          <p:nvPr/>
        </p:nvCxnSpPr>
        <p:spPr>
          <a:xfrm rot="10800000">
            <a:off x="7608877" y="4926177"/>
            <a:ext cx="4597637" cy="835995"/>
          </a:xfrm>
          <a:prstGeom prst="bentConnector2">
            <a:avLst/>
          </a:prstGeom>
          <a:ln w="34925" cap="rnd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FCDDB9C1-EA8C-4229-A1FE-E5A042841F63}"/>
              </a:ext>
            </a:extLst>
          </p:cNvPr>
          <p:cNvSpPr/>
          <p:nvPr/>
        </p:nvSpPr>
        <p:spPr>
          <a:xfrm>
            <a:off x="9682803" y="364479"/>
            <a:ext cx="1233820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3" name="TextBox 3">
            <a:hlinkClick r:id="rId2"/>
            <a:extLst>
              <a:ext uri="{FF2B5EF4-FFF2-40B4-BE49-F238E27FC236}">
                <a16:creationId xmlns:a16="http://schemas.microsoft.com/office/drawing/2014/main" id="{D4AB73D4-971E-44DB-BD6D-B0DBB2CA1AB9}"/>
              </a:ext>
            </a:extLst>
          </p:cNvPr>
          <p:cNvSpPr txBox="1"/>
          <p:nvPr/>
        </p:nvSpPr>
        <p:spPr>
          <a:xfrm>
            <a:off x="2014127" y="562429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8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>
            <a:spLocks noChangeAspect="1"/>
          </p:cNvSpPr>
          <p:nvPr/>
        </p:nvSpPr>
        <p:spPr>
          <a:xfrm>
            <a:off x="598487" y="2004396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Directory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98487" y="964977"/>
            <a:ext cx="549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sp>
        <p:nvSpPr>
          <p:cNvPr id="15" name="圆角矩形 14"/>
          <p:cNvSpPr>
            <a:spLocks noChangeAspect="1"/>
          </p:cNvSpPr>
          <p:nvPr/>
        </p:nvSpPr>
        <p:spPr>
          <a:xfrm>
            <a:off x="598487" y="3124153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>
            <a:spLocks noChangeAspect="1"/>
          </p:cNvSpPr>
          <p:nvPr/>
        </p:nvSpPr>
        <p:spPr>
          <a:xfrm>
            <a:off x="598487" y="4243910"/>
            <a:ext cx="648000" cy="648000"/>
          </a:xfrm>
          <a:prstGeom prst="roundRect">
            <a:avLst/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66874" y="1980640"/>
            <a:ext cx="4395636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366874" y="3100397"/>
            <a:ext cx="4395636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366874" y="4220154"/>
            <a:ext cx="4395636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33388" y="5288639"/>
            <a:ext cx="10747414" cy="1857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Get a modern PowerPoint Presentation that is beautifully designed. Get a modern PowerPoint Presentation that is beautifully designed. </a:t>
            </a:r>
          </a:p>
          <a:p>
            <a:pPr>
              <a:lnSpc>
                <a:spcPct val="130000"/>
              </a:lnSpc>
            </a:pPr>
            <a:endParaRPr lang="en-US" altLang="zh-CN" dirty="0">
              <a:solidFill>
                <a:srgbClr val="161D3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>
              <a:solidFill>
                <a:srgbClr val="161D3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>
            <a:spLocks/>
          </p:cNvSpPr>
          <p:nvPr/>
        </p:nvSpPr>
        <p:spPr>
          <a:xfrm>
            <a:off x="6066973" y="1669141"/>
            <a:ext cx="5370286" cy="3193143"/>
          </a:xfrm>
          <a:prstGeom prst="rect">
            <a:avLst/>
          </a:prstGeom>
          <a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 l="1" t="63" r="-7298" b="-20151"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74" y="2157801"/>
            <a:ext cx="407227" cy="34119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7" y="3244753"/>
            <a:ext cx="406800" cy="4068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7" y="4357355"/>
            <a:ext cx="406800" cy="42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79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 rot="4216003">
            <a:off x="-1901929" y="-4239742"/>
            <a:ext cx="10578470" cy="10627854"/>
          </a:xfrm>
          <a:prstGeom prst="triangle">
            <a:avLst/>
          </a:prstGeom>
          <a:gradFill>
            <a:gsLst>
              <a:gs pos="51000">
                <a:srgbClr val="5B6C86">
                  <a:alpha val="74000"/>
                </a:srgbClr>
              </a:gs>
              <a:gs pos="100000">
                <a:srgbClr val="7B8A85">
                  <a:alpha val="47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禁止符 4"/>
          <p:cNvSpPr/>
          <p:nvPr/>
        </p:nvSpPr>
        <p:spPr>
          <a:xfrm rot="18991222">
            <a:off x="7372350" y="1443037"/>
            <a:ext cx="4086225" cy="3971925"/>
          </a:xfrm>
          <a:prstGeom prst="noSmoking">
            <a:avLst>
              <a:gd name="adj" fmla="val 44918"/>
            </a:avLst>
          </a:prstGeom>
          <a:solidFill>
            <a:srgbClr val="161D37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43774" y="2598003"/>
            <a:ext cx="4143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the title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07656" y="3633660"/>
            <a:ext cx="3815613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3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8" name="直角上箭头 7"/>
          <p:cNvSpPr/>
          <p:nvPr/>
        </p:nvSpPr>
        <p:spPr>
          <a:xfrm rot="18804995" flipV="1">
            <a:off x="1057194" y="2009834"/>
            <a:ext cx="6785870" cy="8165168"/>
          </a:xfrm>
          <a:prstGeom prst="bentUpArrow">
            <a:avLst>
              <a:gd name="adj1" fmla="val 1475"/>
              <a:gd name="adj2" fmla="val 2126"/>
              <a:gd name="adj3" fmla="val 2799"/>
            </a:avLst>
          </a:prstGeom>
          <a:solidFill>
            <a:srgbClr val="5B6C86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直角上箭头 8"/>
          <p:cNvSpPr/>
          <p:nvPr/>
        </p:nvSpPr>
        <p:spPr>
          <a:xfrm rot="18804995" flipV="1">
            <a:off x="-2124504" y="3452828"/>
            <a:ext cx="10599088" cy="3057070"/>
          </a:xfrm>
          <a:prstGeom prst="bentUpArrow">
            <a:avLst>
              <a:gd name="adj1" fmla="val 3649"/>
              <a:gd name="adj2" fmla="val 4412"/>
              <a:gd name="adj3" fmla="val 6440"/>
            </a:avLst>
          </a:pr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324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One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sp>
        <p:nvSpPr>
          <p:cNvPr id="10" name="椭圆 9"/>
          <p:cNvSpPr/>
          <p:nvPr/>
        </p:nvSpPr>
        <p:spPr>
          <a:xfrm>
            <a:off x="1625600" y="2540001"/>
            <a:ext cx="2888343" cy="2887200"/>
          </a:xfrm>
          <a:prstGeom prst="ellipse">
            <a:avLst/>
          </a:prstGeom>
          <a:solidFill>
            <a:srgbClr val="161D37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313609">
            <a:off x="1152931" y="3358002"/>
            <a:ext cx="3875956" cy="1254913"/>
          </a:xfrm>
          <a:prstGeom prst="ellipse">
            <a:avLst/>
          </a:prstGeom>
          <a:solidFill>
            <a:srgbClr val="434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954382" y="3587370"/>
            <a:ext cx="2383179" cy="1341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021" y="3037854"/>
            <a:ext cx="571500" cy="571500"/>
          </a:xfrm>
          <a:prstGeom prst="rect">
            <a:avLst/>
          </a:prstGeom>
        </p:spPr>
      </p:pic>
      <p:sp>
        <p:nvSpPr>
          <p:cNvPr id="15" name="云形 14"/>
          <p:cNvSpPr/>
          <p:nvPr/>
        </p:nvSpPr>
        <p:spPr>
          <a:xfrm>
            <a:off x="6915150" y="3625935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云形 15"/>
          <p:cNvSpPr/>
          <p:nvPr/>
        </p:nvSpPr>
        <p:spPr>
          <a:xfrm>
            <a:off x="6915150" y="4755403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云形 16"/>
          <p:cNvSpPr/>
          <p:nvPr/>
        </p:nvSpPr>
        <p:spPr>
          <a:xfrm>
            <a:off x="6915150" y="2496468"/>
            <a:ext cx="1047750" cy="767488"/>
          </a:xfrm>
          <a:prstGeom prst="cloud">
            <a:avLst/>
          </a:prstGeom>
          <a:solidFill>
            <a:srgbClr val="AF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7962901" y="3587370"/>
            <a:ext cx="3634014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62900" y="2473947"/>
            <a:ext cx="3750129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962900" y="4759325"/>
            <a:ext cx="3750129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21" name="弧形 20"/>
          <p:cNvSpPr/>
          <p:nvPr/>
        </p:nvSpPr>
        <p:spPr>
          <a:xfrm rot="20098269">
            <a:off x="2418934" y="2776964"/>
            <a:ext cx="5103868" cy="1664779"/>
          </a:xfrm>
          <a:prstGeom prst="arc">
            <a:avLst>
              <a:gd name="adj1" fmla="val 14400850"/>
              <a:gd name="adj2" fmla="val 0"/>
            </a:avLst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弧形 21"/>
          <p:cNvSpPr/>
          <p:nvPr/>
        </p:nvSpPr>
        <p:spPr>
          <a:xfrm rot="1591644" flipV="1">
            <a:off x="2415655" y="3485959"/>
            <a:ext cx="5103868" cy="1692287"/>
          </a:xfrm>
          <a:prstGeom prst="arc">
            <a:avLst>
              <a:gd name="adj1" fmla="val 14400850"/>
              <a:gd name="adj2" fmla="val 0"/>
            </a:avLst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>
            <a:off x="4513943" y="3989172"/>
            <a:ext cx="2404457" cy="26078"/>
          </a:xfrm>
          <a:prstGeom prst="line">
            <a:avLst/>
          </a:prstGeom>
          <a:ln w="53975">
            <a:solidFill>
              <a:srgbClr val="161D37">
                <a:alpha val="7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笑脸 25"/>
          <p:cNvSpPr/>
          <p:nvPr/>
        </p:nvSpPr>
        <p:spPr>
          <a:xfrm>
            <a:off x="7259025" y="2700212"/>
            <a:ext cx="360000" cy="360000"/>
          </a:xfrm>
          <a:prstGeom prst="smileyFace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心形 26"/>
          <p:cNvSpPr/>
          <p:nvPr/>
        </p:nvSpPr>
        <p:spPr>
          <a:xfrm>
            <a:off x="7259025" y="3829679"/>
            <a:ext cx="360000" cy="360000"/>
          </a:xfrm>
          <a:prstGeom prst="heart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六角星 27"/>
          <p:cNvSpPr/>
          <p:nvPr/>
        </p:nvSpPr>
        <p:spPr>
          <a:xfrm>
            <a:off x="7259025" y="4959147"/>
            <a:ext cx="360000" cy="360000"/>
          </a:xfrm>
          <a:prstGeom prst="star6">
            <a:avLst/>
          </a:prstGeom>
          <a:noFill/>
          <a:ln w="19050">
            <a:solidFill>
              <a:srgbClr val="161D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9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One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8487" y="964977"/>
            <a:ext cx="549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graphicFrame>
        <p:nvGraphicFramePr>
          <p:cNvPr id="21" name="图表 20"/>
          <p:cNvGraphicFramePr/>
          <p:nvPr>
            <p:extLst>
              <p:ext uri="{D42A27DB-BD31-4B8C-83A1-F6EECF244321}">
                <p14:modId xmlns:p14="http://schemas.microsoft.com/office/powerpoint/2010/main" val="12721409"/>
              </p:ext>
            </p:extLst>
          </p:nvPr>
        </p:nvGraphicFramePr>
        <p:xfrm>
          <a:off x="2507797" y="1642157"/>
          <a:ext cx="7249432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1152977" y="5456898"/>
            <a:ext cx="9964965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Get a modern PowerPoint Presentation that is beautifully designed. </a:t>
            </a:r>
          </a:p>
          <a:p>
            <a:pPr>
              <a:lnSpc>
                <a:spcPct val="130000"/>
              </a:lnSpc>
            </a:pPr>
            <a:endParaRPr lang="en-US" altLang="zh-CN" dirty="0">
              <a:solidFill>
                <a:srgbClr val="161D3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479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椭圆 5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8487" y="964977"/>
            <a:ext cx="568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sp>
        <p:nvSpPr>
          <p:cNvPr id="55" name="任意多边形 54"/>
          <p:cNvSpPr/>
          <p:nvPr/>
        </p:nvSpPr>
        <p:spPr>
          <a:xfrm rot="16200000" flipV="1">
            <a:off x="1920817" y="1464318"/>
            <a:ext cx="1791497" cy="3232832"/>
          </a:xfrm>
          <a:custGeom>
            <a:avLst/>
            <a:gdLst>
              <a:gd name="connsiteX0" fmla="*/ 1791497 w 1791497"/>
              <a:gd name="connsiteY0" fmla="*/ 447874 h 3232832"/>
              <a:gd name="connsiteX1" fmla="*/ 1343623 w 1791497"/>
              <a:gd name="connsiteY1" fmla="*/ 0 h 3232832"/>
              <a:gd name="connsiteX2" fmla="*/ 895749 w 1791497"/>
              <a:gd name="connsiteY2" fmla="*/ 447874 h 3232832"/>
              <a:gd name="connsiteX3" fmla="*/ 1100633 w 1791497"/>
              <a:gd name="connsiteY3" fmla="*/ 447874 h 3232832"/>
              <a:gd name="connsiteX4" fmla="*/ 1100633 w 1791497"/>
              <a:gd name="connsiteY4" fmla="*/ 2746853 h 3232832"/>
              <a:gd name="connsiteX5" fmla="*/ 0 w 1791497"/>
              <a:gd name="connsiteY5" fmla="*/ 2746853 h 3232832"/>
              <a:gd name="connsiteX6" fmla="*/ 0 w 1791497"/>
              <a:gd name="connsiteY6" fmla="*/ 3020522 h 3232832"/>
              <a:gd name="connsiteX7" fmla="*/ 510578 w 1791497"/>
              <a:gd name="connsiteY7" fmla="*/ 3232832 h 3232832"/>
              <a:gd name="connsiteX8" fmla="*/ 1586612 w 1791497"/>
              <a:gd name="connsiteY8" fmla="*/ 3232832 h 3232832"/>
              <a:gd name="connsiteX9" fmla="*/ 1586612 w 1791497"/>
              <a:gd name="connsiteY9" fmla="*/ 447874 h 323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91497" h="3232832">
                <a:moveTo>
                  <a:pt x="1791497" y="447874"/>
                </a:moveTo>
                <a:lnTo>
                  <a:pt x="1343623" y="0"/>
                </a:lnTo>
                <a:lnTo>
                  <a:pt x="895749" y="447874"/>
                </a:lnTo>
                <a:lnTo>
                  <a:pt x="1100633" y="447874"/>
                </a:lnTo>
                <a:lnTo>
                  <a:pt x="1100633" y="2746853"/>
                </a:lnTo>
                <a:lnTo>
                  <a:pt x="0" y="2746853"/>
                </a:lnTo>
                <a:lnTo>
                  <a:pt x="0" y="3020522"/>
                </a:lnTo>
                <a:lnTo>
                  <a:pt x="510578" y="3232832"/>
                </a:lnTo>
                <a:lnTo>
                  <a:pt x="1586612" y="3232832"/>
                </a:lnTo>
                <a:lnTo>
                  <a:pt x="1586612" y="447874"/>
                </a:lnTo>
                <a:close/>
              </a:path>
            </a:pathLst>
          </a:cu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任意多边形 53"/>
          <p:cNvSpPr/>
          <p:nvPr/>
        </p:nvSpPr>
        <p:spPr>
          <a:xfrm rot="16200000" flipV="1">
            <a:off x="2390375" y="1679356"/>
            <a:ext cx="1791497" cy="3867149"/>
          </a:xfrm>
          <a:custGeom>
            <a:avLst/>
            <a:gdLst>
              <a:gd name="connsiteX0" fmla="*/ 1791497 w 1791497"/>
              <a:gd name="connsiteY0" fmla="*/ 447874 h 3867149"/>
              <a:gd name="connsiteX1" fmla="*/ 1343623 w 1791497"/>
              <a:gd name="connsiteY1" fmla="*/ 0 h 3867149"/>
              <a:gd name="connsiteX2" fmla="*/ 895749 w 1791497"/>
              <a:gd name="connsiteY2" fmla="*/ 447874 h 3867149"/>
              <a:gd name="connsiteX3" fmla="*/ 1100633 w 1791497"/>
              <a:gd name="connsiteY3" fmla="*/ 447874 h 3867149"/>
              <a:gd name="connsiteX4" fmla="*/ 1100633 w 1791497"/>
              <a:gd name="connsiteY4" fmla="*/ 3381170 h 3867149"/>
              <a:gd name="connsiteX5" fmla="*/ 0 w 1791497"/>
              <a:gd name="connsiteY5" fmla="*/ 3381170 h 3867149"/>
              <a:gd name="connsiteX6" fmla="*/ 0 w 1791497"/>
              <a:gd name="connsiteY6" fmla="*/ 3586553 h 3867149"/>
              <a:gd name="connsiteX7" fmla="*/ 674798 w 1791497"/>
              <a:gd name="connsiteY7" fmla="*/ 3867149 h 3867149"/>
              <a:gd name="connsiteX8" fmla="*/ 1586612 w 1791497"/>
              <a:gd name="connsiteY8" fmla="*/ 3867149 h 3867149"/>
              <a:gd name="connsiteX9" fmla="*/ 1586612 w 1791497"/>
              <a:gd name="connsiteY9" fmla="*/ 447874 h 3867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91497" h="3867149">
                <a:moveTo>
                  <a:pt x="1791497" y="447874"/>
                </a:moveTo>
                <a:lnTo>
                  <a:pt x="1343623" y="0"/>
                </a:lnTo>
                <a:lnTo>
                  <a:pt x="895749" y="447874"/>
                </a:lnTo>
                <a:lnTo>
                  <a:pt x="1100633" y="447874"/>
                </a:lnTo>
                <a:lnTo>
                  <a:pt x="1100633" y="3381170"/>
                </a:lnTo>
                <a:lnTo>
                  <a:pt x="0" y="3381170"/>
                </a:lnTo>
                <a:lnTo>
                  <a:pt x="0" y="3586553"/>
                </a:lnTo>
                <a:lnTo>
                  <a:pt x="674798" y="3867149"/>
                </a:lnTo>
                <a:lnTo>
                  <a:pt x="1586612" y="3867149"/>
                </a:lnTo>
                <a:lnTo>
                  <a:pt x="1586612" y="447874"/>
                </a:lnTo>
                <a:close/>
              </a:path>
            </a:pathLst>
          </a:custGeom>
          <a:solidFill>
            <a:srgbClr val="7B8A85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任意多边形 51"/>
          <p:cNvSpPr/>
          <p:nvPr/>
        </p:nvSpPr>
        <p:spPr>
          <a:xfrm rot="16200000" flipV="1">
            <a:off x="2901153" y="1848842"/>
            <a:ext cx="1791499" cy="4598193"/>
          </a:xfrm>
          <a:custGeom>
            <a:avLst/>
            <a:gdLst>
              <a:gd name="connsiteX0" fmla="*/ 1791499 w 1791499"/>
              <a:gd name="connsiteY0" fmla="*/ 447875 h 4598193"/>
              <a:gd name="connsiteX1" fmla="*/ 1343624 w 1791499"/>
              <a:gd name="connsiteY1" fmla="*/ 0 h 4598193"/>
              <a:gd name="connsiteX2" fmla="*/ 895750 w 1791499"/>
              <a:gd name="connsiteY2" fmla="*/ 447875 h 4598193"/>
              <a:gd name="connsiteX3" fmla="*/ 1100634 w 1791499"/>
              <a:gd name="connsiteY3" fmla="*/ 447875 h 4598193"/>
              <a:gd name="connsiteX4" fmla="*/ 1100634 w 1791499"/>
              <a:gd name="connsiteY4" fmla="*/ 4112213 h 4598193"/>
              <a:gd name="connsiteX5" fmla="*/ 0 w 1791499"/>
              <a:gd name="connsiteY5" fmla="*/ 4112213 h 4598193"/>
              <a:gd name="connsiteX6" fmla="*/ 0 w 1791499"/>
              <a:gd name="connsiteY6" fmla="*/ 4232371 h 4598193"/>
              <a:gd name="connsiteX7" fmla="*/ 879754 w 1791499"/>
              <a:gd name="connsiteY7" fmla="*/ 4598193 h 4598193"/>
              <a:gd name="connsiteX8" fmla="*/ 1586614 w 1791499"/>
              <a:gd name="connsiteY8" fmla="*/ 4598193 h 4598193"/>
              <a:gd name="connsiteX9" fmla="*/ 1586614 w 1791499"/>
              <a:gd name="connsiteY9" fmla="*/ 447875 h 4598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91499" h="4598193">
                <a:moveTo>
                  <a:pt x="1791499" y="447875"/>
                </a:moveTo>
                <a:lnTo>
                  <a:pt x="1343624" y="0"/>
                </a:lnTo>
                <a:lnTo>
                  <a:pt x="895750" y="447875"/>
                </a:lnTo>
                <a:lnTo>
                  <a:pt x="1100634" y="447875"/>
                </a:lnTo>
                <a:lnTo>
                  <a:pt x="1100634" y="4112213"/>
                </a:lnTo>
                <a:lnTo>
                  <a:pt x="0" y="4112213"/>
                </a:lnTo>
                <a:lnTo>
                  <a:pt x="0" y="4232371"/>
                </a:lnTo>
                <a:lnTo>
                  <a:pt x="879754" y="4598193"/>
                </a:lnTo>
                <a:lnTo>
                  <a:pt x="1586614" y="4598193"/>
                </a:lnTo>
                <a:lnTo>
                  <a:pt x="1586614" y="447875"/>
                </a:lnTo>
                <a:close/>
              </a:path>
            </a:pathLst>
          </a:custGeom>
          <a:solidFill>
            <a:srgbClr val="5B6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任意多边形 49"/>
          <p:cNvSpPr/>
          <p:nvPr/>
        </p:nvSpPr>
        <p:spPr>
          <a:xfrm rot="16200000" flipV="1">
            <a:off x="3463818" y="1977918"/>
            <a:ext cx="1835362" cy="5448300"/>
          </a:xfrm>
          <a:custGeom>
            <a:avLst/>
            <a:gdLst>
              <a:gd name="connsiteX0" fmla="*/ 1835362 w 1835362"/>
              <a:gd name="connsiteY0" fmla="*/ 458841 h 5448300"/>
              <a:gd name="connsiteX1" fmla="*/ 1376522 w 1835362"/>
              <a:gd name="connsiteY1" fmla="*/ 0 h 5448300"/>
              <a:gd name="connsiteX2" fmla="*/ 917681 w 1835362"/>
              <a:gd name="connsiteY2" fmla="*/ 458841 h 5448300"/>
              <a:gd name="connsiteX3" fmla="*/ 1127582 w 1835362"/>
              <a:gd name="connsiteY3" fmla="*/ 458841 h 5448300"/>
              <a:gd name="connsiteX4" fmla="*/ 1127582 w 1835362"/>
              <a:gd name="connsiteY4" fmla="*/ 4950421 h 5448300"/>
              <a:gd name="connsiteX5" fmla="*/ 0 w 1835362"/>
              <a:gd name="connsiteY5" fmla="*/ 4950421 h 5448300"/>
              <a:gd name="connsiteX6" fmla="*/ 0 w 1835362"/>
              <a:gd name="connsiteY6" fmla="*/ 5004865 h 5448300"/>
              <a:gd name="connsiteX7" fmla="*/ 1066404 w 1835362"/>
              <a:gd name="connsiteY7" fmla="*/ 5448300 h 5448300"/>
              <a:gd name="connsiteX8" fmla="*/ 1625461 w 1835362"/>
              <a:gd name="connsiteY8" fmla="*/ 5448300 h 5448300"/>
              <a:gd name="connsiteX9" fmla="*/ 1625461 w 1835362"/>
              <a:gd name="connsiteY9" fmla="*/ 458841 h 544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35362" h="5448300">
                <a:moveTo>
                  <a:pt x="1835362" y="458841"/>
                </a:moveTo>
                <a:lnTo>
                  <a:pt x="1376522" y="0"/>
                </a:lnTo>
                <a:lnTo>
                  <a:pt x="917681" y="458841"/>
                </a:lnTo>
                <a:lnTo>
                  <a:pt x="1127582" y="458841"/>
                </a:lnTo>
                <a:lnTo>
                  <a:pt x="1127582" y="4950421"/>
                </a:lnTo>
                <a:lnTo>
                  <a:pt x="0" y="4950421"/>
                </a:lnTo>
                <a:lnTo>
                  <a:pt x="0" y="5004865"/>
                </a:lnTo>
                <a:lnTo>
                  <a:pt x="1066404" y="5448300"/>
                </a:lnTo>
                <a:lnTo>
                  <a:pt x="1625461" y="5448300"/>
                </a:lnTo>
                <a:lnTo>
                  <a:pt x="1625461" y="458841"/>
                </a:lnTo>
                <a:close/>
              </a:path>
            </a:pathLst>
          </a:custGeom>
          <a:solidFill>
            <a:srgbClr val="7B8A85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 rot="20245281">
            <a:off x="8115391" y="1837922"/>
            <a:ext cx="2816838" cy="2800874"/>
          </a:xfrm>
          <a:prstGeom prst="rect">
            <a:avLst/>
          </a:prstGeom>
          <a:noFill/>
          <a:ln w="38100">
            <a:solidFill>
              <a:srgbClr val="161D37">
                <a:alpha val="8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7" name="文本框 56"/>
          <p:cNvSpPr txBox="1"/>
          <p:nvPr/>
        </p:nvSpPr>
        <p:spPr>
          <a:xfrm>
            <a:off x="2148114" y="5180093"/>
            <a:ext cx="9407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Get a modern PowerPoint Presentation that is beautifully designed. 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3479346" y="2313688"/>
            <a:ext cx="95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35%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222296" y="2859714"/>
            <a:ext cx="95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45%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5050971" y="3400406"/>
            <a:ext cx="95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55%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08246" y="3945848"/>
            <a:ext cx="95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67%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7736397" y="2765622"/>
            <a:ext cx="3819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252132" y="2193961"/>
            <a:ext cx="2543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38572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2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4572000" y="1980640"/>
            <a:ext cx="3053783" cy="2911700"/>
            <a:chOff x="4572000" y="1973150"/>
            <a:chExt cx="3053783" cy="2911700"/>
          </a:xfrm>
        </p:grpSpPr>
        <p:sp>
          <p:nvSpPr>
            <p:cNvPr id="23" name="饼形 22"/>
            <p:cNvSpPr/>
            <p:nvPr/>
          </p:nvSpPr>
          <p:spPr>
            <a:xfrm>
              <a:off x="4575402" y="1973150"/>
              <a:ext cx="3048000" cy="2911700"/>
            </a:xfrm>
            <a:prstGeom prst="pie">
              <a:avLst>
                <a:gd name="adj1" fmla="val 216819"/>
                <a:gd name="adj2" fmla="val 3443950"/>
              </a:avLst>
            </a:prstGeom>
            <a:solidFill>
              <a:srgbClr val="5B6C8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饼形 23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name="adj1" fmla="val 3447988"/>
                <a:gd name="adj2" fmla="val 6620942"/>
              </a:avLst>
            </a:prstGeom>
            <a:solidFill>
              <a:srgbClr val="161D37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饼形 24"/>
            <p:cNvSpPr/>
            <p:nvPr/>
          </p:nvSpPr>
          <p:spPr>
            <a:xfrm>
              <a:off x="4577783" y="1973150"/>
              <a:ext cx="3048000" cy="2911700"/>
            </a:xfrm>
            <a:prstGeom prst="pie">
              <a:avLst>
                <a:gd name="adj1" fmla="val 16193905"/>
                <a:gd name="adj2" fmla="val 215400"/>
              </a:avLst>
            </a:prstGeom>
            <a:solidFill>
              <a:srgbClr val="7B8A8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饼形 25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name="adj1" fmla="val 6635508"/>
                <a:gd name="adj2" fmla="val 12038761"/>
              </a:avLst>
            </a:prstGeom>
            <a:solidFill>
              <a:srgbClr val="5B6C8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饼形 26"/>
            <p:cNvSpPr/>
            <p:nvPr/>
          </p:nvSpPr>
          <p:spPr>
            <a:xfrm>
              <a:off x="4572000" y="1973150"/>
              <a:ext cx="3048000" cy="2911700"/>
            </a:xfrm>
            <a:prstGeom prst="pie">
              <a:avLst>
                <a:gd name="adj1" fmla="val 12042906"/>
                <a:gd name="adj2" fmla="val 16197310"/>
              </a:avLst>
            </a:prstGeom>
            <a:solidFill>
              <a:srgbClr val="161D37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74800" y="5174962"/>
            <a:ext cx="10785364" cy="1137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en-US" altLang="zh-CN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Get a modern PowerPoint Presentation that is beautifully designed. Get a modern PowerPoint Presentation that is beautifully designed. Get a modern PowerPoint Presentation that is beautifully designed. </a:t>
            </a:r>
          </a:p>
        </p:txBody>
      </p:sp>
      <p:cxnSp>
        <p:nvCxnSpPr>
          <p:cNvPr id="32" name="肘形连接符 31"/>
          <p:cNvCxnSpPr>
            <a:endCxn id="33" idx="1"/>
          </p:cNvCxnSpPr>
          <p:nvPr/>
        </p:nvCxnSpPr>
        <p:spPr>
          <a:xfrm>
            <a:off x="6996351" y="2244537"/>
            <a:ext cx="1349367" cy="20628"/>
          </a:xfrm>
          <a:prstGeom prst="bentConnector3">
            <a:avLst>
              <a:gd name="adj1" fmla="val 50000"/>
            </a:avLst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8345718" y="2074536"/>
            <a:ext cx="320017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683931" y="3793688"/>
            <a:ext cx="62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50%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377941" y="2695037"/>
            <a:ext cx="62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93%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862953" y="4243896"/>
            <a:ext cx="62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45%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817902" y="3503194"/>
            <a:ext cx="62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93%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238113" y="2446532"/>
            <a:ext cx="62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79%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345718" y="3691357"/>
            <a:ext cx="320017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cxnSp>
        <p:nvCxnSpPr>
          <p:cNvPr id="44" name="直接箭头连接符 43"/>
          <p:cNvCxnSpPr/>
          <p:nvPr/>
        </p:nvCxnSpPr>
        <p:spPr>
          <a:xfrm>
            <a:off x="7446169" y="4132242"/>
            <a:ext cx="899549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674799" y="4088699"/>
            <a:ext cx="320017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674799" y="2969109"/>
            <a:ext cx="320017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674799" y="1849519"/>
            <a:ext cx="320017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cxnSp>
        <p:nvCxnSpPr>
          <p:cNvPr id="56" name="直接箭头连接符 55"/>
          <p:cNvCxnSpPr>
            <a:endCxn id="50" idx="3"/>
          </p:cNvCxnSpPr>
          <p:nvPr/>
        </p:nvCxnSpPr>
        <p:spPr>
          <a:xfrm flipH="1" flipV="1">
            <a:off x="3874973" y="2040148"/>
            <a:ext cx="1382828" cy="15774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 flipH="1">
            <a:off x="3874972" y="3429000"/>
            <a:ext cx="693626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肘形连接符 60"/>
          <p:cNvCxnSpPr>
            <a:endCxn id="48" idx="3"/>
          </p:cNvCxnSpPr>
          <p:nvPr/>
        </p:nvCxnSpPr>
        <p:spPr>
          <a:xfrm rot="10800000">
            <a:off x="3874973" y="4279329"/>
            <a:ext cx="1987980" cy="626051"/>
          </a:xfrm>
          <a:prstGeom prst="bentConnector3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2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9373" y="-1"/>
            <a:ext cx="519905" cy="1642158"/>
            <a:chOff x="79373" y="-1"/>
            <a:chExt cx="519905" cy="1642158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210342" y="-1"/>
              <a:ext cx="0" cy="856344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79373" y="856343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468310" y="0"/>
              <a:ext cx="3178" cy="1373075"/>
            </a:xfrm>
            <a:prstGeom prst="line">
              <a:avLst/>
            </a:prstGeom>
            <a:ln w="34925">
              <a:solidFill>
                <a:srgbClr val="5B6C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337340" y="1373075"/>
              <a:ext cx="261938" cy="269082"/>
            </a:xfrm>
            <a:prstGeom prst="ellipse">
              <a:avLst/>
            </a:prstGeom>
            <a:noFill/>
            <a:ln w="34925">
              <a:solidFill>
                <a:srgbClr val="5B6C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51653" y="318646"/>
            <a:ext cx="292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Three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98487" y="964977"/>
            <a:ext cx="5497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this input text content</a:t>
            </a:r>
          </a:p>
        </p:txBody>
      </p:sp>
      <p:sp>
        <p:nvSpPr>
          <p:cNvPr id="11" name="右箭头 10"/>
          <p:cNvSpPr/>
          <p:nvPr/>
        </p:nvSpPr>
        <p:spPr>
          <a:xfrm rot="18640235">
            <a:off x="103169" y="4693777"/>
            <a:ext cx="6752354" cy="1142093"/>
          </a:xfrm>
          <a:prstGeom prst="rightArrow">
            <a:avLst>
              <a:gd name="adj1" fmla="val 32183"/>
              <a:gd name="adj2" fmla="val 68779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 rot="18640235">
            <a:off x="1310714" y="4693777"/>
            <a:ext cx="6752354" cy="1142093"/>
          </a:xfrm>
          <a:prstGeom prst="rightArrow">
            <a:avLst>
              <a:gd name="adj1" fmla="val 32183"/>
              <a:gd name="adj2" fmla="val 68779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 rot="18640235">
            <a:off x="2539020" y="4681077"/>
            <a:ext cx="6752354" cy="1142093"/>
          </a:xfrm>
          <a:prstGeom prst="rightArrow">
            <a:avLst>
              <a:gd name="adj1" fmla="val 32183"/>
              <a:gd name="adj2" fmla="val 68779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 rot="18640235">
            <a:off x="3774505" y="4706476"/>
            <a:ext cx="6752354" cy="1142093"/>
          </a:xfrm>
          <a:prstGeom prst="rightArrow">
            <a:avLst>
              <a:gd name="adj1" fmla="val 32183"/>
              <a:gd name="adj2" fmla="val 68779"/>
            </a:avLst>
          </a:prstGeom>
          <a:solidFill>
            <a:srgbClr val="161D37">
              <a:alpha val="88000"/>
            </a:srgbClr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648591" y="1868479"/>
            <a:ext cx="3497263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023932" y="4645647"/>
            <a:ext cx="39593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161D3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17" name="文本框 16"/>
          <p:cNvSpPr txBox="1"/>
          <p:nvPr/>
        </p:nvSpPr>
        <p:spPr>
          <a:xfrm rot="18630386">
            <a:off x="5421935" y="4716579"/>
            <a:ext cx="39593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18" name="文本框 17"/>
          <p:cNvSpPr txBox="1"/>
          <p:nvPr/>
        </p:nvSpPr>
        <p:spPr>
          <a:xfrm rot="18630386">
            <a:off x="4226919" y="4716579"/>
            <a:ext cx="39593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19" name="文本框 18"/>
          <p:cNvSpPr txBox="1"/>
          <p:nvPr/>
        </p:nvSpPr>
        <p:spPr>
          <a:xfrm rot="18630386">
            <a:off x="2967960" y="4716579"/>
            <a:ext cx="39593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sp>
        <p:nvSpPr>
          <p:cNvPr id="20" name="文本框 19"/>
          <p:cNvSpPr txBox="1"/>
          <p:nvPr/>
        </p:nvSpPr>
        <p:spPr>
          <a:xfrm rot="18630386">
            <a:off x="1746303" y="4716579"/>
            <a:ext cx="3959337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431" y="2855230"/>
            <a:ext cx="548625" cy="42879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587" y="2852739"/>
            <a:ext cx="435799" cy="431800"/>
          </a:xfrm>
          <a:prstGeom prst="rect">
            <a:avLst/>
          </a:prstGeom>
        </p:spPr>
      </p:pic>
      <p:sp>
        <p:nvSpPr>
          <p:cNvPr id="23" name="Freeform 5"/>
          <p:cNvSpPr>
            <a:spLocks/>
          </p:cNvSpPr>
          <p:nvPr/>
        </p:nvSpPr>
        <p:spPr bwMode="auto">
          <a:xfrm>
            <a:off x="6419317" y="2852738"/>
            <a:ext cx="315876" cy="431289"/>
          </a:xfrm>
          <a:custGeom>
            <a:avLst/>
            <a:gdLst>
              <a:gd name="T0" fmla="*/ 74 w 110"/>
              <a:gd name="T1" fmla="*/ 58 h 156"/>
              <a:gd name="T2" fmla="*/ 90 w 110"/>
              <a:gd name="T3" fmla="*/ 32 h 156"/>
              <a:gd name="T4" fmla="*/ 55 w 110"/>
              <a:gd name="T5" fmla="*/ 0 h 156"/>
              <a:gd name="T6" fmla="*/ 21 w 110"/>
              <a:gd name="T7" fmla="*/ 32 h 156"/>
              <a:gd name="T8" fmla="*/ 37 w 110"/>
              <a:gd name="T9" fmla="*/ 58 h 156"/>
              <a:gd name="T10" fmla="*/ 0 w 110"/>
              <a:gd name="T11" fmla="*/ 117 h 156"/>
              <a:gd name="T12" fmla="*/ 1 w 110"/>
              <a:gd name="T13" fmla="*/ 129 h 156"/>
              <a:gd name="T14" fmla="*/ 55 w 110"/>
              <a:gd name="T15" fmla="*/ 156 h 156"/>
              <a:gd name="T16" fmla="*/ 109 w 110"/>
              <a:gd name="T17" fmla="*/ 129 h 156"/>
              <a:gd name="T18" fmla="*/ 110 w 110"/>
              <a:gd name="T19" fmla="*/ 117 h 156"/>
              <a:gd name="T20" fmla="*/ 74 w 110"/>
              <a:gd name="T21" fmla="*/ 5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0" h="156">
                <a:moveTo>
                  <a:pt x="74" y="58"/>
                </a:moveTo>
                <a:cubicBezTo>
                  <a:pt x="83" y="52"/>
                  <a:pt x="90" y="43"/>
                  <a:pt x="90" y="32"/>
                </a:cubicBezTo>
                <a:cubicBezTo>
                  <a:pt x="90" y="14"/>
                  <a:pt x="74" y="0"/>
                  <a:pt x="55" y="0"/>
                </a:cubicBezTo>
                <a:cubicBezTo>
                  <a:pt x="36" y="0"/>
                  <a:pt x="21" y="14"/>
                  <a:pt x="21" y="32"/>
                </a:cubicBezTo>
                <a:cubicBezTo>
                  <a:pt x="21" y="43"/>
                  <a:pt x="27" y="52"/>
                  <a:pt x="37" y="58"/>
                </a:cubicBezTo>
                <a:cubicBezTo>
                  <a:pt x="16" y="67"/>
                  <a:pt x="0" y="90"/>
                  <a:pt x="0" y="117"/>
                </a:cubicBezTo>
                <a:cubicBezTo>
                  <a:pt x="0" y="121"/>
                  <a:pt x="1" y="125"/>
                  <a:pt x="1" y="129"/>
                </a:cubicBezTo>
                <a:cubicBezTo>
                  <a:pt x="14" y="146"/>
                  <a:pt x="34" y="156"/>
                  <a:pt x="55" y="156"/>
                </a:cubicBezTo>
                <a:cubicBezTo>
                  <a:pt x="77" y="156"/>
                  <a:pt x="96" y="146"/>
                  <a:pt x="109" y="129"/>
                </a:cubicBezTo>
                <a:cubicBezTo>
                  <a:pt x="110" y="125"/>
                  <a:pt x="110" y="121"/>
                  <a:pt x="110" y="117"/>
                </a:cubicBezTo>
                <a:cubicBezTo>
                  <a:pt x="110" y="90"/>
                  <a:pt x="95" y="67"/>
                  <a:pt x="74" y="58"/>
                </a:cubicBezTo>
                <a:close/>
              </a:path>
            </a:pathLst>
          </a:custGeom>
          <a:solidFill>
            <a:srgbClr val="CDCDC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1" name="组合 50"/>
          <p:cNvGrpSpPr>
            <a:grpSpLocks noChangeAspect="1"/>
          </p:cNvGrpSpPr>
          <p:nvPr/>
        </p:nvGrpSpPr>
        <p:grpSpPr>
          <a:xfrm>
            <a:off x="8903138" y="2860167"/>
            <a:ext cx="326326" cy="418250"/>
            <a:chOff x="5873750" y="3140075"/>
            <a:chExt cx="450850" cy="577850"/>
          </a:xfrm>
          <a:solidFill>
            <a:srgbClr val="CDCDCD"/>
          </a:solidFill>
        </p:grpSpPr>
        <p:sp>
          <p:nvSpPr>
            <p:cNvPr id="44" name="Freeform 24"/>
            <p:cNvSpPr>
              <a:spLocks noEditPoints="1"/>
            </p:cNvSpPr>
            <p:nvPr/>
          </p:nvSpPr>
          <p:spPr bwMode="auto">
            <a:xfrm>
              <a:off x="5873750" y="3140075"/>
              <a:ext cx="450850" cy="577850"/>
            </a:xfrm>
            <a:custGeom>
              <a:avLst/>
              <a:gdLst>
                <a:gd name="T0" fmla="*/ 0 w 284"/>
                <a:gd name="T1" fmla="*/ 364 h 364"/>
                <a:gd name="T2" fmla="*/ 0 w 284"/>
                <a:gd name="T3" fmla="*/ 0 h 364"/>
                <a:gd name="T4" fmla="*/ 221 w 284"/>
                <a:gd name="T5" fmla="*/ 0 h 364"/>
                <a:gd name="T6" fmla="*/ 282 w 284"/>
                <a:gd name="T7" fmla="*/ 58 h 364"/>
                <a:gd name="T8" fmla="*/ 279 w 284"/>
                <a:gd name="T9" fmla="*/ 61 h 364"/>
                <a:gd name="T10" fmla="*/ 282 w 284"/>
                <a:gd name="T11" fmla="*/ 58 h 364"/>
                <a:gd name="T12" fmla="*/ 284 w 284"/>
                <a:gd name="T13" fmla="*/ 61 h 364"/>
                <a:gd name="T14" fmla="*/ 284 w 284"/>
                <a:gd name="T15" fmla="*/ 364 h 364"/>
                <a:gd name="T16" fmla="*/ 0 w 284"/>
                <a:gd name="T17" fmla="*/ 364 h 364"/>
                <a:gd name="T18" fmla="*/ 10 w 284"/>
                <a:gd name="T19" fmla="*/ 354 h 364"/>
                <a:gd name="T20" fmla="*/ 275 w 284"/>
                <a:gd name="T21" fmla="*/ 354 h 364"/>
                <a:gd name="T22" fmla="*/ 275 w 284"/>
                <a:gd name="T23" fmla="*/ 63 h 364"/>
                <a:gd name="T24" fmla="*/ 219 w 284"/>
                <a:gd name="T25" fmla="*/ 10 h 364"/>
                <a:gd name="T26" fmla="*/ 10 w 284"/>
                <a:gd name="T27" fmla="*/ 10 h 364"/>
                <a:gd name="T28" fmla="*/ 10 w 284"/>
                <a:gd name="T29" fmla="*/ 35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364">
                  <a:moveTo>
                    <a:pt x="0" y="364"/>
                  </a:moveTo>
                  <a:lnTo>
                    <a:pt x="0" y="0"/>
                  </a:lnTo>
                  <a:lnTo>
                    <a:pt x="221" y="0"/>
                  </a:lnTo>
                  <a:lnTo>
                    <a:pt x="282" y="58"/>
                  </a:lnTo>
                  <a:lnTo>
                    <a:pt x="279" y="61"/>
                  </a:lnTo>
                  <a:lnTo>
                    <a:pt x="282" y="58"/>
                  </a:lnTo>
                  <a:lnTo>
                    <a:pt x="284" y="61"/>
                  </a:lnTo>
                  <a:lnTo>
                    <a:pt x="284" y="364"/>
                  </a:lnTo>
                  <a:lnTo>
                    <a:pt x="0" y="364"/>
                  </a:lnTo>
                  <a:close/>
                  <a:moveTo>
                    <a:pt x="10" y="354"/>
                  </a:moveTo>
                  <a:lnTo>
                    <a:pt x="275" y="354"/>
                  </a:lnTo>
                  <a:lnTo>
                    <a:pt x="275" y="63"/>
                  </a:lnTo>
                  <a:lnTo>
                    <a:pt x="219" y="10"/>
                  </a:lnTo>
                  <a:lnTo>
                    <a:pt x="10" y="10"/>
                  </a:lnTo>
                  <a:lnTo>
                    <a:pt x="10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5959475" y="3278188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5959475" y="3359150"/>
              <a:ext cx="2778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5959475" y="3438525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Rectangle 28"/>
            <p:cNvSpPr>
              <a:spLocks noChangeArrowheads="1"/>
            </p:cNvSpPr>
            <p:nvPr/>
          </p:nvSpPr>
          <p:spPr bwMode="auto">
            <a:xfrm>
              <a:off x="5959475" y="3514725"/>
              <a:ext cx="2778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959475" y="3595688"/>
              <a:ext cx="2778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0"/>
            <p:cNvSpPr>
              <a:spLocks/>
            </p:cNvSpPr>
            <p:nvPr/>
          </p:nvSpPr>
          <p:spPr bwMode="auto">
            <a:xfrm>
              <a:off x="6213475" y="3148013"/>
              <a:ext cx="103188" cy="100013"/>
            </a:xfrm>
            <a:custGeom>
              <a:avLst/>
              <a:gdLst>
                <a:gd name="T0" fmla="*/ 0 w 65"/>
                <a:gd name="T1" fmla="*/ 63 h 63"/>
                <a:gd name="T2" fmla="*/ 0 w 65"/>
                <a:gd name="T3" fmla="*/ 0 h 63"/>
                <a:gd name="T4" fmla="*/ 10 w 65"/>
                <a:gd name="T5" fmla="*/ 0 h 63"/>
                <a:gd name="T6" fmla="*/ 10 w 65"/>
                <a:gd name="T7" fmla="*/ 53 h 63"/>
                <a:gd name="T8" fmla="*/ 65 w 65"/>
                <a:gd name="T9" fmla="*/ 53 h 63"/>
                <a:gd name="T10" fmla="*/ 65 w 65"/>
                <a:gd name="T11" fmla="*/ 63 h 63"/>
                <a:gd name="T12" fmla="*/ 0 w 65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63">
                  <a:moveTo>
                    <a:pt x="0" y="63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53"/>
                  </a:lnTo>
                  <a:lnTo>
                    <a:pt x="65" y="53"/>
                  </a:lnTo>
                  <a:lnTo>
                    <a:pt x="65" y="63"/>
                  </a:lnTo>
                  <a:lnTo>
                    <a:pt x="0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82051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5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肘形连接符 35"/>
          <p:cNvCxnSpPr/>
          <p:nvPr/>
        </p:nvCxnSpPr>
        <p:spPr>
          <a:xfrm flipV="1">
            <a:off x="-7686" y="3659653"/>
            <a:ext cx="4020457" cy="2174520"/>
          </a:xfrm>
          <a:prstGeom prst="bentConnector3">
            <a:avLst/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/>
          <p:nvPr/>
        </p:nvCxnSpPr>
        <p:spPr>
          <a:xfrm rot="5400000">
            <a:off x="7638937" y="2043868"/>
            <a:ext cx="5762174" cy="1674442"/>
          </a:xfrm>
          <a:prstGeom prst="bentConnector3">
            <a:avLst>
              <a:gd name="adj1" fmla="val 50000"/>
            </a:avLst>
          </a:prstGeom>
          <a:ln w="34925">
            <a:solidFill>
              <a:srgbClr val="E2E4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3991509" y="1312209"/>
            <a:ext cx="4238009" cy="4234026"/>
            <a:chOff x="3640842" y="961651"/>
            <a:chExt cx="4939339" cy="4934697"/>
          </a:xfrm>
        </p:grpSpPr>
        <p:sp>
          <p:nvSpPr>
            <p:cNvPr id="7" name="椭圆 6"/>
            <p:cNvSpPr>
              <a:spLocks noChangeAspect="1"/>
            </p:cNvSpPr>
            <p:nvPr/>
          </p:nvSpPr>
          <p:spPr>
            <a:xfrm>
              <a:off x="3640842" y="961651"/>
              <a:ext cx="4939339" cy="4934697"/>
            </a:xfrm>
            <a:prstGeom prst="ellipse">
              <a:avLst/>
            </a:prstGeom>
            <a:solidFill>
              <a:srgbClr val="161D37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>
              <a:spLocks noChangeAspect="1"/>
            </p:cNvSpPr>
            <p:nvPr/>
          </p:nvSpPr>
          <p:spPr>
            <a:xfrm>
              <a:off x="3894245" y="1236580"/>
              <a:ext cx="4403510" cy="4399372"/>
            </a:xfrm>
            <a:prstGeom prst="ellipse">
              <a:avLst/>
            </a:prstGeom>
            <a:solidFill>
              <a:srgbClr val="5B6C8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165600" y="1500413"/>
              <a:ext cx="3860800" cy="3857172"/>
            </a:xfrm>
            <a:prstGeom prst="ellipse">
              <a:avLst/>
            </a:prstGeom>
            <a:solidFill>
              <a:srgbClr val="5059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cxnSp>
        <p:nvCxnSpPr>
          <p:cNvPr id="15" name="肘形连接符 14"/>
          <p:cNvCxnSpPr/>
          <p:nvPr/>
        </p:nvCxnSpPr>
        <p:spPr>
          <a:xfrm rot="16200000" flipH="1">
            <a:off x="2350591" y="66241"/>
            <a:ext cx="2104908" cy="2045452"/>
          </a:xfrm>
          <a:prstGeom prst="bentConnector3">
            <a:avLst>
              <a:gd name="adj1" fmla="val 50000"/>
            </a:avLst>
          </a:prstGeom>
          <a:ln w="34925" cap="rnd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endCxn id="7" idx="5"/>
          </p:cNvCxnSpPr>
          <p:nvPr/>
        </p:nvCxnSpPr>
        <p:spPr>
          <a:xfrm rot="10800000">
            <a:off x="7608877" y="4926177"/>
            <a:ext cx="4597637" cy="835995"/>
          </a:xfrm>
          <a:prstGeom prst="bentConnector2">
            <a:avLst/>
          </a:prstGeom>
          <a:ln w="34925" cap="rnd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263247" y="2654668"/>
            <a:ext cx="769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74561" y="3417117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32AA6DAA-2EA4-4F04-A631-874CEB2262A9}"/>
              </a:ext>
            </a:extLst>
          </p:cNvPr>
          <p:cNvSpPr/>
          <p:nvPr/>
        </p:nvSpPr>
        <p:spPr>
          <a:xfrm>
            <a:off x="9682803" y="364479"/>
            <a:ext cx="1233820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6" name="TextBox 3">
            <a:hlinkClick r:id="rId2"/>
            <a:extLst>
              <a:ext uri="{FF2B5EF4-FFF2-40B4-BE49-F238E27FC236}">
                <a16:creationId xmlns:a16="http://schemas.microsoft.com/office/drawing/2014/main" id="{819B0B6C-F177-4727-BDD4-E12702C8BA9F}"/>
              </a:ext>
            </a:extLst>
          </p:cNvPr>
          <p:cNvSpPr txBox="1"/>
          <p:nvPr/>
        </p:nvSpPr>
        <p:spPr>
          <a:xfrm>
            <a:off x="2014127" y="562429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7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336</Words>
  <Application>Microsoft Office PowerPoint</Application>
  <PresentationFormat>宽屏</PresentationFormat>
  <Paragraphs>59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Windows 用户</cp:lastModifiedBy>
  <cp:revision>4</cp:revision>
  <dcterms:created xsi:type="dcterms:W3CDTF">2016-02-12T14:19:18Z</dcterms:created>
  <dcterms:modified xsi:type="dcterms:W3CDTF">2020-04-20T23:31:56Z</dcterms:modified>
</cp:coreProperties>
</file>