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8" r:id="rId23"/>
    <p:sldId id="277" r:id="rId24"/>
    <p:sldId id="280" r:id="rId25"/>
    <p:sldId id="281" r:id="rId26"/>
    <p:sldId id="282" r:id="rId27"/>
    <p:sldId id="279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04" r:id="rId50"/>
    <p:sldId id="307" r:id="rId51"/>
    <p:sldId id="308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710" userDrawn="1">
          <p15:clr>
            <a:srgbClr val="A4A3A4"/>
          </p15:clr>
        </p15:guide>
        <p15:guide id="6" pos="7061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B01"/>
    <a:srgbClr val="798D01"/>
    <a:srgbClr val="EBE807"/>
    <a:srgbClr val="EFB600"/>
    <a:srgbClr val="E7E7E7"/>
    <a:srgbClr val="D8D8D8"/>
    <a:srgbClr val="FFFFFF"/>
    <a:srgbClr val="F3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74" y="62"/>
      </p:cViewPr>
      <p:guideLst>
        <p:guide orient="horz" pos="2115"/>
        <p:guide orient="horz" pos="414"/>
        <p:guide orient="horz" pos="3884"/>
        <p:guide pos="710"/>
        <p:guide pos="70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1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ECB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C-468B-A585-99F6516F6D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BE80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6C-468B-A585-99F6516F6D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6C-468B-A585-99F6516F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148032"/>
        <c:axId val="75113600"/>
      </c:barChart>
      <c:catAx>
        <c:axId val="63914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113600"/>
        <c:crosses val="autoZero"/>
        <c:auto val="1"/>
        <c:lblAlgn val="ctr"/>
        <c:lblOffset val="100"/>
        <c:noMultiLvlLbl val="0"/>
      </c:catAx>
      <c:valAx>
        <c:axId val="7511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1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798D0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AECB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BA-4C54-AA9E-BE4E4209AFD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98BA-4C54-AA9E-BE4E4209AFD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BA-4C54-AA9E-BE4E4209AF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D5-4EA1-907C-3992BCF498D7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D5-4EA1-907C-3992BCF498D7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D5-4EA1-907C-3992BCF498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40-47DF-B40C-023131ACEA25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40-47DF-B40C-023131ACEA25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40-47DF-B40C-023131ACEA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ECB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3-44CB-9A22-40884F5BD6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BE80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3-44CB-9A22-40884F5BD6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3-44CB-9A22-40884F5BD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301696"/>
        <c:axId val="630784576"/>
      </c:barChart>
      <c:catAx>
        <c:axId val="7183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0784576"/>
        <c:crosses val="autoZero"/>
        <c:auto val="1"/>
        <c:lblAlgn val="ctr"/>
        <c:lblOffset val="100"/>
        <c:noMultiLvlLbl val="0"/>
      </c:catAx>
      <c:valAx>
        <c:axId val="6307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83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ECB0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18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7-4B25-ADEF-F172D2DB57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BE807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7-4B25-ADEF-F172D2DB57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rgbClr val="D8D8D8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16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27-4B25-ADEF-F172D2DB5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823232"/>
        <c:axId val="630786880"/>
      </c:areaChart>
      <c:dateAx>
        <c:axId val="721823232"/>
        <c:scaling>
          <c:orientation val="minMax"/>
          <c:min val="43835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0786880"/>
        <c:crosses val="autoZero"/>
        <c:auto val="1"/>
        <c:lblOffset val="100"/>
        <c:baseTimeUnit val="days"/>
      </c:dateAx>
      <c:valAx>
        <c:axId val="6307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1823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AECB0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AECB01"/>
              </a:solidFill>
              <a:ln w="28575">
                <a:solidFill>
                  <a:srgbClr val="AECB0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1-4F13-AB50-945F88845F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rgbClr val="EBE807"/>
              </a:solidFill>
              <a:round/>
            </a:ln>
            <a:effectLst/>
          </c:spPr>
          <c:marker>
            <c:symbol val="star"/>
            <c:size val="8"/>
            <c:spPr>
              <a:solidFill>
                <a:srgbClr val="EBE807"/>
              </a:solidFill>
              <a:ln w="44450">
                <a:solidFill>
                  <a:srgbClr val="EBE807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1-4F13-AB50-945F88845F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A1-4F13-AB50-945F88845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827328"/>
        <c:axId val="630789184"/>
      </c:lineChart>
      <c:catAx>
        <c:axId val="72182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0789184"/>
        <c:crosses val="autoZero"/>
        <c:auto val="1"/>
        <c:lblAlgn val="ctr"/>
        <c:lblOffset val="100"/>
        <c:noMultiLvlLbl val="0"/>
      </c:catAx>
      <c:valAx>
        <c:axId val="63078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182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BE807"/>
            </a:solidFill>
          </c:spPr>
          <c:dPt>
            <c:idx val="0"/>
            <c:bubble3D val="0"/>
            <c:spPr>
              <a:solidFill>
                <a:srgbClr val="AECB0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06-4E5D-9416-B6E7F293C738}"/>
              </c:ext>
            </c:extLst>
          </c:dPt>
          <c:dPt>
            <c:idx val="1"/>
            <c:bubble3D val="0"/>
            <c:spPr>
              <a:solidFill>
                <a:srgbClr val="EBE80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06-4E5D-9416-B6E7F293C73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06-4E5D-9416-B6E7F293C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BE807"/>
            </a:solidFill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CE-4EDC-ADE6-2F80F237E8EF}"/>
              </c:ext>
            </c:extLst>
          </c:dPt>
          <c:dPt>
            <c:idx val="1"/>
            <c:bubble3D val="0"/>
            <c:spPr>
              <a:solidFill>
                <a:srgbClr val="E7E7E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CE-4EDC-ADE6-2F80F237E8E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CE-4EDC-ADE6-2F80F237E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E80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8-451F-B59E-7D7FC3DE06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ECB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8-451F-B59E-7D7FC3DE0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6"/>
        <c:axId val="722139648"/>
        <c:axId val="718071488"/>
      </c:barChart>
      <c:catAx>
        <c:axId val="7221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8071488"/>
        <c:crosses val="autoZero"/>
        <c:auto val="1"/>
        <c:lblAlgn val="ctr"/>
        <c:lblOffset val="100"/>
        <c:noMultiLvlLbl val="0"/>
      </c:catAx>
      <c:valAx>
        <c:axId val="7180714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21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9-4726-AA01-F0C6E1E08F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9-4726-AA01-F0C6E1E08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6"/>
        <c:axId val="718415872"/>
        <c:axId val="718073216"/>
      </c:barChart>
      <c:catAx>
        <c:axId val="7184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8073216"/>
        <c:crosses val="autoZero"/>
        <c:auto val="1"/>
        <c:lblAlgn val="ctr"/>
        <c:lblOffset val="100"/>
        <c:noMultiLvlLbl val="0"/>
      </c:catAx>
      <c:valAx>
        <c:axId val="7180732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841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EBE80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47-4748-BE94-49B4BFBFC04C}"/>
              </c:ext>
            </c:extLst>
          </c:dPt>
          <c:dPt>
            <c:idx val="1"/>
            <c:bubble3D val="0"/>
            <c:spPr>
              <a:solidFill>
                <a:srgbClr val="AECB0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47-4748-BE94-49B4BFBFC04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7-4748-BE94-49B4BFBFC0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A38A-7764-4925-B656-C7F0DE4A34C3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A660-5673-486D-A6AA-7E4D93798D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9332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4987A-3DF3-4FE7-9F1E-61CAFD4CBFD3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154D-0C55-448F-8CC6-FF5D7BEC8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5939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C6F-4044-4F68-A4CF-AE3A7463D9DB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96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E70A-2C49-40F7-B33F-0B44070542EF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19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3DE-07E7-4BF3-A8F5-1D18B53435D8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1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487-E75B-4318-A0CC-0973AB1E824C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18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E7A-CB3C-41F3-A5BF-9C8E52820AF0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3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39BD-9476-4577-AE51-925897442977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9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bg1">
                <a:lumMod val="95000"/>
              </a:schemeClr>
            </a:gs>
            <a:gs pos="90000">
              <a:schemeClr val="bg1">
                <a:lumMod val="85000"/>
                <a:alpha val="5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8507506" y="6384364"/>
            <a:ext cx="1871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gradFill>
          <a:gsLst>
            <a:gs pos="0">
              <a:schemeClr val="bg1">
                <a:lumMod val="95000"/>
              </a:schemeClr>
            </a:gs>
            <a:gs pos="90000">
              <a:schemeClr val="bg1">
                <a:lumMod val="85000"/>
                <a:alpha val="5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9757521" y="263420"/>
            <a:ext cx="69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LOGO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0625361" y="31409"/>
            <a:ext cx="429715" cy="648000"/>
            <a:chOff x="4658" y="2289"/>
            <a:chExt cx="376" cy="56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58" y="2289"/>
              <a:ext cx="376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859" y="2290"/>
              <a:ext cx="1" cy="1"/>
            </a:xfrm>
            <a:prstGeom prst="rect">
              <a:avLst/>
            </a:prstGeom>
            <a:solidFill>
              <a:srgbClr val="ED73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770" y="2784"/>
              <a:ext cx="120" cy="73"/>
            </a:xfrm>
            <a:custGeom>
              <a:avLst/>
              <a:gdLst>
                <a:gd name="T0" fmla="*/ 120 w 120"/>
                <a:gd name="T1" fmla="*/ 0 h 73"/>
                <a:gd name="T2" fmla="*/ 60 w 120"/>
                <a:gd name="T3" fmla="*/ 73 h 73"/>
                <a:gd name="T4" fmla="*/ 0 w 120"/>
                <a:gd name="T5" fmla="*/ 1 h 73"/>
                <a:gd name="T6" fmla="*/ 120 w 12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73">
                  <a:moveTo>
                    <a:pt x="120" y="0"/>
                  </a:moveTo>
                  <a:lnTo>
                    <a:pt x="60" y="73"/>
                  </a:lnTo>
                  <a:lnTo>
                    <a:pt x="0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14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658" y="2409"/>
              <a:ext cx="345" cy="344"/>
            </a:xfrm>
            <a:custGeom>
              <a:avLst/>
              <a:gdLst>
                <a:gd name="T0" fmla="*/ 338 w 696"/>
                <a:gd name="T1" fmla="*/ 358 h 696"/>
                <a:gd name="T2" fmla="*/ 338 w 696"/>
                <a:gd name="T3" fmla="*/ 0 h 696"/>
                <a:gd name="T4" fmla="*/ 0 w 696"/>
                <a:gd name="T5" fmla="*/ 348 h 696"/>
                <a:gd name="T6" fmla="*/ 348 w 696"/>
                <a:gd name="T7" fmla="*/ 696 h 696"/>
                <a:gd name="T8" fmla="*/ 696 w 696"/>
                <a:gd name="T9" fmla="*/ 358 h 696"/>
                <a:gd name="T10" fmla="*/ 338 w 696"/>
                <a:gd name="T11" fmla="*/ 35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6" h="696">
                  <a:moveTo>
                    <a:pt x="338" y="358"/>
                  </a:moveTo>
                  <a:cubicBezTo>
                    <a:pt x="338" y="0"/>
                    <a:pt x="338" y="0"/>
                    <a:pt x="338" y="0"/>
                  </a:cubicBezTo>
                  <a:cubicBezTo>
                    <a:pt x="150" y="5"/>
                    <a:pt x="0" y="159"/>
                    <a:pt x="0" y="348"/>
                  </a:cubicBezTo>
                  <a:cubicBezTo>
                    <a:pt x="0" y="540"/>
                    <a:pt x="156" y="696"/>
                    <a:pt x="348" y="696"/>
                  </a:cubicBezTo>
                  <a:cubicBezTo>
                    <a:pt x="537" y="696"/>
                    <a:pt x="690" y="546"/>
                    <a:pt x="696" y="358"/>
                  </a:cubicBezTo>
                  <a:lnTo>
                    <a:pt x="338" y="3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857" y="2375"/>
              <a:ext cx="177" cy="178"/>
            </a:xfrm>
            <a:custGeom>
              <a:avLst/>
              <a:gdLst>
                <a:gd name="T0" fmla="*/ 10 w 358"/>
                <a:gd name="T1" fmla="*/ 0 h 359"/>
                <a:gd name="T2" fmla="*/ 0 w 358"/>
                <a:gd name="T3" fmla="*/ 0 h 359"/>
                <a:gd name="T4" fmla="*/ 0 w 358"/>
                <a:gd name="T5" fmla="*/ 359 h 359"/>
                <a:gd name="T6" fmla="*/ 358 w 358"/>
                <a:gd name="T7" fmla="*/ 359 h 359"/>
                <a:gd name="T8" fmla="*/ 358 w 358"/>
                <a:gd name="T9" fmla="*/ 348 h 359"/>
                <a:gd name="T10" fmla="*/ 10 w 358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359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358" y="359"/>
                    <a:pt x="358" y="359"/>
                    <a:pt x="358" y="359"/>
                  </a:cubicBezTo>
                  <a:cubicBezTo>
                    <a:pt x="358" y="355"/>
                    <a:pt x="358" y="352"/>
                    <a:pt x="358" y="348"/>
                  </a:cubicBezTo>
                  <a:cubicBezTo>
                    <a:pt x="358" y="156"/>
                    <a:pt x="202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696" y="2650"/>
              <a:ext cx="269" cy="122"/>
            </a:xfrm>
            <a:custGeom>
              <a:avLst/>
              <a:gdLst>
                <a:gd name="T0" fmla="*/ 205 w 269"/>
                <a:gd name="T1" fmla="*/ 121 h 122"/>
                <a:gd name="T2" fmla="*/ 269 w 269"/>
                <a:gd name="T3" fmla="*/ 45 h 122"/>
                <a:gd name="T4" fmla="*/ 269 w 269"/>
                <a:gd name="T5" fmla="*/ 45 h 122"/>
                <a:gd name="T6" fmla="*/ 269 w 269"/>
                <a:gd name="T7" fmla="*/ 45 h 122"/>
                <a:gd name="T8" fmla="*/ 202 w 269"/>
                <a:gd name="T9" fmla="*/ 0 h 122"/>
                <a:gd name="T10" fmla="*/ 134 w 269"/>
                <a:gd name="T11" fmla="*/ 45 h 122"/>
                <a:gd name="T12" fmla="*/ 67 w 269"/>
                <a:gd name="T13" fmla="*/ 0 h 122"/>
                <a:gd name="T14" fmla="*/ 0 w 269"/>
                <a:gd name="T15" fmla="*/ 45 h 122"/>
                <a:gd name="T16" fmla="*/ 0 w 269"/>
                <a:gd name="T17" fmla="*/ 45 h 122"/>
                <a:gd name="T18" fmla="*/ 0 w 269"/>
                <a:gd name="T19" fmla="*/ 45 h 122"/>
                <a:gd name="T20" fmla="*/ 65 w 269"/>
                <a:gd name="T21" fmla="*/ 122 h 122"/>
                <a:gd name="T22" fmla="*/ 205 w 269"/>
                <a:gd name="T23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122">
                  <a:moveTo>
                    <a:pt x="205" y="121"/>
                  </a:moveTo>
                  <a:lnTo>
                    <a:pt x="269" y="45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02" y="0"/>
                  </a:lnTo>
                  <a:lnTo>
                    <a:pt x="134" y="45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65" y="122"/>
                  </a:lnTo>
                  <a:lnTo>
                    <a:pt x="205" y="121"/>
                  </a:lnTo>
                  <a:close/>
                </a:path>
              </a:pathLst>
            </a:custGeom>
            <a:solidFill>
              <a:srgbClr val="D3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71774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gradFill>
          <a:gsLst>
            <a:gs pos="0">
              <a:schemeClr val="bg1">
                <a:lumMod val="95000"/>
              </a:schemeClr>
            </a:gs>
            <a:gs pos="90000">
              <a:schemeClr val="bg1">
                <a:lumMod val="85000"/>
                <a:alpha val="5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717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14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9C0E-2E72-432E-862F-35917E2D7644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56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C400-3C65-4AB7-80B0-CCE150E04A07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86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CFED-BAF2-455D-891A-0BA8ACD33416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7E40D-8645-48B8-ABDA-5EC15B5030E6}" type="datetime1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6ACC-8EB0-4B07-8D25-8CDD15D860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0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pt7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4" r="14870"/>
          <a:stretch/>
        </p:blipFill>
        <p:spPr>
          <a:xfrm>
            <a:off x="-26778" y="-3205"/>
            <a:ext cx="628470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8">
            <a:extLst>
              <a:ext uri="{FF2B5EF4-FFF2-40B4-BE49-F238E27FC236}">
                <a16:creationId xmlns:a16="http://schemas.microsoft.com/office/drawing/2014/main" id="{3D1B61DB-2DEA-4906-8451-C88EB4A95A34}"/>
              </a:ext>
            </a:extLst>
          </p:cNvPr>
          <p:cNvSpPr txBox="1"/>
          <p:nvPr/>
        </p:nvSpPr>
        <p:spPr>
          <a:xfrm>
            <a:off x="6499885" y="3425795"/>
            <a:ext cx="45016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7">
            <a:extLst>
              <a:ext uri="{FF2B5EF4-FFF2-40B4-BE49-F238E27FC236}">
                <a16:creationId xmlns:a16="http://schemas.microsoft.com/office/drawing/2014/main" id="{47A26863-A79D-432E-9007-BAF1327084CA}"/>
              </a:ext>
            </a:extLst>
          </p:cNvPr>
          <p:cNvSpPr txBox="1"/>
          <p:nvPr/>
        </p:nvSpPr>
        <p:spPr>
          <a:xfrm>
            <a:off x="6464333" y="1604041"/>
            <a:ext cx="450166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AEC17A12-0564-400E-B837-6F60B067690A}"/>
              </a:ext>
            </a:extLst>
          </p:cNvPr>
          <p:cNvSpPr/>
          <p:nvPr/>
        </p:nvSpPr>
        <p:spPr>
          <a:xfrm>
            <a:off x="9144001" y="708596"/>
            <a:ext cx="1407000" cy="38812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63" name="TextBox 3">
            <a:hlinkClick r:id="rId4"/>
            <a:extLst>
              <a:ext uri="{FF2B5EF4-FFF2-40B4-BE49-F238E27FC236}">
                <a16:creationId xmlns:a16="http://schemas.microsoft.com/office/drawing/2014/main" id="{0F008293-5184-4CDF-852A-FD98EC6BF975}"/>
              </a:ext>
            </a:extLst>
          </p:cNvPr>
          <p:cNvSpPr txBox="1"/>
          <p:nvPr/>
        </p:nvSpPr>
        <p:spPr>
          <a:xfrm>
            <a:off x="6499885" y="615546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4367" y="156832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51986"/>
            <a:ext cx="12192000" cy="4306014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Freeform 61"/>
          <p:cNvSpPr>
            <a:spLocks noChangeAspect="1" noEditPoints="1"/>
          </p:cNvSpPr>
          <p:nvPr/>
        </p:nvSpPr>
        <p:spPr bwMode="auto">
          <a:xfrm>
            <a:off x="6681998" y="4930517"/>
            <a:ext cx="802830" cy="540000"/>
          </a:xfrm>
          <a:custGeom>
            <a:avLst/>
            <a:gdLst>
              <a:gd name="T0" fmla="*/ 128 w 168"/>
              <a:gd name="T1" fmla="*/ 47 h 113"/>
              <a:gd name="T2" fmla="*/ 107 w 168"/>
              <a:gd name="T3" fmla="*/ 26 h 113"/>
              <a:gd name="T4" fmla="*/ 60 w 168"/>
              <a:gd name="T5" fmla="*/ 26 h 113"/>
              <a:gd name="T6" fmla="*/ 41 w 168"/>
              <a:gd name="T7" fmla="*/ 47 h 113"/>
              <a:gd name="T8" fmla="*/ 29 w 168"/>
              <a:gd name="T9" fmla="*/ 47 h 113"/>
              <a:gd name="T10" fmla="*/ 29 w 168"/>
              <a:gd name="T11" fmla="*/ 78 h 113"/>
              <a:gd name="T12" fmla="*/ 41 w 168"/>
              <a:gd name="T13" fmla="*/ 78 h 113"/>
              <a:gd name="T14" fmla="*/ 60 w 168"/>
              <a:gd name="T15" fmla="*/ 102 h 113"/>
              <a:gd name="T16" fmla="*/ 128 w 168"/>
              <a:gd name="T17" fmla="*/ 102 h 113"/>
              <a:gd name="T18" fmla="*/ 128 w 168"/>
              <a:gd name="T19" fmla="*/ 90 h 113"/>
              <a:gd name="T20" fmla="*/ 140 w 168"/>
              <a:gd name="T21" fmla="*/ 90 h 113"/>
              <a:gd name="T22" fmla="*/ 140 w 168"/>
              <a:gd name="T23" fmla="*/ 113 h 113"/>
              <a:gd name="T24" fmla="*/ 55 w 168"/>
              <a:gd name="T25" fmla="*/ 113 h 113"/>
              <a:gd name="T26" fmla="*/ 36 w 168"/>
              <a:gd name="T27" fmla="*/ 90 h 113"/>
              <a:gd name="T28" fmla="*/ 17 w 168"/>
              <a:gd name="T29" fmla="*/ 90 h 113"/>
              <a:gd name="T30" fmla="*/ 17 w 168"/>
              <a:gd name="T31" fmla="*/ 68 h 113"/>
              <a:gd name="T32" fmla="*/ 10 w 168"/>
              <a:gd name="T33" fmla="*/ 68 h 113"/>
              <a:gd name="T34" fmla="*/ 10 w 168"/>
              <a:gd name="T35" fmla="*/ 87 h 113"/>
              <a:gd name="T36" fmla="*/ 0 w 168"/>
              <a:gd name="T37" fmla="*/ 87 h 113"/>
              <a:gd name="T38" fmla="*/ 0 w 168"/>
              <a:gd name="T39" fmla="*/ 38 h 113"/>
              <a:gd name="T40" fmla="*/ 10 w 168"/>
              <a:gd name="T41" fmla="*/ 38 h 113"/>
              <a:gd name="T42" fmla="*/ 10 w 168"/>
              <a:gd name="T43" fmla="*/ 59 h 113"/>
              <a:gd name="T44" fmla="*/ 17 w 168"/>
              <a:gd name="T45" fmla="*/ 59 h 113"/>
              <a:gd name="T46" fmla="*/ 17 w 168"/>
              <a:gd name="T47" fmla="*/ 35 h 113"/>
              <a:gd name="T48" fmla="*/ 36 w 168"/>
              <a:gd name="T49" fmla="*/ 35 h 113"/>
              <a:gd name="T50" fmla="*/ 55 w 168"/>
              <a:gd name="T51" fmla="*/ 16 h 113"/>
              <a:gd name="T52" fmla="*/ 81 w 168"/>
              <a:gd name="T53" fmla="*/ 16 h 113"/>
              <a:gd name="T54" fmla="*/ 81 w 168"/>
              <a:gd name="T55" fmla="*/ 12 h 113"/>
              <a:gd name="T56" fmla="*/ 55 w 168"/>
              <a:gd name="T57" fmla="*/ 12 h 113"/>
              <a:gd name="T58" fmla="*/ 55 w 168"/>
              <a:gd name="T59" fmla="*/ 0 h 113"/>
              <a:gd name="T60" fmla="*/ 112 w 168"/>
              <a:gd name="T61" fmla="*/ 0 h 113"/>
              <a:gd name="T62" fmla="*/ 112 w 168"/>
              <a:gd name="T63" fmla="*/ 12 h 113"/>
              <a:gd name="T64" fmla="*/ 88 w 168"/>
              <a:gd name="T65" fmla="*/ 12 h 113"/>
              <a:gd name="T66" fmla="*/ 88 w 168"/>
              <a:gd name="T67" fmla="*/ 16 h 113"/>
              <a:gd name="T68" fmla="*/ 112 w 168"/>
              <a:gd name="T69" fmla="*/ 16 h 113"/>
              <a:gd name="T70" fmla="*/ 140 w 168"/>
              <a:gd name="T71" fmla="*/ 42 h 113"/>
              <a:gd name="T72" fmla="*/ 140 w 168"/>
              <a:gd name="T73" fmla="*/ 64 h 113"/>
              <a:gd name="T74" fmla="*/ 128 w 168"/>
              <a:gd name="T75" fmla="*/ 64 h 113"/>
              <a:gd name="T76" fmla="*/ 128 w 168"/>
              <a:gd name="T77" fmla="*/ 47 h 113"/>
              <a:gd name="T78" fmla="*/ 128 w 168"/>
              <a:gd name="T79" fmla="*/ 47 h 113"/>
              <a:gd name="T80" fmla="*/ 154 w 168"/>
              <a:gd name="T81" fmla="*/ 102 h 113"/>
              <a:gd name="T82" fmla="*/ 157 w 168"/>
              <a:gd name="T83" fmla="*/ 102 h 113"/>
              <a:gd name="T84" fmla="*/ 159 w 168"/>
              <a:gd name="T85" fmla="*/ 94 h 113"/>
              <a:gd name="T86" fmla="*/ 159 w 168"/>
              <a:gd name="T87" fmla="*/ 61 h 113"/>
              <a:gd name="T88" fmla="*/ 154 w 168"/>
              <a:gd name="T89" fmla="*/ 52 h 113"/>
              <a:gd name="T90" fmla="*/ 154 w 168"/>
              <a:gd name="T91" fmla="*/ 64 h 113"/>
              <a:gd name="T92" fmla="*/ 145 w 168"/>
              <a:gd name="T93" fmla="*/ 64 h 113"/>
              <a:gd name="T94" fmla="*/ 145 w 168"/>
              <a:gd name="T95" fmla="*/ 40 h 113"/>
              <a:gd name="T96" fmla="*/ 161 w 168"/>
              <a:gd name="T97" fmla="*/ 40 h 113"/>
              <a:gd name="T98" fmla="*/ 168 w 168"/>
              <a:gd name="T99" fmla="*/ 59 h 113"/>
              <a:gd name="T100" fmla="*/ 168 w 168"/>
              <a:gd name="T101" fmla="*/ 97 h 113"/>
              <a:gd name="T102" fmla="*/ 161 w 168"/>
              <a:gd name="T103" fmla="*/ 113 h 113"/>
              <a:gd name="T104" fmla="*/ 145 w 168"/>
              <a:gd name="T105" fmla="*/ 113 h 113"/>
              <a:gd name="T106" fmla="*/ 145 w 168"/>
              <a:gd name="T107" fmla="*/ 90 h 113"/>
              <a:gd name="T108" fmla="*/ 154 w 168"/>
              <a:gd name="T109" fmla="*/ 90 h 113"/>
              <a:gd name="T110" fmla="*/ 154 w 168"/>
              <a:gd name="T111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8" h="113">
                <a:moveTo>
                  <a:pt x="128" y="47"/>
                </a:moveTo>
                <a:lnTo>
                  <a:pt x="107" y="26"/>
                </a:lnTo>
                <a:lnTo>
                  <a:pt x="60" y="26"/>
                </a:lnTo>
                <a:lnTo>
                  <a:pt x="41" y="47"/>
                </a:lnTo>
                <a:lnTo>
                  <a:pt x="29" y="47"/>
                </a:lnTo>
                <a:lnTo>
                  <a:pt x="29" y="78"/>
                </a:lnTo>
                <a:lnTo>
                  <a:pt x="41" y="78"/>
                </a:lnTo>
                <a:lnTo>
                  <a:pt x="60" y="102"/>
                </a:lnTo>
                <a:lnTo>
                  <a:pt x="128" y="102"/>
                </a:lnTo>
                <a:lnTo>
                  <a:pt x="128" y="90"/>
                </a:lnTo>
                <a:lnTo>
                  <a:pt x="140" y="90"/>
                </a:lnTo>
                <a:lnTo>
                  <a:pt x="140" y="113"/>
                </a:lnTo>
                <a:lnTo>
                  <a:pt x="55" y="113"/>
                </a:lnTo>
                <a:lnTo>
                  <a:pt x="36" y="90"/>
                </a:lnTo>
                <a:lnTo>
                  <a:pt x="17" y="90"/>
                </a:lnTo>
                <a:lnTo>
                  <a:pt x="17" y="68"/>
                </a:lnTo>
                <a:lnTo>
                  <a:pt x="10" y="68"/>
                </a:lnTo>
                <a:lnTo>
                  <a:pt x="10" y="87"/>
                </a:lnTo>
                <a:lnTo>
                  <a:pt x="0" y="87"/>
                </a:lnTo>
                <a:lnTo>
                  <a:pt x="0" y="38"/>
                </a:lnTo>
                <a:lnTo>
                  <a:pt x="10" y="38"/>
                </a:lnTo>
                <a:lnTo>
                  <a:pt x="10" y="59"/>
                </a:lnTo>
                <a:lnTo>
                  <a:pt x="17" y="59"/>
                </a:lnTo>
                <a:lnTo>
                  <a:pt x="17" y="35"/>
                </a:lnTo>
                <a:lnTo>
                  <a:pt x="36" y="35"/>
                </a:lnTo>
                <a:lnTo>
                  <a:pt x="55" y="16"/>
                </a:lnTo>
                <a:lnTo>
                  <a:pt x="81" y="16"/>
                </a:lnTo>
                <a:lnTo>
                  <a:pt x="81" y="12"/>
                </a:lnTo>
                <a:lnTo>
                  <a:pt x="55" y="12"/>
                </a:lnTo>
                <a:lnTo>
                  <a:pt x="55" y="0"/>
                </a:lnTo>
                <a:lnTo>
                  <a:pt x="112" y="0"/>
                </a:lnTo>
                <a:lnTo>
                  <a:pt x="112" y="12"/>
                </a:lnTo>
                <a:lnTo>
                  <a:pt x="88" y="12"/>
                </a:lnTo>
                <a:lnTo>
                  <a:pt x="88" y="16"/>
                </a:lnTo>
                <a:lnTo>
                  <a:pt x="112" y="16"/>
                </a:lnTo>
                <a:lnTo>
                  <a:pt x="140" y="42"/>
                </a:lnTo>
                <a:lnTo>
                  <a:pt x="140" y="64"/>
                </a:lnTo>
                <a:lnTo>
                  <a:pt x="128" y="64"/>
                </a:lnTo>
                <a:lnTo>
                  <a:pt x="128" y="47"/>
                </a:lnTo>
                <a:lnTo>
                  <a:pt x="128" y="47"/>
                </a:lnTo>
                <a:close/>
                <a:moveTo>
                  <a:pt x="154" y="102"/>
                </a:moveTo>
                <a:lnTo>
                  <a:pt x="157" y="102"/>
                </a:lnTo>
                <a:lnTo>
                  <a:pt x="159" y="94"/>
                </a:lnTo>
                <a:lnTo>
                  <a:pt x="159" y="61"/>
                </a:lnTo>
                <a:lnTo>
                  <a:pt x="154" y="52"/>
                </a:lnTo>
                <a:lnTo>
                  <a:pt x="154" y="64"/>
                </a:lnTo>
                <a:lnTo>
                  <a:pt x="145" y="64"/>
                </a:lnTo>
                <a:lnTo>
                  <a:pt x="145" y="40"/>
                </a:lnTo>
                <a:lnTo>
                  <a:pt x="161" y="40"/>
                </a:lnTo>
                <a:lnTo>
                  <a:pt x="168" y="59"/>
                </a:lnTo>
                <a:lnTo>
                  <a:pt x="168" y="97"/>
                </a:lnTo>
                <a:lnTo>
                  <a:pt x="161" y="113"/>
                </a:lnTo>
                <a:lnTo>
                  <a:pt x="145" y="113"/>
                </a:lnTo>
                <a:lnTo>
                  <a:pt x="145" y="90"/>
                </a:lnTo>
                <a:lnTo>
                  <a:pt x="154" y="90"/>
                </a:lnTo>
                <a:lnTo>
                  <a:pt x="154" y="1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7"/>
          <p:cNvSpPr>
            <a:spLocks noChangeAspect="1" noEditPoints="1"/>
          </p:cNvSpPr>
          <p:nvPr/>
        </p:nvSpPr>
        <p:spPr bwMode="auto">
          <a:xfrm>
            <a:off x="6681998" y="3543034"/>
            <a:ext cx="554025" cy="540000"/>
          </a:xfrm>
          <a:custGeom>
            <a:avLst/>
            <a:gdLst>
              <a:gd name="T0" fmla="*/ 30 w 67"/>
              <a:gd name="T1" fmla="*/ 44 h 65"/>
              <a:gd name="T2" fmla="*/ 18 w 67"/>
              <a:gd name="T3" fmla="*/ 56 h 65"/>
              <a:gd name="T4" fmla="*/ 14 w 67"/>
              <a:gd name="T5" fmla="*/ 56 h 65"/>
              <a:gd name="T6" fmla="*/ 14 w 67"/>
              <a:gd name="T7" fmla="*/ 56 h 65"/>
              <a:gd name="T8" fmla="*/ 13 w 67"/>
              <a:gd name="T9" fmla="*/ 51 h 65"/>
              <a:gd name="T10" fmla="*/ 26 w 67"/>
              <a:gd name="T11" fmla="*/ 39 h 65"/>
              <a:gd name="T12" fmla="*/ 22 w 67"/>
              <a:gd name="T13" fmla="*/ 34 h 65"/>
              <a:gd name="T14" fmla="*/ 9 w 67"/>
              <a:gd name="T15" fmla="*/ 47 h 65"/>
              <a:gd name="T16" fmla="*/ 6 w 67"/>
              <a:gd name="T17" fmla="*/ 48 h 65"/>
              <a:gd name="T18" fmla="*/ 8 w 67"/>
              <a:gd name="T19" fmla="*/ 61 h 65"/>
              <a:gd name="T20" fmla="*/ 8 w 67"/>
              <a:gd name="T21" fmla="*/ 61 h 65"/>
              <a:gd name="T22" fmla="*/ 21 w 67"/>
              <a:gd name="T23" fmla="*/ 62 h 65"/>
              <a:gd name="T24" fmla="*/ 22 w 67"/>
              <a:gd name="T25" fmla="*/ 60 h 65"/>
              <a:gd name="T26" fmla="*/ 34 w 67"/>
              <a:gd name="T27" fmla="*/ 48 h 65"/>
              <a:gd name="T28" fmla="*/ 30 w 67"/>
              <a:gd name="T29" fmla="*/ 44 h 65"/>
              <a:gd name="T30" fmla="*/ 28 w 67"/>
              <a:gd name="T31" fmla="*/ 22 h 65"/>
              <a:gd name="T32" fmla="*/ 58 w 67"/>
              <a:gd name="T33" fmla="*/ 50 h 65"/>
              <a:gd name="T34" fmla="*/ 58 w 67"/>
              <a:gd name="T35" fmla="*/ 61 h 65"/>
              <a:gd name="T36" fmla="*/ 58 w 67"/>
              <a:gd name="T37" fmla="*/ 61 h 65"/>
              <a:gd name="T38" fmla="*/ 48 w 67"/>
              <a:gd name="T39" fmla="*/ 61 h 65"/>
              <a:gd name="T40" fmla="*/ 21 w 67"/>
              <a:gd name="T41" fmla="*/ 29 h 65"/>
              <a:gd name="T42" fmla="*/ 11 w 67"/>
              <a:gd name="T43" fmla="*/ 31 h 65"/>
              <a:gd name="T44" fmla="*/ 0 w 67"/>
              <a:gd name="T45" fmla="*/ 16 h 65"/>
              <a:gd name="T46" fmla="*/ 3 w 67"/>
              <a:gd name="T47" fmla="*/ 13 h 65"/>
              <a:gd name="T48" fmla="*/ 11 w 67"/>
              <a:gd name="T49" fmla="*/ 21 h 65"/>
              <a:gd name="T50" fmla="*/ 17 w 67"/>
              <a:gd name="T51" fmla="*/ 18 h 65"/>
              <a:gd name="T52" fmla="*/ 20 w 67"/>
              <a:gd name="T53" fmla="*/ 12 h 65"/>
              <a:gd name="T54" fmla="*/ 13 w 67"/>
              <a:gd name="T55" fmla="*/ 3 h 65"/>
              <a:gd name="T56" fmla="*/ 15 w 67"/>
              <a:gd name="T57" fmla="*/ 0 h 65"/>
              <a:gd name="T58" fmla="*/ 30 w 67"/>
              <a:gd name="T59" fmla="*/ 12 h 65"/>
              <a:gd name="T60" fmla="*/ 28 w 67"/>
              <a:gd name="T61" fmla="*/ 22 h 65"/>
              <a:gd name="T62" fmla="*/ 60 w 67"/>
              <a:gd name="T63" fmla="*/ 3 h 65"/>
              <a:gd name="T64" fmla="*/ 51 w 67"/>
              <a:gd name="T65" fmla="*/ 8 h 65"/>
              <a:gd name="T66" fmla="*/ 52 w 67"/>
              <a:gd name="T67" fmla="*/ 12 h 65"/>
              <a:gd name="T68" fmla="*/ 38 w 67"/>
              <a:gd name="T69" fmla="*/ 27 h 65"/>
              <a:gd name="T70" fmla="*/ 42 w 67"/>
              <a:gd name="T71" fmla="*/ 31 h 65"/>
              <a:gd name="T72" fmla="*/ 57 w 67"/>
              <a:gd name="T73" fmla="*/ 17 h 65"/>
              <a:gd name="T74" fmla="*/ 61 w 67"/>
              <a:gd name="T75" fmla="*/ 18 h 65"/>
              <a:gd name="T76" fmla="*/ 67 w 67"/>
              <a:gd name="T77" fmla="*/ 9 h 65"/>
              <a:gd name="T78" fmla="*/ 63 w 67"/>
              <a:gd name="T79" fmla="*/ 6 h 65"/>
              <a:gd name="T80" fmla="*/ 60 w 67"/>
              <a:gd name="T81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318"/>
          <p:cNvSpPr>
            <a:spLocks noChangeAspect="1" noEditPoints="1"/>
          </p:cNvSpPr>
          <p:nvPr/>
        </p:nvSpPr>
        <p:spPr bwMode="auto">
          <a:xfrm>
            <a:off x="1979246" y="5046836"/>
            <a:ext cx="718515" cy="540000"/>
          </a:xfrm>
          <a:custGeom>
            <a:avLst/>
            <a:gdLst>
              <a:gd name="T0" fmla="*/ 7 w 68"/>
              <a:gd name="T1" fmla="*/ 0 h 51"/>
              <a:gd name="T2" fmla="*/ 8 w 68"/>
              <a:gd name="T3" fmla="*/ 0 h 51"/>
              <a:gd name="T4" fmla="*/ 8 w 68"/>
              <a:gd name="T5" fmla="*/ 11 h 51"/>
              <a:gd name="T6" fmla="*/ 14 w 68"/>
              <a:gd name="T7" fmla="*/ 17 h 51"/>
              <a:gd name="T8" fmla="*/ 36 w 68"/>
              <a:gd name="T9" fmla="*/ 17 h 51"/>
              <a:gd name="T10" fmla="*/ 41 w 68"/>
              <a:gd name="T11" fmla="*/ 11 h 51"/>
              <a:gd name="T12" fmla="*/ 41 w 68"/>
              <a:gd name="T13" fmla="*/ 0 h 51"/>
              <a:gd name="T14" fmla="*/ 43 w 68"/>
              <a:gd name="T15" fmla="*/ 0 h 51"/>
              <a:gd name="T16" fmla="*/ 51 w 68"/>
              <a:gd name="T17" fmla="*/ 9 h 51"/>
              <a:gd name="T18" fmla="*/ 51 w 68"/>
              <a:gd name="T19" fmla="*/ 13 h 51"/>
              <a:gd name="T20" fmla="*/ 51 w 68"/>
              <a:gd name="T21" fmla="*/ 13 h 51"/>
              <a:gd name="T22" fmla="*/ 51 w 68"/>
              <a:gd name="T23" fmla="*/ 22 h 51"/>
              <a:gd name="T24" fmla="*/ 40 w 68"/>
              <a:gd name="T25" fmla="*/ 22 h 51"/>
              <a:gd name="T26" fmla="*/ 40 w 68"/>
              <a:gd name="T27" fmla="*/ 39 h 51"/>
              <a:gd name="T28" fmla="*/ 51 w 68"/>
              <a:gd name="T29" fmla="*/ 39 h 51"/>
              <a:gd name="T30" fmla="*/ 51 w 68"/>
              <a:gd name="T31" fmla="*/ 44 h 51"/>
              <a:gd name="T32" fmla="*/ 44 w 68"/>
              <a:gd name="T33" fmla="*/ 51 h 51"/>
              <a:gd name="T34" fmla="*/ 7 w 68"/>
              <a:gd name="T35" fmla="*/ 51 h 51"/>
              <a:gd name="T36" fmla="*/ 0 w 68"/>
              <a:gd name="T37" fmla="*/ 43 h 51"/>
              <a:gd name="T38" fmla="*/ 0 w 68"/>
              <a:gd name="T39" fmla="*/ 7 h 51"/>
              <a:gd name="T40" fmla="*/ 7 w 68"/>
              <a:gd name="T41" fmla="*/ 0 h 51"/>
              <a:gd name="T42" fmla="*/ 44 w 68"/>
              <a:gd name="T43" fmla="*/ 35 h 51"/>
              <a:gd name="T44" fmla="*/ 56 w 68"/>
              <a:gd name="T45" fmla="*/ 35 h 51"/>
              <a:gd name="T46" fmla="*/ 56 w 68"/>
              <a:gd name="T47" fmla="*/ 40 h 51"/>
              <a:gd name="T48" fmla="*/ 68 w 68"/>
              <a:gd name="T49" fmla="*/ 30 h 51"/>
              <a:gd name="T50" fmla="*/ 56 w 68"/>
              <a:gd name="T51" fmla="*/ 21 h 51"/>
              <a:gd name="T52" fmla="*/ 56 w 68"/>
              <a:gd name="T53" fmla="*/ 26 h 51"/>
              <a:gd name="T54" fmla="*/ 44 w 68"/>
              <a:gd name="T55" fmla="*/ 26 h 51"/>
              <a:gd name="T56" fmla="*/ 44 w 68"/>
              <a:gd name="T57" fmla="*/ 35 h 51"/>
              <a:gd name="T58" fmla="*/ 14 w 68"/>
              <a:gd name="T59" fmla="*/ 2 h 51"/>
              <a:gd name="T60" fmla="*/ 14 w 68"/>
              <a:gd name="T61" fmla="*/ 12 h 51"/>
              <a:gd name="T62" fmla="*/ 20 w 68"/>
              <a:gd name="T63" fmla="*/ 12 h 51"/>
              <a:gd name="T64" fmla="*/ 20 w 68"/>
              <a:gd name="T65" fmla="*/ 2 h 51"/>
              <a:gd name="T66" fmla="*/ 14 w 68"/>
              <a:gd name="T67" fmla="*/ 2 h 51"/>
              <a:gd name="T68" fmla="*/ 5 w 68"/>
              <a:gd name="T69" fmla="*/ 42 h 51"/>
              <a:gd name="T70" fmla="*/ 5 w 68"/>
              <a:gd name="T71" fmla="*/ 45 h 51"/>
              <a:gd name="T72" fmla="*/ 8 w 68"/>
              <a:gd name="T73" fmla="*/ 45 h 51"/>
              <a:gd name="T74" fmla="*/ 8 w 68"/>
              <a:gd name="T75" fmla="*/ 42 h 51"/>
              <a:gd name="T76" fmla="*/ 5 w 68"/>
              <a:gd name="T77" fmla="*/ 42 h 51"/>
              <a:gd name="T78" fmla="*/ 43 w 68"/>
              <a:gd name="T79" fmla="*/ 42 h 51"/>
              <a:gd name="T80" fmla="*/ 43 w 68"/>
              <a:gd name="T81" fmla="*/ 45 h 51"/>
              <a:gd name="T82" fmla="*/ 46 w 68"/>
              <a:gd name="T83" fmla="*/ 45 h 51"/>
              <a:gd name="T84" fmla="*/ 46 w 68"/>
              <a:gd name="T85" fmla="*/ 42 h 51"/>
              <a:gd name="T86" fmla="*/ 43 w 68"/>
              <a:gd name="T87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51">
                <a:moveTo>
                  <a:pt x="7" y="0"/>
                </a:moveTo>
                <a:cubicBezTo>
                  <a:pt x="8" y="0"/>
                  <a:pt x="8" y="0"/>
                  <a:pt x="8" y="0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4"/>
                  <a:pt x="11" y="17"/>
                  <a:pt x="14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9" y="17"/>
                  <a:pt x="41" y="14"/>
                  <a:pt x="41" y="11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1" y="9"/>
                  <a:pt x="51" y="9"/>
                  <a:pt x="51" y="9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22"/>
                  <a:pt x="51" y="22"/>
                  <a:pt x="51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39"/>
                  <a:pt x="40" y="39"/>
                  <a:pt x="40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8"/>
                  <a:pt x="48" y="51"/>
                  <a:pt x="44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3" y="51"/>
                  <a:pt x="0" y="47"/>
                  <a:pt x="0" y="4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44" y="35"/>
                </a:moveTo>
                <a:cubicBezTo>
                  <a:pt x="56" y="35"/>
                  <a:pt x="56" y="35"/>
                  <a:pt x="56" y="35"/>
                </a:cubicBezTo>
                <a:cubicBezTo>
                  <a:pt x="56" y="40"/>
                  <a:pt x="56" y="40"/>
                  <a:pt x="56" y="40"/>
                </a:cubicBezTo>
                <a:cubicBezTo>
                  <a:pt x="68" y="30"/>
                  <a:pt x="68" y="30"/>
                  <a:pt x="68" y="30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6"/>
                  <a:pt x="56" y="26"/>
                  <a:pt x="56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5"/>
                  <a:pt x="44" y="35"/>
                  <a:pt x="44" y="35"/>
                </a:cubicBezTo>
                <a:close/>
                <a:moveTo>
                  <a:pt x="14" y="2"/>
                </a:moveTo>
                <a:cubicBezTo>
                  <a:pt x="14" y="12"/>
                  <a:pt x="14" y="12"/>
                  <a:pt x="14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2"/>
                  <a:pt x="20" y="2"/>
                  <a:pt x="20" y="2"/>
                </a:cubicBezTo>
                <a:cubicBezTo>
                  <a:pt x="14" y="2"/>
                  <a:pt x="14" y="2"/>
                  <a:pt x="14" y="2"/>
                </a:cubicBezTo>
                <a:close/>
                <a:moveTo>
                  <a:pt x="5" y="42"/>
                </a:moveTo>
                <a:cubicBezTo>
                  <a:pt x="5" y="45"/>
                  <a:pt x="5" y="45"/>
                  <a:pt x="5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2"/>
                  <a:pt x="8" y="42"/>
                  <a:pt x="8" y="42"/>
                </a:cubicBezTo>
                <a:cubicBezTo>
                  <a:pt x="5" y="42"/>
                  <a:pt x="5" y="42"/>
                  <a:pt x="5" y="42"/>
                </a:cubicBezTo>
                <a:close/>
                <a:moveTo>
                  <a:pt x="43" y="42"/>
                </a:moveTo>
                <a:cubicBezTo>
                  <a:pt x="43" y="45"/>
                  <a:pt x="43" y="45"/>
                  <a:pt x="43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lnTo>
                  <a:pt x="43" y="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327"/>
          <p:cNvSpPr>
            <a:spLocks noChangeAspect="1" noEditPoints="1"/>
          </p:cNvSpPr>
          <p:nvPr/>
        </p:nvSpPr>
        <p:spPr bwMode="auto">
          <a:xfrm>
            <a:off x="1970759" y="3535651"/>
            <a:ext cx="639690" cy="540000"/>
          </a:xfrm>
          <a:custGeom>
            <a:avLst/>
            <a:gdLst>
              <a:gd name="T0" fmla="*/ 2 w 65"/>
              <a:gd name="T1" fmla="*/ 0 h 55"/>
              <a:gd name="T2" fmla="*/ 62 w 65"/>
              <a:gd name="T3" fmla="*/ 0 h 55"/>
              <a:gd name="T4" fmla="*/ 65 w 65"/>
              <a:gd name="T5" fmla="*/ 0 h 55"/>
              <a:gd name="T6" fmla="*/ 65 w 65"/>
              <a:gd name="T7" fmla="*/ 3 h 55"/>
              <a:gd name="T8" fmla="*/ 65 w 65"/>
              <a:gd name="T9" fmla="*/ 37 h 55"/>
              <a:gd name="T10" fmla="*/ 65 w 65"/>
              <a:gd name="T11" fmla="*/ 40 h 55"/>
              <a:gd name="T12" fmla="*/ 62 w 65"/>
              <a:gd name="T13" fmla="*/ 40 h 55"/>
              <a:gd name="T14" fmla="*/ 45 w 65"/>
              <a:gd name="T15" fmla="*/ 40 h 55"/>
              <a:gd name="T16" fmla="*/ 45 w 65"/>
              <a:gd name="T17" fmla="*/ 51 h 55"/>
              <a:gd name="T18" fmla="*/ 52 w 65"/>
              <a:gd name="T19" fmla="*/ 51 h 55"/>
              <a:gd name="T20" fmla="*/ 52 w 65"/>
              <a:gd name="T21" fmla="*/ 55 h 55"/>
              <a:gd name="T22" fmla="*/ 16 w 65"/>
              <a:gd name="T23" fmla="*/ 55 h 55"/>
              <a:gd name="T24" fmla="*/ 16 w 65"/>
              <a:gd name="T25" fmla="*/ 51 h 55"/>
              <a:gd name="T26" fmla="*/ 22 w 65"/>
              <a:gd name="T27" fmla="*/ 51 h 55"/>
              <a:gd name="T28" fmla="*/ 22 w 65"/>
              <a:gd name="T29" fmla="*/ 40 h 55"/>
              <a:gd name="T30" fmla="*/ 2 w 65"/>
              <a:gd name="T31" fmla="*/ 40 h 55"/>
              <a:gd name="T32" fmla="*/ 0 w 65"/>
              <a:gd name="T33" fmla="*/ 40 h 55"/>
              <a:gd name="T34" fmla="*/ 0 w 65"/>
              <a:gd name="T35" fmla="*/ 37 h 55"/>
              <a:gd name="T36" fmla="*/ 0 w 65"/>
              <a:gd name="T37" fmla="*/ 3 h 55"/>
              <a:gd name="T38" fmla="*/ 0 w 65"/>
              <a:gd name="T39" fmla="*/ 0 h 55"/>
              <a:gd name="T40" fmla="*/ 2 w 65"/>
              <a:gd name="T41" fmla="*/ 0 h 55"/>
              <a:gd name="T42" fmla="*/ 20 w 65"/>
              <a:gd name="T43" fmla="*/ 16 h 55"/>
              <a:gd name="T44" fmla="*/ 22 w 65"/>
              <a:gd name="T45" fmla="*/ 18 h 55"/>
              <a:gd name="T46" fmla="*/ 23 w 65"/>
              <a:gd name="T47" fmla="*/ 18 h 55"/>
              <a:gd name="T48" fmla="*/ 33 w 65"/>
              <a:gd name="T49" fmla="*/ 13 h 55"/>
              <a:gd name="T50" fmla="*/ 44 w 65"/>
              <a:gd name="T51" fmla="*/ 18 h 55"/>
              <a:gd name="T52" fmla="*/ 44 w 65"/>
              <a:gd name="T53" fmla="*/ 18 h 55"/>
              <a:gd name="T54" fmla="*/ 46 w 65"/>
              <a:gd name="T55" fmla="*/ 16 h 55"/>
              <a:gd name="T56" fmla="*/ 46 w 65"/>
              <a:gd name="T57" fmla="*/ 15 h 55"/>
              <a:gd name="T58" fmla="*/ 33 w 65"/>
              <a:gd name="T59" fmla="*/ 9 h 55"/>
              <a:gd name="T60" fmla="*/ 20 w 65"/>
              <a:gd name="T61" fmla="*/ 15 h 55"/>
              <a:gd name="T62" fmla="*/ 20 w 65"/>
              <a:gd name="T63" fmla="*/ 16 h 55"/>
              <a:gd name="T64" fmla="*/ 24 w 65"/>
              <a:gd name="T65" fmla="*/ 21 h 55"/>
              <a:gd name="T66" fmla="*/ 26 w 65"/>
              <a:gd name="T67" fmla="*/ 24 h 55"/>
              <a:gd name="T68" fmla="*/ 27 w 65"/>
              <a:gd name="T69" fmla="*/ 23 h 55"/>
              <a:gd name="T70" fmla="*/ 33 w 65"/>
              <a:gd name="T71" fmla="*/ 21 h 55"/>
              <a:gd name="T72" fmla="*/ 39 w 65"/>
              <a:gd name="T73" fmla="*/ 23 h 55"/>
              <a:gd name="T74" fmla="*/ 40 w 65"/>
              <a:gd name="T75" fmla="*/ 24 h 55"/>
              <a:gd name="T76" fmla="*/ 42 w 65"/>
              <a:gd name="T77" fmla="*/ 21 h 55"/>
              <a:gd name="T78" fmla="*/ 42 w 65"/>
              <a:gd name="T79" fmla="*/ 21 h 55"/>
              <a:gd name="T80" fmla="*/ 33 w 65"/>
              <a:gd name="T81" fmla="*/ 17 h 55"/>
              <a:gd name="T82" fmla="*/ 25 w 65"/>
              <a:gd name="T83" fmla="*/ 21 h 55"/>
              <a:gd name="T84" fmla="*/ 24 w 65"/>
              <a:gd name="T85" fmla="*/ 21 h 55"/>
              <a:gd name="T86" fmla="*/ 33 w 65"/>
              <a:gd name="T87" fmla="*/ 24 h 55"/>
              <a:gd name="T88" fmla="*/ 31 w 65"/>
              <a:gd name="T89" fmla="*/ 27 h 55"/>
              <a:gd name="T90" fmla="*/ 33 w 65"/>
              <a:gd name="T91" fmla="*/ 30 h 55"/>
              <a:gd name="T92" fmla="*/ 36 w 65"/>
              <a:gd name="T93" fmla="*/ 27 h 55"/>
              <a:gd name="T94" fmla="*/ 33 w 65"/>
              <a:gd name="T95" fmla="*/ 24 h 55"/>
              <a:gd name="T96" fmla="*/ 59 w 65"/>
              <a:gd name="T97" fmla="*/ 6 h 55"/>
              <a:gd name="T98" fmla="*/ 5 w 65"/>
              <a:gd name="T99" fmla="*/ 6 h 55"/>
              <a:gd name="T100" fmla="*/ 5 w 65"/>
              <a:gd name="T101" fmla="*/ 34 h 55"/>
              <a:gd name="T102" fmla="*/ 59 w 65"/>
              <a:gd name="T103" fmla="*/ 34 h 55"/>
              <a:gd name="T104" fmla="*/ 59 w 65"/>
              <a:gd name="T105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" h="55">
                <a:moveTo>
                  <a:pt x="2" y="0"/>
                </a:moveTo>
                <a:cubicBezTo>
                  <a:pt x="62" y="0"/>
                  <a:pt x="62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40"/>
                  <a:pt x="65" y="40"/>
                  <a:pt x="65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51"/>
                  <a:pt x="45" y="51"/>
                  <a:pt x="45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5"/>
                  <a:pt x="52" y="55"/>
                  <a:pt x="5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1"/>
                  <a:pt x="16" y="51"/>
                  <a:pt x="16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20" y="16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3" y="18"/>
                </a:cubicBezTo>
                <a:cubicBezTo>
                  <a:pt x="25" y="14"/>
                  <a:pt x="29" y="13"/>
                  <a:pt x="33" y="13"/>
                </a:cubicBezTo>
                <a:cubicBezTo>
                  <a:pt x="37" y="13"/>
                  <a:pt x="41" y="15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2" y="11"/>
                  <a:pt x="38" y="9"/>
                  <a:pt x="33" y="9"/>
                </a:cubicBezTo>
                <a:cubicBezTo>
                  <a:pt x="29" y="9"/>
                  <a:pt x="24" y="11"/>
                  <a:pt x="20" y="15"/>
                </a:cubicBezTo>
                <a:cubicBezTo>
                  <a:pt x="20" y="15"/>
                  <a:pt x="20" y="15"/>
                  <a:pt x="20" y="16"/>
                </a:cubicBezTo>
                <a:close/>
                <a:moveTo>
                  <a:pt x="24" y="21"/>
                </a:move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9" y="21"/>
                  <a:pt x="31" y="21"/>
                  <a:pt x="33" y="21"/>
                </a:cubicBezTo>
                <a:cubicBezTo>
                  <a:pt x="35" y="21"/>
                  <a:pt x="38" y="22"/>
                  <a:pt x="39" y="23"/>
                </a:cubicBezTo>
                <a:cubicBezTo>
                  <a:pt x="39" y="23"/>
                  <a:pt x="40" y="24"/>
                  <a:pt x="40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6" y="17"/>
                  <a:pt x="33" y="17"/>
                </a:cubicBezTo>
                <a:cubicBezTo>
                  <a:pt x="30" y="17"/>
                  <a:pt x="27" y="18"/>
                  <a:pt x="25" y="21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33" y="24"/>
                </a:moveTo>
                <a:cubicBezTo>
                  <a:pt x="32" y="24"/>
                  <a:pt x="31" y="25"/>
                  <a:pt x="31" y="27"/>
                </a:cubicBezTo>
                <a:cubicBezTo>
                  <a:pt x="31" y="28"/>
                  <a:pt x="32" y="30"/>
                  <a:pt x="33" y="30"/>
                </a:cubicBezTo>
                <a:cubicBezTo>
                  <a:pt x="35" y="30"/>
                  <a:pt x="36" y="28"/>
                  <a:pt x="36" y="27"/>
                </a:cubicBezTo>
                <a:cubicBezTo>
                  <a:pt x="36" y="25"/>
                  <a:pt x="35" y="24"/>
                  <a:pt x="33" y="24"/>
                </a:cubicBezTo>
                <a:close/>
                <a:moveTo>
                  <a:pt x="59" y="6"/>
                </a:moveTo>
                <a:cubicBezTo>
                  <a:pt x="5" y="6"/>
                  <a:pt x="5" y="6"/>
                  <a:pt x="5" y="6"/>
                </a:cubicBezTo>
                <a:cubicBezTo>
                  <a:pt x="5" y="34"/>
                  <a:pt x="5" y="34"/>
                  <a:pt x="5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55324" y="520051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55324" y="47400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05846" y="520051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05846" y="47400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05846" y="381641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05846" y="33559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55324" y="381641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55324" y="33559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16239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r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806600"/>
            <a:ext cx="12192000" cy="694887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4367" y="156832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72349" y="2743200"/>
            <a:ext cx="10000476" cy="0"/>
          </a:xfrm>
          <a:prstGeom prst="line">
            <a:avLst/>
          </a:prstGeom>
          <a:ln w="12700">
            <a:solidFill>
              <a:srgbClr val="F3F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107949" y="375607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07949" y="33559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34367" y="3355967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01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83158" y="3876025"/>
            <a:ext cx="576000" cy="144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61355" y="375607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61355" y="33559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87773" y="3355967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02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36564" y="3876025"/>
            <a:ext cx="576000" cy="144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614760" y="375607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14760" y="33559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41178" y="3355967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03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89969" y="3876025"/>
            <a:ext cx="576000" cy="144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107949" y="519571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07949" y="47956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34367" y="4795603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04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83158" y="5315661"/>
            <a:ext cx="576000" cy="144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61355" y="519571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61355" y="47956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687773" y="4795603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05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736564" y="5315661"/>
            <a:ext cx="576000" cy="144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614760" y="519571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14760" y="47956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AECB0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a title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941178" y="4795603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06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89969" y="5315661"/>
            <a:ext cx="576000" cy="144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r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-20784" y="0"/>
            <a:ext cx="12425583" cy="6912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64107" y="4320988"/>
            <a:ext cx="2545976" cy="2545976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20930" y="3910963"/>
            <a:ext cx="2718752" cy="2718752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358180" y="3673713"/>
            <a:ext cx="3193251" cy="319325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1"/>
          <p:cNvSpPr>
            <a:spLocks noChangeAspect="1" noEditPoints="1"/>
          </p:cNvSpPr>
          <p:nvPr/>
        </p:nvSpPr>
        <p:spPr bwMode="auto">
          <a:xfrm>
            <a:off x="3241574" y="5270338"/>
            <a:ext cx="772846" cy="648000"/>
          </a:xfrm>
          <a:custGeom>
            <a:avLst/>
            <a:gdLst>
              <a:gd name="T0" fmla="*/ 4 w 55"/>
              <a:gd name="T1" fmla="*/ 0 h 46"/>
              <a:gd name="T2" fmla="*/ 24 w 55"/>
              <a:gd name="T3" fmla="*/ 0 h 46"/>
              <a:gd name="T4" fmla="*/ 29 w 55"/>
              <a:gd name="T5" fmla="*/ 5 h 46"/>
              <a:gd name="T6" fmla="*/ 41 w 55"/>
              <a:gd name="T7" fmla="*/ 5 h 46"/>
              <a:gd name="T8" fmla="*/ 45 w 55"/>
              <a:gd name="T9" fmla="*/ 8 h 46"/>
              <a:gd name="T10" fmla="*/ 10 w 55"/>
              <a:gd name="T11" fmla="*/ 8 h 46"/>
              <a:gd name="T12" fmla="*/ 3 w 55"/>
              <a:gd name="T13" fmla="*/ 14 h 46"/>
              <a:gd name="T14" fmla="*/ 0 w 55"/>
              <a:gd name="T15" fmla="*/ 34 h 46"/>
              <a:gd name="T16" fmla="*/ 0 w 55"/>
              <a:gd name="T17" fmla="*/ 5 h 46"/>
              <a:gd name="T18" fmla="*/ 4 w 55"/>
              <a:gd name="T19" fmla="*/ 0 h 46"/>
              <a:gd name="T20" fmla="*/ 14 w 55"/>
              <a:gd name="T21" fmla="*/ 13 h 46"/>
              <a:gd name="T22" fmla="*/ 7 w 55"/>
              <a:gd name="T23" fmla="*/ 19 h 46"/>
              <a:gd name="T24" fmla="*/ 2 w 55"/>
              <a:gd name="T25" fmla="*/ 46 h 46"/>
              <a:gd name="T26" fmla="*/ 50 w 55"/>
              <a:gd name="T27" fmla="*/ 46 h 46"/>
              <a:gd name="T28" fmla="*/ 55 w 55"/>
              <a:gd name="T29" fmla="*/ 19 h 46"/>
              <a:gd name="T30" fmla="*/ 50 w 55"/>
              <a:gd name="T31" fmla="*/ 13 h 46"/>
              <a:gd name="T32" fmla="*/ 14 w 55"/>
              <a:gd name="T33" fmla="*/ 1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" h="46">
                <a:moveTo>
                  <a:pt x="4" y="0"/>
                </a:move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8" y="2"/>
                  <a:pt x="29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5"/>
                  <a:pt x="45" y="6"/>
                  <a:pt x="45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4" y="11"/>
                  <a:pt x="3" y="1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14" y="13"/>
                </a:moveTo>
                <a:cubicBezTo>
                  <a:pt x="10" y="13"/>
                  <a:pt x="7" y="16"/>
                  <a:pt x="7" y="19"/>
                </a:cubicBezTo>
                <a:cubicBezTo>
                  <a:pt x="2" y="46"/>
                  <a:pt x="2" y="46"/>
                  <a:pt x="2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16"/>
                  <a:pt x="53" y="13"/>
                  <a:pt x="50" y="13"/>
                </a:cubicBezTo>
                <a:lnTo>
                  <a:pt x="1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20930" y="491639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12137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4367" y="1568321"/>
            <a:ext cx="705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38709"/>
            <a:ext cx="12192000" cy="694887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72349" y="2551986"/>
            <a:ext cx="10000476" cy="36000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4107705" y="2752663"/>
            <a:ext cx="1260000" cy="126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9337544" y="2760178"/>
            <a:ext cx="1260000" cy="12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6722625" y="2752663"/>
            <a:ext cx="1260000" cy="126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492785" y="2752663"/>
            <a:ext cx="1260000" cy="126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17491" y="43014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text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132771" y="5122374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</a:p>
        </p:txBody>
      </p:sp>
      <p:sp>
        <p:nvSpPr>
          <p:cNvPr id="12" name="矩形 11"/>
          <p:cNvSpPr/>
          <p:nvPr/>
        </p:nvSpPr>
        <p:spPr>
          <a:xfrm>
            <a:off x="4132411" y="43014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text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747691" y="5122374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</a:p>
        </p:txBody>
      </p:sp>
      <p:sp>
        <p:nvSpPr>
          <p:cNvPr id="14" name="矩形 13"/>
          <p:cNvSpPr/>
          <p:nvPr/>
        </p:nvSpPr>
        <p:spPr>
          <a:xfrm>
            <a:off x="6747331" y="43014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text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362611" y="5122374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</a:p>
        </p:txBody>
      </p:sp>
      <p:sp>
        <p:nvSpPr>
          <p:cNvPr id="16" name="矩形 15"/>
          <p:cNvSpPr/>
          <p:nvPr/>
        </p:nvSpPr>
        <p:spPr>
          <a:xfrm>
            <a:off x="9362250" y="43014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text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977530" y="5122374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</a:p>
        </p:txBody>
      </p:sp>
    </p:spTree>
    <p:extLst>
      <p:ext uri="{BB962C8B-B14F-4D97-AF65-F5344CB8AC3E}">
        <p14:creationId xmlns:p14="http://schemas.microsoft.com/office/powerpoint/2010/main" val="12273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l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AECB0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4367" y="1568321"/>
            <a:ext cx="705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434367" y="3716940"/>
            <a:ext cx="1548000" cy="154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684494" y="4087906"/>
            <a:ext cx="661595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684494" y="34245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84494" y="4299167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0438" y="429916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ECB0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rgbClr val="AECB0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1668688904"/>
              </p:ext>
            </p:extLst>
          </p:nvPr>
        </p:nvGraphicFramePr>
        <p:xfrm>
          <a:off x="6298243" y="4683187"/>
          <a:ext cx="4204447" cy="143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35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l"/>
      </p:transition>
    </mc:Choice>
    <mc:Fallback xmlns:c="http://schemas.openxmlformats.org/drawingml/2006/chart"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29321"/>
            <a:ext cx="12192000" cy="819716"/>
          </a:xfrm>
          <a:prstGeom prst="rect">
            <a:avLst/>
          </a:prstGeom>
          <a:solidFill>
            <a:srgbClr val="AECB0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72349" y="78523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9" y="1969509"/>
            <a:ext cx="2334016" cy="140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9" y="1969509"/>
            <a:ext cx="2334016" cy="140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09" y="1969509"/>
            <a:ext cx="2334016" cy="140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9" y="4117603"/>
            <a:ext cx="2334016" cy="140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9" y="4117603"/>
            <a:ext cx="2334016" cy="140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09" y="4117603"/>
            <a:ext cx="2334016" cy="1404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12382" y="348394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15802" y="348394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64092" y="348394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12382" y="563203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15802" y="563203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64092" y="563203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6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:blinds/>
      </p:transition>
    </mc:Choice>
    <mc:Fallback xmlns:a14="http://schemas.microsoft.com/office/drawing/2010/main" xmlns="">
      <p:transition spd="slow" advTm="5000">
        <p:blinds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15237" y="3340214"/>
            <a:ext cx="1938528" cy="2029968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57" y="3199537"/>
            <a:ext cx="1938528" cy="20299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34367" y="1568321"/>
            <a:ext cx="705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4367" y="3127093"/>
            <a:ext cx="412855" cy="365953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20018" y="3502234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ECB0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 Click to add text Click</a:t>
            </a:r>
            <a:endParaRPr lang="en-US" altLang="zh-CN" sz="1400" dirty="0">
              <a:solidFill>
                <a:srgbClr val="AECB0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20018" y="303138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subtitle</a:t>
            </a:r>
          </a:p>
        </p:txBody>
      </p:sp>
      <p:sp>
        <p:nvSpPr>
          <p:cNvPr id="10" name="矩形 9"/>
          <p:cNvSpPr/>
          <p:nvPr/>
        </p:nvSpPr>
        <p:spPr>
          <a:xfrm>
            <a:off x="5220018" y="5088991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 Click to add text Click</a:t>
            </a:r>
            <a:endParaRPr lang="en-US" altLang="zh-CN" sz="1400" dirty="0">
              <a:solidFill>
                <a:schemeClr val="bg2">
                  <a:lumMod val="7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20018" y="461813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Add a subtitle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220018" y="4503629"/>
            <a:ext cx="697198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:blinds/>
      </p:transition>
    </mc:Choice>
    <mc:Fallback xmlns:a14="http://schemas.microsoft.com/office/drawing/2010/main" xmlns="">
      <p:transition spd="slow" advTm="5000">
        <p:blinds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15237" y="3340214"/>
            <a:ext cx="1938528" cy="2029968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57" y="3199537"/>
            <a:ext cx="1938528" cy="20299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34367" y="1568321"/>
            <a:ext cx="705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4367" y="3127093"/>
            <a:ext cx="412855" cy="365953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20018" y="3502234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AECB0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 Click to add text Click</a:t>
            </a:r>
            <a:endParaRPr lang="en-US" altLang="zh-CN" sz="1400" dirty="0">
              <a:solidFill>
                <a:srgbClr val="AECB0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20018" y="303138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subtitle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220018" y="4503629"/>
            <a:ext cx="697198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18" y="4664472"/>
            <a:ext cx="1196930" cy="72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10" y="4664472"/>
            <a:ext cx="1196930" cy="72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01" y="4664472"/>
            <a:ext cx="1196930" cy="720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220018" y="6031831"/>
            <a:ext cx="4060113" cy="72000"/>
          </a:xfrm>
          <a:prstGeom prst="rect">
            <a:avLst/>
          </a:prstGeom>
          <a:solidFill>
            <a:srgbClr val="AECB0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4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:blinds/>
      </p:transition>
    </mc:Choice>
    <mc:Fallback xmlns:a14="http://schemas.microsoft.com/office/drawing/2010/main" xmlns="">
      <p:transition spd="slow" advTm="5000">
        <p:blinds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1233" r="-229" b="9241"/>
          <a:stretch/>
        </p:blipFill>
        <p:spPr>
          <a:xfrm>
            <a:off x="-46340" y="-27806"/>
            <a:ext cx="12499602" cy="6912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64107" y="4320988"/>
            <a:ext cx="2545976" cy="2545976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20930" y="3910963"/>
            <a:ext cx="2718752" cy="2718752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358180" y="3673713"/>
            <a:ext cx="3193251" cy="319325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39164" y="488609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燕尾形 2"/>
          <p:cNvSpPr/>
          <p:nvPr/>
        </p:nvSpPr>
        <p:spPr>
          <a:xfrm>
            <a:off x="3031958" y="5518484"/>
            <a:ext cx="705853" cy="417095"/>
          </a:xfrm>
          <a:prstGeom prst="chevron">
            <a:avLst>
              <a:gd name="adj" fmla="val 80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82" y="0"/>
            <a:ext cx="3295807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72982" y="0"/>
            <a:ext cx="3295807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90000">
                <a:schemeClr val="bg1">
                  <a:lumMod val="85000"/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92200" y="1828800"/>
            <a:ext cx="2573867" cy="257386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34578" y="379802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02</a:t>
            </a:r>
            <a:r>
              <a:rPr lang="en-US" altLang="zh-CN" sz="2000" dirty="0"/>
              <a:t> </a:t>
            </a:r>
            <a:r>
              <a:rPr lang="zh-CN" altLang="en-US" sz="2000" dirty="0"/>
              <a:t>Add a 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113866" y="788518"/>
            <a:ext cx="1964267" cy="307777"/>
            <a:chOff x="5113866" y="788518"/>
            <a:chExt cx="1964267" cy="307777"/>
          </a:xfrm>
        </p:grpSpPr>
        <p:sp>
          <p:nvSpPr>
            <p:cNvPr id="7" name="燕尾形 6"/>
            <p:cNvSpPr/>
            <p:nvPr/>
          </p:nvSpPr>
          <p:spPr>
            <a:xfrm>
              <a:off x="5113866" y="790006"/>
              <a:ext cx="1964267" cy="304800"/>
            </a:xfrm>
            <a:prstGeom prst="chevron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57680" y="78851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2">
                      <a:lumMod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57680" y="1230226"/>
            <a:ext cx="1964267" cy="307777"/>
            <a:chOff x="5113866" y="788518"/>
            <a:chExt cx="1964267" cy="307777"/>
          </a:xfrm>
        </p:grpSpPr>
        <p:sp>
          <p:nvSpPr>
            <p:cNvPr id="12" name="燕尾形 11"/>
            <p:cNvSpPr/>
            <p:nvPr/>
          </p:nvSpPr>
          <p:spPr>
            <a:xfrm>
              <a:off x="5113866" y="790006"/>
              <a:ext cx="1964267" cy="304800"/>
            </a:xfrm>
            <a:prstGeom prst="chevron">
              <a:avLst/>
            </a:prstGeom>
            <a:noFill/>
            <a:ln>
              <a:solidFill>
                <a:srgbClr val="AEC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57680" y="78851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2">
                      <a:lumMod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63032" y="1674911"/>
            <a:ext cx="1964267" cy="307777"/>
            <a:chOff x="5113866" y="788518"/>
            <a:chExt cx="1964267" cy="307777"/>
          </a:xfrm>
        </p:grpSpPr>
        <p:sp>
          <p:nvSpPr>
            <p:cNvPr id="15" name="燕尾形 14"/>
            <p:cNvSpPr/>
            <p:nvPr/>
          </p:nvSpPr>
          <p:spPr>
            <a:xfrm>
              <a:off x="5113866" y="790006"/>
              <a:ext cx="1964267" cy="304800"/>
            </a:xfrm>
            <a:prstGeom prst="chevron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57680" y="78851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2">
                      <a:lumMod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sp>
        <p:nvSpPr>
          <p:cNvPr id="17" name="椭圆 16"/>
          <p:cNvSpPr>
            <a:spLocks noChangeAspect="1"/>
          </p:cNvSpPr>
          <p:nvPr/>
        </p:nvSpPr>
        <p:spPr>
          <a:xfrm>
            <a:off x="1353133" y="2089733"/>
            <a:ext cx="2052000" cy="205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62719" y="4663600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r>
              <a:rPr lang="en-US" altLang="zh-CN" sz="2000" dirty="0"/>
              <a:t> </a:t>
            </a:r>
            <a:r>
              <a:rPr lang="zh-CN" altLang="en-US" sz="2000" dirty="0"/>
              <a:t>Add a title</a:t>
            </a: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3834578" y="4663600"/>
            <a:ext cx="1800000" cy="1800000"/>
          </a:xfrm>
          <a:prstGeom prst="ellipse">
            <a:avLst/>
          </a:prstGeom>
          <a:solidFill>
            <a:srgbClr val="E7E7E7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4158578" y="4987600"/>
            <a:ext cx="1152000" cy="115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095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48552" y="5563600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03</a:t>
            </a:r>
            <a:r>
              <a:rPr lang="en-US" altLang="zh-CN" sz="2000" dirty="0"/>
              <a:t> </a:t>
            </a:r>
            <a:r>
              <a:rPr lang="zh-CN" altLang="en-US" sz="2000" dirty="0"/>
              <a:t>Add a title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617319" y="3562222"/>
            <a:ext cx="916770" cy="1050757"/>
            <a:chOff x="8760251" y="2378244"/>
            <a:chExt cx="916770" cy="1050757"/>
          </a:xfrm>
        </p:grpSpPr>
        <p:sp>
          <p:nvSpPr>
            <p:cNvPr id="23" name="矩形 22"/>
            <p:cNvSpPr/>
            <p:nvPr/>
          </p:nvSpPr>
          <p:spPr>
            <a:xfrm>
              <a:off x="8760251" y="2903622"/>
              <a:ext cx="144000" cy="52537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028536" y="2630906"/>
              <a:ext cx="144379" cy="798095"/>
            </a:xfrm>
            <a:prstGeom prst="rect">
              <a:avLst/>
            </a:prstGeom>
            <a:solidFill>
              <a:srgbClr val="EBE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9280779" y="2775285"/>
              <a:ext cx="144379" cy="6537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533021" y="2378244"/>
              <a:ext cx="144000" cy="1050757"/>
            </a:xfrm>
            <a:prstGeom prst="rect">
              <a:avLst/>
            </a:prstGeom>
            <a:solidFill>
              <a:srgbClr val="AEC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椭圆 26"/>
          <p:cNvSpPr>
            <a:spLocks noChangeAspect="1"/>
          </p:cNvSpPr>
          <p:nvPr/>
        </p:nvSpPr>
        <p:spPr>
          <a:xfrm>
            <a:off x="8175704" y="3187600"/>
            <a:ext cx="1800000" cy="1800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210688" y="2601714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05</a:t>
            </a:r>
            <a:r>
              <a:rPr lang="en-US" altLang="zh-CN" sz="2000" dirty="0"/>
              <a:t> </a:t>
            </a:r>
            <a:r>
              <a:rPr lang="zh-CN" altLang="en-US" sz="2000" dirty="0"/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3929338861"/>
      </p:ext>
    </p:extLst>
  </p:cSld>
  <p:clrMapOvr>
    <a:masterClrMapping/>
  </p:clrMapOvr>
  <p:transition spd="slow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1"/>
          <a:stretch/>
        </p:blipFill>
        <p:spPr>
          <a:xfrm>
            <a:off x="0" y="-1"/>
            <a:ext cx="12198345" cy="68663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9492" y="3614795"/>
            <a:ext cx="7958854" cy="1044000"/>
          </a:xfrm>
          <a:prstGeom prst="rect">
            <a:avLst/>
          </a:prstGeom>
          <a:solidFill>
            <a:srgbClr val="AECB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614795"/>
            <a:ext cx="3357563" cy="1044000"/>
          </a:xfrm>
          <a:prstGeom prst="rect">
            <a:avLst/>
          </a:prstGeom>
          <a:solidFill>
            <a:srgbClr val="AECB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636" y1="26966" x2="53788" y2="27416"/>
                        <a14:foregroundMark x1="32576" y1="46292" x2="20455" y2="88539"/>
                        <a14:foregroundMark x1="24242" y1="97079" x2="71212" y2="97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91" y="1382795"/>
            <a:ext cx="3266693" cy="550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48102" y="3967518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6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51" y="378285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21105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4367" y="1568321"/>
            <a:ext cx="705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2120153"/>
          </a:xfrm>
          <a:prstGeom prst="rect">
            <a:avLst/>
          </a:prstGeom>
          <a:solidFill>
            <a:srgbClr val="AECB01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5549153"/>
            <a:ext cx="12192000" cy="1308847"/>
          </a:xfrm>
          <a:prstGeom prst="rect">
            <a:avLst/>
          </a:prstGeom>
          <a:solidFill>
            <a:schemeClr val="bg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434366" y="2964751"/>
            <a:ext cx="1326776" cy="132677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146624" y="4200402"/>
            <a:ext cx="1326776" cy="132677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58882" y="3139889"/>
            <a:ext cx="1326776" cy="132677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93248" y="4589492"/>
            <a:ext cx="1326776" cy="132677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150059" y="2274987"/>
            <a:ext cx="1326776" cy="1326776"/>
          </a:xfrm>
          <a:prstGeom prst="ellipse">
            <a:avLst/>
          </a:prstGeom>
          <a:solidFill>
            <a:srgbClr val="EBE807"/>
          </a:solidFill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113096" y="4119363"/>
            <a:ext cx="1326776" cy="132677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723199" y="2767609"/>
            <a:ext cx="1326776" cy="132677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278459" y="2461944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r>
              <a:rPr lang="en-US" altLang="zh-CN" sz="2000" dirty="0"/>
              <a:t> </a:t>
            </a:r>
            <a:r>
              <a:rPr lang="zh-CN" altLang="en-US" sz="2000" dirty="0"/>
              <a:t>Add a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987229" y="557112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02</a:t>
            </a:r>
            <a:r>
              <a:rPr lang="en-US" altLang="zh-CN" sz="2000" dirty="0"/>
              <a:t> 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Add a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44010" y="2651480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dirty="0"/>
              <a:t>03 </a:t>
            </a:r>
            <a:r>
              <a:rPr lang="zh-CN" altLang="en-US" dirty="0">
                <a:solidFill>
                  <a:srgbClr val="AECB01"/>
                </a:solidFill>
              </a:rPr>
              <a:t>Add a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31397" y="5963301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04</a:t>
            </a:r>
            <a:r>
              <a:rPr lang="en-US" altLang="zh-CN" sz="2000" dirty="0"/>
              <a:t> 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Add a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00793" y="5543385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05</a:t>
            </a:r>
            <a:r>
              <a:rPr lang="en-US" altLang="zh-CN" sz="2000" dirty="0"/>
              <a:t> 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Add a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567292" y="4133850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06</a:t>
            </a:r>
            <a:r>
              <a:rPr lang="en-US" altLang="zh-CN" sz="2000" dirty="0"/>
              <a:t> </a:t>
            </a: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Add a title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728950" y="3817327"/>
            <a:ext cx="525264" cy="763311"/>
          </a:xfrm>
          <a:prstGeom prst="lin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>
            <a:stCxn id="9" idx="7"/>
            <a:endCxn id="10" idx="2"/>
          </p:cNvCxnSpPr>
          <p:nvPr/>
        </p:nvCxnSpPr>
        <p:spPr>
          <a:xfrm flipV="1">
            <a:off x="4279098" y="3803277"/>
            <a:ext cx="579784" cy="591427"/>
          </a:xfrm>
          <a:prstGeom prst="lin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>
            <a:stCxn id="10" idx="5"/>
            <a:endCxn id="11" idx="1"/>
          </p:cNvCxnSpPr>
          <p:nvPr/>
        </p:nvCxnSpPr>
        <p:spPr>
          <a:xfrm>
            <a:off x="5991356" y="4272363"/>
            <a:ext cx="496194" cy="511431"/>
          </a:xfrm>
          <a:prstGeom prst="lin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>
            <a:endCxn id="11" idx="0"/>
          </p:cNvCxnSpPr>
          <p:nvPr/>
        </p:nvCxnSpPr>
        <p:spPr>
          <a:xfrm flipH="1">
            <a:off x="6956636" y="3618536"/>
            <a:ext cx="790809" cy="970956"/>
          </a:xfrm>
          <a:prstGeom prst="lin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>
            <a:stCxn id="12" idx="4"/>
            <a:endCxn id="13" idx="1"/>
          </p:cNvCxnSpPr>
          <p:nvPr/>
        </p:nvCxnSpPr>
        <p:spPr>
          <a:xfrm>
            <a:off x="7813447" y="3601763"/>
            <a:ext cx="493951" cy="711902"/>
          </a:xfrm>
          <a:prstGeom prst="lin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>
            <a:stCxn id="12" idx="4"/>
            <a:endCxn id="14" idx="2"/>
          </p:cNvCxnSpPr>
          <p:nvPr/>
        </p:nvCxnSpPr>
        <p:spPr>
          <a:xfrm flipV="1">
            <a:off x="7813447" y="3430997"/>
            <a:ext cx="1909752" cy="170766"/>
          </a:xfrm>
          <a:prstGeom prst="lin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Freeform 88"/>
          <p:cNvSpPr>
            <a:spLocks noChangeAspect="1" noEditPoints="1"/>
          </p:cNvSpPr>
          <p:nvPr/>
        </p:nvSpPr>
        <p:spPr bwMode="auto">
          <a:xfrm>
            <a:off x="1716853" y="3326303"/>
            <a:ext cx="643997" cy="540000"/>
          </a:xfrm>
          <a:custGeom>
            <a:avLst/>
            <a:gdLst>
              <a:gd name="T0" fmla="*/ 42 w 68"/>
              <a:gd name="T1" fmla="*/ 32 h 57"/>
              <a:gd name="T2" fmla="*/ 36 w 68"/>
              <a:gd name="T3" fmla="*/ 32 h 57"/>
              <a:gd name="T4" fmla="*/ 33 w 68"/>
              <a:gd name="T5" fmla="*/ 31 h 57"/>
              <a:gd name="T6" fmla="*/ 31 w 68"/>
              <a:gd name="T7" fmla="*/ 27 h 57"/>
              <a:gd name="T8" fmla="*/ 34 w 68"/>
              <a:gd name="T9" fmla="*/ 22 h 57"/>
              <a:gd name="T10" fmla="*/ 36 w 68"/>
              <a:gd name="T11" fmla="*/ 20 h 57"/>
              <a:gd name="T12" fmla="*/ 37 w 68"/>
              <a:gd name="T13" fmla="*/ 16 h 57"/>
              <a:gd name="T14" fmla="*/ 37 w 68"/>
              <a:gd name="T15" fmla="*/ 16 h 57"/>
              <a:gd name="T16" fmla="*/ 36 w 68"/>
              <a:gd name="T17" fmla="*/ 15 h 57"/>
              <a:gd name="T18" fmla="*/ 36 w 68"/>
              <a:gd name="T19" fmla="*/ 15 h 57"/>
              <a:gd name="T20" fmla="*/ 33 w 68"/>
              <a:gd name="T21" fmla="*/ 4 h 57"/>
              <a:gd name="T22" fmla="*/ 17 w 68"/>
              <a:gd name="T23" fmla="*/ 3 h 57"/>
              <a:gd name="T24" fmla="*/ 13 w 68"/>
              <a:gd name="T25" fmla="*/ 15 h 57"/>
              <a:gd name="T26" fmla="*/ 13 w 68"/>
              <a:gd name="T27" fmla="*/ 15 h 57"/>
              <a:gd name="T28" fmla="*/ 13 w 68"/>
              <a:gd name="T29" fmla="*/ 16 h 57"/>
              <a:gd name="T30" fmla="*/ 13 w 68"/>
              <a:gd name="T31" fmla="*/ 16 h 57"/>
              <a:gd name="T32" fmla="*/ 13 w 68"/>
              <a:gd name="T33" fmla="*/ 20 h 57"/>
              <a:gd name="T34" fmla="*/ 15 w 68"/>
              <a:gd name="T35" fmla="*/ 22 h 57"/>
              <a:gd name="T36" fmla="*/ 17 w 68"/>
              <a:gd name="T37" fmla="*/ 26 h 57"/>
              <a:gd name="T38" fmla="*/ 15 w 68"/>
              <a:gd name="T39" fmla="*/ 31 h 57"/>
              <a:gd name="T40" fmla="*/ 12 w 68"/>
              <a:gd name="T41" fmla="*/ 31 h 57"/>
              <a:gd name="T42" fmla="*/ 8 w 68"/>
              <a:gd name="T43" fmla="*/ 31 h 57"/>
              <a:gd name="T44" fmla="*/ 1 w 68"/>
              <a:gd name="T45" fmla="*/ 52 h 57"/>
              <a:gd name="T46" fmla="*/ 48 w 68"/>
              <a:gd name="T47" fmla="*/ 52 h 57"/>
              <a:gd name="T48" fmla="*/ 42 w 68"/>
              <a:gd name="T49" fmla="*/ 32 h 57"/>
              <a:gd name="T50" fmla="*/ 63 w 68"/>
              <a:gd name="T51" fmla="*/ 22 h 57"/>
              <a:gd name="T52" fmla="*/ 68 w 68"/>
              <a:gd name="T53" fmla="*/ 36 h 57"/>
              <a:gd name="T54" fmla="*/ 50 w 68"/>
              <a:gd name="T55" fmla="*/ 38 h 57"/>
              <a:gd name="T56" fmla="*/ 44 w 68"/>
              <a:gd name="T57" fmla="*/ 29 h 57"/>
              <a:gd name="T58" fmla="*/ 43 w 68"/>
              <a:gd name="T59" fmla="*/ 27 h 57"/>
              <a:gd name="T60" fmla="*/ 42 w 68"/>
              <a:gd name="T61" fmla="*/ 27 h 57"/>
              <a:gd name="T62" fmla="*/ 36 w 68"/>
              <a:gd name="T63" fmla="*/ 27 h 57"/>
              <a:gd name="T64" fmla="*/ 36 w 68"/>
              <a:gd name="T65" fmla="*/ 27 h 57"/>
              <a:gd name="T66" fmla="*/ 38 w 68"/>
              <a:gd name="T67" fmla="*/ 24 h 57"/>
              <a:gd name="T68" fmla="*/ 40 w 68"/>
              <a:gd name="T69" fmla="*/ 22 h 57"/>
              <a:gd name="T70" fmla="*/ 43 w 68"/>
              <a:gd name="T71" fmla="*/ 22 h 57"/>
              <a:gd name="T72" fmla="*/ 45 w 68"/>
              <a:gd name="T73" fmla="*/ 21 h 57"/>
              <a:gd name="T74" fmla="*/ 46 w 68"/>
              <a:gd name="T75" fmla="*/ 18 h 57"/>
              <a:gd name="T76" fmla="*/ 44 w 68"/>
              <a:gd name="T77" fmla="*/ 15 h 57"/>
              <a:gd name="T78" fmla="*/ 43 w 68"/>
              <a:gd name="T79" fmla="*/ 13 h 57"/>
              <a:gd name="T80" fmla="*/ 43 w 68"/>
              <a:gd name="T81" fmla="*/ 11 h 57"/>
              <a:gd name="T82" fmla="*/ 43 w 68"/>
              <a:gd name="T83" fmla="*/ 10 h 57"/>
              <a:gd name="T84" fmla="*/ 43 w 68"/>
              <a:gd name="T85" fmla="*/ 10 h 57"/>
              <a:gd name="T86" fmla="*/ 43 w 68"/>
              <a:gd name="T87" fmla="*/ 10 h 57"/>
              <a:gd name="T88" fmla="*/ 46 w 68"/>
              <a:gd name="T89" fmla="*/ 2 h 57"/>
              <a:gd name="T90" fmla="*/ 57 w 68"/>
              <a:gd name="T91" fmla="*/ 2 h 57"/>
              <a:gd name="T92" fmla="*/ 59 w 68"/>
              <a:gd name="T93" fmla="*/ 10 h 57"/>
              <a:gd name="T94" fmla="*/ 59 w 68"/>
              <a:gd name="T95" fmla="*/ 10 h 57"/>
              <a:gd name="T96" fmla="*/ 60 w 68"/>
              <a:gd name="T97" fmla="*/ 10 h 57"/>
              <a:gd name="T98" fmla="*/ 60 w 68"/>
              <a:gd name="T99" fmla="*/ 11 h 57"/>
              <a:gd name="T100" fmla="*/ 59 w 68"/>
              <a:gd name="T101" fmla="*/ 13 h 57"/>
              <a:gd name="T102" fmla="*/ 58 w 68"/>
              <a:gd name="T103" fmla="*/ 15 h 57"/>
              <a:gd name="T104" fmla="*/ 56 w 68"/>
              <a:gd name="T105" fmla="*/ 18 h 57"/>
              <a:gd name="T106" fmla="*/ 57 w 68"/>
              <a:gd name="T107" fmla="*/ 21 h 57"/>
              <a:gd name="T108" fmla="*/ 59 w 68"/>
              <a:gd name="T109" fmla="*/ 22 h 57"/>
              <a:gd name="T110" fmla="*/ 63 w 68"/>
              <a:gd name="T111" fmla="*/ 2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" h="57">
                <a:moveTo>
                  <a:pt x="42" y="32"/>
                </a:moveTo>
                <a:cubicBezTo>
                  <a:pt x="40" y="32"/>
                  <a:pt x="38" y="32"/>
                  <a:pt x="36" y="32"/>
                </a:cubicBezTo>
                <a:cubicBezTo>
                  <a:pt x="35" y="32"/>
                  <a:pt x="34" y="32"/>
                  <a:pt x="33" y="31"/>
                </a:cubicBezTo>
                <a:cubicBezTo>
                  <a:pt x="32" y="30"/>
                  <a:pt x="32" y="28"/>
                  <a:pt x="31" y="27"/>
                </a:cubicBezTo>
                <a:cubicBezTo>
                  <a:pt x="33" y="25"/>
                  <a:pt x="34" y="24"/>
                  <a:pt x="34" y="22"/>
                </a:cubicBezTo>
                <a:cubicBezTo>
                  <a:pt x="35" y="21"/>
                  <a:pt x="36" y="21"/>
                  <a:pt x="36" y="20"/>
                </a:cubicBezTo>
                <a:cubicBezTo>
                  <a:pt x="36" y="19"/>
                  <a:pt x="37" y="18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9"/>
                  <a:pt x="36" y="6"/>
                  <a:pt x="33" y="4"/>
                </a:cubicBezTo>
                <a:cubicBezTo>
                  <a:pt x="29" y="0"/>
                  <a:pt x="21" y="0"/>
                  <a:pt x="17" y="3"/>
                </a:cubicBezTo>
                <a:cubicBezTo>
                  <a:pt x="14" y="5"/>
                  <a:pt x="13" y="9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1"/>
                  <a:pt x="14" y="21"/>
                  <a:pt x="15" y="22"/>
                </a:cubicBezTo>
                <a:cubicBezTo>
                  <a:pt x="15" y="23"/>
                  <a:pt x="16" y="25"/>
                  <a:pt x="17" y="26"/>
                </a:cubicBezTo>
                <a:cubicBezTo>
                  <a:pt x="17" y="28"/>
                  <a:pt x="16" y="30"/>
                  <a:pt x="15" y="31"/>
                </a:cubicBezTo>
                <a:cubicBezTo>
                  <a:pt x="15" y="31"/>
                  <a:pt x="14" y="32"/>
                  <a:pt x="12" y="31"/>
                </a:cubicBezTo>
                <a:cubicBezTo>
                  <a:pt x="11" y="31"/>
                  <a:pt x="9" y="31"/>
                  <a:pt x="8" y="31"/>
                </a:cubicBezTo>
                <a:cubicBezTo>
                  <a:pt x="3" y="36"/>
                  <a:pt x="0" y="45"/>
                  <a:pt x="1" y="52"/>
                </a:cubicBezTo>
                <a:cubicBezTo>
                  <a:pt x="8" y="57"/>
                  <a:pt x="43" y="57"/>
                  <a:pt x="48" y="52"/>
                </a:cubicBezTo>
                <a:cubicBezTo>
                  <a:pt x="48" y="46"/>
                  <a:pt x="47" y="37"/>
                  <a:pt x="42" y="32"/>
                </a:cubicBezTo>
                <a:close/>
                <a:moveTo>
                  <a:pt x="63" y="22"/>
                </a:moveTo>
                <a:cubicBezTo>
                  <a:pt x="67" y="25"/>
                  <a:pt x="68" y="32"/>
                  <a:pt x="68" y="36"/>
                </a:cubicBezTo>
                <a:cubicBezTo>
                  <a:pt x="66" y="38"/>
                  <a:pt x="58" y="38"/>
                  <a:pt x="50" y="38"/>
                </a:cubicBezTo>
                <a:cubicBezTo>
                  <a:pt x="49" y="34"/>
                  <a:pt x="47" y="31"/>
                  <a:pt x="44" y="29"/>
                </a:cubicBezTo>
                <a:cubicBezTo>
                  <a:pt x="43" y="27"/>
                  <a:pt x="43" y="27"/>
                  <a:pt x="43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0" y="27"/>
                  <a:pt x="38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7"/>
                  <a:pt x="38" y="25"/>
                  <a:pt x="38" y="24"/>
                </a:cubicBezTo>
                <a:cubicBezTo>
                  <a:pt x="39" y="24"/>
                  <a:pt x="39" y="23"/>
                  <a:pt x="40" y="22"/>
                </a:cubicBezTo>
                <a:cubicBezTo>
                  <a:pt x="41" y="22"/>
                  <a:pt x="42" y="22"/>
                  <a:pt x="43" y="22"/>
                </a:cubicBezTo>
                <a:cubicBezTo>
                  <a:pt x="44" y="22"/>
                  <a:pt x="44" y="22"/>
                  <a:pt x="45" y="21"/>
                </a:cubicBezTo>
                <a:cubicBezTo>
                  <a:pt x="45" y="21"/>
                  <a:pt x="46" y="19"/>
                  <a:pt x="46" y="18"/>
                </a:cubicBezTo>
                <a:cubicBezTo>
                  <a:pt x="45" y="17"/>
                  <a:pt x="45" y="16"/>
                  <a:pt x="44" y="15"/>
                </a:cubicBezTo>
                <a:cubicBezTo>
                  <a:pt x="44" y="14"/>
                  <a:pt x="43" y="14"/>
                  <a:pt x="43" y="13"/>
                </a:cubicBezTo>
                <a:cubicBezTo>
                  <a:pt x="43" y="13"/>
                  <a:pt x="43" y="12"/>
                  <a:pt x="43" y="11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6"/>
                  <a:pt x="44" y="3"/>
                  <a:pt x="46" y="2"/>
                </a:cubicBezTo>
                <a:cubicBezTo>
                  <a:pt x="49" y="0"/>
                  <a:pt x="54" y="0"/>
                  <a:pt x="57" y="2"/>
                </a:cubicBezTo>
                <a:cubicBezTo>
                  <a:pt x="59" y="4"/>
                  <a:pt x="60" y="6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2"/>
                  <a:pt x="59" y="13"/>
                  <a:pt x="59" y="13"/>
                </a:cubicBezTo>
                <a:cubicBezTo>
                  <a:pt x="59" y="14"/>
                  <a:pt x="59" y="14"/>
                  <a:pt x="58" y="15"/>
                </a:cubicBezTo>
                <a:cubicBezTo>
                  <a:pt x="58" y="16"/>
                  <a:pt x="57" y="17"/>
                  <a:pt x="56" y="18"/>
                </a:cubicBezTo>
                <a:cubicBezTo>
                  <a:pt x="56" y="19"/>
                  <a:pt x="57" y="20"/>
                  <a:pt x="57" y="21"/>
                </a:cubicBezTo>
                <a:cubicBezTo>
                  <a:pt x="58" y="22"/>
                  <a:pt x="58" y="22"/>
                  <a:pt x="59" y="22"/>
                </a:cubicBezTo>
                <a:cubicBezTo>
                  <a:pt x="60" y="22"/>
                  <a:pt x="62" y="22"/>
                  <a:pt x="63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69"/>
          <p:cNvSpPr>
            <a:spLocks noChangeAspect="1" noEditPoints="1"/>
          </p:cNvSpPr>
          <p:nvPr/>
        </p:nvSpPr>
        <p:spPr bwMode="auto">
          <a:xfrm>
            <a:off x="3505548" y="4521790"/>
            <a:ext cx="608929" cy="684000"/>
          </a:xfrm>
          <a:custGeom>
            <a:avLst/>
            <a:gdLst>
              <a:gd name="T0" fmla="*/ 33 w 62"/>
              <a:gd name="T1" fmla="*/ 0 h 69"/>
              <a:gd name="T2" fmla="*/ 29 w 62"/>
              <a:gd name="T3" fmla="*/ 10 h 69"/>
              <a:gd name="T4" fmla="*/ 62 w 62"/>
              <a:gd name="T5" fmla="*/ 29 h 69"/>
              <a:gd name="T6" fmla="*/ 52 w 62"/>
              <a:gd name="T7" fmla="*/ 33 h 69"/>
              <a:gd name="T8" fmla="*/ 62 w 62"/>
              <a:gd name="T9" fmla="*/ 29 h 69"/>
              <a:gd name="T10" fmla="*/ 59 w 62"/>
              <a:gd name="T11" fmla="*/ 17 h 69"/>
              <a:gd name="T12" fmla="*/ 48 w 62"/>
              <a:gd name="T13" fmla="*/ 19 h 69"/>
              <a:gd name="T14" fmla="*/ 45 w 62"/>
              <a:gd name="T15" fmla="*/ 3 h 69"/>
              <a:gd name="T16" fmla="*/ 43 w 62"/>
              <a:gd name="T17" fmla="*/ 14 h 69"/>
              <a:gd name="T18" fmla="*/ 45 w 62"/>
              <a:gd name="T19" fmla="*/ 3 h 69"/>
              <a:gd name="T20" fmla="*/ 0 w 62"/>
              <a:gd name="T21" fmla="*/ 29 h 69"/>
              <a:gd name="T22" fmla="*/ 11 w 62"/>
              <a:gd name="T23" fmla="*/ 33 h 69"/>
              <a:gd name="T24" fmla="*/ 3 w 62"/>
              <a:gd name="T25" fmla="*/ 17 h 69"/>
              <a:gd name="T26" fmla="*/ 14 w 62"/>
              <a:gd name="T27" fmla="*/ 19 h 69"/>
              <a:gd name="T28" fmla="*/ 3 w 62"/>
              <a:gd name="T29" fmla="*/ 17 h 69"/>
              <a:gd name="T30" fmla="*/ 19 w 62"/>
              <a:gd name="T31" fmla="*/ 14 h 69"/>
              <a:gd name="T32" fmla="*/ 17 w 62"/>
              <a:gd name="T33" fmla="*/ 3 h 69"/>
              <a:gd name="T34" fmla="*/ 31 w 62"/>
              <a:gd name="T35" fmla="*/ 15 h 69"/>
              <a:gd name="T36" fmla="*/ 48 w 62"/>
              <a:gd name="T37" fmla="*/ 31 h 69"/>
              <a:gd name="T38" fmla="*/ 40 w 62"/>
              <a:gd name="T39" fmla="*/ 45 h 69"/>
              <a:gd name="T40" fmla="*/ 41 w 62"/>
              <a:gd name="T41" fmla="*/ 47 h 69"/>
              <a:gd name="T42" fmla="*/ 43 w 62"/>
              <a:gd name="T43" fmla="*/ 48 h 69"/>
              <a:gd name="T44" fmla="*/ 43 w 62"/>
              <a:gd name="T45" fmla="*/ 54 h 69"/>
              <a:gd name="T46" fmla="*/ 43 w 62"/>
              <a:gd name="T47" fmla="*/ 54 h 69"/>
              <a:gd name="T48" fmla="*/ 43 w 62"/>
              <a:gd name="T49" fmla="*/ 60 h 69"/>
              <a:gd name="T50" fmla="*/ 41 w 62"/>
              <a:gd name="T51" fmla="*/ 61 h 69"/>
              <a:gd name="T52" fmla="*/ 21 w 62"/>
              <a:gd name="T53" fmla="*/ 63 h 69"/>
              <a:gd name="T54" fmla="*/ 20 w 62"/>
              <a:gd name="T55" fmla="*/ 59 h 69"/>
              <a:gd name="T56" fmla="*/ 21 w 62"/>
              <a:gd name="T57" fmla="*/ 56 h 69"/>
              <a:gd name="T58" fmla="*/ 20 w 62"/>
              <a:gd name="T59" fmla="*/ 53 h 69"/>
              <a:gd name="T60" fmla="*/ 21 w 62"/>
              <a:gd name="T61" fmla="*/ 49 h 69"/>
              <a:gd name="T62" fmla="*/ 23 w 62"/>
              <a:gd name="T63" fmla="*/ 49 h 69"/>
              <a:gd name="T64" fmla="*/ 17 w 62"/>
              <a:gd name="T65" fmla="*/ 40 h 69"/>
              <a:gd name="T66" fmla="*/ 20 w 62"/>
              <a:gd name="T67" fmla="*/ 20 h 69"/>
              <a:gd name="T68" fmla="*/ 36 w 62"/>
              <a:gd name="T69" fmla="*/ 64 h 69"/>
              <a:gd name="T70" fmla="*/ 32 w 62"/>
              <a:gd name="T71" fmla="*/ 69 h 69"/>
              <a:gd name="T72" fmla="*/ 36 w 62"/>
              <a:gd name="T73" fmla="*/ 64 h 69"/>
              <a:gd name="T74" fmla="*/ 24 w 62"/>
              <a:gd name="T75" fmla="*/ 58 h 69"/>
              <a:gd name="T76" fmla="*/ 24 w 62"/>
              <a:gd name="T77" fmla="*/ 59 h 69"/>
              <a:gd name="T78" fmla="*/ 40 w 62"/>
              <a:gd name="T79" fmla="*/ 57 h 69"/>
              <a:gd name="T80" fmla="*/ 40 w 62"/>
              <a:gd name="T81" fmla="*/ 51 h 69"/>
              <a:gd name="T82" fmla="*/ 24 w 62"/>
              <a:gd name="T83" fmla="*/ 53 h 69"/>
              <a:gd name="T84" fmla="*/ 40 w 62"/>
              <a:gd name="T85" fmla="*/ 51 h 69"/>
              <a:gd name="T86" fmla="*/ 40 w 62"/>
              <a:gd name="T87" fmla="*/ 5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" h="69">
                <a:moveTo>
                  <a:pt x="29" y="0"/>
                </a:moveTo>
                <a:cubicBezTo>
                  <a:pt x="33" y="0"/>
                  <a:pt x="33" y="0"/>
                  <a:pt x="33" y="0"/>
                </a:cubicBezTo>
                <a:cubicBezTo>
                  <a:pt x="33" y="10"/>
                  <a:pt x="33" y="10"/>
                  <a:pt x="33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62" y="29"/>
                </a:moveTo>
                <a:cubicBezTo>
                  <a:pt x="62" y="33"/>
                  <a:pt x="62" y="33"/>
                  <a:pt x="6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29"/>
                  <a:pt x="52" y="29"/>
                  <a:pt x="52" y="29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57" y="14"/>
                </a:moveTo>
                <a:cubicBezTo>
                  <a:pt x="59" y="17"/>
                  <a:pt x="59" y="17"/>
                  <a:pt x="59" y="17"/>
                </a:cubicBezTo>
                <a:cubicBezTo>
                  <a:pt x="50" y="22"/>
                  <a:pt x="50" y="22"/>
                  <a:pt x="50" y="22"/>
                </a:cubicBezTo>
                <a:cubicBezTo>
                  <a:pt x="48" y="19"/>
                  <a:pt x="48" y="19"/>
                  <a:pt x="48" y="19"/>
                </a:cubicBezTo>
                <a:cubicBezTo>
                  <a:pt x="57" y="14"/>
                  <a:pt x="57" y="14"/>
                  <a:pt x="57" y="14"/>
                </a:cubicBezTo>
                <a:close/>
                <a:moveTo>
                  <a:pt x="45" y="3"/>
                </a:moveTo>
                <a:cubicBezTo>
                  <a:pt x="40" y="12"/>
                  <a:pt x="40" y="12"/>
                  <a:pt x="40" y="12"/>
                </a:cubicBezTo>
                <a:cubicBezTo>
                  <a:pt x="43" y="14"/>
                  <a:pt x="43" y="14"/>
                  <a:pt x="43" y="14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lose/>
                <a:moveTo>
                  <a:pt x="0" y="33"/>
                </a:moveTo>
                <a:cubicBezTo>
                  <a:pt x="0" y="29"/>
                  <a:pt x="0" y="29"/>
                  <a:pt x="0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33"/>
                  <a:pt x="11" y="33"/>
                  <a:pt x="11" y="33"/>
                </a:cubicBezTo>
                <a:cubicBezTo>
                  <a:pt x="0" y="33"/>
                  <a:pt x="0" y="33"/>
                  <a:pt x="0" y="33"/>
                </a:cubicBezTo>
                <a:close/>
                <a:moveTo>
                  <a:pt x="3" y="17"/>
                </a:moveTo>
                <a:cubicBezTo>
                  <a:pt x="5" y="14"/>
                  <a:pt x="5" y="14"/>
                  <a:pt x="5" y="14"/>
                </a:cubicBezTo>
                <a:cubicBezTo>
                  <a:pt x="14" y="19"/>
                  <a:pt x="14" y="19"/>
                  <a:pt x="14" y="19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14" y="5"/>
                </a:moveTo>
                <a:cubicBezTo>
                  <a:pt x="19" y="14"/>
                  <a:pt x="19" y="14"/>
                  <a:pt x="19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17" y="3"/>
                  <a:pt x="17" y="3"/>
                  <a:pt x="17" y="3"/>
                </a:cubicBezTo>
                <a:cubicBezTo>
                  <a:pt x="14" y="5"/>
                  <a:pt x="14" y="5"/>
                  <a:pt x="14" y="5"/>
                </a:cubicBezTo>
                <a:close/>
                <a:moveTo>
                  <a:pt x="31" y="15"/>
                </a:moveTo>
                <a:cubicBezTo>
                  <a:pt x="35" y="15"/>
                  <a:pt x="40" y="17"/>
                  <a:pt x="43" y="20"/>
                </a:cubicBezTo>
                <a:cubicBezTo>
                  <a:pt x="46" y="23"/>
                  <a:pt x="48" y="27"/>
                  <a:pt x="48" y="31"/>
                </a:cubicBezTo>
                <a:cubicBezTo>
                  <a:pt x="48" y="34"/>
                  <a:pt x="47" y="37"/>
                  <a:pt x="46" y="40"/>
                </a:cubicBezTo>
                <a:cubicBezTo>
                  <a:pt x="44" y="42"/>
                  <a:pt x="42" y="44"/>
                  <a:pt x="40" y="45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9"/>
                  <a:pt x="43" y="50"/>
                  <a:pt x="43" y="51"/>
                </a:cubicBezTo>
                <a:cubicBezTo>
                  <a:pt x="43" y="52"/>
                  <a:pt x="43" y="53"/>
                  <a:pt x="43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5"/>
                  <a:pt x="43" y="56"/>
                  <a:pt x="43" y="57"/>
                </a:cubicBezTo>
                <a:cubicBezTo>
                  <a:pt x="43" y="58"/>
                  <a:pt x="43" y="59"/>
                  <a:pt x="43" y="60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22" y="62"/>
                  <a:pt x="22" y="62"/>
                  <a:pt x="22" y="62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1"/>
                  <a:pt x="21" y="61"/>
                  <a:pt x="21" y="61"/>
                </a:cubicBezTo>
                <a:cubicBezTo>
                  <a:pt x="20" y="61"/>
                  <a:pt x="20" y="60"/>
                  <a:pt x="20" y="59"/>
                </a:cubicBezTo>
                <a:cubicBezTo>
                  <a:pt x="20" y="58"/>
                  <a:pt x="20" y="57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4"/>
                  <a:pt x="20" y="54"/>
                  <a:pt x="20" y="53"/>
                </a:cubicBezTo>
                <a:cubicBezTo>
                  <a:pt x="20" y="52"/>
                  <a:pt x="20" y="51"/>
                  <a:pt x="21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6"/>
                  <a:pt x="23" y="46"/>
                  <a:pt x="23" y="46"/>
                </a:cubicBezTo>
                <a:cubicBezTo>
                  <a:pt x="21" y="44"/>
                  <a:pt x="19" y="42"/>
                  <a:pt x="17" y="40"/>
                </a:cubicBezTo>
                <a:cubicBezTo>
                  <a:pt x="16" y="37"/>
                  <a:pt x="15" y="35"/>
                  <a:pt x="15" y="31"/>
                </a:cubicBezTo>
                <a:cubicBezTo>
                  <a:pt x="15" y="27"/>
                  <a:pt x="17" y="23"/>
                  <a:pt x="20" y="20"/>
                </a:cubicBezTo>
                <a:cubicBezTo>
                  <a:pt x="23" y="17"/>
                  <a:pt x="27" y="15"/>
                  <a:pt x="31" y="15"/>
                </a:cubicBezTo>
                <a:close/>
                <a:moveTo>
                  <a:pt x="36" y="64"/>
                </a:moveTo>
                <a:cubicBezTo>
                  <a:pt x="36" y="64"/>
                  <a:pt x="36" y="64"/>
                  <a:pt x="36" y="64"/>
                </a:cubicBezTo>
                <a:cubicBezTo>
                  <a:pt x="36" y="67"/>
                  <a:pt x="34" y="69"/>
                  <a:pt x="32" y="69"/>
                </a:cubicBezTo>
                <a:cubicBezTo>
                  <a:pt x="29" y="69"/>
                  <a:pt x="27" y="67"/>
                  <a:pt x="27" y="65"/>
                </a:cubicBezTo>
                <a:cubicBezTo>
                  <a:pt x="36" y="64"/>
                  <a:pt x="36" y="64"/>
                  <a:pt x="36" y="64"/>
                </a:cubicBezTo>
                <a:close/>
                <a:moveTo>
                  <a:pt x="40" y="57"/>
                </a:move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9"/>
                  <a:pt x="24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lose/>
                <a:moveTo>
                  <a:pt x="40" y="51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5318728" y="3425277"/>
            <a:ext cx="407085" cy="756000"/>
            <a:chOff x="500063" y="4706937"/>
            <a:chExt cx="500062" cy="928688"/>
          </a:xfrm>
          <a:solidFill>
            <a:schemeClr val="bg1"/>
          </a:solidFill>
        </p:grpSpPr>
        <p:sp>
          <p:nvSpPr>
            <p:cNvPr id="41" name="Freeform 178"/>
            <p:cNvSpPr>
              <a:spLocks/>
            </p:cNvSpPr>
            <p:nvPr/>
          </p:nvSpPr>
          <p:spPr bwMode="auto">
            <a:xfrm>
              <a:off x="500063" y="5235575"/>
              <a:ext cx="485774" cy="400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32" y="53"/>
                </a:cxn>
                <a:cxn ang="0">
                  <a:pos x="64" y="21"/>
                </a:cxn>
                <a:cxn ang="0">
                  <a:pos x="64" y="0"/>
                </a:cxn>
                <a:cxn ang="0">
                  <a:pos x="0" y="0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9"/>
                    <a:pt x="14" y="53"/>
                    <a:pt x="32" y="53"/>
                  </a:cubicBezTo>
                  <a:cubicBezTo>
                    <a:pt x="50" y="53"/>
                    <a:pt x="64" y="39"/>
                    <a:pt x="64" y="2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6" y="5"/>
                    <a:pt x="34" y="1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9"/>
            <p:cNvSpPr>
              <a:spLocks noEditPoints="1"/>
            </p:cNvSpPr>
            <p:nvPr/>
          </p:nvSpPr>
          <p:spPr bwMode="auto">
            <a:xfrm>
              <a:off x="500063" y="4706937"/>
              <a:ext cx="500062" cy="596900"/>
            </a:xfrm>
            <a:custGeom>
              <a:avLst/>
              <a:gdLst/>
              <a:ahLst/>
              <a:cxnLst>
                <a:cxn ang="0">
                  <a:pos x="36" y="25"/>
                </a:cxn>
                <a:cxn ang="0">
                  <a:pos x="44" y="19"/>
                </a:cxn>
                <a:cxn ang="0">
                  <a:pos x="63" y="0"/>
                </a:cxn>
                <a:cxn ang="0">
                  <a:pos x="56" y="0"/>
                </a:cxn>
                <a:cxn ang="0">
                  <a:pos x="42" y="14"/>
                </a:cxn>
                <a:cxn ang="0">
                  <a:pos x="27" y="25"/>
                </a:cxn>
                <a:cxn ang="0">
                  <a:pos x="0" y="57"/>
                </a:cxn>
                <a:cxn ang="0">
                  <a:pos x="0" y="66"/>
                </a:cxn>
                <a:cxn ang="0">
                  <a:pos x="64" y="66"/>
                </a:cxn>
                <a:cxn ang="0">
                  <a:pos x="64" y="57"/>
                </a:cxn>
                <a:cxn ang="0">
                  <a:pos x="36" y="25"/>
                </a:cxn>
                <a:cxn ang="0">
                  <a:pos x="38" y="56"/>
                </a:cxn>
                <a:cxn ang="0">
                  <a:pos x="32" y="61"/>
                </a:cxn>
                <a:cxn ang="0">
                  <a:pos x="27" y="56"/>
                </a:cxn>
                <a:cxn ang="0">
                  <a:pos x="27" y="40"/>
                </a:cxn>
                <a:cxn ang="0">
                  <a:pos x="32" y="35"/>
                </a:cxn>
                <a:cxn ang="0">
                  <a:pos x="38" y="40"/>
                </a:cxn>
                <a:cxn ang="0">
                  <a:pos x="38" y="56"/>
                </a:cxn>
              </a:cxnLst>
              <a:rect l="0" t="0" r="r" b="b"/>
              <a:pathLst>
                <a:path w="66" h="79">
                  <a:moveTo>
                    <a:pt x="36" y="25"/>
                  </a:moveTo>
                  <a:cubicBezTo>
                    <a:pt x="36" y="20"/>
                    <a:pt x="44" y="19"/>
                    <a:pt x="44" y="19"/>
                  </a:cubicBezTo>
                  <a:cubicBezTo>
                    <a:pt x="66" y="19"/>
                    <a:pt x="63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16"/>
                    <a:pt x="42" y="14"/>
                    <a:pt x="42" y="14"/>
                  </a:cubicBezTo>
                  <a:cubicBezTo>
                    <a:pt x="30" y="14"/>
                    <a:pt x="28" y="21"/>
                    <a:pt x="27" y="25"/>
                  </a:cubicBezTo>
                  <a:cubicBezTo>
                    <a:pt x="12" y="27"/>
                    <a:pt x="0" y="41"/>
                    <a:pt x="0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70"/>
                    <a:pt x="38" y="79"/>
                    <a:pt x="64" y="6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40"/>
                    <a:pt x="52" y="27"/>
                    <a:pt x="36" y="25"/>
                  </a:cubicBezTo>
                  <a:close/>
                  <a:moveTo>
                    <a:pt x="38" y="56"/>
                  </a:moveTo>
                  <a:cubicBezTo>
                    <a:pt x="38" y="59"/>
                    <a:pt x="35" y="61"/>
                    <a:pt x="32" y="61"/>
                  </a:cubicBezTo>
                  <a:cubicBezTo>
                    <a:pt x="29" y="61"/>
                    <a:pt x="27" y="59"/>
                    <a:pt x="27" y="5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7"/>
                    <a:pt x="29" y="35"/>
                    <a:pt x="32" y="35"/>
                  </a:cubicBezTo>
                  <a:cubicBezTo>
                    <a:pt x="35" y="35"/>
                    <a:pt x="38" y="37"/>
                    <a:pt x="38" y="40"/>
                  </a:cubicBezTo>
                  <a:lnTo>
                    <a:pt x="38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Freeform 1023"/>
          <p:cNvSpPr>
            <a:spLocks noEditPoints="1"/>
          </p:cNvSpPr>
          <p:nvPr/>
        </p:nvSpPr>
        <p:spPr bwMode="auto">
          <a:xfrm>
            <a:off x="10111921" y="3262928"/>
            <a:ext cx="563563" cy="333375"/>
          </a:xfrm>
          <a:custGeom>
            <a:avLst/>
            <a:gdLst>
              <a:gd name="T0" fmla="*/ 99 w 355"/>
              <a:gd name="T1" fmla="*/ 80 h 210"/>
              <a:gd name="T2" fmla="*/ 99 w 355"/>
              <a:gd name="T3" fmla="*/ 210 h 210"/>
              <a:gd name="T4" fmla="*/ 156 w 355"/>
              <a:gd name="T5" fmla="*/ 210 h 210"/>
              <a:gd name="T6" fmla="*/ 156 w 355"/>
              <a:gd name="T7" fmla="*/ 80 h 210"/>
              <a:gd name="T8" fmla="*/ 128 w 355"/>
              <a:gd name="T9" fmla="*/ 54 h 210"/>
              <a:gd name="T10" fmla="*/ 99 w 355"/>
              <a:gd name="T11" fmla="*/ 80 h 210"/>
              <a:gd name="T12" fmla="*/ 0 w 355"/>
              <a:gd name="T13" fmla="*/ 210 h 210"/>
              <a:gd name="T14" fmla="*/ 59 w 355"/>
              <a:gd name="T15" fmla="*/ 210 h 210"/>
              <a:gd name="T16" fmla="*/ 59 w 355"/>
              <a:gd name="T17" fmla="*/ 111 h 210"/>
              <a:gd name="T18" fmla="*/ 0 w 355"/>
              <a:gd name="T19" fmla="*/ 161 h 210"/>
              <a:gd name="T20" fmla="*/ 0 w 355"/>
              <a:gd name="T21" fmla="*/ 210 h 210"/>
              <a:gd name="T22" fmla="*/ 296 w 355"/>
              <a:gd name="T23" fmla="*/ 50 h 210"/>
              <a:gd name="T24" fmla="*/ 296 w 355"/>
              <a:gd name="T25" fmla="*/ 210 h 210"/>
              <a:gd name="T26" fmla="*/ 355 w 355"/>
              <a:gd name="T27" fmla="*/ 210 h 210"/>
              <a:gd name="T28" fmla="*/ 355 w 355"/>
              <a:gd name="T29" fmla="*/ 0 h 210"/>
              <a:gd name="T30" fmla="*/ 296 w 355"/>
              <a:gd name="T31" fmla="*/ 50 h 210"/>
              <a:gd name="T32" fmla="*/ 196 w 355"/>
              <a:gd name="T33" fmla="*/ 113 h 210"/>
              <a:gd name="T34" fmla="*/ 196 w 355"/>
              <a:gd name="T35" fmla="*/ 210 h 210"/>
              <a:gd name="T36" fmla="*/ 255 w 355"/>
              <a:gd name="T37" fmla="*/ 210 h 210"/>
              <a:gd name="T38" fmla="*/ 255 w 355"/>
              <a:gd name="T39" fmla="*/ 83 h 210"/>
              <a:gd name="T40" fmla="*/ 208 w 355"/>
              <a:gd name="T41" fmla="*/ 123 h 210"/>
              <a:gd name="T42" fmla="*/ 196 w 355"/>
              <a:gd name="T43" fmla="*/ 11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5" h="210">
                <a:moveTo>
                  <a:pt x="99" y="80"/>
                </a:moveTo>
                <a:lnTo>
                  <a:pt x="99" y="210"/>
                </a:lnTo>
                <a:lnTo>
                  <a:pt x="156" y="210"/>
                </a:lnTo>
                <a:lnTo>
                  <a:pt x="156" y="80"/>
                </a:lnTo>
                <a:lnTo>
                  <a:pt x="128" y="54"/>
                </a:lnTo>
                <a:lnTo>
                  <a:pt x="99" y="80"/>
                </a:lnTo>
                <a:close/>
                <a:moveTo>
                  <a:pt x="0" y="210"/>
                </a:moveTo>
                <a:lnTo>
                  <a:pt x="59" y="210"/>
                </a:lnTo>
                <a:lnTo>
                  <a:pt x="59" y="111"/>
                </a:lnTo>
                <a:lnTo>
                  <a:pt x="0" y="161"/>
                </a:lnTo>
                <a:lnTo>
                  <a:pt x="0" y="210"/>
                </a:lnTo>
                <a:close/>
                <a:moveTo>
                  <a:pt x="296" y="50"/>
                </a:moveTo>
                <a:lnTo>
                  <a:pt x="296" y="210"/>
                </a:lnTo>
                <a:lnTo>
                  <a:pt x="355" y="210"/>
                </a:lnTo>
                <a:lnTo>
                  <a:pt x="355" y="0"/>
                </a:lnTo>
                <a:lnTo>
                  <a:pt x="296" y="50"/>
                </a:lnTo>
                <a:close/>
                <a:moveTo>
                  <a:pt x="196" y="113"/>
                </a:moveTo>
                <a:lnTo>
                  <a:pt x="196" y="210"/>
                </a:lnTo>
                <a:lnTo>
                  <a:pt x="255" y="210"/>
                </a:lnTo>
                <a:lnTo>
                  <a:pt x="255" y="83"/>
                </a:lnTo>
                <a:lnTo>
                  <a:pt x="208" y="123"/>
                </a:lnTo>
                <a:lnTo>
                  <a:pt x="196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1024"/>
          <p:cNvSpPr>
            <a:spLocks/>
          </p:cNvSpPr>
          <p:nvPr/>
        </p:nvSpPr>
        <p:spPr bwMode="auto">
          <a:xfrm>
            <a:off x="10111921" y="3094653"/>
            <a:ext cx="622300" cy="363538"/>
          </a:xfrm>
          <a:custGeom>
            <a:avLst/>
            <a:gdLst>
              <a:gd name="T0" fmla="*/ 392 w 392"/>
              <a:gd name="T1" fmla="*/ 0 h 229"/>
              <a:gd name="T2" fmla="*/ 281 w 392"/>
              <a:gd name="T3" fmla="*/ 0 h 229"/>
              <a:gd name="T4" fmla="*/ 329 w 392"/>
              <a:gd name="T5" fmla="*/ 45 h 229"/>
              <a:gd name="T6" fmla="*/ 208 w 392"/>
              <a:gd name="T7" fmla="*/ 149 h 229"/>
              <a:gd name="T8" fmla="*/ 128 w 392"/>
              <a:gd name="T9" fmla="*/ 80 h 229"/>
              <a:gd name="T10" fmla="*/ 0 w 392"/>
              <a:gd name="T11" fmla="*/ 184 h 229"/>
              <a:gd name="T12" fmla="*/ 0 w 392"/>
              <a:gd name="T13" fmla="*/ 229 h 229"/>
              <a:gd name="T14" fmla="*/ 128 w 392"/>
              <a:gd name="T15" fmla="*/ 125 h 229"/>
              <a:gd name="T16" fmla="*/ 208 w 392"/>
              <a:gd name="T17" fmla="*/ 193 h 229"/>
              <a:gd name="T18" fmla="*/ 352 w 392"/>
              <a:gd name="T19" fmla="*/ 71 h 229"/>
              <a:gd name="T20" fmla="*/ 392 w 392"/>
              <a:gd name="T21" fmla="*/ 108 h 229"/>
              <a:gd name="T22" fmla="*/ 392 w 392"/>
              <a:gd name="T2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2" h="229">
                <a:moveTo>
                  <a:pt x="392" y="0"/>
                </a:moveTo>
                <a:lnTo>
                  <a:pt x="281" y="0"/>
                </a:lnTo>
                <a:lnTo>
                  <a:pt x="329" y="45"/>
                </a:lnTo>
                <a:lnTo>
                  <a:pt x="208" y="149"/>
                </a:lnTo>
                <a:lnTo>
                  <a:pt x="128" y="80"/>
                </a:lnTo>
                <a:lnTo>
                  <a:pt x="0" y="184"/>
                </a:lnTo>
                <a:lnTo>
                  <a:pt x="0" y="229"/>
                </a:lnTo>
                <a:lnTo>
                  <a:pt x="128" y="125"/>
                </a:lnTo>
                <a:lnTo>
                  <a:pt x="208" y="193"/>
                </a:lnTo>
                <a:lnTo>
                  <a:pt x="352" y="71"/>
                </a:lnTo>
                <a:lnTo>
                  <a:pt x="392" y="108"/>
                </a:lnTo>
                <a:lnTo>
                  <a:pt x="392" y="0"/>
                </a:ln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8518423" y="4517237"/>
            <a:ext cx="699615" cy="612000"/>
            <a:chOff x="6684549" y="5424871"/>
            <a:chExt cx="849313" cy="742950"/>
          </a:xfrm>
          <a:solidFill>
            <a:schemeClr val="bg1"/>
          </a:solidFill>
        </p:grpSpPr>
        <p:sp>
          <p:nvSpPr>
            <p:cNvPr id="47" name="Freeform 1025"/>
            <p:cNvSpPr>
              <a:spLocks noEditPoints="1"/>
            </p:cNvSpPr>
            <p:nvPr/>
          </p:nvSpPr>
          <p:spPr bwMode="auto">
            <a:xfrm>
              <a:off x="6684549" y="5570921"/>
              <a:ext cx="522288" cy="596900"/>
            </a:xfrm>
            <a:custGeom>
              <a:avLst/>
              <a:gdLst>
                <a:gd name="T0" fmla="*/ 21 w 139"/>
                <a:gd name="T1" fmla="*/ 159 h 159"/>
                <a:gd name="T2" fmla="*/ 0 w 139"/>
                <a:gd name="T3" fmla="*/ 138 h 159"/>
                <a:gd name="T4" fmla="*/ 0 w 139"/>
                <a:gd name="T5" fmla="*/ 138 h 159"/>
                <a:gd name="T6" fmla="*/ 0 w 139"/>
                <a:gd name="T7" fmla="*/ 21 h 159"/>
                <a:gd name="T8" fmla="*/ 21 w 139"/>
                <a:gd name="T9" fmla="*/ 0 h 159"/>
                <a:gd name="T10" fmla="*/ 21 w 139"/>
                <a:gd name="T11" fmla="*/ 0 h 159"/>
                <a:gd name="T12" fmla="*/ 117 w 139"/>
                <a:gd name="T13" fmla="*/ 0 h 159"/>
                <a:gd name="T14" fmla="*/ 139 w 139"/>
                <a:gd name="T15" fmla="*/ 21 h 159"/>
                <a:gd name="T16" fmla="*/ 139 w 139"/>
                <a:gd name="T17" fmla="*/ 21 h 159"/>
                <a:gd name="T18" fmla="*/ 139 w 139"/>
                <a:gd name="T19" fmla="*/ 138 h 159"/>
                <a:gd name="T20" fmla="*/ 117 w 139"/>
                <a:gd name="T21" fmla="*/ 159 h 159"/>
                <a:gd name="T22" fmla="*/ 117 w 139"/>
                <a:gd name="T23" fmla="*/ 159 h 159"/>
                <a:gd name="T24" fmla="*/ 21 w 139"/>
                <a:gd name="T25" fmla="*/ 159 h 159"/>
                <a:gd name="T26" fmla="*/ 13 w 139"/>
                <a:gd name="T27" fmla="*/ 21 h 159"/>
                <a:gd name="T28" fmla="*/ 13 w 139"/>
                <a:gd name="T29" fmla="*/ 138 h 159"/>
                <a:gd name="T30" fmla="*/ 21 w 139"/>
                <a:gd name="T31" fmla="*/ 146 h 159"/>
                <a:gd name="T32" fmla="*/ 21 w 139"/>
                <a:gd name="T33" fmla="*/ 146 h 159"/>
                <a:gd name="T34" fmla="*/ 117 w 139"/>
                <a:gd name="T35" fmla="*/ 146 h 159"/>
                <a:gd name="T36" fmla="*/ 125 w 139"/>
                <a:gd name="T37" fmla="*/ 138 h 159"/>
                <a:gd name="T38" fmla="*/ 125 w 139"/>
                <a:gd name="T39" fmla="*/ 138 h 159"/>
                <a:gd name="T40" fmla="*/ 125 w 139"/>
                <a:gd name="T41" fmla="*/ 21 h 159"/>
                <a:gd name="T42" fmla="*/ 117 w 139"/>
                <a:gd name="T43" fmla="*/ 14 h 159"/>
                <a:gd name="T44" fmla="*/ 117 w 139"/>
                <a:gd name="T45" fmla="*/ 14 h 159"/>
                <a:gd name="T46" fmla="*/ 21 w 139"/>
                <a:gd name="T47" fmla="*/ 14 h 159"/>
                <a:gd name="T48" fmla="*/ 13 w 139"/>
                <a:gd name="T49" fmla="*/ 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9">
                  <a:moveTo>
                    <a:pt x="21" y="159"/>
                  </a:moveTo>
                  <a:cubicBezTo>
                    <a:pt x="9" y="159"/>
                    <a:pt x="0" y="150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9" y="0"/>
                    <a:pt x="139" y="10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39" y="150"/>
                    <a:pt x="129" y="159"/>
                    <a:pt x="117" y="159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21" y="159"/>
                    <a:pt x="21" y="159"/>
                    <a:pt x="21" y="159"/>
                  </a:cubicBezTo>
                  <a:close/>
                  <a:moveTo>
                    <a:pt x="13" y="21"/>
                  </a:moveTo>
                  <a:cubicBezTo>
                    <a:pt x="13" y="138"/>
                    <a:pt x="13" y="138"/>
                    <a:pt x="13" y="138"/>
                  </a:cubicBezTo>
                  <a:cubicBezTo>
                    <a:pt x="13" y="142"/>
                    <a:pt x="17" y="146"/>
                    <a:pt x="21" y="146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21" y="146"/>
                    <a:pt x="125" y="142"/>
                    <a:pt x="125" y="138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17"/>
                    <a:pt x="121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7" y="14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026"/>
            <p:cNvSpPr>
              <a:spLocks/>
            </p:cNvSpPr>
            <p:nvPr/>
          </p:nvSpPr>
          <p:spPr bwMode="auto">
            <a:xfrm>
              <a:off x="6948074" y="5829684"/>
              <a:ext cx="168275" cy="168275"/>
            </a:xfrm>
            <a:custGeom>
              <a:avLst/>
              <a:gdLst>
                <a:gd name="T0" fmla="*/ 106 w 106"/>
                <a:gd name="T1" fmla="*/ 57 h 106"/>
                <a:gd name="T2" fmla="*/ 49 w 106"/>
                <a:gd name="T3" fmla="*/ 0 h 106"/>
                <a:gd name="T4" fmla="*/ 0 w 106"/>
                <a:gd name="T5" fmla="*/ 85 h 106"/>
                <a:gd name="T6" fmla="*/ 19 w 106"/>
                <a:gd name="T7" fmla="*/ 106 h 106"/>
                <a:gd name="T8" fmla="*/ 106 w 106"/>
                <a:gd name="T9" fmla="*/ 5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106" y="57"/>
                  </a:moveTo>
                  <a:lnTo>
                    <a:pt x="49" y="0"/>
                  </a:lnTo>
                  <a:lnTo>
                    <a:pt x="0" y="85"/>
                  </a:lnTo>
                  <a:lnTo>
                    <a:pt x="19" y="106"/>
                  </a:lnTo>
                  <a:lnTo>
                    <a:pt x="10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027"/>
            <p:cNvSpPr>
              <a:spLocks noEditPoints="1"/>
            </p:cNvSpPr>
            <p:nvPr/>
          </p:nvSpPr>
          <p:spPr bwMode="auto">
            <a:xfrm>
              <a:off x="7041737" y="5424871"/>
              <a:ext cx="492125" cy="479425"/>
            </a:xfrm>
            <a:custGeom>
              <a:avLst/>
              <a:gdLst>
                <a:gd name="T0" fmla="*/ 124 w 131"/>
                <a:gd name="T1" fmla="*/ 7 h 128"/>
                <a:gd name="T2" fmla="*/ 98 w 131"/>
                <a:gd name="T3" fmla="*/ 7 h 128"/>
                <a:gd name="T4" fmla="*/ 91 w 131"/>
                <a:gd name="T5" fmla="*/ 14 h 128"/>
                <a:gd name="T6" fmla="*/ 117 w 131"/>
                <a:gd name="T7" fmla="*/ 40 h 128"/>
                <a:gd name="T8" fmla="*/ 124 w 131"/>
                <a:gd name="T9" fmla="*/ 32 h 128"/>
                <a:gd name="T10" fmla="*/ 124 w 131"/>
                <a:gd name="T11" fmla="*/ 7 h 128"/>
                <a:gd name="T12" fmla="*/ 111 w 131"/>
                <a:gd name="T13" fmla="*/ 46 h 128"/>
                <a:gd name="T14" fmla="*/ 85 w 131"/>
                <a:gd name="T15" fmla="*/ 20 h 128"/>
                <a:gd name="T16" fmla="*/ 0 w 131"/>
                <a:gd name="T17" fmla="*/ 103 h 128"/>
                <a:gd name="T18" fmla="*/ 26 w 131"/>
                <a:gd name="T19" fmla="*/ 128 h 128"/>
                <a:gd name="T20" fmla="*/ 111 w 131"/>
                <a:gd name="T21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28">
                  <a:moveTo>
                    <a:pt x="124" y="7"/>
                  </a:moveTo>
                  <a:cubicBezTo>
                    <a:pt x="117" y="0"/>
                    <a:pt x="105" y="0"/>
                    <a:pt x="98" y="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31" y="25"/>
                    <a:pt x="131" y="14"/>
                    <a:pt x="124" y="7"/>
                  </a:cubicBezTo>
                  <a:close/>
                  <a:moveTo>
                    <a:pt x="111" y="46"/>
                  </a:moveTo>
                  <a:cubicBezTo>
                    <a:pt x="85" y="20"/>
                    <a:pt x="85" y="20"/>
                    <a:pt x="85" y="2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6" y="128"/>
                    <a:pt x="26" y="128"/>
                    <a:pt x="26" y="128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028"/>
            <p:cNvSpPr>
              <a:spLocks/>
            </p:cNvSpPr>
            <p:nvPr/>
          </p:nvSpPr>
          <p:spPr bwMode="auto">
            <a:xfrm>
              <a:off x="6884574" y="5978909"/>
              <a:ext cx="77788" cy="76200"/>
            </a:xfrm>
            <a:custGeom>
              <a:avLst/>
              <a:gdLst>
                <a:gd name="T0" fmla="*/ 49 w 49"/>
                <a:gd name="T1" fmla="*/ 19 h 48"/>
                <a:gd name="T2" fmla="*/ 30 w 49"/>
                <a:gd name="T3" fmla="*/ 0 h 48"/>
                <a:gd name="T4" fmla="*/ 0 w 49"/>
                <a:gd name="T5" fmla="*/ 48 h 48"/>
                <a:gd name="T6" fmla="*/ 49 w 49"/>
                <a:gd name="T7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8">
                  <a:moveTo>
                    <a:pt x="49" y="19"/>
                  </a:moveTo>
                  <a:lnTo>
                    <a:pt x="30" y="0"/>
                  </a:lnTo>
                  <a:lnTo>
                    <a:pt x="0" y="48"/>
                  </a:lnTo>
                  <a:lnTo>
                    <a:pt x="4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029"/>
            <p:cNvSpPr>
              <a:spLocks noEditPoints="1"/>
            </p:cNvSpPr>
            <p:nvPr/>
          </p:nvSpPr>
          <p:spPr bwMode="auto">
            <a:xfrm>
              <a:off x="6940137" y="5826509"/>
              <a:ext cx="184150" cy="176213"/>
            </a:xfrm>
            <a:custGeom>
              <a:avLst/>
              <a:gdLst>
                <a:gd name="T0" fmla="*/ 116 w 116"/>
                <a:gd name="T1" fmla="*/ 59 h 111"/>
                <a:gd name="T2" fmla="*/ 24 w 116"/>
                <a:gd name="T3" fmla="*/ 111 h 111"/>
                <a:gd name="T4" fmla="*/ 0 w 116"/>
                <a:gd name="T5" fmla="*/ 87 h 111"/>
                <a:gd name="T6" fmla="*/ 54 w 116"/>
                <a:gd name="T7" fmla="*/ 2 h 111"/>
                <a:gd name="T8" fmla="*/ 54 w 116"/>
                <a:gd name="T9" fmla="*/ 2 h 111"/>
                <a:gd name="T10" fmla="*/ 54 w 116"/>
                <a:gd name="T11" fmla="*/ 2 h 111"/>
                <a:gd name="T12" fmla="*/ 54 w 116"/>
                <a:gd name="T13" fmla="*/ 0 h 111"/>
                <a:gd name="T14" fmla="*/ 116 w 116"/>
                <a:gd name="T15" fmla="*/ 59 h 111"/>
                <a:gd name="T16" fmla="*/ 116 w 116"/>
                <a:gd name="T17" fmla="*/ 59 h 111"/>
                <a:gd name="T18" fmla="*/ 57 w 116"/>
                <a:gd name="T19" fmla="*/ 7 h 111"/>
                <a:gd name="T20" fmla="*/ 7 w 116"/>
                <a:gd name="T21" fmla="*/ 87 h 111"/>
                <a:gd name="T22" fmla="*/ 26 w 116"/>
                <a:gd name="T23" fmla="*/ 103 h 111"/>
                <a:gd name="T24" fmla="*/ 106 w 116"/>
                <a:gd name="T25" fmla="*/ 56 h 111"/>
                <a:gd name="T26" fmla="*/ 57 w 116"/>
                <a:gd name="T27" fmla="*/ 7 h 111"/>
                <a:gd name="T28" fmla="*/ 57 w 116"/>
                <a:gd name="T2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11">
                  <a:moveTo>
                    <a:pt x="116" y="59"/>
                  </a:moveTo>
                  <a:lnTo>
                    <a:pt x="24" y="111"/>
                  </a:lnTo>
                  <a:lnTo>
                    <a:pt x="0" y="87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116" y="59"/>
                  </a:lnTo>
                  <a:lnTo>
                    <a:pt x="116" y="59"/>
                  </a:lnTo>
                  <a:close/>
                  <a:moveTo>
                    <a:pt x="57" y="7"/>
                  </a:moveTo>
                  <a:lnTo>
                    <a:pt x="7" y="87"/>
                  </a:lnTo>
                  <a:lnTo>
                    <a:pt x="26" y="103"/>
                  </a:lnTo>
                  <a:lnTo>
                    <a:pt x="106" y="56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63742" y="5063273"/>
            <a:ext cx="585788" cy="450851"/>
            <a:chOff x="8710252" y="6234321"/>
            <a:chExt cx="585788" cy="450851"/>
          </a:xfrm>
          <a:solidFill>
            <a:schemeClr val="bg1"/>
          </a:solidFill>
        </p:grpSpPr>
        <p:sp>
          <p:nvSpPr>
            <p:cNvPr id="53" name="Freeform 108"/>
            <p:cNvSpPr>
              <a:spLocks/>
            </p:cNvSpPr>
            <p:nvPr/>
          </p:nvSpPr>
          <p:spPr bwMode="auto">
            <a:xfrm>
              <a:off x="9183327" y="6324809"/>
              <a:ext cx="112713" cy="360363"/>
            </a:xfrm>
            <a:custGeom>
              <a:avLst/>
              <a:gdLst>
                <a:gd name="T0" fmla="*/ 24 w 30"/>
                <a:gd name="T1" fmla="*/ 0 h 96"/>
                <a:gd name="T2" fmla="*/ 0 w 30"/>
                <a:gd name="T3" fmla="*/ 0 h 96"/>
                <a:gd name="T4" fmla="*/ 0 w 30"/>
                <a:gd name="T5" fmla="*/ 96 h 96"/>
                <a:gd name="T6" fmla="*/ 24 w 30"/>
                <a:gd name="T7" fmla="*/ 96 h 96"/>
                <a:gd name="T8" fmla="*/ 30 w 30"/>
                <a:gd name="T9" fmla="*/ 90 h 96"/>
                <a:gd name="T10" fmla="*/ 30 w 30"/>
                <a:gd name="T11" fmla="*/ 6 h 96"/>
                <a:gd name="T12" fmla="*/ 24 w 30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7" y="96"/>
                    <a:pt x="30" y="93"/>
                    <a:pt x="30" y="9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7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09"/>
            <p:cNvSpPr>
              <a:spLocks noEditPoints="1"/>
            </p:cNvSpPr>
            <p:nvPr/>
          </p:nvSpPr>
          <p:spPr bwMode="auto">
            <a:xfrm>
              <a:off x="8822965" y="6234321"/>
              <a:ext cx="336550" cy="450850"/>
            </a:xfrm>
            <a:custGeom>
              <a:avLst/>
              <a:gdLst>
                <a:gd name="T0" fmla="*/ 84 w 90"/>
                <a:gd name="T1" fmla="*/ 24 h 120"/>
                <a:gd name="T2" fmla="*/ 84 w 90"/>
                <a:gd name="T3" fmla="*/ 24 h 120"/>
                <a:gd name="T4" fmla="*/ 84 w 90"/>
                <a:gd name="T5" fmla="*/ 23 h 120"/>
                <a:gd name="T6" fmla="*/ 84 w 90"/>
                <a:gd name="T7" fmla="*/ 18 h 120"/>
                <a:gd name="T8" fmla="*/ 66 w 90"/>
                <a:gd name="T9" fmla="*/ 0 h 120"/>
                <a:gd name="T10" fmla="*/ 30 w 90"/>
                <a:gd name="T11" fmla="*/ 0 h 120"/>
                <a:gd name="T12" fmla="*/ 12 w 90"/>
                <a:gd name="T13" fmla="*/ 18 h 120"/>
                <a:gd name="T14" fmla="*/ 12 w 90"/>
                <a:gd name="T15" fmla="*/ 24 h 120"/>
                <a:gd name="T16" fmla="*/ 0 w 90"/>
                <a:gd name="T17" fmla="*/ 24 h 120"/>
                <a:gd name="T18" fmla="*/ 0 w 90"/>
                <a:gd name="T19" fmla="*/ 120 h 120"/>
                <a:gd name="T20" fmla="*/ 90 w 90"/>
                <a:gd name="T21" fmla="*/ 120 h 120"/>
                <a:gd name="T22" fmla="*/ 90 w 90"/>
                <a:gd name="T23" fmla="*/ 24 h 120"/>
                <a:gd name="T24" fmla="*/ 84 w 90"/>
                <a:gd name="T25" fmla="*/ 24 h 120"/>
                <a:gd name="T26" fmla="*/ 72 w 90"/>
                <a:gd name="T27" fmla="*/ 24 h 120"/>
                <a:gd name="T28" fmla="*/ 72 w 90"/>
                <a:gd name="T29" fmla="*/ 24 h 120"/>
                <a:gd name="T30" fmla="*/ 24 w 90"/>
                <a:gd name="T31" fmla="*/ 24 h 120"/>
                <a:gd name="T32" fmla="*/ 24 w 90"/>
                <a:gd name="T33" fmla="*/ 18 h 120"/>
                <a:gd name="T34" fmla="*/ 30 w 90"/>
                <a:gd name="T35" fmla="*/ 12 h 120"/>
                <a:gd name="T36" fmla="*/ 66 w 90"/>
                <a:gd name="T37" fmla="*/ 12 h 120"/>
                <a:gd name="T38" fmla="*/ 72 w 90"/>
                <a:gd name="T39" fmla="*/ 18 h 120"/>
                <a:gd name="T40" fmla="*/ 72 w 90"/>
                <a:gd name="T41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20">
                  <a:moveTo>
                    <a:pt x="84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6"/>
                    <a:pt x="75" y="0"/>
                    <a:pt x="6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12" y="9"/>
                    <a:pt x="12" y="1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24"/>
                    <a:pt x="90" y="24"/>
                    <a:pt x="90" y="24"/>
                  </a:cubicBezTo>
                  <a:lnTo>
                    <a:pt x="84" y="24"/>
                  </a:lnTo>
                  <a:close/>
                  <a:moveTo>
                    <a:pt x="72" y="24"/>
                  </a:moveTo>
                  <a:cubicBezTo>
                    <a:pt x="72" y="24"/>
                    <a:pt x="72" y="24"/>
                    <a:pt x="72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2"/>
                    <a:pt x="30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72" y="12"/>
                    <a:pt x="72" y="18"/>
                  </a:cubicBez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10"/>
            <p:cNvSpPr>
              <a:spLocks/>
            </p:cNvSpPr>
            <p:nvPr/>
          </p:nvSpPr>
          <p:spPr bwMode="auto">
            <a:xfrm>
              <a:off x="8710252" y="6324809"/>
              <a:ext cx="88900" cy="360363"/>
            </a:xfrm>
            <a:custGeom>
              <a:avLst/>
              <a:gdLst>
                <a:gd name="T0" fmla="*/ 24 w 24"/>
                <a:gd name="T1" fmla="*/ 0 h 96"/>
                <a:gd name="T2" fmla="*/ 6 w 24"/>
                <a:gd name="T3" fmla="*/ 0 h 96"/>
                <a:gd name="T4" fmla="*/ 0 w 24"/>
                <a:gd name="T5" fmla="*/ 6 h 96"/>
                <a:gd name="T6" fmla="*/ 0 w 24"/>
                <a:gd name="T7" fmla="*/ 90 h 96"/>
                <a:gd name="T8" fmla="*/ 6 w 24"/>
                <a:gd name="T9" fmla="*/ 96 h 96"/>
                <a:gd name="T10" fmla="*/ 24 w 24"/>
                <a:gd name="T11" fmla="*/ 96 h 96"/>
                <a:gd name="T12" fmla="*/ 24 w 24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6">
                  <a:moveTo>
                    <a:pt x="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cubicBezTo>
                    <a:pt x="24" y="96"/>
                    <a:pt x="24" y="96"/>
                    <a:pt x="24" y="96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7156857" y="2643674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1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746988"/>
      </p:ext>
    </p:extLst>
  </p:cSld>
  <p:clrMapOvr>
    <a:masterClrMapping/>
  </p:clrMapOvr>
  <p:transition spd="slow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34367" y="1676653"/>
            <a:ext cx="705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4367" y="4722617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57095" y="2943746"/>
            <a:ext cx="1326776" cy="1326776"/>
            <a:chOff x="1434366" y="2964751"/>
            <a:chExt cx="1326776" cy="1326776"/>
          </a:xfrm>
        </p:grpSpPr>
        <p:sp>
          <p:nvSpPr>
            <p:cNvPr id="7" name="椭圆 6"/>
            <p:cNvSpPr/>
            <p:nvPr/>
          </p:nvSpPr>
          <p:spPr>
            <a:xfrm>
              <a:off x="1434366" y="2964751"/>
              <a:ext cx="1326776" cy="1326776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88"/>
            <p:cNvSpPr>
              <a:spLocks noChangeAspect="1" noEditPoints="1"/>
            </p:cNvSpPr>
            <p:nvPr/>
          </p:nvSpPr>
          <p:spPr bwMode="auto">
            <a:xfrm>
              <a:off x="1716853" y="3326303"/>
              <a:ext cx="643997" cy="540000"/>
            </a:xfrm>
            <a:custGeom>
              <a:avLst/>
              <a:gdLst>
                <a:gd name="T0" fmla="*/ 42 w 68"/>
                <a:gd name="T1" fmla="*/ 32 h 57"/>
                <a:gd name="T2" fmla="*/ 36 w 68"/>
                <a:gd name="T3" fmla="*/ 32 h 57"/>
                <a:gd name="T4" fmla="*/ 33 w 68"/>
                <a:gd name="T5" fmla="*/ 31 h 57"/>
                <a:gd name="T6" fmla="*/ 31 w 68"/>
                <a:gd name="T7" fmla="*/ 27 h 57"/>
                <a:gd name="T8" fmla="*/ 34 w 68"/>
                <a:gd name="T9" fmla="*/ 22 h 57"/>
                <a:gd name="T10" fmla="*/ 36 w 68"/>
                <a:gd name="T11" fmla="*/ 20 h 57"/>
                <a:gd name="T12" fmla="*/ 37 w 68"/>
                <a:gd name="T13" fmla="*/ 16 h 57"/>
                <a:gd name="T14" fmla="*/ 37 w 68"/>
                <a:gd name="T15" fmla="*/ 16 h 57"/>
                <a:gd name="T16" fmla="*/ 36 w 68"/>
                <a:gd name="T17" fmla="*/ 15 h 57"/>
                <a:gd name="T18" fmla="*/ 36 w 68"/>
                <a:gd name="T19" fmla="*/ 15 h 57"/>
                <a:gd name="T20" fmla="*/ 33 w 68"/>
                <a:gd name="T21" fmla="*/ 4 h 57"/>
                <a:gd name="T22" fmla="*/ 17 w 68"/>
                <a:gd name="T23" fmla="*/ 3 h 57"/>
                <a:gd name="T24" fmla="*/ 13 w 68"/>
                <a:gd name="T25" fmla="*/ 15 h 57"/>
                <a:gd name="T26" fmla="*/ 13 w 68"/>
                <a:gd name="T27" fmla="*/ 15 h 57"/>
                <a:gd name="T28" fmla="*/ 13 w 68"/>
                <a:gd name="T29" fmla="*/ 16 h 57"/>
                <a:gd name="T30" fmla="*/ 13 w 68"/>
                <a:gd name="T31" fmla="*/ 16 h 57"/>
                <a:gd name="T32" fmla="*/ 13 w 68"/>
                <a:gd name="T33" fmla="*/ 20 h 57"/>
                <a:gd name="T34" fmla="*/ 15 w 68"/>
                <a:gd name="T35" fmla="*/ 22 h 57"/>
                <a:gd name="T36" fmla="*/ 17 w 68"/>
                <a:gd name="T37" fmla="*/ 26 h 57"/>
                <a:gd name="T38" fmla="*/ 15 w 68"/>
                <a:gd name="T39" fmla="*/ 31 h 57"/>
                <a:gd name="T40" fmla="*/ 12 w 68"/>
                <a:gd name="T41" fmla="*/ 31 h 57"/>
                <a:gd name="T42" fmla="*/ 8 w 68"/>
                <a:gd name="T43" fmla="*/ 31 h 57"/>
                <a:gd name="T44" fmla="*/ 1 w 68"/>
                <a:gd name="T45" fmla="*/ 52 h 57"/>
                <a:gd name="T46" fmla="*/ 48 w 68"/>
                <a:gd name="T47" fmla="*/ 52 h 57"/>
                <a:gd name="T48" fmla="*/ 42 w 68"/>
                <a:gd name="T49" fmla="*/ 32 h 57"/>
                <a:gd name="T50" fmla="*/ 63 w 68"/>
                <a:gd name="T51" fmla="*/ 22 h 57"/>
                <a:gd name="T52" fmla="*/ 68 w 68"/>
                <a:gd name="T53" fmla="*/ 36 h 57"/>
                <a:gd name="T54" fmla="*/ 50 w 68"/>
                <a:gd name="T55" fmla="*/ 38 h 57"/>
                <a:gd name="T56" fmla="*/ 44 w 68"/>
                <a:gd name="T57" fmla="*/ 29 h 57"/>
                <a:gd name="T58" fmla="*/ 43 w 68"/>
                <a:gd name="T59" fmla="*/ 27 h 57"/>
                <a:gd name="T60" fmla="*/ 42 w 68"/>
                <a:gd name="T61" fmla="*/ 27 h 57"/>
                <a:gd name="T62" fmla="*/ 36 w 68"/>
                <a:gd name="T63" fmla="*/ 27 h 57"/>
                <a:gd name="T64" fmla="*/ 36 w 68"/>
                <a:gd name="T65" fmla="*/ 27 h 57"/>
                <a:gd name="T66" fmla="*/ 38 w 68"/>
                <a:gd name="T67" fmla="*/ 24 h 57"/>
                <a:gd name="T68" fmla="*/ 40 w 68"/>
                <a:gd name="T69" fmla="*/ 22 h 57"/>
                <a:gd name="T70" fmla="*/ 43 w 68"/>
                <a:gd name="T71" fmla="*/ 22 h 57"/>
                <a:gd name="T72" fmla="*/ 45 w 68"/>
                <a:gd name="T73" fmla="*/ 21 h 57"/>
                <a:gd name="T74" fmla="*/ 46 w 68"/>
                <a:gd name="T75" fmla="*/ 18 h 57"/>
                <a:gd name="T76" fmla="*/ 44 w 68"/>
                <a:gd name="T77" fmla="*/ 15 h 57"/>
                <a:gd name="T78" fmla="*/ 43 w 68"/>
                <a:gd name="T79" fmla="*/ 13 h 57"/>
                <a:gd name="T80" fmla="*/ 43 w 68"/>
                <a:gd name="T81" fmla="*/ 11 h 57"/>
                <a:gd name="T82" fmla="*/ 43 w 68"/>
                <a:gd name="T83" fmla="*/ 10 h 57"/>
                <a:gd name="T84" fmla="*/ 43 w 68"/>
                <a:gd name="T85" fmla="*/ 10 h 57"/>
                <a:gd name="T86" fmla="*/ 43 w 68"/>
                <a:gd name="T87" fmla="*/ 10 h 57"/>
                <a:gd name="T88" fmla="*/ 46 w 68"/>
                <a:gd name="T89" fmla="*/ 2 h 57"/>
                <a:gd name="T90" fmla="*/ 57 w 68"/>
                <a:gd name="T91" fmla="*/ 2 h 57"/>
                <a:gd name="T92" fmla="*/ 59 w 68"/>
                <a:gd name="T93" fmla="*/ 10 h 57"/>
                <a:gd name="T94" fmla="*/ 59 w 68"/>
                <a:gd name="T95" fmla="*/ 10 h 57"/>
                <a:gd name="T96" fmla="*/ 60 w 68"/>
                <a:gd name="T97" fmla="*/ 10 h 57"/>
                <a:gd name="T98" fmla="*/ 60 w 68"/>
                <a:gd name="T99" fmla="*/ 11 h 57"/>
                <a:gd name="T100" fmla="*/ 59 w 68"/>
                <a:gd name="T101" fmla="*/ 13 h 57"/>
                <a:gd name="T102" fmla="*/ 58 w 68"/>
                <a:gd name="T103" fmla="*/ 15 h 57"/>
                <a:gd name="T104" fmla="*/ 56 w 68"/>
                <a:gd name="T105" fmla="*/ 18 h 57"/>
                <a:gd name="T106" fmla="*/ 57 w 68"/>
                <a:gd name="T107" fmla="*/ 21 h 57"/>
                <a:gd name="T108" fmla="*/ 59 w 68"/>
                <a:gd name="T109" fmla="*/ 22 h 57"/>
                <a:gd name="T110" fmla="*/ 63 w 68"/>
                <a:gd name="T11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" h="57">
                  <a:moveTo>
                    <a:pt x="42" y="32"/>
                  </a:moveTo>
                  <a:cubicBezTo>
                    <a:pt x="40" y="32"/>
                    <a:pt x="38" y="32"/>
                    <a:pt x="36" y="32"/>
                  </a:cubicBezTo>
                  <a:cubicBezTo>
                    <a:pt x="35" y="32"/>
                    <a:pt x="34" y="32"/>
                    <a:pt x="33" y="31"/>
                  </a:cubicBezTo>
                  <a:cubicBezTo>
                    <a:pt x="32" y="30"/>
                    <a:pt x="32" y="28"/>
                    <a:pt x="31" y="27"/>
                  </a:cubicBezTo>
                  <a:cubicBezTo>
                    <a:pt x="33" y="25"/>
                    <a:pt x="34" y="24"/>
                    <a:pt x="34" y="22"/>
                  </a:cubicBezTo>
                  <a:cubicBezTo>
                    <a:pt x="35" y="21"/>
                    <a:pt x="36" y="21"/>
                    <a:pt x="36" y="20"/>
                  </a:cubicBezTo>
                  <a:cubicBezTo>
                    <a:pt x="36" y="19"/>
                    <a:pt x="37" y="18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9"/>
                    <a:pt x="36" y="6"/>
                    <a:pt x="33" y="4"/>
                  </a:cubicBezTo>
                  <a:cubicBezTo>
                    <a:pt x="29" y="0"/>
                    <a:pt x="21" y="0"/>
                    <a:pt x="17" y="3"/>
                  </a:cubicBezTo>
                  <a:cubicBezTo>
                    <a:pt x="14" y="5"/>
                    <a:pt x="13" y="9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9"/>
                    <a:pt x="13" y="20"/>
                  </a:cubicBezTo>
                  <a:cubicBezTo>
                    <a:pt x="13" y="21"/>
                    <a:pt x="14" y="21"/>
                    <a:pt x="15" y="22"/>
                  </a:cubicBezTo>
                  <a:cubicBezTo>
                    <a:pt x="15" y="23"/>
                    <a:pt x="16" y="25"/>
                    <a:pt x="17" y="26"/>
                  </a:cubicBezTo>
                  <a:cubicBezTo>
                    <a:pt x="17" y="28"/>
                    <a:pt x="16" y="30"/>
                    <a:pt x="15" y="31"/>
                  </a:cubicBezTo>
                  <a:cubicBezTo>
                    <a:pt x="15" y="31"/>
                    <a:pt x="14" y="32"/>
                    <a:pt x="12" y="31"/>
                  </a:cubicBezTo>
                  <a:cubicBezTo>
                    <a:pt x="11" y="31"/>
                    <a:pt x="9" y="31"/>
                    <a:pt x="8" y="31"/>
                  </a:cubicBezTo>
                  <a:cubicBezTo>
                    <a:pt x="3" y="36"/>
                    <a:pt x="0" y="45"/>
                    <a:pt x="1" y="52"/>
                  </a:cubicBezTo>
                  <a:cubicBezTo>
                    <a:pt x="8" y="57"/>
                    <a:pt x="43" y="57"/>
                    <a:pt x="48" y="52"/>
                  </a:cubicBezTo>
                  <a:cubicBezTo>
                    <a:pt x="48" y="46"/>
                    <a:pt x="47" y="37"/>
                    <a:pt x="42" y="32"/>
                  </a:cubicBezTo>
                  <a:close/>
                  <a:moveTo>
                    <a:pt x="63" y="22"/>
                  </a:moveTo>
                  <a:cubicBezTo>
                    <a:pt x="67" y="25"/>
                    <a:pt x="68" y="32"/>
                    <a:pt x="68" y="36"/>
                  </a:cubicBezTo>
                  <a:cubicBezTo>
                    <a:pt x="66" y="38"/>
                    <a:pt x="58" y="38"/>
                    <a:pt x="50" y="38"/>
                  </a:cubicBezTo>
                  <a:cubicBezTo>
                    <a:pt x="49" y="34"/>
                    <a:pt x="47" y="31"/>
                    <a:pt x="44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7"/>
                    <a:pt x="38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8" y="25"/>
                    <a:pt x="38" y="24"/>
                  </a:cubicBezTo>
                  <a:cubicBezTo>
                    <a:pt x="39" y="24"/>
                    <a:pt x="39" y="23"/>
                    <a:pt x="40" y="22"/>
                  </a:cubicBezTo>
                  <a:cubicBezTo>
                    <a:pt x="41" y="22"/>
                    <a:pt x="42" y="22"/>
                    <a:pt x="43" y="22"/>
                  </a:cubicBezTo>
                  <a:cubicBezTo>
                    <a:pt x="44" y="22"/>
                    <a:pt x="44" y="22"/>
                    <a:pt x="45" y="21"/>
                  </a:cubicBezTo>
                  <a:cubicBezTo>
                    <a:pt x="45" y="21"/>
                    <a:pt x="46" y="19"/>
                    <a:pt x="46" y="18"/>
                  </a:cubicBezTo>
                  <a:cubicBezTo>
                    <a:pt x="45" y="17"/>
                    <a:pt x="45" y="16"/>
                    <a:pt x="44" y="15"/>
                  </a:cubicBezTo>
                  <a:cubicBezTo>
                    <a:pt x="44" y="14"/>
                    <a:pt x="43" y="14"/>
                    <a:pt x="43" y="13"/>
                  </a:cubicBezTo>
                  <a:cubicBezTo>
                    <a:pt x="43" y="13"/>
                    <a:pt x="43" y="12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6"/>
                    <a:pt x="44" y="3"/>
                    <a:pt x="46" y="2"/>
                  </a:cubicBezTo>
                  <a:cubicBezTo>
                    <a:pt x="49" y="0"/>
                    <a:pt x="54" y="0"/>
                    <a:pt x="57" y="2"/>
                  </a:cubicBezTo>
                  <a:cubicBezTo>
                    <a:pt x="59" y="4"/>
                    <a:pt x="60" y="6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59" y="13"/>
                    <a:pt x="59" y="13"/>
                  </a:cubicBezTo>
                  <a:cubicBezTo>
                    <a:pt x="59" y="14"/>
                    <a:pt x="59" y="14"/>
                    <a:pt x="58" y="15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56" y="19"/>
                    <a:pt x="57" y="20"/>
                    <a:pt x="57" y="21"/>
                  </a:cubicBezTo>
                  <a:cubicBezTo>
                    <a:pt x="58" y="22"/>
                    <a:pt x="58" y="22"/>
                    <a:pt x="59" y="22"/>
                  </a:cubicBezTo>
                  <a:cubicBezTo>
                    <a:pt x="60" y="22"/>
                    <a:pt x="62" y="22"/>
                    <a:pt x="63" y="22"/>
                  </a:cubicBezTo>
                  <a:close/>
                </a:path>
              </a:pathLst>
            </a:custGeom>
            <a:solidFill>
              <a:srgbClr val="AECB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73287" y="2943746"/>
            <a:ext cx="1326776" cy="1326776"/>
            <a:chOff x="3469353" y="2943746"/>
            <a:chExt cx="1326776" cy="1326776"/>
          </a:xfrm>
        </p:grpSpPr>
        <p:sp>
          <p:nvSpPr>
            <p:cNvPr id="8" name="椭圆 7"/>
            <p:cNvSpPr/>
            <p:nvPr/>
          </p:nvSpPr>
          <p:spPr>
            <a:xfrm>
              <a:off x="3469353" y="2943746"/>
              <a:ext cx="1326776" cy="1326776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69"/>
            <p:cNvSpPr>
              <a:spLocks noChangeAspect="1" noEditPoints="1"/>
            </p:cNvSpPr>
            <p:nvPr/>
          </p:nvSpPr>
          <p:spPr bwMode="auto">
            <a:xfrm>
              <a:off x="3828277" y="3265134"/>
              <a:ext cx="608929" cy="684000"/>
            </a:xfrm>
            <a:custGeom>
              <a:avLst/>
              <a:gdLst>
                <a:gd name="T0" fmla="*/ 33 w 62"/>
                <a:gd name="T1" fmla="*/ 0 h 69"/>
                <a:gd name="T2" fmla="*/ 29 w 62"/>
                <a:gd name="T3" fmla="*/ 10 h 69"/>
                <a:gd name="T4" fmla="*/ 62 w 62"/>
                <a:gd name="T5" fmla="*/ 29 h 69"/>
                <a:gd name="T6" fmla="*/ 52 w 62"/>
                <a:gd name="T7" fmla="*/ 33 h 69"/>
                <a:gd name="T8" fmla="*/ 62 w 62"/>
                <a:gd name="T9" fmla="*/ 29 h 69"/>
                <a:gd name="T10" fmla="*/ 59 w 62"/>
                <a:gd name="T11" fmla="*/ 17 h 69"/>
                <a:gd name="T12" fmla="*/ 48 w 62"/>
                <a:gd name="T13" fmla="*/ 19 h 69"/>
                <a:gd name="T14" fmla="*/ 45 w 62"/>
                <a:gd name="T15" fmla="*/ 3 h 69"/>
                <a:gd name="T16" fmla="*/ 43 w 62"/>
                <a:gd name="T17" fmla="*/ 14 h 69"/>
                <a:gd name="T18" fmla="*/ 45 w 62"/>
                <a:gd name="T19" fmla="*/ 3 h 69"/>
                <a:gd name="T20" fmla="*/ 0 w 62"/>
                <a:gd name="T21" fmla="*/ 29 h 69"/>
                <a:gd name="T22" fmla="*/ 11 w 62"/>
                <a:gd name="T23" fmla="*/ 33 h 69"/>
                <a:gd name="T24" fmla="*/ 3 w 62"/>
                <a:gd name="T25" fmla="*/ 17 h 69"/>
                <a:gd name="T26" fmla="*/ 14 w 62"/>
                <a:gd name="T27" fmla="*/ 19 h 69"/>
                <a:gd name="T28" fmla="*/ 3 w 62"/>
                <a:gd name="T29" fmla="*/ 17 h 69"/>
                <a:gd name="T30" fmla="*/ 19 w 62"/>
                <a:gd name="T31" fmla="*/ 14 h 69"/>
                <a:gd name="T32" fmla="*/ 17 w 62"/>
                <a:gd name="T33" fmla="*/ 3 h 69"/>
                <a:gd name="T34" fmla="*/ 31 w 62"/>
                <a:gd name="T35" fmla="*/ 15 h 69"/>
                <a:gd name="T36" fmla="*/ 48 w 62"/>
                <a:gd name="T37" fmla="*/ 31 h 69"/>
                <a:gd name="T38" fmla="*/ 40 w 62"/>
                <a:gd name="T39" fmla="*/ 45 h 69"/>
                <a:gd name="T40" fmla="*/ 41 w 62"/>
                <a:gd name="T41" fmla="*/ 47 h 69"/>
                <a:gd name="T42" fmla="*/ 43 w 62"/>
                <a:gd name="T43" fmla="*/ 48 h 69"/>
                <a:gd name="T44" fmla="*/ 43 w 62"/>
                <a:gd name="T45" fmla="*/ 54 h 69"/>
                <a:gd name="T46" fmla="*/ 43 w 62"/>
                <a:gd name="T47" fmla="*/ 54 h 69"/>
                <a:gd name="T48" fmla="*/ 43 w 62"/>
                <a:gd name="T49" fmla="*/ 60 h 69"/>
                <a:gd name="T50" fmla="*/ 41 w 62"/>
                <a:gd name="T51" fmla="*/ 61 h 69"/>
                <a:gd name="T52" fmla="*/ 21 w 62"/>
                <a:gd name="T53" fmla="*/ 63 h 69"/>
                <a:gd name="T54" fmla="*/ 20 w 62"/>
                <a:gd name="T55" fmla="*/ 59 h 69"/>
                <a:gd name="T56" fmla="*/ 21 w 62"/>
                <a:gd name="T57" fmla="*/ 56 h 69"/>
                <a:gd name="T58" fmla="*/ 20 w 62"/>
                <a:gd name="T59" fmla="*/ 53 h 69"/>
                <a:gd name="T60" fmla="*/ 21 w 62"/>
                <a:gd name="T61" fmla="*/ 49 h 69"/>
                <a:gd name="T62" fmla="*/ 23 w 62"/>
                <a:gd name="T63" fmla="*/ 49 h 69"/>
                <a:gd name="T64" fmla="*/ 17 w 62"/>
                <a:gd name="T65" fmla="*/ 40 h 69"/>
                <a:gd name="T66" fmla="*/ 20 w 62"/>
                <a:gd name="T67" fmla="*/ 20 h 69"/>
                <a:gd name="T68" fmla="*/ 36 w 62"/>
                <a:gd name="T69" fmla="*/ 64 h 69"/>
                <a:gd name="T70" fmla="*/ 32 w 62"/>
                <a:gd name="T71" fmla="*/ 69 h 69"/>
                <a:gd name="T72" fmla="*/ 36 w 62"/>
                <a:gd name="T73" fmla="*/ 64 h 69"/>
                <a:gd name="T74" fmla="*/ 24 w 62"/>
                <a:gd name="T75" fmla="*/ 58 h 69"/>
                <a:gd name="T76" fmla="*/ 24 w 62"/>
                <a:gd name="T77" fmla="*/ 59 h 69"/>
                <a:gd name="T78" fmla="*/ 40 w 62"/>
                <a:gd name="T79" fmla="*/ 57 h 69"/>
                <a:gd name="T80" fmla="*/ 40 w 62"/>
                <a:gd name="T81" fmla="*/ 51 h 69"/>
                <a:gd name="T82" fmla="*/ 24 w 62"/>
                <a:gd name="T83" fmla="*/ 53 h 69"/>
                <a:gd name="T84" fmla="*/ 40 w 62"/>
                <a:gd name="T85" fmla="*/ 51 h 69"/>
                <a:gd name="T86" fmla="*/ 40 w 62"/>
                <a:gd name="T8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" h="69">
                  <a:moveTo>
                    <a:pt x="2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62" y="29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57" y="14"/>
                  </a:moveTo>
                  <a:cubicBezTo>
                    <a:pt x="59" y="17"/>
                    <a:pt x="59" y="17"/>
                    <a:pt x="59" y="17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7" y="14"/>
                    <a:pt x="57" y="14"/>
                    <a:pt x="57" y="14"/>
                  </a:cubicBezTo>
                  <a:close/>
                  <a:moveTo>
                    <a:pt x="45" y="3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lose/>
                  <a:moveTo>
                    <a:pt x="0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1" y="15"/>
                  </a:moveTo>
                  <a:cubicBezTo>
                    <a:pt x="35" y="15"/>
                    <a:pt x="40" y="17"/>
                    <a:pt x="43" y="20"/>
                  </a:cubicBezTo>
                  <a:cubicBezTo>
                    <a:pt x="46" y="23"/>
                    <a:pt x="48" y="27"/>
                    <a:pt x="48" y="31"/>
                  </a:cubicBezTo>
                  <a:cubicBezTo>
                    <a:pt x="48" y="34"/>
                    <a:pt x="47" y="37"/>
                    <a:pt x="46" y="40"/>
                  </a:cubicBezTo>
                  <a:cubicBezTo>
                    <a:pt x="44" y="42"/>
                    <a:pt x="42" y="44"/>
                    <a:pt x="40" y="45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50"/>
                    <a:pt x="43" y="51"/>
                  </a:cubicBezTo>
                  <a:cubicBezTo>
                    <a:pt x="43" y="52"/>
                    <a:pt x="43" y="53"/>
                    <a:pt x="43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5"/>
                    <a:pt x="43" y="56"/>
                    <a:pt x="43" y="57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0"/>
                    <a:pt x="20" y="59"/>
                  </a:cubicBezTo>
                  <a:cubicBezTo>
                    <a:pt x="20" y="58"/>
                    <a:pt x="20" y="57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4"/>
                    <a:pt x="20" y="54"/>
                    <a:pt x="20" y="53"/>
                  </a:cubicBezTo>
                  <a:cubicBezTo>
                    <a:pt x="20" y="52"/>
                    <a:pt x="20" y="51"/>
                    <a:pt x="21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4"/>
                    <a:pt x="19" y="42"/>
                    <a:pt x="17" y="40"/>
                  </a:cubicBezTo>
                  <a:cubicBezTo>
                    <a:pt x="16" y="37"/>
                    <a:pt x="15" y="35"/>
                    <a:pt x="15" y="31"/>
                  </a:cubicBezTo>
                  <a:cubicBezTo>
                    <a:pt x="15" y="27"/>
                    <a:pt x="17" y="23"/>
                    <a:pt x="20" y="20"/>
                  </a:cubicBezTo>
                  <a:cubicBezTo>
                    <a:pt x="23" y="17"/>
                    <a:pt x="27" y="15"/>
                    <a:pt x="31" y="15"/>
                  </a:cubicBezTo>
                  <a:close/>
                  <a:moveTo>
                    <a:pt x="36" y="64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36" y="67"/>
                    <a:pt x="34" y="69"/>
                    <a:pt x="32" y="69"/>
                  </a:cubicBezTo>
                  <a:cubicBezTo>
                    <a:pt x="29" y="69"/>
                    <a:pt x="27" y="67"/>
                    <a:pt x="27" y="65"/>
                  </a:cubicBezTo>
                  <a:cubicBezTo>
                    <a:pt x="36" y="64"/>
                    <a:pt x="36" y="64"/>
                    <a:pt x="36" y="64"/>
                  </a:cubicBezTo>
                  <a:close/>
                  <a:moveTo>
                    <a:pt x="40" y="57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lose/>
                  <a:moveTo>
                    <a:pt x="40" y="51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lose/>
                </a:path>
              </a:pathLst>
            </a:custGeom>
            <a:solidFill>
              <a:srgbClr val="AECB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89479" y="2943746"/>
            <a:ext cx="1326776" cy="1326776"/>
            <a:chOff x="4858882" y="3139889"/>
            <a:chExt cx="1326776" cy="1326776"/>
          </a:xfrm>
        </p:grpSpPr>
        <p:sp>
          <p:nvSpPr>
            <p:cNvPr id="9" name="椭圆 8"/>
            <p:cNvSpPr/>
            <p:nvPr/>
          </p:nvSpPr>
          <p:spPr>
            <a:xfrm>
              <a:off x="4858882" y="3139889"/>
              <a:ext cx="1326776" cy="1326776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5318728" y="3425277"/>
              <a:ext cx="407085" cy="756000"/>
              <a:chOff x="500063" y="4706937"/>
              <a:chExt cx="500062" cy="928688"/>
            </a:xfrm>
            <a:solidFill>
              <a:schemeClr val="bg1"/>
            </a:solidFill>
          </p:grpSpPr>
          <p:sp>
            <p:nvSpPr>
              <p:cNvPr id="14" name="Freeform 178"/>
              <p:cNvSpPr>
                <a:spLocks/>
              </p:cNvSpPr>
              <p:nvPr/>
            </p:nvSpPr>
            <p:spPr bwMode="auto">
              <a:xfrm>
                <a:off x="500063" y="5235575"/>
                <a:ext cx="485774" cy="400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"/>
                  </a:cxn>
                  <a:cxn ang="0">
                    <a:pos x="32" y="53"/>
                  </a:cxn>
                  <a:cxn ang="0">
                    <a:pos x="64" y="21"/>
                  </a:cxn>
                  <a:cxn ang="0">
                    <a:pos x="64" y="0"/>
                  </a:cxn>
                  <a:cxn ang="0">
                    <a:pos x="0" y="0"/>
                  </a:cxn>
                </a:cxnLst>
                <a:rect l="0" t="0" r="r" b="b"/>
                <a:pathLst>
                  <a:path w="64" h="53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39"/>
                      <a:pt x="14" y="53"/>
                      <a:pt x="32" y="53"/>
                    </a:cubicBezTo>
                    <a:cubicBezTo>
                      <a:pt x="50" y="53"/>
                      <a:pt x="64" y="39"/>
                      <a:pt x="64" y="21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5"/>
                      <a:pt x="34" y="12"/>
                      <a:pt x="0" y="0"/>
                    </a:cubicBezTo>
                    <a:close/>
                  </a:path>
                </a:pathLst>
              </a:custGeom>
              <a:solidFill>
                <a:srgbClr val="AECB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9"/>
              <p:cNvSpPr>
                <a:spLocks noEditPoints="1"/>
              </p:cNvSpPr>
              <p:nvPr/>
            </p:nvSpPr>
            <p:spPr bwMode="auto">
              <a:xfrm>
                <a:off x="500063" y="4706937"/>
                <a:ext cx="500062" cy="596900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4" y="19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42" y="14"/>
                  </a:cxn>
                  <a:cxn ang="0">
                    <a:pos x="27" y="25"/>
                  </a:cxn>
                  <a:cxn ang="0">
                    <a:pos x="0" y="57"/>
                  </a:cxn>
                  <a:cxn ang="0">
                    <a:pos x="0" y="66"/>
                  </a:cxn>
                  <a:cxn ang="0">
                    <a:pos x="64" y="66"/>
                  </a:cxn>
                  <a:cxn ang="0">
                    <a:pos x="64" y="57"/>
                  </a:cxn>
                  <a:cxn ang="0">
                    <a:pos x="36" y="25"/>
                  </a:cxn>
                  <a:cxn ang="0">
                    <a:pos x="38" y="56"/>
                  </a:cxn>
                  <a:cxn ang="0">
                    <a:pos x="32" y="61"/>
                  </a:cxn>
                  <a:cxn ang="0">
                    <a:pos x="27" y="56"/>
                  </a:cxn>
                  <a:cxn ang="0">
                    <a:pos x="27" y="40"/>
                  </a:cxn>
                  <a:cxn ang="0">
                    <a:pos x="32" y="35"/>
                  </a:cxn>
                  <a:cxn ang="0">
                    <a:pos x="38" y="40"/>
                  </a:cxn>
                  <a:cxn ang="0">
                    <a:pos x="38" y="56"/>
                  </a:cxn>
                </a:cxnLst>
                <a:rect l="0" t="0" r="r" b="b"/>
                <a:pathLst>
                  <a:path w="66" h="79">
                    <a:moveTo>
                      <a:pt x="36" y="25"/>
                    </a:moveTo>
                    <a:cubicBezTo>
                      <a:pt x="36" y="20"/>
                      <a:pt x="44" y="19"/>
                      <a:pt x="44" y="19"/>
                    </a:cubicBezTo>
                    <a:cubicBezTo>
                      <a:pt x="66" y="19"/>
                      <a:pt x="63" y="0"/>
                      <a:pt x="6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6"/>
                      <a:pt x="42" y="14"/>
                      <a:pt x="42" y="14"/>
                    </a:cubicBezTo>
                    <a:cubicBezTo>
                      <a:pt x="30" y="14"/>
                      <a:pt x="28" y="21"/>
                      <a:pt x="27" y="25"/>
                    </a:cubicBezTo>
                    <a:cubicBezTo>
                      <a:pt x="12" y="27"/>
                      <a:pt x="0" y="41"/>
                      <a:pt x="0" y="5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0" y="70"/>
                      <a:pt x="38" y="79"/>
                      <a:pt x="64" y="66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40"/>
                      <a:pt x="52" y="27"/>
                      <a:pt x="36" y="25"/>
                    </a:cubicBezTo>
                    <a:close/>
                    <a:moveTo>
                      <a:pt x="38" y="56"/>
                    </a:moveTo>
                    <a:cubicBezTo>
                      <a:pt x="38" y="59"/>
                      <a:pt x="35" y="61"/>
                      <a:pt x="32" y="61"/>
                    </a:cubicBezTo>
                    <a:cubicBezTo>
                      <a:pt x="29" y="61"/>
                      <a:pt x="27" y="59"/>
                      <a:pt x="27" y="5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7"/>
                      <a:pt x="29" y="35"/>
                      <a:pt x="32" y="35"/>
                    </a:cubicBezTo>
                    <a:cubicBezTo>
                      <a:pt x="35" y="35"/>
                      <a:pt x="38" y="37"/>
                      <a:pt x="38" y="40"/>
                    </a:cubicBezTo>
                    <a:lnTo>
                      <a:pt x="38" y="56"/>
                    </a:lnTo>
                    <a:close/>
                  </a:path>
                </a:pathLst>
              </a:custGeom>
              <a:solidFill>
                <a:srgbClr val="AECB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9005670" y="2943746"/>
            <a:ext cx="1326776" cy="1326776"/>
            <a:chOff x="6293248" y="4589492"/>
            <a:chExt cx="1326776" cy="1326776"/>
          </a:xfrm>
        </p:grpSpPr>
        <p:sp>
          <p:nvSpPr>
            <p:cNvPr id="10" name="椭圆 9"/>
            <p:cNvSpPr/>
            <p:nvPr/>
          </p:nvSpPr>
          <p:spPr>
            <a:xfrm>
              <a:off x="6293248" y="4589492"/>
              <a:ext cx="1326776" cy="1326776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663742" y="5063273"/>
              <a:ext cx="585788" cy="450851"/>
              <a:chOff x="8710252" y="6234321"/>
              <a:chExt cx="585788" cy="450851"/>
            </a:xfrm>
            <a:solidFill>
              <a:schemeClr val="bg1"/>
            </a:solidFill>
          </p:grpSpPr>
          <p:sp>
            <p:nvSpPr>
              <p:cNvPr id="17" name="Freeform 108"/>
              <p:cNvSpPr>
                <a:spLocks/>
              </p:cNvSpPr>
              <p:nvPr/>
            </p:nvSpPr>
            <p:spPr bwMode="auto">
              <a:xfrm>
                <a:off x="9183327" y="6324809"/>
                <a:ext cx="112713" cy="360363"/>
              </a:xfrm>
              <a:custGeom>
                <a:avLst/>
                <a:gdLst>
                  <a:gd name="T0" fmla="*/ 24 w 30"/>
                  <a:gd name="T1" fmla="*/ 0 h 96"/>
                  <a:gd name="T2" fmla="*/ 0 w 30"/>
                  <a:gd name="T3" fmla="*/ 0 h 96"/>
                  <a:gd name="T4" fmla="*/ 0 w 30"/>
                  <a:gd name="T5" fmla="*/ 96 h 96"/>
                  <a:gd name="T6" fmla="*/ 24 w 30"/>
                  <a:gd name="T7" fmla="*/ 96 h 96"/>
                  <a:gd name="T8" fmla="*/ 30 w 30"/>
                  <a:gd name="T9" fmla="*/ 90 h 96"/>
                  <a:gd name="T10" fmla="*/ 30 w 30"/>
                  <a:gd name="T11" fmla="*/ 6 h 96"/>
                  <a:gd name="T12" fmla="*/ 24 w 30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9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7" y="96"/>
                      <a:pt x="30" y="93"/>
                      <a:pt x="30" y="9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3"/>
                      <a:pt x="27" y="0"/>
                      <a:pt x="24" y="0"/>
                    </a:cubicBezTo>
                  </a:path>
                </a:pathLst>
              </a:custGeom>
              <a:solidFill>
                <a:srgbClr val="AEC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09"/>
              <p:cNvSpPr>
                <a:spLocks noEditPoints="1"/>
              </p:cNvSpPr>
              <p:nvPr/>
            </p:nvSpPr>
            <p:spPr bwMode="auto">
              <a:xfrm>
                <a:off x="8822965" y="6234321"/>
                <a:ext cx="336550" cy="450850"/>
              </a:xfrm>
              <a:custGeom>
                <a:avLst/>
                <a:gdLst>
                  <a:gd name="T0" fmla="*/ 84 w 90"/>
                  <a:gd name="T1" fmla="*/ 24 h 120"/>
                  <a:gd name="T2" fmla="*/ 84 w 90"/>
                  <a:gd name="T3" fmla="*/ 24 h 120"/>
                  <a:gd name="T4" fmla="*/ 84 w 90"/>
                  <a:gd name="T5" fmla="*/ 23 h 120"/>
                  <a:gd name="T6" fmla="*/ 84 w 90"/>
                  <a:gd name="T7" fmla="*/ 18 h 120"/>
                  <a:gd name="T8" fmla="*/ 66 w 90"/>
                  <a:gd name="T9" fmla="*/ 0 h 120"/>
                  <a:gd name="T10" fmla="*/ 30 w 90"/>
                  <a:gd name="T11" fmla="*/ 0 h 120"/>
                  <a:gd name="T12" fmla="*/ 12 w 90"/>
                  <a:gd name="T13" fmla="*/ 18 h 120"/>
                  <a:gd name="T14" fmla="*/ 12 w 90"/>
                  <a:gd name="T15" fmla="*/ 24 h 120"/>
                  <a:gd name="T16" fmla="*/ 0 w 90"/>
                  <a:gd name="T17" fmla="*/ 24 h 120"/>
                  <a:gd name="T18" fmla="*/ 0 w 90"/>
                  <a:gd name="T19" fmla="*/ 120 h 120"/>
                  <a:gd name="T20" fmla="*/ 90 w 90"/>
                  <a:gd name="T21" fmla="*/ 120 h 120"/>
                  <a:gd name="T22" fmla="*/ 90 w 90"/>
                  <a:gd name="T23" fmla="*/ 24 h 120"/>
                  <a:gd name="T24" fmla="*/ 84 w 90"/>
                  <a:gd name="T25" fmla="*/ 24 h 120"/>
                  <a:gd name="T26" fmla="*/ 72 w 90"/>
                  <a:gd name="T27" fmla="*/ 24 h 120"/>
                  <a:gd name="T28" fmla="*/ 72 w 90"/>
                  <a:gd name="T29" fmla="*/ 24 h 120"/>
                  <a:gd name="T30" fmla="*/ 24 w 90"/>
                  <a:gd name="T31" fmla="*/ 24 h 120"/>
                  <a:gd name="T32" fmla="*/ 24 w 90"/>
                  <a:gd name="T33" fmla="*/ 18 h 120"/>
                  <a:gd name="T34" fmla="*/ 30 w 90"/>
                  <a:gd name="T35" fmla="*/ 12 h 120"/>
                  <a:gd name="T36" fmla="*/ 66 w 90"/>
                  <a:gd name="T37" fmla="*/ 12 h 120"/>
                  <a:gd name="T38" fmla="*/ 72 w 90"/>
                  <a:gd name="T39" fmla="*/ 18 h 120"/>
                  <a:gd name="T40" fmla="*/ 72 w 90"/>
                  <a:gd name="T41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20">
                    <a:moveTo>
                      <a:pt x="84" y="24"/>
                    </a:move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6"/>
                      <a:pt x="75" y="0"/>
                      <a:pt x="6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8" y="0"/>
                      <a:pt x="12" y="9"/>
                      <a:pt x="12" y="1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0" y="24"/>
                      <a:pt x="90" y="24"/>
                      <a:pt x="90" y="24"/>
                    </a:cubicBezTo>
                    <a:lnTo>
                      <a:pt x="84" y="24"/>
                    </a:lnTo>
                    <a:close/>
                    <a:moveTo>
                      <a:pt x="72" y="24"/>
                    </a:moveTo>
                    <a:cubicBezTo>
                      <a:pt x="72" y="24"/>
                      <a:pt x="72" y="24"/>
                      <a:pt x="72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2"/>
                      <a:pt x="3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2"/>
                      <a:pt x="72" y="12"/>
                      <a:pt x="72" y="18"/>
                    </a:cubicBez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AEC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10"/>
              <p:cNvSpPr>
                <a:spLocks/>
              </p:cNvSpPr>
              <p:nvPr/>
            </p:nvSpPr>
            <p:spPr bwMode="auto">
              <a:xfrm>
                <a:off x="8710252" y="6324809"/>
                <a:ext cx="88900" cy="360363"/>
              </a:xfrm>
              <a:custGeom>
                <a:avLst/>
                <a:gdLst>
                  <a:gd name="T0" fmla="*/ 24 w 24"/>
                  <a:gd name="T1" fmla="*/ 0 h 96"/>
                  <a:gd name="T2" fmla="*/ 6 w 24"/>
                  <a:gd name="T3" fmla="*/ 0 h 96"/>
                  <a:gd name="T4" fmla="*/ 0 w 24"/>
                  <a:gd name="T5" fmla="*/ 6 h 96"/>
                  <a:gd name="T6" fmla="*/ 0 w 24"/>
                  <a:gd name="T7" fmla="*/ 90 h 96"/>
                  <a:gd name="T8" fmla="*/ 6 w 24"/>
                  <a:gd name="T9" fmla="*/ 96 h 96"/>
                  <a:gd name="T10" fmla="*/ 24 w 24"/>
                  <a:gd name="T11" fmla="*/ 96 h 96"/>
                  <a:gd name="T12" fmla="*/ 24 w 24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6">
                    <a:moveTo>
                      <a:pt x="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3" y="96"/>
                      <a:pt x="6" y="96"/>
                    </a:cubicBezTo>
                    <a:cubicBezTo>
                      <a:pt x="24" y="96"/>
                      <a:pt x="24" y="96"/>
                      <a:pt x="24" y="9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EC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3846660" y="4722617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58953" y="4722617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79043" y="4722617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542564"/>
      </p:ext>
    </p:extLst>
  </p:cSld>
  <p:clrMapOvr>
    <a:masterClrMapping/>
  </p:clrMapOvr>
  <p:transition spd="slow"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b="27361"/>
          <a:stretch/>
        </p:blipFill>
        <p:spPr>
          <a:xfrm>
            <a:off x="0" y="-537881"/>
            <a:ext cx="12360117" cy="737894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64107" y="4320988"/>
            <a:ext cx="2545976" cy="2545976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20930" y="3910963"/>
            <a:ext cx="2718752" cy="2718752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358180" y="3673713"/>
            <a:ext cx="3193251" cy="319325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62334" y="491639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燕尾形 2"/>
          <p:cNvSpPr/>
          <p:nvPr/>
        </p:nvSpPr>
        <p:spPr>
          <a:xfrm>
            <a:off x="3031958" y="5518484"/>
            <a:ext cx="705853" cy="417095"/>
          </a:xfrm>
          <a:prstGeom prst="chevron">
            <a:avLst>
              <a:gd name="adj" fmla="val 80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34367" y="1676653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25797" y="3145977"/>
            <a:ext cx="2635623" cy="263562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空心弧 6"/>
          <p:cNvSpPr/>
          <p:nvPr/>
        </p:nvSpPr>
        <p:spPr>
          <a:xfrm>
            <a:off x="3215760" y="3548773"/>
            <a:ext cx="1855696" cy="1855696"/>
          </a:xfrm>
          <a:prstGeom prst="blockArc">
            <a:avLst>
              <a:gd name="adj1" fmla="val 10020324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3215760" y="3548773"/>
            <a:ext cx="1855696" cy="1855696"/>
          </a:xfrm>
          <a:prstGeom prst="blockArc">
            <a:avLst>
              <a:gd name="adj1" fmla="val 5300113"/>
              <a:gd name="adj2" fmla="val 10137161"/>
              <a:gd name="adj3" fmla="val 24982"/>
            </a:avLst>
          </a:prstGeom>
          <a:solidFill>
            <a:srgbClr val="EBE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5400000">
            <a:off x="3215760" y="3548773"/>
            <a:ext cx="1855696" cy="1855696"/>
          </a:xfrm>
          <a:prstGeom prst="blockArc">
            <a:avLst>
              <a:gd name="adj1" fmla="val 17136606"/>
              <a:gd name="adj2" fmla="val 0"/>
              <a:gd name="adj3" fmla="val 25000"/>
            </a:avLst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800592" y="3535940"/>
            <a:ext cx="660828" cy="56798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44853" y="3535940"/>
            <a:ext cx="1440000" cy="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113307" y="4974777"/>
            <a:ext cx="566057" cy="806823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650157" y="5781599"/>
            <a:ext cx="1440000" cy="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3113307" y="3535940"/>
            <a:ext cx="489857" cy="437351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650157" y="3537219"/>
            <a:ext cx="1440000" cy="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文本框 25"/>
          <p:cNvSpPr txBox="1"/>
          <p:nvPr/>
        </p:nvSpPr>
        <p:spPr>
          <a:xfrm>
            <a:off x="1525944" y="3130762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r>
              <a:rPr lang="en-US" altLang="zh-CN" sz="2000" dirty="0"/>
              <a:t> </a:t>
            </a:r>
            <a:r>
              <a:rPr lang="zh-CN" altLang="en-US" sz="2000" dirty="0"/>
              <a:t>Add text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45558" y="3145977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r>
              <a:rPr lang="en-US" altLang="zh-CN" sz="2000" dirty="0"/>
              <a:t> </a:t>
            </a:r>
            <a:r>
              <a:rPr lang="zh-CN" altLang="en-US" sz="2000" dirty="0"/>
              <a:t>Add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25944" y="5382769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r>
              <a:rPr lang="en-US" altLang="zh-CN" sz="2000" dirty="0"/>
              <a:t> </a:t>
            </a:r>
            <a:r>
              <a:rPr lang="zh-CN" altLang="en-US" sz="2000" dirty="0"/>
              <a:t>Add text</a:t>
            </a:r>
          </a:p>
        </p:txBody>
      </p:sp>
      <p:sp>
        <p:nvSpPr>
          <p:cNvPr id="29" name="空心弧 28"/>
          <p:cNvSpPr/>
          <p:nvPr/>
        </p:nvSpPr>
        <p:spPr>
          <a:xfrm rot="5400000">
            <a:off x="3215760" y="3548773"/>
            <a:ext cx="1855696" cy="1855696"/>
          </a:xfrm>
          <a:prstGeom prst="blockArc">
            <a:avLst>
              <a:gd name="adj1" fmla="val 10800000"/>
              <a:gd name="adj2" fmla="val 17149231"/>
              <a:gd name="adj3" fmla="val 2500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444853" y="5781599"/>
            <a:ext cx="1440000" cy="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4632826" y="5058927"/>
            <a:ext cx="809432" cy="722672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文本框 35"/>
          <p:cNvSpPr txBox="1"/>
          <p:nvPr/>
        </p:nvSpPr>
        <p:spPr>
          <a:xfrm>
            <a:off x="5345558" y="5378091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r>
              <a:rPr lang="en-US" altLang="zh-CN" sz="2000" dirty="0"/>
              <a:t> </a:t>
            </a:r>
            <a:r>
              <a:rPr lang="zh-CN" altLang="en-US" sz="2000" dirty="0"/>
              <a:t>Add text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728849" y="3761925"/>
            <a:ext cx="0" cy="1800000"/>
          </a:xfrm>
          <a:prstGeom prst="line">
            <a:avLst/>
          </a:prstGeom>
          <a:ln w="57150"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036644" y="416203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36644" y="37619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1650157" y="6248400"/>
            <a:ext cx="5234696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11295"/>
      </p:ext>
    </p:extLst>
  </p:cSld>
  <p:clrMapOvr>
    <a:masterClrMapping/>
  </p:clrMapOvr>
  <p:transition spd="slow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34367" y="1676653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728849" y="3761925"/>
            <a:ext cx="0" cy="1800000"/>
          </a:xfrm>
          <a:prstGeom prst="line">
            <a:avLst/>
          </a:prstGeom>
          <a:ln w="57150"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036644" y="416203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36644" y="37619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1632903" y="6013450"/>
            <a:ext cx="5447329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2240018263"/>
              </p:ext>
            </p:extLst>
          </p:nvPr>
        </p:nvGraphicFramePr>
        <p:xfrm>
          <a:off x="1650156" y="3042712"/>
          <a:ext cx="5397390" cy="293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651098"/>
      </p:ext>
    </p:extLst>
  </p:cSld>
  <p:clrMapOvr>
    <a:masterClrMapping/>
  </p:clrMapOvr>
  <p:transition spd="slow" advTm="5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34367" y="156832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728849" y="3761925"/>
            <a:ext cx="0" cy="1800000"/>
          </a:xfrm>
          <a:prstGeom prst="line">
            <a:avLst/>
          </a:prstGeom>
          <a:ln w="57150"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036644" y="416203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36644" y="37619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835437627"/>
              </p:ext>
            </p:extLst>
          </p:nvPr>
        </p:nvGraphicFramePr>
        <p:xfrm>
          <a:off x="1650156" y="3015343"/>
          <a:ext cx="5696849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10"/>
          <p:cNvSpPr/>
          <p:nvPr/>
        </p:nvSpPr>
        <p:spPr>
          <a:xfrm>
            <a:off x="1632903" y="6013450"/>
            <a:ext cx="5447329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220078"/>
      </p:ext>
    </p:extLst>
  </p:cSld>
  <p:clrMapOvr>
    <a:masterClrMapping/>
  </p:clrMapOvr>
  <p:transition spd="slow" advTm="5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34367" y="156832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728849" y="3761925"/>
            <a:ext cx="0" cy="1800000"/>
          </a:xfrm>
          <a:prstGeom prst="line">
            <a:avLst/>
          </a:prstGeom>
          <a:ln w="57150"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036644" y="416203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36644" y="37619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1650156" y="6248400"/>
            <a:ext cx="5447329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732574272"/>
              </p:ext>
            </p:extLst>
          </p:nvPr>
        </p:nvGraphicFramePr>
        <p:xfrm>
          <a:off x="1650156" y="2808514"/>
          <a:ext cx="5686815" cy="317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9472"/>
      </p:ext>
    </p:extLst>
  </p:cSld>
  <p:clrMapOvr>
    <a:masterClrMapping/>
  </p:clrMapOvr>
  <p:transition spd="slow" advTm="5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734266"/>
            <a:ext cx="12192000" cy="1424994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4367" y="5001633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2349" y="1498267"/>
            <a:ext cx="10033533" cy="457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2079452"/>
            <a:ext cx="0" cy="1980000"/>
          </a:xfrm>
          <a:prstGeom prst="lin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3278401275"/>
              </p:ext>
            </p:extLst>
          </p:nvPr>
        </p:nvGraphicFramePr>
        <p:xfrm>
          <a:off x="1611086" y="1959428"/>
          <a:ext cx="2928257" cy="211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2569028" y="2427514"/>
            <a:ext cx="161108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408859" y="3722914"/>
            <a:ext cx="77125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701142" y="207945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</a:rPr>
              <a:t>30%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01142" y="336309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</a:rPr>
              <a:t>70%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66869" y="2503429"/>
            <a:ext cx="152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text description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66868" y="3787067"/>
            <a:ext cx="152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text description</a:t>
            </a:r>
          </a:p>
        </p:txBody>
      </p:sp>
      <p:graphicFrame>
        <p:nvGraphicFramePr>
          <p:cNvPr id="39" name="图表 38"/>
          <p:cNvGraphicFramePr/>
          <p:nvPr>
            <p:extLst>
              <p:ext uri="{D42A27DB-BD31-4B8C-83A1-F6EECF244321}">
                <p14:modId xmlns:p14="http://schemas.microsoft.com/office/powerpoint/2010/main" val="1874382453"/>
              </p:ext>
            </p:extLst>
          </p:nvPr>
        </p:nvGraphicFramePr>
        <p:xfrm>
          <a:off x="6841385" y="1959428"/>
          <a:ext cx="2928257" cy="211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直接连接符 39"/>
          <p:cNvCxnSpPr/>
          <p:nvPr/>
        </p:nvCxnSpPr>
        <p:spPr>
          <a:xfrm>
            <a:off x="7799327" y="2427514"/>
            <a:ext cx="161108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639158" y="3722914"/>
            <a:ext cx="77125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931441" y="207945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</a:rPr>
              <a:t>40%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31441" y="336309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</a:rPr>
              <a:t>60%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197168" y="2503429"/>
            <a:ext cx="152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text description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197167" y="3787067"/>
            <a:ext cx="152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a 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text description</a:t>
            </a:r>
          </a:p>
        </p:txBody>
      </p:sp>
    </p:spTree>
    <p:extLst>
      <p:ext uri="{BB962C8B-B14F-4D97-AF65-F5344CB8AC3E}">
        <p14:creationId xmlns:p14="http://schemas.microsoft.com/office/powerpoint/2010/main" val="2517036929"/>
      </p:ext>
    </p:extLst>
  </p:cSld>
  <p:clrMapOvr>
    <a:masterClrMapping/>
  </p:clrMapOvr>
  <p:transition spd="slow" advTm="5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9448"/>
            <a:ext cx="12192000" cy="1726476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4367" y="156832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028317988"/>
              </p:ext>
            </p:extLst>
          </p:nvPr>
        </p:nvGraphicFramePr>
        <p:xfrm>
          <a:off x="1709883" y="2593440"/>
          <a:ext cx="4386117" cy="258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2332108" y="5236024"/>
            <a:ext cx="3489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1778660227"/>
              </p:ext>
            </p:extLst>
          </p:nvPr>
        </p:nvGraphicFramePr>
        <p:xfrm>
          <a:off x="6442304" y="2593440"/>
          <a:ext cx="4386117" cy="258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 13"/>
          <p:cNvSpPr/>
          <p:nvPr/>
        </p:nvSpPr>
        <p:spPr>
          <a:xfrm>
            <a:off x="7064529" y="5236024"/>
            <a:ext cx="3489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40146"/>
      </p:ext>
    </p:extLst>
  </p:cSld>
  <p:clrMapOvr>
    <a:masterClrMapping/>
  </p:clrMapOvr>
  <p:transition spd="slow" advTm="5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1143653" y="1417388"/>
            <a:ext cx="10045700" cy="23742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43653" y="3791619"/>
            <a:ext cx="10045700" cy="23742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72349" y="6165850"/>
            <a:ext cx="806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to add text Click to add text</a:t>
            </a:r>
            <a:endParaRPr lang="zh-CN" altLang="en-US" dirty="0"/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526487091"/>
              </p:ext>
            </p:extLst>
          </p:nvPr>
        </p:nvGraphicFramePr>
        <p:xfrm>
          <a:off x="1127125" y="1618451"/>
          <a:ext cx="2835275" cy="17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1960611150"/>
              </p:ext>
            </p:extLst>
          </p:nvPr>
        </p:nvGraphicFramePr>
        <p:xfrm>
          <a:off x="1127125" y="3998247"/>
          <a:ext cx="2835275" cy="17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945039108"/>
              </p:ext>
            </p:extLst>
          </p:nvPr>
        </p:nvGraphicFramePr>
        <p:xfrm>
          <a:off x="6166503" y="1618451"/>
          <a:ext cx="2835275" cy="17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3770451067"/>
              </p:ext>
            </p:extLst>
          </p:nvPr>
        </p:nvGraphicFramePr>
        <p:xfrm>
          <a:off x="6166503" y="4083411"/>
          <a:ext cx="2835275" cy="17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408859" y="20043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03373" y="20043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08859" y="428290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3373" y="428290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496338"/>
      </p:ext>
    </p:extLst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329580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46600" y="5334000"/>
            <a:ext cx="7645400" cy="1524000"/>
          </a:xfrm>
          <a:prstGeom prst="rect">
            <a:avLst/>
          </a:prstGeom>
          <a:solidFill>
            <a:srgbClr val="AECB0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0367" y="5495835"/>
            <a:ext cx="3738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82404" y="5495835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to add text Click to add text</a:t>
            </a: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to add text Click to add text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45936" y="1847850"/>
            <a:ext cx="1581150" cy="1581150"/>
            <a:chOff x="1145936" y="1847850"/>
            <a:chExt cx="1581150" cy="1581150"/>
          </a:xfrm>
        </p:grpSpPr>
        <p:sp>
          <p:nvSpPr>
            <p:cNvPr id="7" name="椭圆 6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EBE807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57932" y="1142902"/>
            <a:ext cx="1581150" cy="1581150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68831" y="3428082"/>
            <a:ext cx="1581150" cy="1581150"/>
            <a:chOff x="1145936" y="1847850"/>
            <a:chExt cx="1581150" cy="1581150"/>
          </a:xfrm>
        </p:grpSpPr>
        <p:sp>
          <p:nvSpPr>
            <p:cNvPr id="14" name="椭圆 13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42556" y="3266616"/>
            <a:ext cx="1581150" cy="1581150"/>
            <a:chOff x="1145936" y="1847850"/>
            <a:chExt cx="1581150" cy="1581150"/>
          </a:xfrm>
        </p:grpSpPr>
        <p:sp>
          <p:nvSpPr>
            <p:cNvPr id="17" name="椭圆 16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chemeClr val="bg1">
                <a:lumMod val="5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41121" y="769249"/>
            <a:ext cx="1581150" cy="1581150"/>
            <a:chOff x="1145936" y="1847850"/>
            <a:chExt cx="1581150" cy="1581150"/>
          </a:xfrm>
        </p:grpSpPr>
        <p:sp>
          <p:nvSpPr>
            <p:cNvPr id="20" name="椭圆 19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15234" y="1965325"/>
            <a:ext cx="38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1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31689" y="3721223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迷你简粗倩" panose="03000509000000000000" pitchFamily="65" charset="-122"/>
                <a:ea typeface="迷你简粗倩" panose="03000509000000000000" pitchFamily="65" charset="-122"/>
              </a:rPr>
              <a:t>5</a:t>
            </a:r>
            <a:endParaRPr lang="zh-CN" altLang="en-US" sz="3200" dirty="0"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02376" y="1203931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迷你简粗倩" panose="03000509000000000000" pitchFamily="65" charset="-122"/>
                <a:ea typeface="迷你简粗倩" panose="03000509000000000000" pitchFamily="65" charset="-122"/>
              </a:rPr>
              <a:t>4</a:t>
            </a:r>
            <a:endParaRPr lang="zh-CN" altLang="en-US" sz="3200" dirty="0"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49981" y="1335231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迷你简粗倩" panose="03000509000000000000" pitchFamily="65" charset="-122"/>
                <a:ea typeface="迷你简粗倩" panose="03000509000000000000" pitchFamily="65" charset="-122"/>
              </a:rPr>
              <a:t>3</a:t>
            </a:r>
            <a:endParaRPr lang="zh-CN" altLang="en-US" sz="3200" dirty="0"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41461" y="3882002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迷你简粗倩" panose="03000509000000000000" pitchFamily="65" charset="-122"/>
                <a:ea typeface="迷你简粗倩" panose="03000509000000000000" pitchFamily="65" charset="-122"/>
              </a:rPr>
              <a:t>2</a:t>
            </a:r>
            <a:endParaRPr lang="zh-CN" altLang="en-US" sz="3200" dirty="0"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66836" y="271067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Click to add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34433" y="3882002"/>
            <a:ext cx="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Click to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03807" y="189898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Click to add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87857" y="1203931"/>
            <a:ext cx="83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Click to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add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22422" y="3721223"/>
            <a:ext cx="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Click to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text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2588829" y="3140170"/>
            <a:ext cx="776695" cy="615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1172349" y="1498267"/>
            <a:ext cx="10033533" cy="457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5163671"/>
            <a:ext cx="12192000" cy="1694329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933603"/>
            <a:ext cx="12192000" cy="5154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773061" y="4098567"/>
            <a:ext cx="241527" cy="648000"/>
            <a:chOff x="2066423" y="7563304"/>
            <a:chExt cx="195263" cy="523876"/>
          </a:xfrm>
        </p:grpSpPr>
        <p:sp>
          <p:nvSpPr>
            <p:cNvPr id="8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4862895" y="4098567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11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5271985" y="4098567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14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5681075" y="4098567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17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6090168" y="4098567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20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4136339" y="4098567"/>
            <a:ext cx="241527" cy="648000"/>
            <a:chOff x="2066423" y="7563304"/>
            <a:chExt cx="195263" cy="523876"/>
          </a:xfrm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4499617" y="4098567"/>
            <a:ext cx="241527" cy="648000"/>
            <a:chOff x="2066423" y="7563304"/>
            <a:chExt cx="195263" cy="523876"/>
          </a:xfrm>
        </p:grpSpPr>
        <p:sp>
          <p:nvSpPr>
            <p:cNvPr id="26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409783" y="4098567"/>
            <a:ext cx="241527" cy="648000"/>
            <a:chOff x="2066423" y="7563304"/>
            <a:chExt cx="195263" cy="523876"/>
          </a:xfrm>
        </p:grpSpPr>
        <p:sp>
          <p:nvSpPr>
            <p:cNvPr id="32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3773061" y="3377716"/>
            <a:ext cx="241527" cy="648000"/>
            <a:chOff x="2066423" y="7563304"/>
            <a:chExt cx="195263" cy="523876"/>
          </a:xfrm>
        </p:grpSpPr>
        <p:sp>
          <p:nvSpPr>
            <p:cNvPr id="35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4862895" y="3377716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38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5271985" y="3377716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41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5681075" y="3377716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44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4136339" y="3377716"/>
            <a:ext cx="241527" cy="648000"/>
            <a:chOff x="2066423" y="7563304"/>
            <a:chExt cx="195263" cy="523876"/>
          </a:xfrm>
        </p:grpSpPr>
        <p:sp>
          <p:nvSpPr>
            <p:cNvPr id="50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499617" y="3377716"/>
            <a:ext cx="241527" cy="648000"/>
            <a:chOff x="2066423" y="7563304"/>
            <a:chExt cx="195263" cy="523876"/>
          </a:xfrm>
        </p:grpSpPr>
        <p:sp>
          <p:nvSpPr>
            <p:cNvPr id="53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4862895" y="2644958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62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5271985" y="2644958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65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4136339" y="2644958"/>
            <a:ext cx="241527" cy="648000"/>
            <a:chOff x="2066423" y="7563304"/>
            <a:chExt cx="195263" cy="523876"/>
          </a:xfrm>
        </p:grpSpPr>
        <p:sp>
          <p:nvSpPr>
            <p:cNvPr id="74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4499617" y="2644958"/>
            <a:ext cx="241527" cy="648000"/>
            <a:chOff x="2066423" y="7563304"/>
            <a:chExt cx="195263" cy="523876"/>
          </a:xfrm>
        </p:grpSpPr>
        <p:sp>
          <p:nvSpPr>
            <p:cNvPr id="77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>
            <a:grpSpLocks noChangeAspect="1"/>
          </p:cNvGrpSpPr>
          <p:nvPr/>
        </p:nvGrpSpPr>
        <p:grpSpPr>
          <a:xfrm>
            <a:off x="4862895" y="1918153"/>
            <a:ext cx="287339" cy="648000"/>
            <a:chOff x="2925261" y="7563304"/>
            <a:chExt cx="230188" cy="519113"/>
          </a:xfrm>
          <a:solidFill>
            <a:srgbClr val="AECB01"/>
          </a:solidFill>
        </p:grpSpPr>
        <p:sp>
          <p:nvSpPr>
            <p:cNvPr id="86" name="Freeform 199"/>
            <p:cNvSpPr>
              <a:spLocks/>
            </p:cNvSpPr>
            <p:nvPr/>
          </p:nvSpPr>
          <p:spPr bwMode="auto">
            <a:xfrm>
              <a:off x="2985586" y="7563304"/>
              <a:ext cx="98425" cy="101600"/>
            </a:xfrm>
            <a:custGeom>
              <a:avLst/>
              <a:gdLst>
                <a:gd name="T0" fmla="*/ 12 w 26"/>
                <a:gd name="T1" fmla="*/ 2 h 27"/>
                <a:gd name="T2" fmla="*/ 25 w 26"/>
                <a:gd name="T3" fmla="*/ 14 h 27"/>
                <a:gd name="T4" fmla="*/ 5 w 26"/>
                <a:gd name="T5" fmla="*/ 19 h 27"/>
                <a:gd name="T6" fmla="*/ 12 w 2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2" y="2"/>
                  </a:moveTo>
                  <a:cubicBezTo>
                    <a:pt x="19" y="0"/>
                    <a:pt x="26" y="7"/>
                    <a:pt x="25" y="14"/>
                  </a:cubicBezTo>
                  <a:cubicBezTo>
                    <a:pt x="24" y="24"/>
                    <a:pt x="10" y="27"/>
                    <a:pt x="5" y="19"/>
                  </a:cubicBezTo>
                  <a:cubicBezTo>
                    <a:pt x="0" y="13"/>
                    <a:pt x="4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00"/>
            <p:cNvSpPr>
              <a:spLocks/>
            </p:cNvSpPr>
            <p:nvPr/>
          </p:nvSpPr>
          <p:spPr bwMode="auto">
            <a:xfrm>
              <a:off x="2925261" y="7656967"/>
              <a:ext cx="230188" cy="425450"/>
            </a:xfrm>
            <a:custGeom>
              <a:avLst/>
              <a:gdLst>
                <a:gd name="T0" fmla="*/ 13 w 61"/>
                <a:gd name="T1" fmla="*/ 6 h 113"/>
                <a:gd name="T2" fmla="*/ 33 w 61"/>
                <a:gd name="T3" fmla="*/ 2 h 113"/>
                <a:gd name="T4" fmla="*/ 49 w 61"/>
                <a:gd name="T5" fmla="*/ 7 h 113"/>
                <a:gd name="T6" fmla="*/ 56 w 61"/>
                <a:gd name="T7" fmla="*/ 29 h 113"/>
                <a:gd name="T8" fmla="*/ 60 w 61"/>
                <a:gd name="T9" fmla="*/ 48 h 113"/>
                <a:gd name="T10" fmla="*/ 52 w 61"/>
                <a:gd name="T11" fmla="*/ 46 h 113"/>
                <a:gd name="T12" fmla="*/ 43 w 61"/>
                <a:gd name="T13" fmla="*/ 19 h 113"/>
                <a:gd name="T14" fmla="*/ 41 w 61"/>
                <a:gd name="T15" fmla="*/ 16 h 113"/>
                <a:gd name="T16" fmla="*/ 55 w 61"/>
                <a:gd name="T17" fmla="*/ 68 h 113"/>
                <a:gd name="T18" fmla="*/ 42 w 61"/>
                <a:gd name="T19" fmla="*/ 68 h 113"/>
                <a:gd name="T20" fmla="*/ 42 w 61"/>
                <a:gd name="T21" fmla="*/ 105 h 113"/>
                <a:gd name="T22" fmla="*/ 37 w 61"/>
                <a:gd name="T23" fmla="*/ 111 h 113"/>
                <a:gd name="T24" fmla="*/ 32 w 61"/>
                <a:gd name="T25" fmla="*/ 105 h 113"/>
                <a:gd name="T26" fmla="*/ 32 w 61"/>
                <a:gd name="T27" fmla="*/ 68 h 113"/>
                <a:gd name="T28" fmla="*/ 29 w 61"/>
                <a:gd name="T29" fmla="*/ 68 h 113"/>
                <a:gd name="T30" fmla="*/ 29 w 61"/>
                <a:gd name="T31" fmla="*/ 107 h 113"/>
                <a:gd name="T32" fmla="*/ 19 w 61"/>
                <a:gd name="T33" fmla="*/ 107 h 113"/>
                <a:gd name="T34" fmla="*/ 19 w 61"/>
                <a:gd name="T35" fmla="*/ 68 h 113"/>
                <a:gd name="T36" fmla="*/ 6 w 61"/>
                <a:gd name="T37" fmla="*/ 68 h 113"/>
                <a:gd name="T38" fmla="*/ 19 w 61"/>
                <a:gd name="T39" fmla="*/ 17 h 113"/>
                <a:gd name="T40" fmla="*/ 17 w 61"/>
                <a:gd name="T41" fmla="*/ 18 h 113"/>
                <a:gd name="T42" fmla="*/ 9 w 61"/>
                <a:gd name="T43" fmla="*/ 46 h 113"/>
                <a:gd name="T44" fmla="*/ 0 w 61"/>
                <a:gd name="T45" fmla="*/ 45 h 113"/>
                <a:gd name="T46" fmla="*/ 5 w 61"/>
                <a:gd name="T47" fmla="*/ 25 h 113"/>
                <a:gd name="T48" fmla="*/ 13 w 61"/>
                <a:gd name="T49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3">
                  <a:moveTo>
                    <a:pt x="13" y="6"/>
                  </a:moveTo>
                  <a:cubicBezTo>
                    <a:pt x="18" y="0"/>
                    <a:pt x="26" y="2"/>
                    <a:pt x="33" y="2"/>
                  </a:cubicBezTo>
                  <a:cubicBezTo>
                    <a:pt x="39" y="2"/>
                    <a:pt x="45" y="2"/>
                    <a:pt x="49" y="7"/>
                  </a:cubicBezTo>
                  <a:cubicBezTo>
                    <a:pt x="53" y="14"/>
                    <a:pt x="54" y="22"/>
                    <a:pt x="56" y="29"/>
                  </a:cubicBezTo>
                  <a:cubicBezTo>
                    <a:pt x="58" y="36"/>
                    <a:pt x="61" y="42"/>
                    <a:pt x="60" y="48"/>
                  </a:cubicBezTo>
                  <a:cubicBezTo>
                    <a:pt x="57" y="49"/>
                    <a:pt x="53" y="49"/>
                    <a:pt x="52" y="46"/>
                  </a:cubicBezTo>
                  <a:cubicBezTo>
                    <a:pt x="49" y="37"/>
                    <a:pt x="46" y="28"/>
                    <a:pt x="43" y="19"/>
                  </a:cubicBezTo>
                  <a:cubicBezTo>
                    <a:pt x="43" y="18"/>
                    <a:pt x="42" y="17"/>
                    <a:pt x="41" y="16"/>
                  </a:cubicBezTo>
                  <a:cubicBezTo>
                    <a:pt x="45" y="33"/>
                    <a:pt x="50" y="51"/>
                    <a:pt x="55" y="68"/>
                  </a:cubicBezTo>
                  <a:cubicBezTo>
                    <a:pt x="51" y="68"/>
                    <a:pt x="47" y="68"/>
                    <a:pt x="42" y="68"/>
                  </a:cubicBezTo>
                  <a:cubicBezTo>
                    <a:pt x="42" y="80"/>
                    <a:pt x="42" y="93"/>
                    <a:pt x="42" y="105"/>
                  </a:cubicBezTo>
                  <a:cubicBezTo>
                    <a:pt x="42" y="108"/>
                    <a:pt x="40" y="111"/>
                    <a:pt x="37" y="111"/>
                  </a:cubicBezTo>
                  <a:cubicBezTo>
                    <a:pt x="34" y="111"/>
                    <a:pt x="32" y="108"/>
                    <a:pt x="32" y="105"/>
                  </a:cubicBezTo>
                  <a:cubicBezTo>
                    <a:pt x="32" y="93"/>
                    <a:pt x="32" y="80"/>
                    <a:pt x="32" y="68"/>
                  </a:cubicBezTo>
                  <a:cubicBezTo>
                    <a:pt x="31" y="68"/>
                    <a:pt x="30" y="68"/>
                    <a:pt x="29" y="68"/>
                  </a:cubicBezTo>
                  <a:cubicBezTo>
                    <a:pt x="29" y="81"/>
                    <a:pt x="29" y="94"/>
                    <a:pt x="29" y="107"/>
                  </a:cubicBezTo>
                  <a:cubicBezTo>
                    <a:pt x="28" y="113"/>
                    <a:pt x="20" y="112"/>
                    <a:pt x="19" y="107"/>
                  </a:cubicBezTo>
                  <a:cubicBezTo>
                    <a:pt x="19" y="94"/>
                    <a:pt x="19" y="81"/>
                    <a:pt x="19" y="68"/>
                  </a:cubicBezTo>
                  <a:cubicBezTo>
                    <a:pt x="15" y="68"/>
                    <a:pt x="10" y="68"/>
                    <a:pt x="6" y="68"/>
                  </a:cubicBezTo>
                  <a:cubicBezTo>
                    <a:pt x="10" y="51"/>
                    <a:pt x="15" y="34"/>
                    <a:pt x="19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4" y="27"/>
                    <a:pt x="12" y="37"/>
                    <a:pt x="9" y="46"/>
                  </a:cubicBezTo>
                  <a:cubicBezTo>
                    <a:pt x="8" y="50"/>
                    <a:pt x="0" y="50"/>
                    <a:pt x="0" y="45"/>
                  </a:cubicBezTo>
                  <a:cubicBezTo>
                    <a:pt x="1" y="38"/>
                    <a:pt x="4" y="32"/>
                    <a:pt x="5" y="25"/>
                  </a:cubicBezTo>
                  <a:cubicBezTo>
                    <a:pt x="7" y="18"/>
                    <a:pt x="8" y="11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>
            <a:grpSpLocks noChangeAspect="1"/>
          </p:cNvGrpSpPr>
          <p:nvPr/>
        </p:nvGrpSpPr>
        <p:grpSpPr>
          <a:xfrm>
            <a:off x="4499617" y="1918153"/>
            <a:ext cx="241527" cy="648000"/>
            <a:chOff x="2066423" y="7563304"/>
            <a:chExt cx="195263" cy="523876"/>
          </a:xfrm>
        </p:grpSpPr>
        <p:sp>
          <p:nvSpPr>
            <p:cNvPr id="101" name="Freeform 151"/>
            <p:cNvSpPr>
              <a:spLocks/>
            </p:cNvSpPr>
            <p:nvPr/>
          </p:nvSpPr>
          <p:spPr bwMode="auto">
            <a:xfrm>
              <a:off x="2115636" y="7563304"/>
              <a:ext cx="100013" cy="96838"/>
            </a:xfrm>
            <a:custGeom>
              <a:avLst/>
              <a:gdLst>
                <a:gd name="T0" fmla="*/ 11 w 27"/>
                <a:gd name="T1" fmla="*/ 2 h 26"/>
                <a:gd name="T2" fmla="*/ 24 w 27"/>
                <a:gd name="T3" fmla="*/ 16 h 26"/>
                <a:gd name="T4" fmla="*/ 5 w 27"/>
                <a:gd name="T5" fmla="*/ 20 h 26"/>
                <a:gd name="T6" fmla="*/ 11 w 27"/>
                <a:gd name="T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8" y="0"/>
                    <a:pt x="27" y="9"/>
                    <a:pt x="24" y="16"/>
                  </a:cubicBezTo>
                  <a:cubicBezTo>
                    <a:pt x="21" y="24"/>
                    <a:pt x="10" y="26"/>
                    <a:pt x="5" y="20"/>
                  </a:cubicBezTo>
                  <a:cubicBezTo>
                    <a:pt x="0" y="14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52"/>
            <p:cNvSpPr>
              <a:spLocks/>
            </p:cNvSpPr>
            <p:nvPr/>
          </p:nvSpPr>
          <p:spPr bwMode="auto">
            <a:xfrm>
              <a:off x="2066423" y="7656967"/>
              <a:ext cx="195263" cy="430213"/>
            </a:xfrm>
            <a:custGeom>
              <a:avLst/>
              <a:gdLst>
                <a:gd name="T0" fmla="*/ 6 w 52"/>
                <a:gd name="T1" fmla="*/ 3 h 114"/>
                <a:gd name="T2" fmla="*/ 29 w 52"/>
                <a:gd name="T3" fmla="*/ 1 h 114"/>
                <a:gd name="T4" fmla="*/ 48 w 52"/>
                <a:gd name="T5" fmla="*/ 4 h 114"/>
                <a:gd name="T6" fmla="*/ 52 w 52"/>
                <a:gd name="T7" fmla="*/ 18 h 114"/>
                <a:gd name="T8" fmla="*/ 52 w 52"/>
                <a:gd name="T9" fmla="*/ 49 h 114"/>
                <a:gd name="T10" fmla="*/ 49 w 52"/>
                <a:gd name="T11" fmla="*/ 55 h 114"/>
                <a:gd name="T12" fmla="*/ 43 w 52"/>
                <a:gd name="T13" fmla="*/ 49 h 114"/>
                <a:gd name="T14" fmla="*/ 43 w 52"/>
                <a:gd name="T15" fmla="*/ 19 h 114"/>
                <a:gd name="T16" fmla="*/ 40 w 52"/>
                <a:gd name="T17" fmla="*/ 19 h 114"/>
                <a:gd name="T18" fmla="*/ 40 w 52"/>
                <a:gd name="T19" fmla="*/ 106 h 114"/>
                <a:gd name="T20" fmla="*/ 28 w 52"/>
                <a:gd name="T21" fmla="*/ 107 h 114"/>
                <a:gd name="T22" fmla="*/ 27 w 52"/>
                <a:gd name="T23" fmla="*/ 55 h 114"/>
                <a:gd name="T24" fmla="*/ 25 w 52"/>
                <a:gd name="T25" fmla="*/ 55 h 114"/>
                <a:gd name="T26" fmla="*/ 25 w 52"/>
                <a:gd name="T27" fmla="*/ 100 h 114"/>
                <a:gd name="T28" fmla="*/ 23 w 52"/>
                <a:gd name="T29" fmla="*/ 110 h 114"/>
                <a:gd name="T30" fmla="*/ 12 w 52"/>
                <a:gd name="T31" fmla="*/ 106 h 114"/>
                <a:gd name="T32" fmla="*/ 12 w 52"/>
                <a:gd name="T33" fmla="*/ 19 h 114"/>
                <a:gd name="T34" fmla="*/ 9 w 52"/>
                <a:gd name="T35" fmla="*/ 19 h 114"/>
                <a:gd name="T36" fmla="*/ 9 w 52"/>
                <a:gd name="T37" fmla="*/ 48 h 114"/>
                <a:gd name="T38" fmla="*/ 3 w 52"/>
                <a:gd name="T39" fmla="*/ 55 h 114"/>
                <a:gd name="T40" fmla="*/ 0 w 52"/>
                <a:gd name="T41" fmla="*/ 50 h 114"/>
                <a:gd name="T42" fmla="*/ 0 w 52"/>
                <a:gd name="T43" fmla="*/ 14 h 114"/>
                <a:gd name="T44" fmla="*/ 6 w 52"/>
                <a:gd name="T45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114">
                  <a:moveTo>
                    <a:pt x="6" y="3"/>
                  </a:moveTo>
                  <a:cubicBezTo>
                    <a:pt x="14" y="0"/>
                    <a:pt x="21" y="1"/>
                    <a:pt x="29" y="1"/>
                  </a:cubicBezTo>
                  <a:cubicBezTo>
                    <a:pt x="35" y="1"/>
                    <a:pt x="43" y="0"/>
                    <a:pt x="48" y="4"/>
                  </a:cubicBezTo>
                  <a:cubicBezTo>
                    <a:pt x="52" y="8"/>
                    <a:pt x="52" y="13"/>
                    <a:pt x="52" y="18"/>
                  </a:cubicBezTo>
                  <a:cubicBezTo>
                    <a:pt x="52" y="28"/>
                    <a:pt x="52" y="39"/>
                    <a:pt x="52" y="49"/>
                  </a:cubicBezTo>
                  <a:cubicBezTo>
                    <a:pt x="52" y="51"/>
                    <a:pt x="51" y="55"/>
                    <a:pt x="49" y="55"/>
                  </a:cubicBezTo>
                  <a:cubicBezTo>
                    <a:pt x="45" y="56"/>
                    <a:pt x="43" y="52"/>
                    <a:pt x="43" y="49"/>
                  </a:cubicBezTo>
                  <a:cubicBezTo>
                    <a:pt x="43" y="39"/>
                    <a:pt x="43" y="29"/>
                    <a:pt x="43" y="19"/>
                  </a:cubicBezTo>
                  <a:cubicBezTo>
                    <a:pt x="42" y="19"/>
                    <a:pt x="40" y="19"/>
                    <a:pt x="40" y="19"/>
                  </a:cubicBezTo>
                  <a:cubicBezTo>
                    <a:pt x="39" y="48"/>
                    <a:pt x="40" y="77"/>
                    <a:pt x="40" y="106"/>
                  </a:cubicBezTo>
                  <a:cubicBezTo>
                    <a:pt x="40" y="112"/>
                    <a:pt x="28" y="114"/>
                    <a:pt x="28" y="107"/>
                  </a:cubicBezTo>
                  <a:cubicBezTo>
                    <a:pt x="27" y="90"/>
                    <a:pt x="28" y="72"/>
                    <a:pt x="27" y="55"/>
                  </a:cubicBezTo>
                  <a:cubicBezTo>
                    <a:pt x="27" y="55"/>
                    <a:pt x="25" y="55"/>
                    <a:pt x="25" y="55"/>
                  </a:cubicBezTo>
                  <a:cubicBezTo>
                    <a:pt x="25" y="70"/>
                    <a:pt x="25" y="85"/>
                    <a:pt x="25" y="100"/>
                  </a:cubicBezTo>
                  <a:cubicBezTo>
                    <a:pt x="25" y="104"/>
                    <a:pt x="24" y="107"/>
                    <a:pt x="23" y="110"/>
                  </a:cubicBezTo>
                  <a:cubicBezTo>
                    <a:pt x="19" y="113"/>
                    <a:pt x="12" y="112"/>
                    <a:pt x="12" y="106"/>
                  </a:cubicBezTo>
                  <a:cubicBezTo>
                    <a:pt x="12" y="77"/>
                    <a:pt x="12" y="48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9" y="29"/>
                    <a:pt x="9" y="38"/>
                    <a:pt x="9" y="48"/>
                  </a:cubicBezTo>
                  <a:cubicBezTo>
                    <a:pt x="9" y="51"/>
                    <a:pt x="7" y="56"/>
                    <a:pt x="3" y="55"/>
                  </a:cubicBezTo>
                  <a:cubicBezTo>
                    <a:pt x="1" y="55"/>
                    <a:pt x="0" y="52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0" y="9"/>
                    <a:pt x="2" y="4"/>
                    <a:pt x="6" y="3"/>
                  </a:cubicBezTo>
                  <a:close/>
                </a:path>
              </a:pathLst>
            </a:custGeom>
            <a:solidFill>
              <a:srgbClr val="1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07" name="直接连接符 106"/>
          <p:cNvCxnSpPr/>
          <p:nvPr/>
        </p:nvCxnSpPr>
        <p:spPr>
          <a:xfrm>
            <a:off x="5467312" y="2242153"/>
            <a:ext cx="16223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5748868" y="2968958"/>
            <a:ext cx="134074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6257115" y="3701716"/>
            <a:ext cx="83249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6572697" y="4422567"/>
            <a:ext cx="5169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H="1">
            <a:off x="2673844" y="2242153"/>
            <a:ext cx="16223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flipH="1">
            <a:off x="2673844" y="2968958"/>
            <a:ext cx="134074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H="1">
            <a:off x="2673844" y="3701716"/>
            <a:ext cx="83249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>
            <a:off x="2673844" y="4422567"/>
            <a:ext cx="5169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/>
          <p:cNvSpPr txBox="1"/>
          <p:nvPr/>
        </p:nvSpPr>
        <p:spPr>
          <a:xfrm>
            <a:off x="1508903" y="19286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508903" y="26497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508903" y="33708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508903" y="40920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7097336" y="19286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7097336" y="26497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7097336" y="33708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7097336" y="40920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content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8396296" y="2821724"/>
            <a:ext cx="0" cy="1800000"/>
          </a:xfrm>
          <a:prstGeom prst="line">
            <a:avLst/>
          </a:prstGeom>
          <a:ln w="57150"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/>
        </p:nvSpPr>
        <p:spPr>
          <a:xfrm>
            <a:off x="8704091" y="32218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8704091" y="28217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1364582" y="5579242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3651310" y="5100026"/>
            <a:ext cx="182624" cy="182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5120450" y="5100026"/>
            <a:ext cx="182624" cy="182624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文本框 130"/>
          <p:cNvSpPr txBox="1"/>
          <p:nvPr/>
        </p:nvSpPr>
        <p:spPr>
          <a:xfrm>
            <a:off x="4014588" y="50066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Boys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5394596" y="50066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Girls</a:t>
            </a:r>
          </a:p>
        </p:txBody>
      </p:sp>
    </p:spTree>
    <p:extLst>
      <p:ext uri="{BB962C8B-B14F-4D97-AF65-F5344CB8AC3E}">
        <p14:creationId xmlns:p14="http://schemas.microsoft.com/office/powerpoint/2010/main" val="1870848560"/>
      </p:ext>
    </p:extLst>
  </p:cSld>
  <p:clrMapOvr>
    <a:masterClrMapping/>
  </p:clrMapOvr>
  <p:transition spd="slow" advTm="5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10774017" y="241657"/>
            <a:ext cx="475519" cy="448235"/>
          </a:xfrm>
        </p:spPr>
        <p:txBody>
          <a:bodyPr/>
          <a:lstStyle/>
          <a:p>
            <a:fld id="{C0046ACC-8EB0-4B07-8D25-8CDD15D86050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297"/>
          <a:stretch/>
        </p:blipFill>
        <p:spPr>
          <a:xfrm>
            <a:off x="0" y="0"/>
            <a:ext cx="12307166" cy="72154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357563"/>
            <a:ext cx="12307166" cy="3857885"/>
          </a:xfrm>
          <a:prstGeom prst="rect">
            <a:avLst/>
          </a:prstGeom>
          <a:solidFill>
            <a:srgbClr val="AECB01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124"/>
          <p:cNvSpPr>
            <a:spLocks noChangeAspect="1" noEditPoints="1"/>
          </p:cNvSpPr>
          <p:nvPr/>
        </p:nvSpPr>
        <p:spPr bwMode="auto">
          <a:xfrm>
            <a:off x="1599053" y="3607723"/>
            <a:ext cx="1300050" cy="1080000"/>
          </a:xfrm>
          <a:custGeom>
            <a:avLst/>
            <a:gdLst>
              <a:gd name="T0" fmla="*/ 198 w 258"/>
              <a:gd name="T1" fmla="*/ 161 h 213"/>
              <a:gd name="T2" fmla="*/ 211 w 258"/>
              <a:gd name="T3" fmla="*/ 167 h 213"/>
              <a:gd name="T4" fmla="*/ 111 w 258"/>
              <a:gd name="T5" fmla="*/ 213 h 213"/>
              <a:gd name="T6" fmla="*/ 9 w 258"/>
              <a:gd name="T7" fmla="*/ 165 h 213"/>
              <a:gd name="T8" fmla="*/ 23 w 258"/>
              <a:gd name="T9" fmla="*/ 159 h 213"/>
              <a:gd name="T10" fmla="*/ 111 w 258"/>
              <a:gd name="T11" fmla="*/ 198 h 213"/>
              <a:gd name="T12" fmla="*/ 198 w 258"/>
              <a:gd name="T13" fmla="*/ 161 h 213"/>
              <a:gd name="T14" fmla="*/ 232 w 258"/>
              <a:gd name="T15" fmla="*/ 66 h 213"/>
              <a:gd name="T16" fmla="*/ 231 w 258"/>
              <a:gd name="T17" fmla="*/ 81 h 213"/>
              <a:gd name="T18" fmla="*/ 243 w 258"/>
              <a:gd name="T19" fmla="*/ 98 h 213"/>
              <a:gd name="T20" fmla="*/ 225 w 258"/>
              <a:gd name="T21" fmla="*/ 117 h 213"/>
              <a:gd name="T22" fmla="*/ 221 w 258"/>
              <a:gd name="T23" fmla="*/ 116 h 213"/>
              <a:gd name="T24" fmla="*/ 213 w 258"/>
              <a:gd name="T25" fmla="*/ 129 h 213"/>
              <a:gd name="T26" fmla="*/ 225 w 258"/>
              <a:gd name="T27" fmla="*/ 131 h 213"/>
              <a:gd name="T28" fmla="*/ 258 w 258"/>
              <a:gd name="T29" fmla="*/ 98 h 213"/>
              <a:gd name="T30" fmla="*/ 232 w 258"/>
              <a:gd name="T31" fmla="*/ 66 h 213"/>
              <a:gd name="T32" fmla="*/ 111 w 258"/>
              <a:gd name="T33" fmla="*/ 21 h 213"/>
              <a:gd name="T34" fmla="*/ 206 w 258"/>
              <a:gd name="T35" fmla="*/ 53 h 213"/>
              <a:gd name="T36" fmla="*/ 207 w 258"/>
              <a:gd name="T37" fmla="*/ 46 h 213"/>
              <a:gd name="T38" fmla="*/ 111 w 258"/>
              <a:gd name="T39" fmla="*/ 0 h 213"/>
              <a:gd name="T40" fmla="*/ 14 w 258"/>
              <a:gd name="T41" fmla="*/ 46 h 213"/>
              <a:gd name="T42" fmla="*/ 15 w 258"/>
              <a:gd name="T43" fmla="*/ 53 h 213"/>
              <a:gd name="T44" fmla="*/ 111 w 258"/>
              <a:gd name="T45" fmla="*/ 21 h 213"/>
              <a:gd name="T46" fmla="*/ 111 w 258"/>
              <a:gd name="T47" fmla="*/ 174 h 213"/>
              <a:gd name="T48" fmla="*/ 221 w 258"/>
              <a:gd name="T49" fmla="*/ 64 h 213"/>
              <a:gd name="T50" fmla="*/ 219 w 258"/>
              <a:gd name="T51" fmla="*/ 44 h 213"/>
              <a:gd name="T52" fmla="*/ 219 w 258"/>
              <a:gd name="T53" fmla="*/ 46 h 213"/>
              <a:gd name="T54" fmla="*/ 111 w 258"/>
              <a:gd name="T55" fmla="*/ 103 h 213"/>
              <a:gd name="T56" fmla="*/ 2 w 258"/>
              <a:gd name="T57" fmla="*/ 46 h 213"/>
              <a:gd name="T58" fmla="*/ 2 w 258"/>
              <a:gd name="T59" fmla="*/ 46 h 213"/>
              <a:gd name="T60" fmla="*/ 0 w 258"/>
              <a:gd name="T61" fmla="*/ 64 h 213"/>
              <a:gd name="T62" fmla="*/ 111 w 258"/>
              <a:gd name="T63" fmla="*/ 1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" h="213">
                <a:moveTo>
                  <a:pt x="198" y="161"/>
                </a:moveTo>
                <a:cubicBezTo>
                  <a:pt x="211" y="167"/>
                  <a:pt x="211" y="167"/>
                  <a:pt x="211" y="167"/>
                </a:cubicBezTo>
                <a:cubicBezTo>
                  <a:pt x="198" y="195"/>
                  <a:pt x="157" y="213"/>
                  <a:pt x="111" y="213"/>
                </a:cubicBezTo>
                <a:cubicBezTo>
                  <a:pt x="63" y="213"/>
                  <a:pt x="21" y="193"/>
                  <a:pt x="9" y="165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32" y="182"/>
                  <a:pt x="69" y="198"/>
                  <a:pt x="111" y="198"/>
                </a:cubicBezTo>
                <a:cubicBezTo>
                  <a:pt x="151" y="198"/>
                  <a:pt x="187" y="183"/>
                  <a:pt x="198" y="161"/>
                </a:cubicBezTo>
                <a:close/>
                <a:moveTo>
                  <a:pt x="232" y="66"/>
                </a:moveTo>
                <a:cubicBezTo>
                  <a:pt x="232" y="72"/>
                  <a:pt x="232" y="77"/>
                  <a:pt x="231" y="81"/>
                </a:cubicBezTo>
                <a:cubicBezTo>
                  <a:pt x="238" y="84"/>
                  <a:pt x="243" y="91"/>
                  <a:pt x="243" y="98"/>
                </a:cubicBezTo>
                <a:cubicBezTo>
                  <a:pt x="243" y="108"/>
                  <a:pt x="235" y="117"/>
                  <a:pt x="225" y="117"/>
                </a:cubicBezTo>
                <a:cubicBezTo>
                  <a:pt x="224" y="117"/>
                  <a:pt x="222" y="116"/>
                  <a:pt x="221" y="116"/>
                </a:cubicBezTo>
                <a:cubicBezTo>
                  <a:pt x="219" y="120"/>
                  <a:pt x="216" y="125"/>
                  <a:pt x="213" y="129"/>
                </a:cubicBezTo>
                <a:cubicBezTo>
                  <a:pt x="217" y="131"/>
                  <a:pt x="221" y="131"/>
                  <a:pt x="225" y="131"/>
                </a:cubicBezTo>
                <a:cubicBezTo>
                  <a:pt x="243" y="131"/>
                  <a:pt x="258" y="117"/>
                  <a:pt x="258" y="98"/>
                </a:cubicBezTo>
                <a:cubicBezTo>
                  <a:pt x="258" y="83"/>
                  <a:pt x="247" y="70"/>
                  <a:pt x="232" y="66"/>
                </a:cubicBezTo>
                <a:close/>
                <a:moveTo>
                  <a:pt x="111" y="21"/>
                </a:moveTo>
                <a:cubicBezTo>
                  <a:pt x="154" y="21"/>
                  <a:pt x="191" y="34"/>
                  <a:pt x="206" y="53"/>
                </a:cubicBezTo>
                <a:cubicBezTo>
                  <a:pt x="207" y="51"/>
                  <a:pt x="207" y="49"/>
                  <a:pt x="207" y="46"/>
                </a:cubicBezTo>
                <a:cubicBezTo>
                  <a:pt x="207" y="21"/>
                  <a:pt x="163" y="0"/>
                  <a:pt x="111" y="0"/>
                </a:cubicBezTo>
                <a:cubicBezTo>
                  <a:pt x="58" y="0"/>
                  <a:pt x="14" y="21"/>
                  <a:pt x="14" y="46"/>
                </a:cubicBezTo>
                <a:cubicBezTo>
                  <a:pt x="14" y="49"/>
                  <a:pt x="14" y="51"/>
                  <a:pt x="15" y="53"/>
                </a:cubicBezTo>
                <a:cubicBezTo>
                  <a:pt x="30" y="34"/>
                  <a:pt x="67" y="21"/>
                  <a:pt x="111" y="21"/>
                </a:cubicBezTo>
                <a:close/>
                <a:moveTo>
                  <a:pt x="111" y="174"/>
                </a:moveTo>
                <a:cubicBezTo>
                  <a:pt x="172" y="174"/>
                  <a:pt x="221" y="125"/>
                  <a:pt x="221" y="64"/>
                </a:cubicBezTo>
                <a:cubicBezTo>
                  <a:pt x="221" y="56"/>
                  <a:pt x="220" y="49"/>
                  <a:pt x="219" y="44"/>
                </a:cubicBezTo>
                <a:cubicBezTo>
                  <a:pt x="219" y="45"/>
                  <a:pt x="219" y="45"/>
                  <a:pt x="219" y="46"/>
                </a:cubicBezTo>
                <a:cubicBezTo>
                  <a:pt x="219" y="78"/>
                  <a:pt x="171" y="103"/>
                  <a:pt x="111" y="103"/>
                </a:cubicBezTo>
                <a:cubicBezTo>
                  <a:pt x="50" y="103"/>
                  <a:pt x="2" y="78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51"/>
                  <a:pt x="0" y="57"/>
                  <a:pt x="0" y="64"/>
                </a:cubicBezTo>
                <a:cubicBezTo>
                  <a:pt x="0" y="125"/>
                  <a:pt x="50" y="174"/>
                  <a:pt x="111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99103" y="379378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899103" y="4687723"/>
            <a:ext cx="940806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899103" y="4551653"/>
            <a:ext cx="6396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Point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Hit add text Click add text Click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8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prism isContent="1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4" b="7630"/>
          <a:stretch/>
        </p:blipFill>
        <p:spPr>
          <a:xfrm>
            <a:off x="1" y="-1"/>
            <a:ext cx="12208476" cy="6876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64107" y="4320988"/>
            <a:ext cx="2545976" cy="2545976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20930" y="3910963"/>
            <a:ext cx="2718752" cy="2718752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358180" y="3673713"/>
            <a:ext cx="3193251" cy="319325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20930" y="488609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燕尾形 2"/>
          <p:cNvSpPr/>
          <p:nvPr/>
        </p:nvSpPr>
        <p:spPr>
          <a:xfrm>
            <a:off x="3031958" y="5518484"/>
            <a:ext cx="705853" cy="417095"/>
          </a:xfrm>
          <a:prstGeom prst="chevron">
            <a:avLst>
              <a:gd name="adj" fmla="val 80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doors dir="vert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78238"/>
            <a:ext cx="12192000" cy="1044411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72349" y="8465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705232"/>
            <a:ext cx="12192000" cy="887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4582" y="182579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Freeform 13"/>
          <p:cNvSpPr>
            <a:spLocks noChangeAspect="1" noEditPoints="1"/>
          </p:cNvSpPr>
          <p:nvPr/>
        </p:nvSpPr>
        <p:spPr bwMode="auto">
          <a:xfrm>
            <a:off x="1596823" y="3728637"/>
            <a:ext cx="1793159" cy="1620000"/>
          </a:xfrm>
          <a:custGeom>
            <a:avLst/>
            <a:gdLst>
              <a:gd name="T0" fmla="*/ 149 w 466"/>
              <a:gd name="T1" fmla="*/ 154 h 421"/>
              <a:gd name="T2" fmla="*/ 0 w 466"/>
              <a:gd name="T3" fmla="*/ 343 h 421"/>
              <a:gd name="T4" fmla="*/ 0 w 466"/>
              <a:gd name="T5" fmla="*/ 73 h 421"/>
              <a:gd name="T6" fmla="*/ 251 w 466"/>
              <a:gd name="T7" fmla="*/ 92 h 421"/>
              <a:gd name="T8" fmla="*/ 237 w 466"/>
              <a:gd name="T9" fmla="*/ 68 h 421"/>
              <a:gd name="T10" fmla="*/ 223 w 466"/>
              <a:gd name="T11" fmla="*/ 80 h 421"/>
              <a:gd name="T12" fmla="*/ 22 w 466"/>
              <a:gd name="T13" fmla="*/ 68 h 421"/>
              <a:gd name="T14" fmla="*/ 166 w 466"/>
              <a:gd name="T15" fmla="*/ 416 h 421"/>
              <a:gd name="T16" fmla="*/ 287 w 466"/>
              <a:gd name="T17" fmla="*/ 314 h 421"/>
              <a:gd name="T18" fmla="*/ 317 w 466"/>
              <a:gd name="T19" fmla="*/ 331 h 421"/>
              <a:gd name="T20" fmla="*/ 433 w 466"/>
              <a:gd name="T21" fmla="*/ 319 h 421"/>
              <a:gd name="T22" fmla="*/ 395 w 466"/>
              <a:gd name="T23" fmla="*/ 303 h 421"/>
              <a:gd name="T24" fmla="*/ 466 w 466"/>
              <a:gd name="T25" fmla="*/ 253 h 421"/>
              <a:gd name="T26" fmla="*/ 251 w 466"/>
              <a:gd name="T27" fmla="*/ 66 h 421"/>
              <a:gd name="T28" fmla="*/ 287 w 466"/>
              <a:gd name="T29" fmla="*/ 291 h 421"/>
              <a:gd name="T30" fmla="*/ 187 w 466"/>
              <a:gd name="T31" fmla="*/ 232 h 421"/>
              <a:gd name="T32" fmla="*/ 287 w 466"/>
              <a:gd name="T33" fmla="*/ 170 h 421"/>
              <a:gd name="T34" fmla="*/ 187 w 466"/>
              <a:gd name="T35" fmla="*/ 182 h 421"/>
              <a:gd name="T36" fmla="*/ 287 w 466"/>
              <a:gd name="T37" fmla="*/ 120 h 421"/>
              <a:gd name="T38" fmla="*/ 280 w 466"/>
              <a:gd name="T39" fmla="*/ 104 h 421"/>
              <a:gd name="T40" fmla="*/ 448 w 466"/>
              <a:gd name="T41" fmla="*/ 35 h 421"/>
              <a:gd name="T42" fmla="*/ 287 w 466"/>
              <a:gd name="T43" fmla="*/ 291 h 421"/>
              <a:gd name="T44" fmla="*/ 17 w 466"/>
              <a:gd name="T45" fmla="*/ 111 h 421"/>
              <a:gd name="T46" fmla="*/ 67 w 466"/>
              <a:gd name="T47" fmla="*/ 149 h 421"/>
              <a:gd name="T48" fmla="*/ 17 w 466"/>
              <a:gd name="T49" fmla="*/ 111 h 421"/>
              <a:gd name="T50" fmla="*/ 17 w 466"/>
              <a:gd name="T51" fmla="*/ 146 h 421"/>
              <a:gd name="T52" fmla="*/ 67 w 466"/>
              <a:gd name="T53" fmla="*/ 184 h 421"/>
              <a:gd name="T54" fmla="*/ 17 w 466"/>
              <a:gd name="T55" fmla="*/ 146 h 421"/>
              <a:gd name="T56" fmla="*/ 17 w 466"/>
              <a:gd name="T57" fmla="*/ 130 h 421"/>
              <a:gd name="T58" fmla="*/ 67 w 466"/>
              <a:gd name="T59" fmla="*/ 168 h 421"/>
              <a:gd name="T60" fmla="*/ 17 w 466"/>
              <a:gd name="T61" fmla="*/ 130 h 421"/>
              <a:gd name="T62" fmla="*/ 190 w 466"/>
              <a:gd name="T63" fmla="*/ 251 h 421"/>
              <a:gd name="T64" fmla="*/ 218 w 466"/>
              <a:gd name="T65" fmla="*/ 260 h 421"/>
              <a:gd name="T66" fmla="*/ 190 w 466"/>
              <a:gd name="T67" fmla="*/ 251 h 421"/>
              <a:gd name="T68" fmla="*/ 190 w 466"/>
              <a:gd name="T69" fmla="*/ 281 h 421"/>
              <a:gd name="T70" fmla="*/ 218 w 466"/>
              <a:gd name="T71" fmla="*/ 291 h 421"/>
              <a:gd name="T72" fmla="*/ 190 w 466"/>
              <a:gd name="T73" fmla="*/ 281 h 421"/>
              <a:gd name="T74" fmla="*/ 239 w 466"/>
              <a:gd name="T75" fmla="*/ 61 h 421"/>
              <a:gd name="T76" fmla="*/ 445 w 466"/>
              <a:gd name="T77" fmla="*/ 0 h 421"/>
              <a:gd name="T78" fmla="*/ 239 w 466"/>
              <a:gd name="T79" fmla="*/ 6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6" h="421">
                <a:moveTo>
                  <a:pt x="0" y="73"/>
                </a:moveTo>
                <a:lnTo>
                  <a:pt x="149" y="154"/>
                </a:lnTo>
                <a:lnTo>
                  <a:pt x="149" y="421"/>
                </a:lnTo>
                <a:lnTo>
                  <a:pt x="0" y="343"/>
                </a:lnTo>
                <a:lnTo>
                  <a:pt x="0" y="73"/>
                </a:lnTo>
                <a:lnTo>
                  <a:pt x="0" y="73"/>
                </a:lnTo>
                <a:close/>
                <a:moveTo>
                  <a:pt x="251" y="66"/>
                </a:moveTo>
                <a:lnTo>
                  <a:pt x="251" y="92"/>
                </a:lnTo>
                <a:lnTo>
                  <a:pt x="237" y="87"/>
                </a:lnTo>
                <a:lnTo>
                  <a:pt x="237" y="68"/>
                </a:lnTo>
                <a:lnTo>
                  <a:pt x="223" y="61"/>
                </a:lnTo>
                <a:lnTo>
                  <a:pt x="223" y="80"/>
                </a:lnTo>
                <a:lnTo>
                  <a:pt x="138" y="40"/>
                </a:lnTo>
                <a:lnTo>
                  <a:pt x="22" y="68"/>
                </a:lnTo>
                <a:lnTo>
                  <a:pt x="166" y="142"/>
                </a:lnTo>
                <a:lnTo>
                  <a:pt x="166" y="416"/>
                </a:lnTo>
                <a:lnTo>
                  <a:pt x="287" y="369"/>
                </a:lnTo>
                <a:lnTo>
                  <a:pt x="287" y="314"/>
                </a:lnTo>
                <a:lnTo>
                  <a:pt x="317" y="303"/>
                </a:lnTo>
                <a:lnTo>
                  <a:pt x="317" y="331"/>
                </a:lnTo>
                <a:lnTo>
                  <a:pt x="355" y="350"/>
                </a:lnTo>
                <a:lnTo>
                  <a:pt x="433" y="319"/>
                </a:lnTo>
                <a:lnTo>
                  <a:pt x="433" y="314"/>
                </a:lnTo>
                <a:lnTo>
                  <a:pt x="395" y="303"/>
                </a:lnTo>
                <a:lnTo>
                  <a:pt x="395" y="277"/>
                </a:lnTo>
                <a:lnTo>
                  <a:pt x="466" y="253"/>
                </a:lnTo>
                <a:lnTo>
                  <a:pt x="466" y="7"/>
                </a:lnTo>
                <a:lnTo>
                  <a:pt x="251" y="66"/>
                </a:lnTo>
                <a:lnTo>
                  <a:pt x="251" y="66"/>
                </a:lnTo>
                <a:close/>
                <a:moveTo>
                  <a:pt x="287" y="291"/>
                </a:moveTo>
                <a:lnTo>
                  <a:pt x="287" y="201"/>
                </a:lnTo>
                <a:lnTo>
                  <a:pt x="187" y="232"/>
                </a:lnTo>
                <a:lnTo>
                  <a:pt x="187" y="201"/>
                </a:lnTo>
                <a:lnTo>
                  <a:pt x="287" y="170"/>
                </a:lnTo>
                <a:lnTo>
                  <a:pt x="287" y="151"/>
                </a:lnTo>
                <a:lnTo>
                  <a:pt x="187" y="182"/>
                </a:lnTo>
                <a:lnTo>
                  <a:pt x="187" y="151"/>
                </a:lnTo>
                <a:lnTo>
                  <a:pt x="287" y="120"/>
                </a:lnTo>
                <a:lnTo>
                  <a:pt x="287" y="109"/>
                </a:lnTo>
                <a:lnTo>
                  <a:pt x="280" y="104"/>
                </a:lnTo>
                <a:lnTo>
                  <a:pt x="280" y="80"/>
                </a:lnTo>
                <a:lnTo>
                  <a:pt x="448" y="35"/>
                </a:lnTo>
                <a:lnTo>
                  <a:pt x="448" y="236"/>
                </a:lnTo>
                <a:lnTo>
                  <a:pt x="287" y="291"/>
                </a:lnTo>
                <a:lnTo>
                  <a:pt x="287" y="291"/>
                </a:lnTo>
                <a:close/>
                <a:moveTo>
                  <a:pt x="17" y="111"/>
                </a:moveTo>
                <a:lnTo>
                  <a:pt x="17" y="123"/>
                </a:lnTo>
                <a:lnTo>
                  <a:pt x="67" y="149"/>
                </a:lnTo>
                <a:lnTo>
                  <a:pt x="67" y="137"/>
                </a:lnTo>
                <a:lnTo>
                  <a:pt x="17" y="111"/>
                </a:lnTo>
                <a:lnTo>
                  <a:pt x="17" y="111"/>
                </a:lnTo>
                <a:close/>
                <a:moveTo>
                  <a:pt x="17" y="146"/>
                </a:moveTo>
                <a:lnTo>
                  <a:pt x="17" y="158"/>
                </a:lnTo>
                <a:lnTo>
                  <a:pt x="67" y="184"/>
                </a:lnTo>
                <a:lnTo>
                  <a:pt x="67" y="175"/>
                </a:lnTo>
                <a:lnTo>
                  <a:pt x="17" y="146"/>
                </a:lnTo>
                <a:lnTo>
                  <a:pt x="17" y="146"/>
                </a:lnTo>
                <a:close/>
                <a:moveTo>
                  <a:pt x="17" y="130"/>
                </a:moveTo>
                <a:lnTo>
                  <a:pt x="17" y="139"/>
                </a:lnTo>
                <a:lnTo>
                  <a:pt x="67" y="168"/>
                </a:lnTo>
                <a:lnTo>
                  <a:pt x="67" y="156"/>
                </a:lnTo>
                <a:lnTo>
                  <a:pt x="17" y="130"/>
                </a:lnTo>
                <a:lnTo>
                  <a:pt x="17" y="130"/>
                </a:lnTo>
                <a:close/>
                <a:moveTo>
                  <a:pt x="190" y="251"/>
                </a:moveTo>
                <a:lnTo>
                  <a:pt x="218" y="243"/>
                </a:lnTo>
                <a:lnTo>
                  <a:pt x="218" y="260"/>
                </a:lnTo>
                <a:lnTo>
                  <a:pt x="190" y="267"/>
                </a:lnTo>
                <a:lnTo>
                  <a:pt x="190" y="251"/>
                </a:lnTo>
                <a:lnTo>
                  <a:pt x="190" y="251"/>
                </a:lnTo>
                <a:close/>
                <a:moveTo>
                  <a:pt x="190" y="281"/>
                </a:moveTo>
                <a:lnTo>
                  <a:pt x="218" y="274"/>
                </a:lnTo>
                <a:lnTo>
                  <a:pt x="218" y="291"/>
                </a:lnTo>
                <a:lnTo>
                  <a:pt x="190" y="298"/>
                </a:lnTo>
                <a:lnTo>
                  <a:pt x="190" y="281"/>
                </a:lnTo>
                <a:lnTo>
                  <a:pt x="190" y="281"/>
                </a:lnTo>
                <a:close/>
                <a:moveTo>
                  <a:pt x="239" y="61"/>
                </a:moveTo>
                <a:lnTo>
                  <a:pt x="228" y="56"/>
                </a:lnTo>
                <a:lnTo>
                  <a:pt x="445" y="0"/>
                </a:lnTo>
                <a:lnTo>
                  <a:pt x="457" y="4"/>
                </a:lnTo>
                <a:lnTo>
                  <a:pt x="239" y="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913303" y="3714536"/>
            <a:ext cx="0" cy="1800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793342" y="480863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6653" y="343976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16653" y="3901432"/>
            <a:ext cx="2051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93342" y="396820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Freeform 10"/>
          <p:cNvSpPr>
            <a:spLocks noChangeAspect="1" noEditPoints="1"/>
          </p:cNvSpPr>
          <p:nvPr/>
        </p:nvSpPr>
        <p:spPr bwMode="auto">
          <a:xfrm>
            <a:off x="7260137" y="3901432"/>
            <a:ext cx="513000" cy="540000"/>
          </a:xfrm>
          <a:custGeom>
            <a:avLst/>
            <a:gdLst>
              <a:gd name="T0" fmla="*/ 120 w 475"/>
              <a:gd name="T1" fmla="*/ 294 h 500"/>
              <a:gd name="T2" fmla="*/ 0 w 475"/>
              <a:gd name="T3" fmla="*/ 422 h 500"/>
              <a:gd name="T4" fmla="*/ 0 w 475"/>
              <a:gd name="T5" fmla="*/ 228 h 500"/>
              <a:gd name="T6" fmla="*/ 411 w 475"/>
              <a:gd name="T7" fmla="*/ 218 h 500"/>
              <a:gd name="T8" fmla="*/ 373 w 475"/>
              <a:gd name="T9" fmla="*/ 247 h 500"/>
              <a:gd name="T10" fmla="*/ 373 w 475"/>
              <a:gd name="T11" fmla="*/ 230 h 500"/>
              <a:gd name="T12" fmla="*/ 231 w 475"/>
              <a:gd name="T13" fmla="*/ 114 h 500"/>
              <a:gd name="T14" fmla="*/ 108 w 475"/>
              <a:gd name="T15" fmla="*/ 164 h 500"/>
              <a:gd name="T16" fmla="*/ 106 w 475"/>
              <a:gd name="T17" fmla="*/ 147 h 500"/>
              <a:gd name="T18" fmla="*/ 101 w 475"/>
              <a:gd name="T19" fmla="*/ 126 h 500"/>
              <a:gd name="T20" fmla="*/ 222 w 475"/>
              <a:gd name="T21" fmla="*/ 76 h 500"/>
              <a:gd name="T22" fmla="*/ 97 w 475"/>
              <a:gd name="T23" fmla="*/ 112 h 500"/>
              <a:gd name="T24" fmla="*/ 212 w 475"/>
              <a:gd name="T25" fmla="*/ 43 h 500"/>
              <a:gd name="T26" fmla="*/ 92 w 475"/>
              <a:gd name="T27" fmla="*/ 90 h 500"/>
              <a:gd name="T28" fmla="*/ 87 w 475"/>
              <a:gd name="T29" fmla="*/ 76 h 500"/>
              <a:gd name="T30" fmla="*/ 432 w 475"/>
              <a:gd name="T31" fmla="*/ 407 h 500"/>
              <a:gd name="T32" fmla="*/ 399 w 475"/>
              <a:gd name="T33" fmla="*/ 353 h 500"/>
              <a:gd name="T34" fmla="*/ 399 w 475"/>
              <a:gd name="T35" fmla="*/ 301 h 500"/>
              <a:gd name="T36" fmla="*/ 191 w 475"/>
              <a:gd name="T37" fmla="*/ 424 h 500"/>
              <a:gd name="T38" fmla="*/ 264 w 475"/>
              <a:gd name="T39" fmla="*/ 464 h 500"/>
              <a:gd name="T40" fmla="*/ 475 w 475"/>
              <a:gd name="T41" fmla="*/ 393 h 500"/>
              <a:gd name="T42" fmla="*/ 432 w 475"/>
              <a:gd name="T43" fmla="*/ 190 h 500"/>
              <a:gd name="T44" fmla="*/ 291 w 475"/>
              <a:gd name="T45" fmla="*/ 140 h 500"/>
              <a:gd name="T46" fmla="*/ 262 w 475"/>
              <a:gd name="T47" fmla="*/ 114 h 500"/>
              <a:gd name="T48" fmla="*/ 234 w 475"/>
              <a:gd name="T49" fmla="*/ 0 h 500"/>
              <a:gd name="T50" fmla="*/ 52 w 475"/>
              <a:gd name="T51" fmla="*/ 48 h 500"/>
              <a:gd name="T52" fmla="*/ 47 w 475"/>
              <a:gd name="T53" fmla="*/ 57 h 500"/>
              <a:gd name="T54" fmla="*/ 54 w 475"/>
              <a:gd name="T55" fmla="*/ 166 h 500"/>
              <a:gd name="T56" fmla="*/ 26 w 475"/>
              <a:gd name="T57" fmla="*/ 216 h 500"/>
              <a:gd name="T58" fmla="*/ 141 w 475"/>
              <a:gd name="T59" fmla="*/ 478 h 500"/>
              <a:gd name="T60" fmla="*/ 264 w 475"/>
              <a:gd name="T61" fmla="*/ 500 h 500"/>
              <a:gd name="T62" fmla="*/ 475 w 475"/>
              <a:gd name="T63" fmla="*/ 429 h 500"/>
              <a:gd name="T64" fmla="*/ 255 w 475"/>
              <a:gd name="T65" fmla="*/ 154 h 500"/>
              <a:gd name="T66" fmla="*/ 63 w 475"/>
              <a:gd name="T67" fmla="*/ 60 h 500"/>
              <a:gd name="T68" fmla="*/ 130 w 475"/>
              <a:gd name="T69" fmla="*/ 211 h 500"/>
              <a:gd name="T70" fmla="*/ 260 w 475"/>
              <a:gd name="T7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5" h="500">
                <a:moveTo>
                  <a:pt x="0" y="228"/>
                </a:moveTo>
                <a:lnTo>
                  <a:pt x="120" y="294"/>
                </a:lnTo>
                <a:lnTo>
                  <a:pt x="120" y="488"/>
                </a:lnTo>
                <a:lnTo>
                  <a:pt x="0" y="422"/>
                </a:lnTo>
                <a:lnTo>
                  <a:pt x="0" y="228"/>
                </a:lnTo>
                <a:lnTo>
                  <a:pt x="0" y="228"/>
                </a:lnTo>
                <a:close/>
                <a:moveTo>
                  <a:pt x="373" y="230"/>
                </a:moveTo>
                <a:lnTo>
                  <a:pt x="411" y="218"/>
                </a:lnTo>
                <a:lnTo>
                  <a:pt x="411" y="232"/>
                </a:lnTo>
                <a:lnTo>
                  <a:pt x="373" y="247"/>
                </a:lnTo>
                <a:lnTo>
                  <a:pt x="373" y="230"/>
                </a:lnTo>
                <a:lnTo>
                  <a:pt x="373" y="230"/>
                </a:lnTo>
                <a:close/>
                <a:moveTo>
                  <a:pt x="106" y="147"/>
                </a:moveTo>
                <a:lnTo>
                  <a:pt x="231" y="114"/>
                </a:lnTo>
                <a:lnTo>
                  <a:pt x="236" y="128"/>
                </a:lnTo>
                <a:lnTo>
                  <a:pt x="108" y="164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97" y="112"/>
                </a:moveTo>
                <a:lnTo>
                  <a:pt x="101" y="126"/>
                </a:lnTo>
                <a:lnTo>
                  <a:pt x="227" y="93"/>
                </a:lnTo>
                <a:lnTo>
                  <a:pt x="222" y="76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87" y="76"/>
                </a:moveTo>
                <a:lnTo>
                  <a:pt x="212" y="43"/>
                </a:lnTo>
                <a:lnTo>
                  <a:pt x="217" y="57"/>
                </a:lnTo>
                <a:lnTo>
                  <a:pt x="92" y="90"/>
                </a:lnTo>
                <a:lnTo>
                  <a:pt x="87" y="76"/>
                </a:lnTo>
                <a:lnTo>
                  <a:pt x="87" y="76"/>
                </a:lnTo>
                <a:close/>
                <a:moveTo>
                  <a:pt x="264" y="464"/>
                </a:moveTo>
                <a:lnTo>
                  <a:pt x="432" y="407"/>
                </a:lnTo>
                <a:lnTo>
                  <a:pt x="399" y="391"/>
                </a:lnTo>
                <a:lnTo>
                  <a:pt x="399" y="353"/>
                </a:lnTo>
                <a:lnTo>
                  <a:pt x="399" y="353"/>
                </a:lnTo>
                <a:lnTo>
                  <a:pt x="399" y="301"/>
                </a:lnTo>
                <a:lnTo>
                  <a:pt x="191" y="365"/>
                </a:lnTo>
                <a:lnTo>
                  <a:pt x="191" y="424"/>
                </a:lnTo>
                <a:lnTo>
                  <a:pt x="264" y="464"/>
                </a:lnTo>
                <a:lnTo>
                  <a:pt x="264" y="464"/>
                </a:lnTo>
                <a:close/>
                <a:moveTo>
                  <a:pt x="475" y="429"/>
                </a:moveTo>
                <a:lnTo>
                  <a:pt x="475" y="393"/>
                </a:lnTo>
                <a:lnTo>
                  <a:pt x="432" y="370"/>
                </a:lnTo>
                <a:lnTo>
                  <a:pt x="432" y="190"/>
                </a:lnTo>
                <a:lnTo>
                  <a:pt x="312" y="135"/>
                </a:lnTo>
                <a:lnTo>
                  <a:pt x="291" y="140"/>
                </a:lnTo>
                <a:lnTo>
                  <a:pt x="279" y="109"/>
                </a:lnTo>
                <a:lnTo>
                  <a:pt x="262" y="114"/>
                </a:lnTo>
                <a:lnTo>
                  <a:pt x="236" y="7"/>
                </a:lnTo>
                <a:lnTo>
                  <a:pt x="234" y="0"/>
                </a:lnTo>
                <a:lnTo>
                  <a:pt x="227" y="0"/>
                </a:lnTo>
                <a:lnTo>
                  <a:pt x="52" y="48"/>
                </a:lnTo>
                <a:lnTo>
                  <a:pt x="44" y="50"/>
                </a:lnTo>
                <a:lnTo>
                  <a:pt x="47" y="57"/>
                </a:lnTo>
                <a:lnTo>
                  <a:pt x="73" y="159"/>
                </a:lnTo>
                <a:lnTo>
                  <a:pt x="54" y="166"/>
                </a:lnTo>
                <a:lnTo>
                  <a:pt x="59" y="206"/>
                </a:lnTo>
                <a:lnTo>
                  <a:pt x="26" y="216"/>
                </a:lnTo>
                <a:lnTo>
                  <a:pt x="144" y="280"/>
                </a:lnTo>
                <a:lnTo>
                  <a:pt x="141" y="478"/>
                </a:lnTo>
                <a:lnTo>
                  <a:pt x="189" y="462"/>
                </a:lnTo>
                <a:lnTo>
                  <a:pt x="264" y="500"/>
                </a:lnTo>
                <a:lnTo>
                  <a:pt x="475" y="429"/>
                </a:lnTo>
                <a:lnTo>
                  <a:pt x="475" y="429"/>
                </a:lnTo>
                <a:close/>
                <a:moveTo>
                  <a:pt x="260" y="152"/>
                </a:moveTo>
                <a:lnTo>
                  <a:pt x="255" y="154"/>
                </a:lnTo>
                <a:lnTo>
                  <a:pt x="224" y="19"/>
                </a:lnTo>
                <a:lnTo>
                  <a:pt x="63" y="60"/>
                </a:lnTo>
                <a:lnTo>
                  <a:pt x="97" y="197"/>
                </a:lnTo>
                <a:lnTo>
                  <a:pt x="130" y="211"/>
                </a:lnTo>
                <a:lnTo>
                  <a:pt x="291" y="164"/>
                </a:lnTo>
                <a:lnTo>
                  <a:pt x="260" y="152"/>
                </a:ln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44"/>
          <p:cNvSpPr>
            <a:spLocks noChangeAspect="1" noEditPoints="1"/>
          </p:cNvSpPr>
          <p:nvPr/>
        </p:nvSpPr>
        <p:spPr bwMode="auto">
          <a:xfrm>
            <a:off x="7239932" y="4808637"/>
            <a:ext cx="553410" cy="5400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41222" y="2987520"/>
            <a:ext cx="2244436" cy="21779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507986"/>
            <a:ext cx="12192000" cy="872143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4367" y="1620892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Freeform 36"/>
          <p:cNvSpPr>
            <a:spLocks noChangeAspect="1" noEditPoints="1"/>
          </p:cNvSpPr>
          <p:nvPr/>
        </p:nvSpPr>
        <p:spPr bwMode="auto">
          <a:xfrm>
            <a:off x="1434367" y="3392488"/>
            <a:ext cx="1802672" cy="1368000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47777" y="333782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417425" y="2987520"/>
            <a:ext cx="0" cy="217793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602603" y="411415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02603" y="32737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Freeform 10"/>
          <p:cNvSpPr>
            <a:spLocks noChangeAspect="1" noEditPoints="1"/>
          </p:cNvSpPr>
          <p:nvPr/>
        </p:nvSpPr>
        <p:spPr bwMode="auto">
          <a:xfrm>
            <a:off x="7069398" y="3206952"/>
            <a:ext cx="513000" cy="540000"/>
          </a:xfrm>
          <a:custGeom>
            <a:avLst/>
            <a:gdLst>
              <a:gd name="T0" fmla="*/ 120 w 475"/>
              <a:gd name="T1" fmla="*/ 294 h 500"/>
              <a:gd name="T2" fmla="*/ 0 w 475"/>
              <a:gd name="T3" fmla="*/ 422 h 500"/>
              <a:gd name="T4" fmla="*/ 0 w 475"/>
              <a:gd name="T5" fmla="*/ 228 h 500"/>
              <a:gd name="T6" fmla="*/ 411 w 475"/>
              <a:gd name="T7" fmla="*/ 218 h 500"/>
              <a:gd name="T8" fmla="*/ 373 w 475"/>
              <a:gd name="T9" fmla="*/ 247 h 500"/>
              <a:gd name="T10" fmla="*/ 373 w 475"/>
              <a:gd name="T11" fmla="*/ 230 h 500"/>
              <a:gd name="T12" fmla="*/ 231 w 475"/>
              <a:gd name="T13" fmla="*/ 114 h 500"/>
              <a:gd name="T14" fmla="*/ 108 w 475"/>
              <a:gd name="T15" fmla="*/ 164 h 500"/>
              <a:gd name="T16" fmla="*/ 106 w 475"/>
              <a:gd name="T17" fmla="*/ 147 h 500"/>
              <a:gd name="T18" fmla="*/ 101 w 475"/>
              <a:gd name="T19" fmla="*/ 126 h 500"/>
              <a:gd name="T20" fmla="*/ 222 w 475"/>
              <a:gd name="T21" fmla="*/ 76 h 500"/>
              <a:gd name="T22" fmla="*/ 97 w 475"/>
              <a:gd name="T23" fmla="*/ 112 h 500"/>
              <a:gd name="T24" fmla="*/ 212 w 475"/>
              <a:gd name="T25" fmla="*/ 43 h 500"/>
              <a:gd name="T26" fmla="*/ 92 w 475"/>
              <a:gd name="T27" fmla="*/ 90 h 500"/>
              <a:gd name="T28" fmla="*/ 87 w 475"/>
              <a:gd name="T29" fmla="*/ 76 h 500"/>
              <a:gd name="T30" fmla="*/ 432 w 475"/>
              <a:gd name="T31" fmla="*/ 407 h 500"/>
              <a:gd name="T32" fmla="*/ 399 w 475"/>
              <a:gd name="T33" fmla="*/ 353 h 500"/>
              <a:gd name="T34" fmla="*/ 399 w 475"/>
              <a:gd name="T35" fmla="*/ 301 h 500"/>
              <a:gd name="T36" fmla="*/ 191 w 475"/>
              <a:gd name="T37" fmla="*/ 424 h 500"/>
              <a:gd name="T38" fmla="*/ 264 w 475"/>
              <a:gd name="T39" fmla="*/ 464 h 500"/>
              <a:gd name="T40" fmla="*/ 475 w 475"/>
              <a:gd name="T41" fmla="*/ 393 h 500"/>
              <a:gd name="T42" fmla="*/ 432 w 475"/>
              <a:gd name="T43" fmla="*/ 190 h 500"/>
              <a:gd name="T44" fmla="*/ 291 w 475"/>
              <a:gd name="T45" fmla="*/ 140 h 500"/>
              <a:gd name="T46" fmla="*/ 262 w 475"/>
              <a:gd name="T47" fmla="*/ 114 h 500"/>
              <a:gd name="T48" fmla="*/ 234 w 475"/>
              <a:gd name="T49" fmla="*/ 0 h 500"/>
              <a:gd name="T50" fmla="*/ 52 w 475"/>
              <a:gd name="T51" fmla="*/ 48 h 500"/>
              <a:gd name="T52" fmla="*/ 47 w 475"/>
              <a:gd name="T53" fmla="*/ 57 h 500"/>
              <a:gd name="T54" fmla="*/ 54 w 475"/>
              <a:gd name="T55" fmla="*/ 166 h 500"/>
              <a:gd name="T56" fmla="*/ 26 w 475"/>
              <a:gd name="T57" fmla="*/ 216 h 500"/>
              <a:gd name="T58" fmla="*/ 141 w 475"/>
              <a:gd name="T59" fmla="*/ 478 h 500"/>
              <a:gd name="T60" fmla="*/ 264 w 475"/>
              <a:gd name="T61" fmla="*/ 500 h 500"/>
              <a:gd name="T62" fmla="*/ 475 w 475"/>
              <a:gd name="T63" fmla="*/ 429 h 500"/>
              <a:gd name="T64" fmla="*/ 255 w 475"/>
              <a:gd name="T65" fmla="*/ 154 h 500"/>
              <a:gd name="T66" fmla="*/ 63 w 475"/>
              <a:gd name="T67" fmla="*/ 60 h 500"/>
              <a:gd name="T68" fmla="*/ 130 w 475"/>
              <a:gd name="T69" fmla="*/ 211 h 500"/>
              <a:gd name="T70" fmla="*/ 260 w 475"/>
              <a:gd name="T7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5" h="500">
                <a:moveTo>
                  <a:pt x="0" y="228"/>
                </a:moveTo>
                <a:lnTo>
                  <a:pt x="120" y="294"/>
                </a:lnTo>
                <a:lnTo>
                  <a:pt x="120" y="488"/>
                </a:lnTo>
                <a:lnTo>
                  <a:pt x="0" y="422"/>
                </a:lnTo>
                <a:lnTo>
                  <a:pt x="0" y="228"/>
                </a:lnTo>
                <a:lnTo>
                  <a:pt x="0" y="228"/>
                </a:lnTo>
                <a:close/>
                <a:moveTo>
                  <a:pt x="373" y="230"/>
                </a:moveTo>
                <a:lnTo>
                  <a:pt x="411" y="218"/>
                </a:lnTo>
                <a:lnTo>
                  <a:pt x="411" y="232"/>
                </a:lnTo>
                <a:lnTo>
                  <a:pt x="373" y="247"/>
                </a:lnTo>
                <a:lnTo>
                  <a:pt x="373" y="230"/>
                </a:lnTo>
                <a:lnTo>
                  <a:pt x="373" y="230"/>
                </a:lnTo>
                <a:close/>
                <a:moveTo>
                  <a:pt x="106" y="147"/>
                </a:moveTo>
                <a:lnTo>
                  <a:pt x="231" y="114"/>
                </a:lnTo>
                <a:lnTo>
                  <a:pt x="236" y="128"/>
                </a:lnTo>
                <a:lnTo>
                  <a:pt x="108" y="164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97" y="112"/>
                </a:moveTo>
                <a:lnTo>
                  <a:pt x="101" y="126"/>
                </a:lnTo>
                <a:lnTo>
                  <a:pt x="227" y="93"/>
                </a:lnTo>
                <a:lnTo>
                  <a:pt x="222" y="76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87" y="76"/>
                </a:moveTo>
                <a:lnTo>
                  <a:pt x="212" y="43"/>
                </a:lnTo>
                <a:lnTo>
                  <a:pt x="217" y="57"/>
                </a:lnTo>
                <a:lnTo>
                  <a:pt x="92" y="90"/>
                </a:lnTo>
                <a:lnTo>
                  <a:pt x="87" y="76"/>
                </a:lnTo>
                <a:lnTo>
                  <a:pt x="87" y="76"/>
                </a:lnTo>
                <a:close/>
                <a:moveTo>
                  <a:pt x="264" y="464"/>
                </a:moveTo>
                <a:lnTo>
                  <a:pt x="432" y="407"/>
                </a:lnTo>
                <a:lnTo>
                  <a:pt x="399" y="391"/>
                </a:lnTo>
                <a:lnTo>
                  <a:pt x="399" y="353"/>
                </a:lnTo>
                <a:lnTo>
                  <a:pt x="399" y="353"/>
                </a:lnTo>
                <a:lnTo>
                  <a:pt x="399" y="301"/>
                </a:lnTo>
                <a:lnTo>
                  <a:pt x="191" y="365"/>
                </a:lnTo>
                <a:lnTo>
                  <a:pt x="191" y="424"/>
                </a:lnTo>
                <a:lnTo>
                  <a:pt x="264" y="464"/>
                </a:lnTo>
                <a:lnTo>
                  <a:pt x="264" y="464"/>
                </a:lnTo>
                <a:close/>
                <a:moveTo>
                  <a:pt x="475" y="429"/>
                </a:moveTo>
                <a:lnTo>
                  <a:pt x="475" y="393"/>
                </a:lnTo>
                <a:lnTo>
                  <a:pt x="432" y="370"/>
                </a:lnTo>
                <a:lnTo>
                  <a:pt x="432" y="190"/>
                </a:lnTo>
                <a:lnTo>
                  <a:pt x="312" y="135"/>
                </a:lnTo>
                <a:lnTo>
                  <a:pt x="291" y="140"/>
                </a:lnTo>
                <a:lnTo>
                  <a:pt x="279" y="109"/>
                </a:lnTo>
                <a:lnTo>
                  <a:pt x="262" y="114"/>
                </a:lnTo>
                <a:lnTo>
                  <a:pt x="236" y="7"/>
                </a:lnTo>
                <a:lnTo>
                  <a:pt x="234" y="0"/>
                </a:lnTo>
                <a:lnTo>
                  <a:pt x="227" y="0"/>
                </a:lnTo>
                <a:lnTo>
                  <a:pt x="52" y="48"/>
                </a:lnTo>
                <a:lnTo>
                  <a:pt x="44" y="50"/>
                </a:lnTo>
                <a:lnTo>
                  <a:pt x="47" y="57"/>
                </a:lnTo>
                <a:lnTo>
                  <a:pt x="73" y="159"/>
                </a:lnTo>
                <a:lnTo>
                  <a:pt x="54" y="166"/>
                </a:lnTo>
                <a:lnTo>
                  <a:pt x="59" y="206"/>
                </a:lnTo>
                <a:lnTo>
                  <a:pt x="26" y="216"/>
                </a:lnTo>
                <a:lnTo>
                  <a:pt x="144" y="280"/>
                </a:lnTo>
                <a:lnTo>
                  <a:pt x="141" y="478"/>
                </a:lnTo>
                <a:lnTo>
                  <a:pt x="189" y="462"/>
                </a:lnTo>
                <a:lnTo>
                  <a:pt x="264" y="500"/>
                </a:lnTo>
                <a:lnTo>
                  <a:pt x="475" y="429"/>
                </a:lnTo>
                <a:lnTo>
                  <a:pt x="475" y="429"/>
                </a:lnTo>
                <a:close/>
                <a:moveTo>
                  <a:pt x="260" y="152"/>
                </a:moveTo>
                <a:lnTo>
                  <a:pt x="255" y="154"/>
                </a:lnTo>
                <a:lnTo>
                  <a:pt x="224" y="19"/>
                </a:lnTo>
                <a:lnTo>
                  <a:pt x="63" y="60"/>
                </a:lnTo>
                <a:lnTo>
                  <a:pt x="97" y="197"/>
                </a:lnTo>
                <a:lnTo>
                  <a:pt x="130" y="211"/>
                </a:lnTo>
                <a:lnTo>
                  <a:pt x="291" y="164"/>
                </a:lnTo>
                <a:lnTo>
                  <a:pt x="260" y="152"/>
                </a:ln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44"/>
          <p:cNvSpPr>
            <a:spLocks noChangeAspect="1" noEditPoints="1"/>
          </p:cNvSpPr>
          <p:nvPr/>
        </p:nvSpPr>
        <p:spPr bwMode="auto">
          <a:xfrm>
            <a:off x="7049193" y="4114157"/>
            <a:ext cx="553410" cy="5400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1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5075477"/>
            <a:ext cx="12192000" cy="1782523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25759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1053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Freeform 10"/>
          <p:cNvSpPr>
            <a:spLocks noChangeAspect="1" noEditPoints="1"/>
          </p:cNvSpPr>
          <p:nvPr/>
        </p:nvSpPr>
        <p:spPr bwMode="auto">
          <a:xfrm>
            <a:off x="4697951" y="5377513"/>
            <a:ext cx="513000" cy="540000"/>
          </a:xfrm>
          <a:custGeom>
            <a:avLst/>
            <a:gdLst>
              <a:gd name="T0" fmla="*/ 120 w 475"/>
              <a:gd name="T1" fmla="*/ 294 h 500"/>
              <a:gd name="T2" fmla="*/ 0 w 475"/>
              <a:gd name="T3" fmla="*/ 422 h 500"/>
              <a:gd name="T4" fmla="*/ 0 w 475"/>
              <a:gd name="T5" fmla="*/ 228 h 500"/>
              <a:gd name="T6" fmla="*/ 411 w 475"/>
              <a:gd name="T7" fmla="*/ 218 h 500"/>
              <a:gd name="T8" fmla="*/ 373 w 475"/>
              <a:gd name="T9" fmla="*/ 247 h 500"/>
              <a:gd name="T10" fmla="*/ 373 w 475"/>
              <a:gd name="T11" fmla="*/ 230 h 500"/>
              <a:gd name="T12" fmla="*/ 231 w 475"/>
              <a:gd name="T13" fmla="*/ 114 h 500"/>
              <a:gd name="T14" fmla="*/ 108 w 475"/>
              <a:gd name="T15" fmla="*/ 164 h 500"/>
              <a:gd name="T16" fmla="*/ 106 w 475"/>
              <a:gd name="T17" fmla="*/ 147 h 500"/>
              <a:gd name="T18" fmla="*/ 101 w 475"/>
              <a:gd name="T19" fmla="*/ 126 h 500"/>
              <a:gd name="T20" fmla="*/ 222 w 475"/>
              <a:gd name="T21" fmla="*/ 76 h 500"/>
              <a:gd name="T22" fmla="*/ 97 w 475"/>
              <a:gd name="T23" fmla="*/ 112 h 500"/>
              <a:gd name="T24" fmla="*/ 212 w 475"/>
              <a:gd name="T25" fmla="*/ 43 h 500"/>
              <a:gd name="T26" fmla="*/ 92 w 475"/>
              <a:gd name="T27" fmla="*/ 90 h 500"/>
              <a:gd name="T28" fmla="*/ 87 w 475"/>
              <a:gd name="T29" fmla="*/ 76 h 500"/>
              <a:gd name="T30" fmla="*/ 432 w 475"/>
              <a:gd name="T31" fmla="*/ 407 h 500"/>
              <a:gd name="T32" fmla="*/ 399 w 475"/>
              <a:gd name="T33" fmla="*/ 353 h 500"/>
              <a:gd name="T34" fmla="*/ 399 w 475"/>
              <a:gd name="T35" fmla="*/ 301 h 500"/>
              <a:gd name="T36" fmla="*/ 191 w 475"/>
              <a:gd name="T37" fmla="*/ 424 h 500"/>
              <a:gd name="T38" fmla="*/ 264 w 475"/>
              <a:gd name="T39" fmla="*/ 464 h 500"/>
              <a:gd name="T40" fmla="*/ 475 w 475"/>
              <a:gd name="T41" fmla="*/ 393 h 500"/>
              <a:gd name="T42" fmla="*/ 432 w 475"/>
              <a:gd name="T43" fmla="*/ 190 h 500"/>
              <a:gd name="T44" fmla="*/ 291 w 475"/>
              <a:gd name="T45" fmla="*/ 140 h 500"/>
              <a:gd name="T46" fmla="*/ 262 w 475"/>
              <a:gd name="T47" fmla="*/ 114 h 500"/>
              <a:gd name="T48" fmla="*/ 234 w 475"/>
              <a:gd name="T49" fmla="*/ 0 h 500"/>
              <a:gd name="T50" fmla="*/ 52 w 475"/>
              <a:gd name="T51" fmla="*/ 48 h 500"/>
              <a:gd name="T52" fmla="*/ 47 w 475"/>
              <a:gd name="T53" fmla="*/ 57 h 500"/>
              <a:gd name="T54" fmla="*/ 54 w 475"/>
              <a:gd name="T55" fmla="*/ 166 h 500"/>
              <a:gd name="T56" fmla="*/ 26 w 475"/>
              <a:gd name="T57" fmla="*/ 216 h 500"/>
              <a:gd name="T58" fmla="*/ 141 w 475"/>
              <a:gd name="T59" fmla="*/ 478 h 500"/>
              <a:gd name="T60" fmla="*/ 264 w 475"/>
              <a:gd name="T61" fmla="*/ 500 h 500"/>
              <a:gd name="T62" fmla="*/ 475 w 475"/>
              <a:gd name="T63" fmla="*/ 429 h 500"/>
              <a:gd name="T64" fmla="*/ 255 w 475"/>
              <a:gd name="T65" fmla="*/ 154 h 500"/>
              <a:gd name="T66" fmla="*/ 63 w 475"/>
              <a:gd name="T67" fmla="*/ 60 h 500"/>
              <a:gd name="T68" fmla="*/ 130 w 475"/>
              <a:gd name="T69" fmla="*/ 211 h 500"/>
              <a:gd name="T70" fmla="*/ 260 w 475"/>
              <a:gd name="T7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5" h="500">
                <a:moveTo>
                  <a:pt x="0" y="228"/>
                </a:moveTo>
                <a:lnTo>
                  <a:pt x="120" y="294"/>
                </a:lnTo>
                <a:lnTo>
                  <a:pt x="120" y="488"/>
                </a:lnTo>
                <a:lnTo>
                  <a:pt x="0" y="422"/>
                </a:lnTo>
                <a:lnTo>
                  <a:pt x="0" y="228"/>
                </a:lnTo>
                <a:lnTo>
                  <a:pt x="0" y="228"/>
                </a:lnTo>
                <a:close/>
                <a:moveTo>
                  <a:pt x="373" y="230"/>
                </a:moveTo>
                <a:lnTo>
                  <a:pt x="411" y="218"/>
                </a:lnTo>
                <a:lnTo>
                  <a:pt x="411" y="232"/>
                </a:lnTo>
                <a:lnTo>
                  <a:pt x="373" y="247"/>
                </a:lnTo>
                <a:lnTo>
                  <a:pt x="373" y="230"/>
                </a:lnTo>
                <a:lnTo>
                  <a:pt x="373" y="230"/>
                </a:lnTo>
                <a:close/>
                <a:moveTo>
                  <a:pt x="106" y="147"/>
                </a:moveTo>
                <a:lnTo>
                  <a:pt x="231" y="114"/>
                </a:lnTo>
                <a:lnTo>
                  <a:pt x="236" y="128"/>
                </a:lnTo>
                <a:lnTo>
                  <a:pt x="108" y="164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97" y="112"/>
                </a:moveTo>
                <a:lnTo>
                  <a:pt x="101" y="126"/>
                </a:lnTo>
                <a:lnTo>
                  <a:pt x="227" y="93"/>
                </a:lnTo>
                <a:lnTo>
                  <a:pt x="222" y="76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87" y="76"/>
                </a:moveTo>
                <a:lnTo>
                  <a:pt x="212" y="43"/>
                </a:lnTo>
                <a:lnTo>
                  <a:pt x="217" y="57"/>
                </a:lnTo>
                <a:lnTo>
                  <a:pt x="92" y="90"/>
                </a:lnTo>
                <a:lnTo>
                  <a:pt x="87" y="76"/>
                </a:lnTo>
                <a:lnTo>
                  <a:pt x="87" y="76"/>
                </a:lnTo>
                <a:close/>
                <a:moveTo>
                  <a:pt x="264" y="464"/>
                </a:moveTo>
                <a:lnTo>
                  <a:pt x="432" y="407"/>
                </a:lnTo>
                <a:lnTo>
                  <a:pt x="399" y="391"/>
                </a:lnTo>
                <a:lnTo>
                  <a:pt x="399" y="353"/>
                </a:lnTo>
                <a:lnTo>
                  <a:pt x="399" y="353"/>
                </a:lnTo>
                <a:lnTo>
                  <a:pt x="399" y="301"/>
                </a:lnTo>
                <a:lnTo>
                  <a:pt x="191" y="365"/>
                </a:lnTo>
                <a:lnTo>
                  <a:pt x="191" y="424"/>
                </a:lnTo>
                <a:lnTo>
                  <a:pt x="264" y="464"/>
                </a:lnTo>
                <a:lnTo>
                  <a:pt x="264" y="464"/>
                </a:lnTo>
                <a:close/>
                <a:moveTo>
                  <a:pt x="475" y="429"/>
                </a:moveTo>
                <a:lnTo>
                  <a:pt x="475" y="393"/>
                </a:lnTo>
                <a:lnTo>
                  <a:pt x="432" y="370"/>
                </a:lnTo>
                <a:lnTo>
                  <a:pt x="432" y="190"/>
                </a:lnTo>
                <a:lnTo>
                  <a:pt x="312" y="135"/>
                </a:lnTo>
                <a:lnTo>
                  <a:pt x="291" y="140"/>
                </a:lnTo>
                <a:lnTo>
                  <a:pt x="279" y="109"/>
                </a:lnTo>
                <a:lnTo>
                  <a:pt x="262" y="114"/>
                </a:lnTo>
                <a:lnTo>
                  <a:pt x="236" y="7"/>
                </a:lnTo>
                <a:lnTo>
                  <a:pt x="234" y="0"/>
                </a:lnTo>
                <a:lnTo>
                  <a:pt x="227" y="0"/>
                </a:lnTo>
                <a:lnTo>
                  <a:pt x="52" y="48"/>
                </a:lnTo>
                <a:lnTo>
                  <a:pt x="44" y="50"/>
                </a:lnTo>
                <a:lnTo>
                  <a:pt x="47" y="57"/>
                </a:lnTo>
                <a:lnTo>
                  <a:pt x="73" y="159"/>
                </a:lnTo>
                <a:lnTo>
                  <a:pt x="54" y="166"/>
                </a:lnTo>
                <a:lnTo>
                  <a:pt x="59" y="206"/>
                </a:lnTo>
                <a:lnTo>
                  <a:pt x="26" y="216"/>
                </a:lnTo>
                <a:lnTo>
                  <a:pt x="144" y="280"/>
                </a:lnTo>
                <a:lnTo>
                  <a:pt x="141" y="478"/>
                </a:lnTo>
                <a:lnTo>
                  <a:pt x="189" y="462"/>
                </a:lnTo>
                <a:lnTo>
                  <a:pt x="264" y="500"/>
                </a:lnTo>
                <a:lnTo>
                  <a:pt x="475" y="429"/>
                </a:lnTo>
                <a:lnTo>
                  <a:pt x="475" y="429"/>
                </a:lnTo>
                <a:close/>
                <a:moveTo>
                  <a:pt x="260" y="152"/>
                </a:moveTo>
                <a:lnTo>
                  <a:pt x="255" y="154"/>
                </a:lnTo>
                <a:lnTo>
                  <a:pt x="224" y="19"/>
                </a:lnTo>
                <a:lnTo>
                  <a:pt x="63" y="60"/>
                </a:lnTo>
                <a:lnTo>
                  <a:pt x="97" y="197"/>
                </a:lnTo>
                <a:lnTo>
                  <a:pt x="130" y="211"/>
                </a:lnTo>
                <a:lnTo>
                  <a:pt x="291" y="164"/>
                </a:lnTo>
                <a:lnTo>
                  <a:pt x="260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44"/>
          <p:cNvSpPr>
            <a:spLocks noChangeAspect="1" noEditPoints="1"/>
          </p:cNvSpPr>
          <p:nvPr/>
        </p:nvSpPr>
        <p:spPr bwMode="auto">
          <a:xfrm>
            <a:off x="1172349" y="5377513"/>
            <a:ext cx="553410" cy="5400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66578"/>
            <a:ext cx="12192000" cy="1044411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72349" y="83484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8" name="Freeform 36"/>
          <p:cNvSpPr>
            <a:spLocks noChangeAspect="1" noEditPoints="1"/>
          </p:cNvSpPr>
          <p:nvPr/>
        </p:nvSpPr>
        <p:spPr bwMode="auto">
          <a:xfrm>
            <a:off x="2901790" y="2560687"/>
            <a:ext cx="2277062" cy="1728000"/>
          </a:xfrm>
          <a:custGeom>
            <a:avLst/>
            <a:gdLst>
              <a:gd name="T0" fmla="*/ 89 w 286"/>
              <a:gd name="T1" fmla="*/ 53 h 217"/>
              <a:gd name="T2" fmla="*/ 197 w 286"/>
              <a:gd name="T3" fmla="*/ 51 h 217"/>
              <a:gd name="T4" fmla="*/ 187 w 286"/>
              <a:gd name="T5" fmla="*/ 60 h 217"/>
              <a:gd name="T6" fmla="*/ 100 w 286"/>
              <a:gd name="T7" fmla="*/ 62 h 217"/>
              <a:gd name="T8" fmla="*/ 120 w 286"/>
              <a:gd name="T9" fmla="*/ 80 h 217"/>
              <a:gd name="T10" fmla="*/ 166 w 286"/>
              <a:gd name="T11" fmla="*/ 78 h 217"/>
              <a:gd name="T12" fmla="*/ 144 w 286"/>
              <a:gd name="T13" fmla="*/ 55 h 217"/>
              <a:gd name="T14" fmla="*/ 144 w 286"/>
              <a:gd name="T15" fmla="*/ 82 h 217"/>
              <a:gd name="T16" fmla="*/ 144 w 286"/>
              <a:gd name="T17" fmla="*/ 115 h 217"/>
              <a:gd name="T18" fmla="*/ 144 w 286"/>
              <a:gd name="T19" fmla="*/ 82 h 217"/>
              <a:gd name="T20" fmla="*/ 11 w 286"/>
              <a:gd name="T21" fmla="*/ 206 h 217"/>
              <a:gd name="T22" fmla="*/ 11 w 286"/>
              <a:gd name="T23" fmla="*/ 217 h 217"/>
              <a:gd name="T24" fmla="*/ 284 w 286"/>
              <a:gd name="T25" fmla="*/ 204 h 217"/>
              <a:gd name="T26" fmla="*/ 282 w 286"/>
              <a:gd name="T27" fmla="*/ 177 h 217"/>
              <a:gd name="T28" fmla="*/ 255 w 286"/>
              <a:gd name="T29" fmla="*/ 21 h 217"/>
              <a:gd name="T30" fmla="*/ 52 w 286"/>
              <a:gd name="T31" fmla="*/ 0 h 217"/>
              <a:gd name="T32" fmla="*/ 31 w 286"/>
              <a:gd name="T33" fmla="*/ 134 h 217"/>
              <a:gd name="T34" fmla="*/ 2 w 286"/>
              <a:gd name="T35" fmla="*/ 189 h 217"/>
              <a:gd name="T36" fmla="*/ 275 w 286"/>
              <a:gd name="T37" fmla="*/ 194 h 217"/>
              <a:gd name="T38" fmla="*/ 282 w 286"/>
              <a:gd name="T39" fmla="*/ 177 h 217"/>
              <a:gd name="T40" fmla="*/ 49 w 286"/>
              <a:gd name="T41" fmla="*/ 17 h 217"/>
              <a:gd name="T42" fmla="*/ 230 w 286"/>
              <a:gd name="T43" fmla="*/ 14 h 217"/>
              <a:gd name="T44" fmla="*/ 240 w 286"/>
              <a:gd name="T45" fmla="*/ 24 h 217"/>
              <a:gd name="T46" fmla="*/ 237 w 286"/>
              <a:gd name="T47" fmla="*/ 127 h 217"/>
              <a:gd name="T48" fmla="*/ 56 w 286"/>
              <a:gd name="T49" fmla="*/ 130 h 217"/>
              <a:gd name="T50" fmla="*/ 46 w 286"/>
              <a:gd name="T51" fmla="*/ 120 h 217"/>
              <a:gd name="T52" fmla="*/ 43 w 286"/>
              <a:gd name="T53" fmla="*/ 143 h 217"/>
              <a:gd name="T54" fmla="*/ 248 w 286"/>
              <a:gd name="T55" fmla="*/ 151 h 217"/>
              <a:gd name="T56" fmla="*/ 43 w 286"/>
              <a:gd name="T57" fmla="*/ 143 h 217"/>
              <a:gd name="T58" fmla="*/ 252 w 286"/>
              <a:gd name="T59" fmla="*/ 157 h 217"/>
              <a:gd name="T60" fmla="*/ 29 w 286"/>
              <a:gd name="T61" fmla="*/ 165 h 217"/>
              <a:gd name="T62" fmla="*/ 97 w 286"/>
              <a:gd name="T63" fmla="*/ 179 h 217"/>
              <a:gd name="T64" fmla="*/ 25 w 286"/>
              <a:gd name="T65" fmla="*/ 171 h 217"/>
              <a:gd name="T66" fmla="*/ 97 w 286"/>
              <a:gd name="T67" fmla="*/ 179 h 217"/>
              <a:gd name="T68" fmla="*/ 186 w 286"/>
              <a:gd name="T69" fmla="*/ 171 h 217"/>
              <a:gd name="T70" fmla="*/ 266 w 286"/>
              <a:gd name="T71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0" name="直接连接符 9"/>
          <p:cNvCxnSpPr>
            <a:stCxn id="8" idx="5"/>
          </p:cNvCxnSpPr>
          <p:nvPr/>
        </p:nvCxnSpPr>
        <p:spPr>
          <a:xfrm>
            <a:off x="4223441" y="3181811"/>
            <a:ext cx="1089945" cy="473482"/>
          </a:xfrm>
          <a:prstGeom prst="line">
            <a:avLst/>
          </a:prstGeom>
          <a:ln cap="rnd">
            <a:solidFill>
              <a:srgbClr val="AECB01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330638" y="2758146"/>
            <a:ext cx="977815" cy="914400"/>
          </a:xfrm>
          <a:prstGeom prst="line">
            <a:avLst/>
          </a:prstGeom>
          <a:ln cap="rnd">
            <a:solidFill>
              <a:srgbClr val="AECB01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08453" y="2740893"/>
            <a:ext cx="850985" cy="677659"/>
          </a:xfrm>
          <a:prstGeom prst="line">
            <a:avLst/>
          </a:prstGeom>
          <a:ln cap="rnd">
            <a:solidFill>
              <a:srgbClr val="AECB01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159438" y="2361332"/>
            <a:ext cx="1918710" cy="1081623"/>
          </a:xfrm>
          <a:prstGeom prst="line">
            <a:avLst/>
          </a:prstGeom>
          <a:ln cap="rnd">
            <a:solidFill>
              <a:srgbClr val="AECB01"/>
            </a:solidFill>
            <a:prstDash val="dash"/>
            <a:round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8741718" y="2046502"/>
            <a:ext cx="672860" cy="672860"/>
          </a:xfrm>
          <a:prstGeom prst="ellipse">
            <a:avLst/>
          </a:prstGeom>
          <a:ln cap="rnd">
            <a:solidFill>
              <a:srgbClr val="AECB01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313386" y="3821151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16348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3" name="Freeform 38"/>
          <p:cNvSpPr>
            <a:spLocks noChangeAspect="1" noEditPoints="1"/>
          </p:cNvSpPr>
          <p:nvPr/>
        </p:nvSpPr>
        <p:spPr bwMode="auto">
          <a:xfrm>
            <a:off x="8091577" y="5377513"/>
            <a:ext cx="648972" cy="540000"/>
          </a:xfrm>
          <a:custGeom>
            <a:avLst/>
            <a:gdLst>
              <a:gd name="T0" fmla="*/ 28 w 282"/>
              <a:gd name="T1" fmla="*/ 131 h 235"/>
              <a:gd name="T2" fmla="*/ 28 w 282"/>
              <a:gd name="T3" fmla="*/ 53 h 235"/>
              <a:gd name="T4" fmla="*/ 46 w 282"/>
              <a:gd name="T5" fmla="*/ 36 h 235"/>
              <a:gd name="T6" fmla="*/ 62 w 282"/>
              <a:gd name="T7" fmla="*/ 36 h 235"/>
              <a:gd name="T8" fmla="*/ 62 w 282"/>
              <a:gd name="T9" fmla="*/ 148 h 235"/>
              <a:gd name="T10" fmla="*/ 46 w 282"/>
              <a:gd name="T11" fmla="*/ 148 h 235"/>
              <a:gd name="T12" fmla="*/ 28 w 282"/>
              <a:gd name="T13" fmla="*/ 131 h 235"/>
              <a:gd name="T14" fmla="*/ 214 w 282"/>
              <a:gd name="T15" fmla="*/ 131 h 235"/>
              <a:gd name="T16" fmla="*/ 214 w 282"/>
              <a:gd name="T17" fmla="*/ 53 h 235"/>
              <a:gd name="T18" fmla="*/ 197 w 282"/>
              <a:gd name="T19" fmla="*/ 36 h 235"/>
              <a:gd name="T20" fmla="*/ 180 w 282"/>
              <a:gd name="T21" fmla="*/ 36 h 235"/>
              <a:gd name="T22" fmla="*/ 180 w 282"/>
              <a:gd name="T23" fmla="*/ 148 h 235"/>
              <a:gd name="T24" fmla="*/ 197 w 282"/>
              <a:gd name="T25" fmla="*/ 148 h 235"/>
              <a:gd name="T26" fmla="*/ 214 w 282"/>
              <a:gd name="T27" fmla="*/ 131 h 235"/>
              <a:gd name="T28" fmla="*/ 154 w 282"/>
              <a:gd name="T29" fmla="*/ 36 h 235"/>
              <a:gd name="T30" fmla="*/ 131 w 282"/>
              <a:gd name="T31" fmla="*/ 13 h 235"/>
              <a:gd name="T32" fmla="*/ 112 w 282"/>
              <a:gd name="T33" fmla="*/ 13 h 235"/>
              <a:gd name="T34" fmla="*/ 89 w 282"/>
              <a:gd name="T35" fmla="*/ 36 h 235"/>
              <a:gd name="T36" fmla="*/ 77 w 282"/>
              <a:gd name="T37" fmla="*/ 36 h 235"/>
              <a:gd name="T38" fmla="*/ 77 w 282"/>
              <a:gd name="T39" fmla="*/ 148 h 235"/>
              <a:gd name="T40" fmla="*/ 166 w 282"/>
              <a:gd name="T41" fmla="*/ 148 h 235"/>
              <a:gd name="T42" fmla="*/ 166 w 282"/>
              <a:gd name="T43" fmla="*/ 36 h 235"/>
              <a:gd name="T44" fmla="*/ 154 w 282"/>
              <a:gd name="T45" fmla="*/ 36 h 235"/>
              <a:gd name="T46" fmla="*/ 101 w 282"/>
              <a:gd name="T47" fmla="*/ 36 h 235"/>
              <a:gd name="T48" fmla="*/ 112 w 282"/>
              <a:gd name="T49" fmla="*/ 23 h 235"/>
              <a:gd name="T50" fmla="*/ 131 w 282"/>
              <a:gd name="T51" fmla="*/ 23 h 235"/>
              <a:gd name="T52" fmla="*/ 142 w 282"/>
              <a:gd name="T53" fmla="*/ 36 h 235"/>
              <a:gd name="T54" fmla="*/ 101 w 282"/>
              <a:gd name="T55" fmla="*/ 36 h 235"/>
              <a:gd name="T56" fmla="*/ 42 w 282"/>
              <a:gd name="T57" fmla="*/ 187 h 235"/>
              <a:gd name="T58" fmla="*/ 17 w 282"/>
              <a:gd name="T59" fmla="*/ 211 h 235"/>
              <a:gd name="T60" fmla="*/ 42 w 282"/>
              <a:gd name="T61" fmla="*/ 235 h 235"/>
              <a:gd name="T62" fmla="*/ 66 w 282"/>
              <a:gd name="T63" fmla="*/ 211 h 235"/>
              <a:gd name="T64" fmla="*/ 42 w 282"/>
              <a:gd name="T65" fmla="*/ 187 h 235"/>
              <a:gd name="T66" fmla="*/ 42 w 282"/>
              <a:gd name="T67" fmla="*/ 224 h 235"/>
              <a:gd name="T68" fmla="*/ 29 w 282"/>
              <a:gd name="T69" fmla="*/ 211 h 235"/>
              <a:gd name="T70" fmla="*/ 42 w 282"/>
              <a:gd name="T71" fmla="*/ 198 h 235"/>
              <a:gd name="T72" fmla="*/ 54 w 282"/>
              <a:gd name="T73" fmla="*/ 211 h 235"/>
              <a:gd name="T74" fmla="*/ 42 w 282"/>
              <a:gd name="T75" fmla="*/ 224 h 235"/>
              <a:gd name="T76" fmla="*/ 202 w 282"/>
              <a:gd name="T77" fmla="*/ 187 h 235"/>
              <a:gd name="T78" fmla="*/ 177 w 282"/>
              <a:gd name="T79" fmla="*/ 211 h 235"/>
              <a:gd name="T80" fmla="*/ 202 w 282"/>
              <a:gd name="T81" fmla="*/ 235 h 235"/>
              <a:gd name="T82" fmla="*/ 226 w 282"/>
              <a:gd name="T83" fmla="*/ 211 h 235"/>
              <a:gd name="T84" fmla="*/ 202 w 282"/>
              <a:gd name="T85" fmla="*/ 187 h 235"/>
              <a:gd name="T86" fmla="*/ 202 w 282"/>
              <a:gd name="T87" fmla="*/ 224 h 235"/>
              <a:gd name="T88" fmla="*/ 189 w 282"/>
              <a:gd name="T89" fmla="*/ 211 h 235"/>
              <a:gd name="T90" fmla="*/ 202 w 282"/>
              <a:gd name="T91" fmla="*/ 198 h 235"/>
              <a:gd name="T92" fmla="*/ 214 w 282"/>
              <a:gd name="T93" fmla="*/ 211 h 235"/>
              <a:gd name="T94" fmla="*/ 202 w 282"/>
              <a:gd name="T95" fmla="*/ 224 h 235"/>
              <a:gd name="T96" fmla="*/ 275 w 282"/>
              <a:gd name="T97" fmla="*/ 20 h 235"/>
              <a:gd name="T98" fmla="*/ 246 w 282"/>
              <a:gd name="T99" fmla="*/ 36 h 235"/>
              <a:gd name="T100" fmla="*/ 246 w 282"/>
              <a:gd name="T101" fmla="*/ 179 h 235"/>
              <a:gd name="T102" fmla="*/ 0 w 282"/>
              <a:gd name="T103" fmla="*/ 179 h 235"/>
              <a:gd name="T104" fmla="*/ 0 w 282"/>
              <a:gd name="T105" fmla="*/ 140 h 235"/>
              <a:gd name="T106" fmla="*/ 19 w 282"/>
              <a:gd name="T107" fmla="*/ 140 h 235"/>
              <a:gd name="T108" fmla="*/ 19 w 282"/>
              <a:gd name="T109" fmla="*/ 160 h 235"/>
              <a:gd name="T110" fmla="*/ 226 w 282"/>
              <a:gd name="T111" fmla="*/ 160 h 235"/>
              <a:gd name="T112" fmla="*/ 226 w 282"/>
              <a:gd name="T113" fmla="*/ 31 h 235"/>
              <a:gd name="T114" fmla="*/ 226 w 282"/>
              <a:gd name="T115" fmla="*/ 29 h 235"/>
              <a:gd name="T116" fmla="*/ 231 w 282"/>
              <a:gd name="T117" fmla="*/ 22 h 235"/>
              <a:gd name="T118" fmla="*/ 266 w 282"/>
              <a:gd name="T119" fmla="*/ 3 h 235"/>
              <a:gd name="T120" fmla="*/ 279 w 282"/>
              <a:gd name="T121" fmla="*/ 7 h 235"/>
              <a:gd name="T122" fmla="*/ 275 w 282"/>
              <a:gd name="T123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4232"/>
            <a:ext cx="12192000" cy="3324583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25759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1053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Freeform 44"/>
          <p:cNvSpPr>
            <a:spLocks noChangeAspect="1" noEditPoints="1"/>
          </p:cNvSpPr>
          <p:nvPr/>
        </p:nvSpPr>
        <p:spPr bwMode="auto">
          <a:xfrm>
            <a:off x="1172349" y="5377513"/>
            <a:ext cx="553410" cy="5400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6348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" name="Freeform 38"/>
          <p:cNvSpPr>
            <a:spLocks noChangeAspect="1" noEditPoints="1"/>
          </p:cNvSpPr>
          <p:nvPr/>
        </p:nvSpPr>
        <p:spPr bwMode="auto">
          <a:xfrm>
            <a:off x="8091577" y="5377513"/>
            <a:ext cx="648972" cy="540000"/>
          </a:xfrm>
          <a:custGeom>
            <a:avLst/>
            <a:gdLst>
              <a:gd name="T0" fmla="*/ 28 w 282"/>
              <a:gd name="T1" fmla="*/ 131 h 235"/>
              <a:gd name="T2" fmla="*/ 28 w 282"/>
              <a:gd name="T3" fmla="*/ 53 h 235"/>
              <a:gd name="T4" fmla="*/ 46 w 282"/>
              <a:gd name="T5" fmla="*/ 36 h 235"/>
              <a:gd name="T6" fmla="*/ 62 w 282"/>
              <a:gd name="T7" fmla="*/ 36 h 235"/>
              <a:gd name="T8" fmla="*/ 62 w 282"/>
              <a:gd name="T9" fmla="*/ 148 h 235"/>
              <a:gd name="T10" fmla="*/ 46 w 282"/>
              <a:gd name="T11" fmla="*/ 148 h 235"/>
              <a:gd name="T12" fmla="*/ 28 w 282"/>
              <a:gd name="T13" fmla="*/ 131 h 235"/>
              <a:gd name="T14" fmla="*/ 214 w 282"/>
              <a:gd name="T15" fmla="*/ 131 h 235"/>
              <a:gd name="T16" fmla="*/ 214 w 282"/>
              <a:gd name="T17" fmla="*/ 53 h 235"/>
              <a:gd name="T18" fmla="*/ 197 w 282"/>
              <a:gd name="T19" fmla="*/ 36 h 235"/>
              <a:gd name="T20" fmla="*/ 180 w 282"/>
              <a:gd name="T21" fmla="*/ 36 h 235"/>
              <a:gd name="T22" fmla="*/ 180 w 282"/>
              <a:gd name="T23" fmla="*/ 148 h 235"/>
              <a:gd name="T24" fmla="*/ 197 w 282"/>
              <a:gd name="T25" fmla="*/ 148 h 235"/>
              <a:gd name="T26" fmla="*/ 214 w 282"/>
              <a:gd name="T27" fmla="*/ 131 h 235"/>
              <a:gd name="T28" fmla="*/ 154 w 282"/>
              <a:gd name="T29" fmla="*/ 36 h 235"/>
              <a:gd name="T30" fmla="*/ 131 w 282"/>
              <a:gd name="T31" fmla="*/ 13 h 235"/>
              <a:gd name="T32" fmla="*/ 112 w 282"/>
              <a:gd name="T33" fmla="*/ 13 h 235"/>
              <a:gd name="T34" fmla="*/ 89 w 282"/>
              <a:gd name="T35" fmla="*/ 36 h 235"/>
              <a:gd name="T36" fmla="*/ 77 w 282"/>
              <a:gd name="T37" fmla="*/ 36 h 235"/>
              <a:gd name="T38" fmla="*/ 77 w 282"/>
              <a:gd name="T39" fmla="*/ 148 h 235"/>
              <a:gd name="T40" fmla="*/ 166 w 282"/>
              <a:gd name="T41" fmla="*/ 148 h 235"/>
              <a:gd name="T42" fmla="*/ 166 w 282"/>
              <a:gd name="T43" fmla="*/ 36 h 235"/>
              <a:gd name="T44" fmla="*/ 154 w 282"/>
              <a:gd name="T45" fmla="*/ 36 h 235"/>
              <a:gd name="T46" fmla="*/ 101 w 282"/>
              <a:gd name="T47" fmla="*/ 36 h 235"/>
              <a:gd name="T48" fmla="*/ 112 w 282"/>
              <a:gd name="T49" fmla="*/ 23 h 235"/>
              <a:gd name="T50" fmla="*/ 131 w 282"/>
              <a:gd name="T51" fmla="*/ 23 h 235"/>
              <a:gd name="T52" fmla="*/ 142 w 282"/>
              <a:gd name="T53" fmla="*/ 36 h 235"/>
              <a:gd name="T54" fmla="*/ 101 w 282"/>
              <a:gd name="T55" fmla="*/ 36 h 235"/>
              <a:gd name="T56" fmla="*/ 42 w 282"/>
              <a:gd name="T57" fmla="*/ 187 h 235"/>
              <a:gd name="T58" fmla="*/ 17 w 282"/>
              <a:gd name="T59" fmla="*/ 211 h 235"/>
              <a:gd name="T60" fmla="*/ 42 w 282"/>
              <a:gd name="T61" fmla="*/ 235 h 235"/>
              <a:gd name="T62" fmla="*/ 66 w 282"/>
              <a:gd name="T63" fmla="*/ 211 h 235"/>
              <a:gd name="T64" fmla="*/ 42 w 282"/>
              <a:gd name="T65" fmla="*/ 187 h 235"/>
              <a:gd name="T66" fmla="*/ 42 w 282"/>
              <a:gd name="T67" fmla="*/ 224 h 235"/>
              <a:gd name="T68" fmla="*/ 29 w 282"/>
              <a:gd name="T69" fmla="*/ 211 h 235"/>
              <a:gd name="T70" fmla="*/ 42 w 282"/>
              <a:gd name="T71" fmla="*/ 198 h 235"/>
              <a:gd name="T72" fmla="*/ 54 w 282"/>
              <a:gd name="T73" fmla="*/ 211 h 235"/>
              <a:gd name="T74" fmla="*/ 42 w 282"/>
              <a:gd name="T75" fmla="*/ 224 h 235"/>
              <a:gd name="T76" fmla="*/ 202 w 282"/>
              <a:gd name="T77" fmla="*/ 187 h 235"/>
              <a:gd name="T78" fmla="*/ 177 w 282"/>
              <a:gd name="T79" fmla="*/ 211 h 235"/>
              <a:gd name="T80" fmla="*/ 202 w 282"/>
              <a:gd name="T81" fmla="*/ 235 h 235"/>
              <a:gd name="T82" fmla="*/ 226 w 282"/>
              <a:gd name="T83" fmla="*/ 211 h 235"/>
              <a:gd name="T84" fmla="*/ 202 w 282"/>
              <a:gd name="T85" fmla="*/ 187 h 235"/>
              <a:gd name="T86" fmla="*/ 202 w 282"/>
              <a:gd name="T87" fmla="*/ 224 h 235"/>
              <a:gd name="T88" fmla="*/ 189 w 282"/>
              <a:gd name="T89" fmla="*/ 211 h 235"/>
              <a:gd name="T90" fmla="*/ 202 w 282"/>
              <a:gd name="T91" fmla="*/ 198 h 235"/>
              <a:gd name="T92" fmla="*/ 214 w 282"/>
              <a:gd name="T93" fmla="*/ 211 h 235"/>
              <a:gd name="T94" fmla="*/ 202 w 282"/>
              <a:gd name="T95" fmla="*/ 224 h 235"/>
              <a:gd name="T96" fmla="*/ 275 w 282"/>
              <a:gd name="T97" fmla="*/ 20 h 235"/>
              <a:gd name="T98" fmla="*/ 246 w 282"/>
              <a:gd name="T99" fmla="*/ 36 h 235"/>
              <a:gd name="T100" fmla="*/ 246 w 282"/>
              <a:gd name="T101" fmla="*/ 179 h 235"/>
              <a:gd name="T102" fmla="*/ 0 w 282"/>
              <a:gd name="T103" fmla="*/ 179 h 235"/>
              <a:gd name="T104" fmla="*/ 0 w 282"/>
              <a:gd name="T105" fmla="*/ 140 h 235"/>
              <a:gd name="T106" fmla="*/ 19 w 282"/>
              <a:gd name="T107" fmla="*/ 140 h 235"/>
              <a:gd name="T108" fmla="*/ 19 w 282"/>
              <a:gd name="T109" fmla="*/ 160 h 235"/>
              <a:gd name="T110" fmla="*/ 226 w 282"/>
              <a:gd name="T111" fmla="*/ 160 h 235"/>
              <a:gd name="T112" fmla="*/ 226 w 282"/>
              <a:gd name="T113" fmla="*/ 31 h 235"/>
              <a:gd name="T114" fmla="*/ 226 w 282"/>
              <a:gd name="T115" fmla="*/ 29 h 235"/>
              <a:gd name="T116" fmla="*/ 231 w 282"/>
              <a:gd name="T117" fmla="*/ 22 h 235"/>
              <a:gd name="T118" fmla="*/ 266 w 282"/>
              <a:gd name="T119" fmla="*/ 3 h 235"/>
              <a:gd name="T120" fmla="*/ 279 w 282"/>
              <a:gd name="T121" fmla="*/ 7 h 235"/>
              <a:gd name="T122" fmla="*/ 275 w 282"/>
              <a:gd name="T123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 noChangeAspect="1" noEditPoints="1"/>
          </p:cNvSpPr>
          <p:nvPr/>
        </p:nvSpPr>
        <p:spPr bwMode="auto">
          <a:xfrm>
            <a:off x="4697951" y="5377513"/>
            <a:ext cx="513000" cy="540000"/>
          </a:xfrm>
          <a:custGeom>
            <a:avLst/>
            <a:gdLst>
              <a:gd name="T0" fmla="*/ 120 w 475"/>
              <a:gd name="T1" fmla="*/ 294 h 500"/>
              <a:gd name="T2" fmla="*/ 0 w 475"/>
              <a:gd name="T3" fmla="*/ 422 h 500"/>
              <a:gd name="T4" fmla="*/ 0 w 475"/>
              <a:gd name="T5" fmla="*/ 228 h 500"/>
              <a:gd name="T6" fmla="*/ 411 w 475"/>
              <a:gd name="T7" fmla="*/ 218 h 500"/>
              <a:gd name="T8" fmla="*/ 373 w 475"/>
              <a:gd name="T9" fmla="*/ 247 h 500"/>
              <a:gd name="T10" fmla="*/ 373 w 475"/>
              <a:gd name="T11" fmla="*/ 230 h 500"/>
              <a:gd name="T12" fmla="*/ 231 w 475"/>
              <a:gd name="T13" fmla="*/ 114 h 500"/>
              <a:gd name="T14" fmla="*/ 108 w 475"/>
              <a:gd name="T15" fmla="*/ 164 h 500"/>
              <a:gd name="T16" fmla="*/ 106 w 475"/>
              <a:gd name="T17" fmla="*/ 147 h 500"/>
              <a:gd name="T18" fmla="*/ 101 w 475"/>
              <a:gd name="T19" fmla="*/ 126 h 500"/>
              <a:gd name="T20" fmla="*/ 222 w 475"/>
              <a:gd name="T21" fmla="*/ 76 h 500"/>
              <a:gd name="T22" fmla="*/ 97 w 475"/>
              <a:gd name="T23" fmla="*/ 112 h 500"/>
              <a:gd name="T24" fmla="*/ 212 w 475"/>
              <a:gd name="T25" fmla="*/ 43 h 500"/>
              <a:gd name="T26" fmla="*/ 92 w 475"/>
              <a:gd name="T27" fmla="*/ 90 h 500"/>
              <a:gd name="T28" fmla="*/ 87 w 475"/>
              <a:gd name="T29" fmla="*/ 76 h 500"/>
              <a:gd name="T30" fmla="*/ 432 w 475"/>
              <a:gd name="T31" fmla="*/ 407 h 500"/>
              <a:gd name="T32" fmla="*/ 399 w 475"/>
              <a:gd name="T33" fmla="*/ 353 h 500"/>
              <a:gd name="T34" fmla="*/ 399 w 475"/>
              <a:gd name="T35" fmla="*/ 301 h 500"/>
              <a:gd name="T36" fmla="*/ 191 w 475"/>
              <a:gd name="T37" fmla="*/ 424 h 500"/>
              <a:gd name="T38" fmla="*/ 264 w 475"/>
              <a:gd name="T39" fmla="*/ 464 h 500"/>
              <a:gd name="T40" fmla="*/ 475 w 475"/>
              <a:gd name="T41" fmla="*/ 393 h 500"/>
              <a:gd name="T42" fmla="*/ 432 w 475"/>
              <a:gd name="T43" fmla="*/ 190 h 500"/>
              <a:gd name="T44" fmla="*/ 291 w 475"/>
              <a:gd name="T45" fmla="*/ 140 h 500"/>
              <a:gd name="T46" fmla="*/ 262 w 475"/>
              <a:gd name="T47" fmla="*/ 114 h 500"/>
              <a:gd name="T48" fmla="*/ 234 w 475"/>
              <a:gd name="T49" fmla="*/ 0 h 500"/>
              <a:gd name="T50" fmla="*/ 52 w 475"/>
              <a:gd name="T51" fmla="*/ 48 h 500"/>
              <a:gd name="T52" fmla="*/ 47 w 475"/>
              <a:gd name="T53" fmla="*/ 57 h 500"/>
              <a:gd name="T54" fmla="*/ 54 w 475"/>
              <a:gd name="T55" fmla="*/ 166 h 500"/>
              <a:gd name="T56" fmla="*/ 26 w 475"/>
              <a:gd name="T57" fmla="*/ 216 h 500"/>
              <a:gd name="T58" fmla="*/ 141 w 475"/>
              <a:gd name="T59" fmla="*/ 478 h 500"/>
              <a:gd name="T60" fmla="*/ 264 w 475"/>
              <a:gd name="T61" fmla="*/ 500 h 500"/>
              <a:gd name="T62" fmla="*/ 475 w 475"/>
              <a:gd name="T63" fmla="*/ 429 h 500"/>
              <a:gd name="T64" fmla="*/ 255 w 475"/>
              <a:gd name="T65" fmla="*/ 154 h 500"/>
              <a:gd name="T66" fmla="*/ 63 w 475"/>
              <a:gd name="T67" fmla="*/ 60 h 500"/>
              <a:gd name="T68" fmla="*/ 130 w 475"/>
              <a:gd name="T69" fmla="*/ 211 h 500"/>
              <a:gd name="T70" fmla="*/ 260 w 475"/>
              <a:gd name="T7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5" h="500">
                <a:moveTo>
                  <a:pt x="0" y="228"/>
                </a:moveTo>
                <a:lnTo>
                  <a:pt x="120" y="294"/>
                </a:lnTo>
                <a:lnTo>
                  <a:pt x="120" y="488"/>
                </a:lnTo>
                <a:lnTo>
                  <a:pt x="0" y="422"/>
                </a:lnTo>
                <a:lnTo>
                  <a:pt x="0" y="228"/>
                </a:lnTo>
                <a:lnTo>
                  <a:pt x="0" y="228"/>
                </a:lnTo>
                <a:close/>
                <a:moveTo>
                  <a:pt x="373" y="230"/>
                </a:moveTo>
                <a:lnTo>
                  <a:pt x="411" y="218"/>
                </a:lnTo>
                <a:lnTo>
                  <a:pt x="411" y="232"/>
                </a:lnTo>
                <a:lnTo>
                  <a:pt x="373" y="247"/>
                </a:lnTo>
                <a:lnTo>
                  <a:pt x="373" y="230"/>
                </a:lnTo>
                <a:lnTo>
                  <a:pt x="373" y="230"/>
                </a:lnTo>
                <a:close/>
                <a:moveTo>
                  <a:pt x="106" y="147"/>
                </a:moveTo>
                <a:lnTo>
                  <a:pt x="231" y="114"/>
                </a:lnTo>
                <a:lnTo>
                  <a:pt x="236" y="128"/>
                </a:lnTo>
                <a:lnTo>
                  <a:pt x="108" y="164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97" y="112"/>
                </a:moveTo>
                <a:lnTo>
                  <a:pt x="101" y="126"/>
                </a:lnTo>
                <a:lnTo>
                  <a:pt x="227" y="93"/>
                </a:lnTo>
                <a:lnTo>
                  <a:pt x="222" y="76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87" y="76"/>
                </a:moveTo>
                <a:lnTo>
                  <a:pt x="212" y="43"/>
                </a:lnTo>
                <a:lnTo>
                  <a:pt x="217" y="57"/>
                </a:lnTo>
                <a:lnTo>
                  <a:pt x="92" y="90"/>
                </a:lnTo>
                <a:lnTo>
                  <a:pt x="87" y="76"/>
                </a:lnTo>
                <a:lnTo>
                  <a:pt x="87" y="76"/>
                </a:lnTo>
                <a:close/>
                <a:moveTo>
                  <a:pt x="264" y="464"/>
                </a:moveTo>
                <a:lnTo>
                  <a:pt x="432" y="407"/>
                </a:lnTo>
                <a:lnTo>
                  <a:pt x="399" y="391"/>
                </a:lnTo>
                <a:lnTo>
                  <a:pt x="399" y="353"/>
                </a:lnTo>
                <a:lnTo>
                  <a:pt x="399" y="353"/>
                </a:lnTo>
                <a:lnTo>
                  <a:pt x="399" y="301"/>
                </a:lnTo>
                <a:lnTo>
                  <a:pt x="191" y="365"/>
                </a:lnTo>
                <a:lnTo>
                  <a:pt x="191" y="424"/>
                </a:lnTo>
                <a:lnTo>
                  <a:pt x="264" y="464"/>
                </a:lnTo>
                <a:lnTo>
                  <a:pt x="264" y="464"/>
                </a:lnTo>
                <a:close/>
                <a:moveTo>
                  <a:pt x="475" y="429"/>
                </a:moveTo>
                <a:lnTo>
                  <a:pt x="475" y="393"/>
                </a:lnTo>
                <a:lnTo>
                  <a:pt x="432" y="370"/>
                </a:lnTo>
                <a:lnTo>
                  <a:pt x="432" y="190"/>
                </a:lnTo>
                <a:lnTo>
                  <a:pt x="312" y="135"/>
                </a:lnTo>
                <a:lnTo>
                  <a:pt x="291" y="140"/>
                </a:lnTo>
                <a:lnTo>
                  <a:pt x="279" y="109"/>
                </a:lnTo>
                <a:lnTo>
                  <a:pt x="262" y="114"/>
                </a:lnTo>
                <a:lnTo>
                  <a:pt x="236" y="7"/>
                </a:lnTo>
                <a:lnTo>
                  <a:pt x="234" y="0"/>
                </a:lnTo>
                <a:lnTo>
                  <a:pt x="227" y="0"/>
                </a:lnTo>
                <a:lnTo>
                  <a:pt x="52" y="48"/>
                </a:lnTo>
                <a:lnTo>
                  <a:pt x="44" y="50"/>
                </a:lnTo>
                <a:lnTo>
                  <a:pt x="47" y="57"/>
                </a:lnTo>
                <a:lnTo>
                  <a:pt x="73" y="159"/>
                </a:lnTo>
                <a:lnTo>
                  <a:pt x="54" y="166"/>
                </a:lnTo>
                <a:lnTo>
                  <a:pt x="59" y="206"/>
                </a:lnTo>
                <a:lnTo>
                  <a:pt x="26" y="216"/>
                </a:lnTo>
                <a:lnTo>
                  <a:pt x="144" y="280"/>
                </a:lnTo>
                <a:lnTo>
                  <a:pt x="141" y="478"/>
                </a:lnTo>
                <a:lnTo>
                  <a:pt x="189" y="462"/>
                </a:lnTo>
                <a:lnTo>
                  <a:pt x="264" y="500"/>
                </a:lnTo>
                <a:lnTo>
                  <a:pt x="475" y="429"/>
                </a:lnTo>
                <a:lnTo>
                  <a:pt x="475" y="429"/>
                </a:lnTo>
                <a:close/>
                <a:moveTo>
                  <a:pt x="260" y="152"/>
                </a:moveTo>
                <a:lnTo>
                  <a:pt x="255" y="154"/>
                </a:lnTo>
                <a:lnTo>
                  <a:pt x="224" y="19"/>
                </a:lnTo>
                <a:lnTo>
                  <a:pt x="63" y="60"/>
                </a:lnTo>
                <a:lnTo>
                  <a:pt x="97" y="197"/>
                </a:lnTo>
                <a:lnTo>
                  <a:pt x="130" y="211"/>
                </a:lnTo>
                <a:lnTo>
                  <a:pt x="291" y="164"/>
                </a:lnTo>
                <a:lnTo>
                  <a:pt x="260" y="152"/>
                </a:ln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11" name="Freeform 45"/>
          <p:cNvSpPr>
            <a:spLocks noChangeAspect="1" noEditPoints="1"/>
          </p:cNvSpPr>
          <p:nvPr/>
        </p:nvSpPr>
        <p:spPr bwMode="auto">
          <a:xfrm>
            <a:off x="4125930" y="2562060"/>
            <a:ext cx="1840082" cy="1728000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72349" y="2708783"/>
            <a:ext cx="3093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</a:t>
            </a:r>
            <a:endParaRPr lang="en-US" altLang="zh-CN" sz="4000" dirty="0">
              <a:solidFill>
                <a:schemeClr val="bg1"/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The text you want</a:t>
            </a:r>
          </a:p>
        </p:txBody>
      </p:sp>
      <p:sp>
        <p:nvSpPr>
          <p:cNvPr id="13" name="矩形 12"/>
          <p:cNvSpPr/>
          <p:nvPr/>
        </p:nvSpPr>
        <p:spPr>
          <a:xfrm>
            <a:off x="1310702" y="4178110"/>
            <a:ext cx="2676876" cy="7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75914" y="281273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75914" y="241262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5860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644232"/>
            <a:ext cx="12192000" cy="3324583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25759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1053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Freeform 44"/>
          <p:cNvSpPr>
            <a:spLocks noChangeAspect="1" noEditPoints="1"/>
          </p:cNvSpPr>
          <p:nvPr/>
        </p:nvSpPr>
        <p:spPr bwMode="auto">
          <a:xfrm>
            <a:off x="1172349" y="5377513"/>
            <a:ext cx="553410" cy="5400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6348" y="53243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" name="Freeform 38"/>
          <p:cNvSpPr>
            <a:spLocks noChangeAspect="1" noEditPoints="1"/>
          </p:cNvSpPr>
          <p:nvPr/>
        </p:nvSpPr>
        <p:spPr bwMode="auto">
          <a:xfrm>
            <a:off x="8091577" y="5377513"/>
            <a:ext cx="648972" cy="540000"/>
          </a:xfrm>
          <a:custGeom>
            <a:avLst/>
            <a:gdLst>
              <a:gd name="T0" fmla="*/ 28 w 282"/>
              <a:gd name="T1" fmla="*/ 131 h 235"/>
              <a:gd name="T2" fmla="*/ 28 w 282"/>
              <a:gd name="T3" fmla="*/ 53 h 235"/>
              <a:gd name="T4" fmla="*/ 46 w 282"/>
              <a:gd name="T5" fmla="*/ 36 h 235"/>
              <a:gd name="T6" fmla="*/ 62 w 282"/>
              <a:gd name="T7" fmla="*/ 36 h 235"/>
              <a:gd name="T8" fmla="*/ 62 w 282"/>
              <a:gd name="T9" fmla="*/ 148 h 235"/>
              <a:gd name="T10" fmla="*/ 46 w 282"/>
              <a:gd name="T11" fmla="*/ 148 h 235"/>
              <a:gd name="T12" fmla="*/ 28 w 282"/>
              <a:gd name="T13" fmla="*/ 131 h 235"/>
              <a:gd name="T14" fmla="*/ 214 w 282"/>
              <a:gd name="T15" fmla="*/ 131 h 235"/>
              <a:gd name="T16" fmla="*/ 214 w 282"/>
              <a:gd name="T17" fmla="*/ 53 h 235"/>
              <a:gd name="T18" fmla="*/ 197 w 282"/>
              <a:gd name="T19" fmla="*/ 36 h 235"/>
              <a:gd name="T20" fmla="*/ 180 w 282"/>
              <a:gd name="T21" fmla="*/ 36 h 235"/>
              <a:gd name="T22" fmla="*/ 180 w 282"/>
              <a:gd name="T23" fmla="*/ 148 h 235"/>
              <a:gd name="T24" fmla="*/ 197 w 282"/>
              <a:gd name="T25" fmla="*/ 148 h 235"/>
              <a:gd name="T26" fmla="*/ 214 w 282"/>
              <a:gd name="T27" fmla="*/ 131 h 235"/>
              <a:gd name="T28" fmla="*/ 154 w 282"/>
              <a:gd name="T29" fmla="*/ 36 h 235"/>
              <a:gd name="T30" fmla="*/ 131 w 282"/>
              <a:gd name="T31" fmla="*/ 13 h 235"/>
              <a:gd name="T32" fmla="*/ 112 w 282"/>
              <a:gd name="T33" fmla="*/ 13 h 235"/>
              <a:gd name="T34" fmla="*/ 89 w 282"/>
              <a:gd name="T35" fmla="*/ 36 h 235"/>
              <a:gd name="T36" fmla="*/ 77 w 282"/>
              <a:gd name="T37" fmla="*/ 36 h 235"/>
              <a:gd name="T38" fmla="*/ 77 w 282"/>
              <a:gd name="T39" fmla="*/ 148 h 235"/>
              <a:gd name="T40" fmla="*/ 166 w 282"/>
              <a:gd name="T41" fmla="*/ 148 h 235"/>
              <a:gd name="T42" fmla="*/ 166 w 282"/>
              <a:gd name="T43" fmla="*/ 36 h 235"/>
              <a:gd name="T44" fmla="*/ 154 w 282"/>
              <a:gd name="T45" fmla="*/ 36 h 235"/>
              <a:gd name="T46" fmla="*/ 101 w 282"/>
              <a:gd name="T47" fmla="*/ 36 h 235"/>
              <a:gd name="T48" fmla="*/ 112 w 282"/>
              <a:gd name="T49" fmla="*/ 23 h 235"/>
              <a:gd name="T50" fmla="*/ 131 w 282"/>
              <a:gd name="T51" fmla="*/ 23 h 235"/>
              <a:gd name="T52" fmla="*/ 142 w 282"/>
              <a:gd name="T53" fmla="*/ 36 h 235"/>
              <a:gd name="T54" fmla="*/ 101 w 282"/>
              <a:gd name="T55" fmla="*/ 36 h 235"/>
              <a:gd name="T56" fmla="*/ 42 w 282"/>
              <a:gd name="T57" fmla="*/ 187 h 235"/>
              <a:gd name="T58" fmla="*/ 17 w 282"/>
              <a:gd name="T59" fmla="*/ 211 h 235"/>
              <a:gd name="T60" fmla="*/ 42 w 282"/>
              <a:gd name="T61" fmla="*/ 235 h 235"/>
              <a:gd name="T62" fmla="*/ 66 w 282"/>
              <a:gd name="T63" fmla="*/ 211 h 235"/>
              <a:gd name="T64" fmla="*/ 42 w 282"/>
              <a:gd name="T65" fmla="*/ 187 h 235"/>
              <a:gd name="T66" fmla="*/ 42 w 282"/>
              <a:gd name="T67" fmla="*/ 224 h 235"/>
              <a:gd name="T68" fmla="*/ 29 w 282"/>
              <a:gd name="T69" fmla="*/ 211 h 235"/>
              <a:gd name="T70" fmla="*/ 42 w 282"/>
              <a:gd name="T71" fmla="*/ 198 h 235"/>
              <a:gd name="T72" fmla="*/ 54 w 282"/>
              <a:gd name="T73" fmla="*/ 211 h 235"/>
              <a:gd name="T74" fmla="*/ 42 w 282"/>
              <a:gd name="T75" fmla="*/ 224 h 235"/>
              <a:gd name="T76" fmla="*/ 202 w 282"/>
              <a:gd name="T77" fmla="*/ 187 h 235"/>
              <a:gd name="T78" fmla="*/ 177 w 282"/>
              <a:gd name="T79" fmla="*/ 211 h 235"/>
              <a:gd name="T80" fmla="*/ 202 w 282"/>
              <a:gd name="T81" fmla="*/ 235 h 235"/>
              <a:gd name="T82" fmla="*/ 226 w 282"/>
              <a:gd name="T83" fmla="*/ 211 h 235"/>
              <a:gd name="T84" fmla="*/ 202 w 282"/>
              <a:gd name="T85" fmla="*/ 187 h 235"/>
              <a:gd name="T86" fmla="*/ 202 w 282"/>
              <a:gd name="T87" fmla="*/ 224 h 235"/>
              <a:gd name="T88" fmla="*/ 189 w 282"/>
              <a:gd name="T89" fmla="*/ 211 h 235"/>
              <a:gd name="T90" fmla="*/ 202 w 282"/>
              <a:gd name="T91" fmla="*/ 198 h 235"/>
              <a:gd name="T92" fmla="*/ 214 w 282"/>
              <a:gd name="T93" fmla="*/ 211 h 235"/>
              <a:gd name="T94" fmla="*/ 202 w 282"/>
              <a:gd name="T95" fmla="*/ 224 h 235"/>
              <a:gd name="T96" fmla="*/ 275 w 282"/>
              <a:gd name="T97" fmla="*/ 20 h 235"/>
              <a:gd name="T98" fmla="*/ 246 w 282"/>
              <a:gd name="T99" fmla="*/ 36 h 235"/>
              <a:gd name="T100" fmla="*/ 246 w 282"/>
              <a:gd name="T101" fmla="*/ 179 h 235"/>
              <a:gd name="T102" fmla="*/ 0 w 282"/>
              <a:gd name="T103" fmla="*/ 179 h 235"/>
              <a:gd name="T104" fmla="*/ 0 w 282"/>
              <a:gd name="T105" fmla="*/ 140 h 235"/>
              <a:gd name="T106" fmla="*/ 19 w 282"/>
              <a:gd name="T107" fmla="*/ 140 h 235"/>
              <a:gd name="T108" fmla="*/ 19 w 282"/>
              <a:gd name="T109" fmla="*/ 160 h 235"/>
              <a:gd name="T110" fmla="*/ 226 w 282"/>
              <a:gd name="T111" fmla="*/ 160 h 235"/>
              <a:gd name="T112" fmla="*/ 226 w 282"/>
              <a:gd name="T113" fmla="*/ 31 h 235"/>
              <a:gd name="T114" fmla="*/ 226 w 282"/>
              <a:gd name="T115" fmla="*/ 29 h 235"/>
              <a:gd name="T116" fmla="*/ 231 w 282"/>
              <a:gd name="T117" fmla="*/ 22 h 235"/>
              <a:gd name="T118" fmla="*/ 266 w 282"/>
              <a:gd name="T119" fmla="*/ 3 h 235"/>
              <a:gd name="T120" fmla="*/ 279 w 282"/>
              <a:gd name="T121" fmla="*/ 7 h 235"/>
              <a:gd name="T122" fmla="*/ 275 w 282"/>
              <a:gd name="T123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 noChangeAspect="1" noEditPoints="1"/>
          </p:cNvSpPr>
          <p:nvPr/>
        </p:nvSpPr>
        <p:spPr bwMode="auto">
          <a:xfrm>
            <a:off x="4697951" y="5377513"/>
            <a:ext cx="513000" cy="540000"/>
          </a:xfrm>
          <a:custGeom>
            <a:avLst/>
            <a:gdLst>
              <a:gd name="T0" fmla="*/ 120 w 475"/>
              <a:gd name="T1" fmla="*/ 294 h 500"/>
              <a:gd name="T2" fmla="*/ 0 w 475"/>
              <a:gd name="T3" fmla="*/ 422 h 500"/>
              <a:gd name="T4" fmla="*/ 0 w 475"/>
              <a:gd name="T5" fmla="*/ 228 h 500"/>
              <a:gd name="T6" fmla="*/ 411 w 475"/>
              <a:gd name="T7" fmla="*/ 218 h 500"/>
              <a:gd name="T8" fmla="*/ 373 w 475"/>
              <a:gd name="T9" fmla="*/ 247 h 500"/>
              <a:gd name="T10" fmla="*/ 373 w 475"/>
              <a:gd name="T11" fmla="*/ 230 h 500"/>
              <a:gd name="T12" fmla="*/ 231 w 475"/>
              <a:gd name="T13" fmla="*/ 114 h 500"/>
              <a:gd name="T14" fmla="*/ 108 w 475"/>
              <a:gd name="T15" fmla="*/ 164 h 500"/>
              <a:gd name="T16" fmla="*/ 106 w 475"/>
              <a:gd name="T17" fmla="*/ 147 h 500"/>
              <a:gd name="T18" fmla="*/ 101 w 475"/>
              <a:gd name="T19" fmla="*/ 126 h 500"/>
              <a:gd name="T20" fmla="*/ 222 w 475"/>
              <a:gd name="T21" fmla="*/ 76 h 500"/>
              <a:gd name="T22" fmla="*/ 97 w 475"/>
              <a:gd name="T23" fmla="*/ 112 h 500"/>
              <a:gd name="T24" fmla="*/ 212 w 475"/>
              <a:gd name="T25" fmla="*/ 43 h 500"/>
              <a:gd name="T26" fmla="*/ 92 w 475"/>
              <a:gd name="T27" fmla="*/ 90 h 500"/>
              <a:gd name="T28" fmla="*/ 87 w 475"/>
              <a:gd name="T29" fmla="*/ 76 h 500"/>
              <a:gd name="T30" fmla="*/ 432 w 475"/>
              <a:gd name="T31" fmla="*/ 407 h 500"/>
              <a:gd name="T32" fmla="*/ 399 w 475"/>
              <a:gd name="T33" fmla="*/ 353 h 500"/>
              <a:gd name="T34" fmla="*/ 399 w 475"/>
              <a:gd name="T35" fmla="*/ 301 h 500"/>
              <a:gd name="T36" fmla="*/ 191 w 475"/>
              <a:gd name="T37" fmla="*/ 424 h 500"/>
              <a:gd name="T38" fmla="*/ 264 w 475"/>
              <a:gd name="T39" fmla="*/ 464 h 500"/>
              <a:gd name="T40" fmla="*/ 475 w 475"/>
              <a:gd name="T41" fmla="*/ 393 h 500"/>
              <a:gd name="T42" fmla="*/ 432 w 475"/>
              <a:gd name="T43" fmla="*/ 190 h 500"/>
              <a:gd name="T44" fmla="*/ 291 w 475"/>
              <a:gd name="T45" fmla="*/ 140 h 500"/>
              <a:gd name="T46" fmla="*/ 262 w 475"/>
              <a:gd name="T47" fmla="*/ 114 h 500"/>
              <a:gd name="T48" fmla="*/ 234 w 475"/>
              <a:gd name="T49" fmla="*/ 0 h 500"/>
              <a:gd name="T50" fmla="*/ 52 w 475"/>
              <a:gd name="T51" fmla="*/ 48 h 500"/>
              <a:gd name="T52" fmla="*/ 47 w 475"/>
              <a:gd name="T53" fmla="*/ 57 h 500"/>
              <a:gd name="T54" fmla="*/ 54 w 475"/>
              <a:gd name="T55" fmla="*/ 166 h 500"/>
              <a:gd name="T56" fmla="*/ 26 w 475"/>
              <a:gd name="T57" fmla="*/ 216 h 500"/>
              <a:gd name="T58" fmla="*/ 141 w 475"/>
              <a:gd name="T59" fmla="*/ 478 h 500"/>
              <a:gd name="T60" fmla="*/ 264 w 475"/>
              <a:gd name="T61" fmla="*/ 500 h 500"/>
              <a:gd name="T62" fmla="*/ 475 w 475"/>
              <a:gd name="T63" fmla="*/ 429 h 500"/>
              <a:gd name="T64" fmla="*/ 255 w 475"/>
              <a:gd name="T65" fmla="*/ 154 h 500"/>
              <a:gd name="T66" fmla="*/ 63 w 475"/>
              <a:gd name="T67" fmla="*/ 60 h 500"/>
              <a:gd name="T68" fmla="*/ 130 w 475"/>
              <a:gd name="T69" fmla="*/ 211 h 500"/>
              <a:gd name="T70" fmla="*/ 260 w 475"/>
              <a:gd name="T7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5" h="500">
                <a:moveTo>
                  <a:pt x="0" y="228"/>
                </a:moveTo>
                <a:lnTo>
                  <a:pt x="120" y="294"/>
                </a:lnTo>
                <a:lnTo>
                  <a:pt x="120" y="488"/>
                </a:lnTo>
                <a:lnTo>
                  <a:pt x="0" y="422"/>
                </a:lnTo>
                <a:lnTo>
                  <a:pt x="0" y="228"/>
                </a:lnTo>
                <a:lnTo>
                  <a:pt x="0" y="228"/>
                </a:lnTo>
                <a:close/>
                <a:moveTo>
                  <a:pt x="373" y="230"/>
                </a:moveTo>
                <a:lnTo>
                  <a:pt x="411" y="218"/>
                </a:lnTo>
                <a:lnTo>
                  <a:pt x="411" y="232"/>
                </a:lnTo>
                <a:lnTo>
                  <a:pt x="373" y="247"/>
                </a:lnTo>
                <a:lnTo>
                  <a:pt x="373" y="230"/>
                </a:lnTo>
                <a:lnTo>
                  <a:pt x="373" y="230"/>
                </a:lnTo>
                <a:close/>
                <a:moveTo>
                  <a:pt x="106" y="147"/>
                </a:moveTo>
                <a:lnTo>
                  <a:pt x="231" y="114"/>
                </a:lnTo>
                <a:lnTo>
                  <a:pt x="236" y="128"/>
                </a:lnTo>
                <a:lnTo>
                  <a:pt x="108" y="164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97" y="112"/>
                </a:moveTo>
                <a:lnTo>
                  <a:pt x="101" y="126"/>
                </a:lnTo>
                <a:lnTo>
                  <a:pt x="227" y="93"/>
                </a:lnTo>
                <a:lnTo>
                  <a:pt x="222" y="76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87" y="76"/>
                </a:moveTo>
                <a:lnTo>
                  <a:pt x="212" y="43"/>
                </a:lnTo>
                <a:lnTo>
                  <a:pt x="217" y="57"/>
                </a:lnTo>
                <a:lnTo>
                  <a:pt x="92" y="90"/>
                </a:lnTo>
                <a:lnTo>
                  <a:pt x="87" y="76"/>
                </a:lnTo>
                <a:lnTo>
                  <a:pt x="87" y="76"/>
                </a:lnTo>
                <a:close/>
                <a:moveTo>
                  <a:pt x="264" y="464"/>
                </a:moveTo>
                <a:lnTo>
                  <a:pt x="432" y="407"/>
                </a:lnTo>
                <a:lnTo>
                  <a:pt x="399" y="391"/>
                </a:lnTo>
                <a:lnTo>
                  <a:pt x="399" y="353"/>
                </a:lnTo>
                <a:lnTo>
                  <a:pt x="399" y="353"/>
                </a:lnTo>
                <a:lnTo>
                  <a:pt x="399" y="301"/>
                </a:lnTo>
                <a:lnTo>
                  <a:pt x="191" y="365"/>
                </a:lnTo>
                <a:lnTo>
                  <a:pt x="191" y="424"/>
                </a:lnTo>
                <a:lnTo>
                  <a:pt x="264" y="464"/>
                </a:lnTo>
                <a:lnTo>
                  <a:pt x="264" y="464"/>
                </a:lnTo>
                <a:close/>
                <a:moveTo>
                  <a:pt x="475" y="429"/>
                </a:moveTo>
                <a:lnTo>
                  <a:pt x="475" y="393"/>
                </a:lnTo>
                <a:lnTo>
                  <a:pt x="432" y="370"/>
                </a:lnTo>
                <a:lnTo>
                  <a:pt x="432" y="190"/>
                </a:lnTo>
                <a:lnTo>
                  <a:pt x="312" y="135"/>
                </a:lnTo>
                <a:lnTo>
                  <a:pt x="291" y="140"/>
                </a:lnTo>
                <a:lnTo>
                  <a:pt x="279" y="109"/>
                </a:lnTo>
                <a:lnTo>
                  <a:pt x="262" y="114"/>
                </a:lnTo>
                <a:lnTo>
                  <a:pt x="236" y="7"/>
                </a:lnTo>
                <a:lnTo>
                  <a:pt x="234" y="0"/>
                </a:lnTo>
                <a:lnTo>
                  <a:pt x="227" y="0"/>
                </a:lnTo>
                <a:lnTo>
                  <a:pt x="52" y="48"/>
                </a:lnTo>
                <a:lnTo>
                  <a:pt x="44" y="50"/>
                </a:lnTo>
                <a:lnTo>
                  <a:pt x="47" y="57"/>
                </a:lnTo>
                <a:lnTo>
                  <a:pt x="73" y="159"/>
                </a:lnTo>
                <a:lnTo>
                  <a:pt x="54" y="166"/>
                </a:lnTo>
                <a:lnTo>
                  <a:pt x="59" y="206"/>
                </a:lnTo>
                <a:lnTo>
                  <a:pt x="26" y="216"/>
                </a:lnTo>
                <a:lnTo>
                  <a:pt x="144" y="280"/>
                </a:lnTo>
                <a:lnTo>
                  <a:pt x="141" y="478"/>
                </a:lnTo>
                <a:lnTo>
                  <a:pt x="189" y="462"/>
                </a:lnTo>
                <a:lnTo>
                  <a:pt x="264" y="500"/>
                </a:lnTo>
                <a:lnTo>
                  <a:pt x="475" y="429"/>
                </a:lnTo>
                <a:lnTo>
                  <a:pt x="475" y="429"/>
                </a:lnTo>
                <a:close/>
                <a:moveTo>
                  <a:pt x="260" y="152"/>
                </a:moveTo>
                <a:lnTo>
                  <a:pt x="255" y="154"/>
                </a:lnTo>
                <a:lnTo>
                  <a:pt x="224" y="19"/>
                </a:lnTo>
                <a:lnTo>
                  <a:pt x="63" y="60"/>
                </a:lnTo>
                <a:lnTo>
                  <a:pt x="97" y="197"/>
                </a:lnTo>
                <a:lnTo>
                  <a:pt x="130" y="211"/>
                </a:lnTo>
                <a:lnTo>
                  <a:pt x="291" y="164"/>
                </a:lnTo>
                <a:lnTo>
                  <a:pt x="260" y="152"/>
                </a:lnTo>
                <a:close/>
              </a:path>
            </a:pathLst>
          </a:custGeom>
          <a:solidFill>
            <a:srgbClr val="AECB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49054" y="2627249"/>
            <a:ext cx="3700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</a:t>
            </a:r>
            <a:endParaRPr lang="en-US" altLang="zh-CN" sz="4000" dirty="0">
              <a:solidFill>
                <a:schemeClr val="bg1"/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  <a:p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The text you want</a:t>
            </a:r>
          </a:p>
        </p:txBody>
      </p:sp>
      <p:sp>
        <p:nvSpPr>
          <p:cNvPr id="11" name="矩形 10"/>
          <p:cNvSpPr/>
          <p:nvPr/>
        </p:nvSpPr>
        <p:spPr>
          <a:xfrm>
            <a:off x="1449054" y="4218060"/>
            <a:ext cx="2676876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49"/>
          <p:cNvSpPr>
            <a:spLocks noChangeAspect="1" noEditPoints="1"/>
          </p:cNvSpPr>
          <p:nvPr/>
        </p:nvSpPr>
        <p:spPr bwMode="auto">
          <a:xfrm>
            <a:off x="4732785" y="2490060"/>
            <a:ext cx="1884901" cy="1800000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75914" y="241262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14" name="矩形 13"/>
          <p:cNvSpPr/>
          <p:nvPr/>
        </p:nvSpPr>
        <p:spPr>
          <a:xfrm>
            <a:off x="7075914" y="2825867"/>
            <a:ext cx="2319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37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491651"/>
            <a:ext cx="12192000" cy="320990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870915" y="3968581"/>
            <a:ext cx="769750" cy="769750"/>
          </a:xfrm>
          <a:prstGeom prst="ellipse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70915" y="3099791"/>
            <a:ext cx="769750" cy="769750"/>
          </a:xfrm>
          <a:prstGeom prst="ellipse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507986"/>
            <a:ext cx="12192000" cy="983665"/>
          </a:xfrm>
          <a:prstGeom prst="rect">
            <a:avLst/>
          </a:prstGeom>
          <a:solidFill>
            <a:srgbClr val="AECB0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4367" y="1538153"/>
            <a:ext cx="8916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Freeform 18"/>
          <p:cNvSpPr>
            <a:spLocks noChangeAspect="1" noEditPoints="1"/>
          </p:cNvSpPr>
          <p:nvPr/>
        </p:nvSpPr>
        <p:spPr bwMode="auto">
          <a:xfrm>
            <a:off x="1434367" y="3223298"/>
            <a:ext cx="1651343" cy="1764000"/>
          </a:xfrm>
          <a:custGeom>
            <a:avLst/>
            <a:gdLst>
              <a:gd name="T0" fmla="*/ 198 w 217"/>
              <a:gd name="T1" fmla="*/ 4 h 232"/>
              <a:gd name="T2" fmla="*/ 1 w 217"/>
              <a:gd name="T3" fmla="*/ 58 h 232"/>
              <a:gd name="T4" fmla="*/ 147 w 217"/>
              <a:gd name="T5" fmla="*/ 151 h 232"/>
              <a:gd name="T6" fmla="*/ 152 w 217"/>
              <a:gd name="T7" fmla="*/ 175 h 232"/>
              <a:gd name="T8" fmla="*/ 3 w 217"/>
              <a:gd name="T9" fmla="*/ 188 h 232"/>
              <a:gd name="T10" fmla="*/ 15 w 217"/>
              <a:gd name="T11" fmla="*/ 198 h 232"/>
              <a:gd name="T12" fmla="*/ 37 w 217"/>
              <a:gd name="T13" fmla="*/ 194 h 232"/>
              <a:gd name="T14" fmla="*/ 62 w 217"/>
              <a:gd name="T15" fmla="*/ 213 h 232"/>
              <a:gd name="T16" fmla="*/ 130 w 217"/>
              <a:gd name="T17" fmla="*/ 191 h 232"/>
              <a:gd name="T18" fmla="*/ 135 w 217"/>
              <a:gd name="T19" fmla="*/ 232 h 232"/>
              <a:gd name="T20" fmla="*/ 141 w 217"/>
              <a:gd name="T21" fmla="*/ 191 h 232"/>
              <a:gd name="T22" fmla="*/ 170 w 217"/>
              <a:gd name="T23" fmla="*/ 163 h 232"/>
              <a:gd name="T24" fmla="*/ 203 w 217"/>
              <a:gd name="T25" fmla="*/ 19 h 232"/>
              <a:gd name="T26" fmla="*/ 51 w 217"/>
              <a:gd name="T27" fmla="*/ 213 h 232"/>
              <a:gd name="T28" fmla="*/ 37 w 217"/>
              <a:gd name="T29" fmla="*/ 207 h 232"/>
              <a:gd name="T30" fmla="*/ 48 w 217"/>
              <a:gd name="T31" fmla="*/ 208 h 232"/>
              <a:gd name="T32" fmla="*/ 143 w 217"/>
              <a:gd name="T33" fmla="*/ 213 h 232"/>
              <a:gd name="T34" fmla="*/ 130 w 217"/>
              <a:gd name="T35" fmla="*/ 207 h 232"/>
              <a:gd name="T36" fmla="*/ 141 w 217"/>
              <a:gd name="T37" fmla="*/ 208 h 232"/>
              <a:gd name="T38" fmla="*/ 146 w 217"/>
              <a:gd name="T39" fmla="*/ 135 h 232"/>
              <a:gd name="T40" fmla="*/ 150 w 217"/>
              <a:gd name="T41" fmla="*/ 121 h 232"/>
              <a:gd name="T42" fmla="*/ 93 w 217"/>
              <a:gd name="T43" fmla="*/ 77 h 232"/>
              <a:gd name="T44" fmla="*/ 92 w 217"/>
              <a:gd name="T45" fmla="*/ 91 h 232"/>
              <a:gd name="T46" fmla="*/ 90 w 217"/>
              <a:gd name="T47" fmla="*/ 114 h 232"/>
              <a:gd name="T48" fmla="*/ 94 w 217"/>
              <a:gd name="T49" fmla="*/ 68 h 232"/>
              <a:gd name="T50" fmla="*/ 126 w 217"/>
              <a:gd name="T51" fmla="*/ 65 h 232"/>
              <a:gd name="T52" fmla="*/ 53 w 217"/>
              <a:gd name="T53" fmla="*/ 72 h 232"/>
              <a:gd name="T54" fmla="*/ 85 w 217"/>
              <a:gd name="T55" fmla="*/ 69 h 232"/>
              <a:gd name="T56" fmla="*/ 53 w 217"/>
              <a:gd name="T57" fmla="*/ 93 h 232"/>
              <a:gd name="T58" fmla="*/ 44 w 217"/>
              <a:gd name="T59" fmla="*/ 94 h 232"/>
              <a:gd name="T60" fmla="*/ 44 w 217"/>
              <a:gd name="T61" fmla="*/ 82 h 232"/>
              <a:gd name="T62" fmla="*/ 45 w 217"/>
              <a:gd name="T63" fmla="*/ 115 h 232"/>
              <a:gd name="T64" fmla="*/ 44 w 217"/>
              <a:gd name="T65" fmla="*/ 103 h 232"/>
              <a:gd name="T66" fmla="*/ 81 w 217"/>
              <a:gd name="T67" fmla="*/ 114 h 232"/>
              <a:gd name="T68" fmla="*/ 80 w 217"/>
              <a:gd name="T69" fmla="*/ 123 h 232"/>
              <a:gd name="T70" fmla="*/ 54 w 217"/>
              <a:gd name="T71" fmla="*/ 123 h 232"/>
              <a:gd name="T72" fmla="*/ 116 w 217"/>
              <a:gd name="T73" fmla="*/ 122 h 232"/>
              <a:gd name="T74" fmla="*/ 89 w 217"/>
              <a:gd name="T75" fmla="*/ 122 h 232"/>
              <a:gd name="T76" fmla="*/ 129 w 217"/>
              <a:gd name="T77" fmla="*/ 98 h 232"/>
              <a:gd name="T78" fmla="*/ 159 w 217"/>
              <a:gd name="T79" fmla="*/ 87 h 232"/>
              <a:gd name="T80" fmla="*/ 164 w 217"/>
              <a:gd name="T81" fmla="*/ 71 h 232"/>
              <a:gd name="T82" fmla="*/ 135 w 217"/>
              <a:gd name="T83" fmla="*/ 64 h 232"/>
              <a:gd name="T84" fmla="*/ 167 w 217"/>
              <a:gd name="T85" fmla="*/ 62 h 232"/>
              <a:gd name="T86" fmla="*/ 18 w 217"/>
              <a:gd name="T87" fmla="*/ 75 h 232"/>
              <a:gd name="T88" fmla="*/ 24 w 217"/>
              <a:gd name="T89" fmla="*/ 124 h 232"/>
              <a:gd name="T90" fmla="*/ 25 w 217"/>
              <a:gd name="T91" fmla="*/ 13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7" h="232">
                <a:moveTo>
                  <a:pt x="216" y="6"/>
                </a:moveTo>
                <a:cubicBezTo>
                  <a:pt x="215" y="2"/>
                  <a:pt x="210" y="0"/>
                  <a:pt x="206" y="1"/>
                </a:cubicBezTo>
                <a:cubicBezTo>
                  <a:pt x="198" y="4"/>
                  <a:pt x="198" y="4"/>
                  <a:pt x="198" y="4"/>
                </a:cubicBezTo>
                <a:cubicBezTo>
                  <a:pt x="188" y="8"/>
                  <a:pt x="181" y="14"/>
                  <a:pt x="176" y="29"/>
                </a:cubicBezTo>
                <a:cubicBezTo>
                  <a:pt x="8" y="49"/>
                  <a:pt x="8" y="49"/>
                  <a:pt x="8" y="49"/>
                </a:cubicBezTo>
                <a:cubicBezTo>
                  <a:pt x="4" y="50"/>
                  <a:pt x="1" y="54"/>
                  <a:pt x="1" y="58"/>
                </a:cubicBezTo>
                <a:cubicBezTo>
                  <a:pt x="10" y="144"/>
                  <a:pt x="10" y="144"/>
                  <a:pt x="10" y="144"/>
                </a:cubicBezTo>
                <a:cubicBezTo>
                  <a:pt x="10" y="148"/>
                  <a:pt x="14" y="151"/>
                  <a:pt x="18" y="151"/>
                </a:cubicBezTo>
                <a:cubicBezTo>
                  <a:pt x="147" y="151"/>
                  <a:pt x="147" y="151"/>
                  <a:pt x="147" y="151"/>
                </a:cubicBezTo>
                <a:cubicBezTo>
                  <a:pt x="156" y="169"/>
                  <a:pt x="156" y="169"/>
                  <a:pt x="156" y="169"/>
                </a:cubicBezTo>
                <a:cubicBezTo>
                  <a:pt x="157" y="172"/>
                  <a:pt x="157" y="174"/>
                  <a:pt x="157" y="174"/>
                </a:cubicBezTo>
                <a:cubicBezTo>
                  <a:pt x="156" y="174"/>
                  <a:pt x="155" y="175"/>
                  <a:pt x="152" y="175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15" y="175"/>
                  <a:pt x="13" y="176"/>
                  <a:pt x="11" y="178"/>
                </a:cubicBezTo>
                <a:cubicBezTo>
                  <a:pt x="3" y="188"/>
                  <a:pt x="3" y="188"/>
                  <a:pt x="3" y="188"/>
                </a:cubicBezTo>
                <a:cubicBezTo>
                  <a:pt x="0" y="192"/>
                  <a:pt x="1" y="196"/>
                  <a:pt x="4" y="199"/>
                </a:cubicBezTo>
                <a:cubicBezTo>
                  <a:pt x="5" y="200"/>
                  <a:pt x="7" y="201"/>
                  <a:pt x="9" y="201"/>
                </a:cubicBezTo>
                <a:cubicBezTo>
                  <a:pt x="11" y="201"/>
                  <a:pt x="13" y="200"/>
                  <a:pt x="15" y="198"/>
                </a:cubicBezTo>
                <a:cubicBezTo>
                  <a:pt x="21" y="191"/>
                  <a:pt x="21" y="191"/>
                  <a:pt x="21" y="191"/>
                </a:cubicBezTo>
                <a:cubicBezTo>
                  <a:pt x="37" y="191"/>
                  <a:pt x="37" y="191"/>
                  <a:pt x="37" y="191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29" y="197"/>
                  <a:pt x="23" y="204"/>
                  <a:pt x="23" y="213"/>
                </a:cubicBezTo>
                <a:cubicBezTo>
                  <a:pt x="23" y="223"/>
                  <a:pt x="32" y="232"/>
                  <a:pt x="42" y="232"/>
                </a:cubicBezTo>
                <a:cubicBezTo>
                  <a:pt x="53" y="232"/>
                  <a:pt x="62" y="223"/>
                  <a:pt x="62" y="213"/>
                </a:cubicBezTo>
                <a:cubicBezTo>
                  <a:pt x="62" y="204"/>
                  <a:pt x="56" y="197"/>
                  <a:pt x="48" y="194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130" y="191"/>
                  <a:pt x="130" y="191"/>
                  <a:pt x="130" y="191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22" y="197"/>
                  <a:pt x="116" y="204"/>
                  <a:pt x="116" y="213"/>
                </a:cubicBezTo>
                <a:cubicBezTo>
                  <a:pt x="116" y="223"/>
                  <a:pt x="124" y="232"/>
                  <a:pt x="135" y="232"/>
                </a:cubicBezTo>
                <a:cubicBezTo>
                  <a:pt x="146" y="232"/>
                  <a:pt x="155" y="223"/>
                  <a:pt x="155" y="213"/>
                </a:cubicBezTo>
                <a:cubicBezTo>
                  <a:pt x="155" y="204"/>
                  <a:pt x="149" y="197"/>
                  <a:pt x="141" y="194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52" y="191"/>
                  <a:pt x="152" y="191"/>
                  <a:pt x="152" y="191"/>
                </a:cubicBezTo>
                <a:cubicBezTo>
                  <a:pt x="162" y="191"/>
                  <a:pt x="167" y="186"/>
                  <a:pt x="170" y="183"/>
                </a:cubicBezTo>
                <a:cubicBezTo>
                  <a:pt x="172" y="179"/>
                  <a:pt x="174" y="173"/>
                  <a:pt x="170" y="163"/>
                </a:cubicBezTo>
                <a:cubicBezTo>
                  <a:pt x="160" y="142"/>
                  <a:pt x="160" y="142"/>
                  <a:pt x="160" y="142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4" y="23"/>
                  <a:pt x="198" y="21"/>
                  <a:pt x="203" y="19"/>
                </a:cubicBezTo>
                <a:cubicBezTo>
                  <a:pt x="211" y="16"/>
                  <a:pt x="211" y="16"/>
                  <a:pt x="211" y="16"/>
                </a:cubicBezTo>
                <a:cubicBezTo>
                  <a:pt x="215" y="15"/>
                  <a:pt x="217" y="10"/>
                  <a:pt x="216" y="6"/>
                </a:cubicBezTo>
                <a:close/>
                <a:moveTo>
                  <a:pt x="51" y="213"/>
                </a:moveTo>
                <a:cubicBezTo>
                  <a:pt x="51" y="217"/>
                  <a:pt x="47" y="221"/>
                  <a:pt x="42" y="221"/>
                </a:cubicBezTo>
                <a:cubicBezTo>
                  <a:pt x="38" y="221"/>
                  <a:pt x="34" y="217"/>
                  <a:pt x="34" y="213"/>
                </a:cubicBezTo>
                <a:cubicBezTo>
                  <a:pt x="34" y="210"/>
                  <a:pt x="35" y="208"/>
                  <a:pt x="37" y="207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11"/>
                  <a:pt x="39" y="214"/>
                  <a:pt x="42" y="214"/>
                </a:cubicBezTo>
                <a:cubicBezTo>
                  <a:pt x="46" y="214"/>
                  <a:pt x="48" y="211"/>
                  <a:pt x="48" y="208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50" y="208"/>
                  <a:pt x="51" y="210"/>
                  <a:pt x="51" y="213"/>
                </a:cubicBezTo>
                <a:close/>
                <a:moveTo>
                  <a:pt x="143" y="213"/>
                </a:moveTo>
                <a:cubicBezTo>
                  <a:pt x="143" y="217"/>
                  <a:pt x="140" y="221"/>
                  <a:pt x="135" y="221"/>
                </a:cubicBezTo>
                <a:cubicBezTo>
                  <a:pt x="131" y="221"/>
                  <a:pt x="127" y="217"/>
                  <a:pt x="127" y="213"/>
                </a:cubicBezTo>
                <a:cubicBezTo>
                  <a:pt x="127" y="210"/>
                  <a:pt x="128" y="208"/>
                  <a:pt x="130" y="207"/>
                </a:cubicBezTo>
                <a:cubicBezTo>
                  <a:pt x="130" y="208"/>
                  <a:pt x="130" y="208"/>
                  <a:pt x="130" y="208"/>
                </a:cubicBezTo>
                <a:cubicBezTo>
                  <a:pt x="130" y="211"/>
                  <a:pt x="132" y="214"/>
                  <a:pt x="135" y="214"/>
                </a:cubicBezTo>
                <a:cubicBezTo>
                  <a:pt x="138" y="214"/>
                  <a:pt x="141" y="211"/>
                  <a:pt x="141" y="208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42" y="208"/>
                  <a:pt x="143" y="210"/>
                  <a:pt x="143" y="213"/>
                </a:cubicBezTo>
                <a:close/>
                <a:moveTo>
                  <a:pt x="146" y="135"/>
                </a:moveTo>
                <a:cubicBezTo>
                  <a:pt x="122" y="135"/>
                  <a:pt x="122" y="135"/>
                  <a:pt x="122" y="135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50" y="121"/>
                  <a:pt x="150" y="121"/>
                  <a:pt x="150" y="121"/>
                </a:cubicBezTo>
                <a:lnTo>
                  <a:pt x="146" y="135"/>
                </a:lnTo>
                <a:close/>
                <a:moveTo>
                  <a:pt x="92" y="91"/>
                </a:moveTo>
                <a:cubicBezTo>
                  <a:pt x="93" y="77"/>
                  <a:pt x="93" y="77"/>
                  <a:pt x="93" y="77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2" y="89"/>
                  <a:pt x="122" y="89"/>
                  <a:pt x="122" y="89"/>
                </a:cubicBezTo>
                <a:lnTo>
                  <a:pt x="92" y="91"/>
                </a:lnTo>
                <a:close/>
                <a:moveTo>
                  <a:pt x="120" y="98"/>
                </a:moveTo>
                <a:cubicBezTo>
                  <a:pt x="117" y="113"/>
                  <a:pt x="117" y="113"/>
                  <a:pt x="117" y="113"/>
                </a:cubicBezTo>
                <a:cubicBezTo>
                  <a:pt x="90" y="114"/>
                  <a:pt x="90" y="114"/>
                  <a:pt x="90" y="114"/>
                </a:cubicBezTo>
                <a:cubicBezTo>
                  <a:pt x="91" y="100"/>
                  <a:pt x="91" y="100"/>
                  <a:pt x="91" y="100"/>
                </a:cubicBezTo>
                <a:lnTo>
                  <a:pt x="120" y="98"/>
                </a:lnTo>
                <a:close/>
                <a:moveTo>
                  <a:pt x="94" y="68"/>
                </a:moveTo>
                <a:cubicBezTo>
                  <a:pt x="95" y="54"/>
                  <a:pt x="95" y="54"/>
                  <a:pt x="95" y="54"/>
                </a:cubicBezTo>
                <a:cubicBezTo>
                  <a:pt x="128" y="50"/>
                  <a:pt x="128" y="50"/>
                  <a:pt x="128" y="50"/>
                </a:cubicBezTo>
                <a:cubicBezTo>
                  <a:pt x="126" y="65"/>
                  <a:pt x="126" y="65"/>
                  <a:pt x="126" y="65"/>
                </a:cubicBezTo>
                <a:lnTo>
                  <a:pt x="94" y="68"/>
                </a:lnTo>
                <a:close/>
                <a:moveTo>
                  <a:pt x="85" y="69"/>
                </a:moveTo>
                <a:cubicBezTo>
                  <a:pt x="53" y="72"/>
                  <a:pt x="53" y="72"/>
                  <a:pt x="53" y="72"/>
                </a:cubicBezTo>
                <a:cubicBezTo>
                  <a:pt x="52" y="60"/>
                  <a:pt x="52" y="60"/>
                  <a:pt x="52" y="60"/>
                </a:cubicBezTo>
                <a:cubicBezTo>
                  <a:pt x="86" y="56"/>
                  <a:pt x="86" y="56"/>
                  <a:pt x="86" y="56"/>
                </a:cubicBezTo>
                <a:lnTo>
                  <a:pt x="85" y="69"/>
                </a:lnTo>
                <a:close/>
                <a:moveTo>
                  <a:pt x="84" y="78"/>
                </a:moveTo>
                <a:cubicBezTo>
                  <a:pt x="83" y="92"/>
                  <a:pt x="83" y="92"/>
                  <a:pt x="8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1"/>
                  <a:pt x="53" y="81"/>
                  <a:pt x="53" y="81"/>
                </a:cubicBezTo>
                <a:lnTo>
                  <a:pt x="84" y="78"/>
                </a:lnTo>
                <a:close/>
                <a:moveTo>
                  <a:pt x="44" y="94"/>
                </a:moveTo>
                <a:cubicBezTo>
                  <a:pt x="21" y="95"/>
                  <a:pt x="21" y="95"/>
                  <a:pt x="21" y="95"/>
                </a:cubicBezTo>
                <a:cubicBezTo>
                  <a:pt x="19" y="84"/>
                  <a:pt x="19" y="84"/>
                  <a:pt x="19" y="84"/>
                </a:cubicBezTo>
                <a:cubicBezTo>
                  <a:pt x="44" y="82"/>
                  <a:pt x="44" y="82"/>
                  <a:pt x="44" y="82"/>
                </a:cubicBezTo>
                <a:lnTo>
                  <a:pt x="44" y="94"/>
                </a:lnTo>
                <a:close/>
                <a:moveTo>
                  <a:pt x="44" y="103"/>
                </a:moveTo>
                <a:cubicBezTo>
                  <a:pt x="45" y="115"/>
                  <a:pt x="45" y="115"/>
                  <a:pt x="45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1" y="104"/>
                  <a:pt x="21" y="104"/>
                  <a:pt x="21" y="104"/>
                </a:cubicBezTo>
                <a:lnTo>
                  <a:pt x="44" y="103"/>
                </a:lnTo>
                <a:close/>
                <a:moveTo>
                  <a:pt x="53" y="102"/>
                </a:moveTo>
                <a:cubicBezTo>
                  <a:pt x="82" y="100"/>
                  <a:pt x="82" y="100"/>
                  <a:pt x="82" y="100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54" y="114"/>
                  <a:pt x="54" y="114"/>
                  <a:pt x="54" y="114"/>
                </a:cubicBezTo>
                <a:lnTo>
                  <a:pt x="53" y="102"/>
                </a:lnTo>
                <a:close/>
                <a:moveTo>
                  <a:pt x="80" y="123"/>
                </a:moveTo>
                <a:cubicBezTo>
                  <a:pt x="79" y="135"/>
                  <a:pt x="79" y="135"/>
                  <a:pt x="79" y="135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54" y="123"/>
                  <a:pt x="54" y="123"/>
                  <a:pt x="54" y="123"/>
                </a:cubicBezTo>
                <a:lnTo>
                  <a:pt x="80" y="123"/>
                </a:lnTo>
                <a:close/>
                <a:moveTo>
                  <a:pt x="89" y="122"/>
                </a:moveTo>
                <a:cubicBezTo>
                  <a:pt x="116" y="122"/>
                  <a:pt x="116" y="122"/>
                  <a:pt x="116" y="122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88" y="135"/>
                  <a:pt x="88" y="135"/>
                  <a:pt x="88" y="135"/>
                </a:cubicBezTo>
                <a:lnTo>
                  <a:pt x="89" y="122"/>
                </a:lnTo>
                <a:close/>
                <a:moveTo>
                  <a:pt x="152" y="112"/>
                </a:moveTo>
                <a:cubicBezTo>
                  <a:pt x="126" y="113"/>
                  <a:pt x="126" y="113"/>
                  <a:pt x="126" y="113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57" y="96"/>
                  <a:pt x="157" y="96"/>
                  <a:pt x="157" y="96"/>
                </a:cubicBezTo>
                <a:lnTo>
                  <a:pt x="152" y="112"/>
                </a:lnTo>
                <a:close/>
                <a:moveTo>
                  <a:pt x="159" y="87"/>
                </a:moveTo>
                <a:cubicBezTo>
                  <a:pt x="131" y="89"/>
                  <a:pt x="131" y="89"/>
                  <a:pt x="131" y="89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64" y="71"/>
                  <a:pt x="164" y="71"/>
                  <a:pt x="164" y="71"/>
                </a:cubicBezTo>
                <a:lnTo>
                  <a:pt x="159" y="87"/>
                </a:lnTo>
                <a:close/>
                <a:moveTo>
                  <a:pt x="167" y="62"/>
                </a:moveTo>
                <a:cubicBezTo>
                  <a:pt x="135" y="64"/>
                  <a:pt x="135" y="64"/>
                  <a:pt x="135" y="64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71" y="45"/>
                  <a:pt x="171" y="45"/>
                  <a:pt x="171" y="45"/>
                </a:cubicBezTo>
                <a:lnTo>
                  <a:pt x="167" y="62"/>
                </a:lnTo>
                <a:close/>
                <a:moveTo>
                  <a:pt x="44" y="61"/>
                </a:moveTo>
                <a:cubicBezTo>
                  <a:pt x="44" y="73"/>
                  <a:pt x="44" y="73"/>
                  <a:pt x="44" y="73"/>
                </a:cubicBezTo>
                <a:cubicBezTo>
                  <a:pt x="18" y="75"/>
                  <a:pt x="18" y="75"/>
                  <a:pt x="18" y="75"/>
                </a:cubicBezTo>
                <a:cubicBezTo>
                  <a:pt x="17" y="64"/>
                  <a:pt x="17" y="64"/>
                  <a:pt x="17" y="64"/>
                </a:cubicBezTo>
                <a:lnTo>
                  <a:pt x="44" y="61"/>
                </a:lnTo>
                <a:close/>
                <a:moveTo>
                  <a:pt x="24" y="124"/>
                </a:moveTo>
                <a:cubicBezTo>
                  <a:pt x="45" y="124"/>
                  <a:pt x="45" y="124"/>
                  <a:pt x="45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25" y="135"/>
                  <a:pt x="25" y="135"/>
                  <a:pt x="25" y="135"/>
                </a:cubicBezTo>
                <a:lnTo>
                  <a:pt x="24" y="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0062" y="2915434"/>
            <a:ext cx="28221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</a:t>
            </a:r>
            <a:endParaRPr lang="en-US" altLang="zh-CN" sz="2800" dirty="0">
              <a:solidFill>
                <a:schemeClr val="bg1"/>
              </a:solidFill>
              <a:latin typeface="迷你简粗倩" panose="03000509000000000000" pitchFamily="65" charset="-122"/>
              <a:ea typeface="迷你简粗倩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The text you want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08859" y="397015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2349" y="579651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 Click to add text Click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17425" y="2987520"/>
            <a:ext cx="0" cy="217793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793658" y="40431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93658" y="32027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Freeform 10"/>
          <p:cNvSpPr>
            <a:spLocks noChangeAspect="1" noEditPoints="1"/>
          </p:cNvSpPr>
          <p:nvPr/>
        </p:nvSpPr>
        <p:spPr bwMode="auto">
          <a:xfrm>
            <a:off x="6999290" y="3214666"/>
            <a:ext cx="513000" cy="540000"/>
          </a:xfrm>
          <a:custGeom>
            <a:avLst/>
            <a:gdLst>
              <a:gd name="T0" fmla="*/ 120 w 475"/>
              <a:gd name="T1" fmla="*/ 294 h 500"/>
              <a:gd name="T2" fmla="*/ 0 w 475"/>
              <a:gd name="T3" fmla="*/ 422 h 500"/>
              <a:gd name="T4" fmla="*/ 0 w 475"/>
              <a:gd name="T5" fmla="*/ 228 h 500"/>
              <a:gd name="T6" fmla="*/ 411 w 475"/>
              <a:gd name="T7" fmla="*/ 218 h 500"/>
              <a:gd name="T8" fmla="*/ 373 w 475"/>
              <a:gd name="T9" fmla="*/ 247 h 500"/>
              <a:gd name="T10" fmla="*/ 373 w 475"/>
              <a:gd name="T11" fmla="*/ 230 h 500"/>
              <a:gd name="T12" fmla="*/ 231 w 475"/>
              <a:gd name="T13" fmla="*/ 114 h 500"/>
              <a:gd name="T14" fmla="*/ 108 w 475"/>
              <a:gd name="T15" fmla="*/ 164 h 500"/>
              <a:gd name="T16" fmla="*/ 106 w 475"/>
              <a:gd name="T17" fmla="*/ 147 h 500"/>
              <a:gd name="T18" fmla="*/ 101 w 475"/>
              <a:gd name="T19" fmla="*/ 126 h 500"/>
              <a:gd name="T20" fmla="*/ 222 w 475"/>
              <a:gd name="T21" fmla="*/ 76 h 500"/>
              <a:gd name="T22" fmla="*/ 97 w 475"/>
              <a:gd name="T23" fmla="*/ 112 h 500"/>
              <a:gd name="T24" fmla="*/ 212 w 475"/>
              <a:gd name="T25" fmla="*/ 43 h 500"/>
              <a:gd name="T26" fmla="*/ 92 w 475"/>
              <a:gd name="T27" fmla="*/ 90 h 500"/>
              <a:gd name="T28" fmla="*/ 87 w 475"/>
              <a:gd name="T29" fmla="*/ 76 h 500"/>
              <a:gd name="T30" fmla="*/ 432 w 475"/>
              <a:gd name="T31" fmla="*/ 407 h 500"/>
              <a:gd name="T32" fmla="*/ 399 w 475"/>
              <a:gd name="T33" fmla="*/ 353 h 500"/>
              <a:gd name="T34" fmla="*/ 399 w 475"/>
              <a:gd name="T35" fmla="*/ 301 h 500"/>
              <a:gd name="T36" fmla="*/ 191 w 475"/>
              <a:gd name="T37" fmla="*/ 424 h 500"/>
              <a:gd name="T38" fmla="*/ 264 w 475"/>
              <a:gd name="T39" fmla="*/ 464 h 500"/>
              <a:gd name="T40" fmla="*/ 475 w 475"/>
              <a:gd name="T41" fmla="*/ 393 h 500"/>
              <a:gd name="T42" fmla="*/ 432 w 475"/>
              <a:gd name="T43" fmla="*/ 190 h 500"/>
              <a:gd name="T44" fmla="*/ 291 w 475"/>
              <a:gd name="T45" fmla="*/ 140 h 500"/>
              <a:gd name="T46" fmla="*/ 262 w 475"/>
              <a:gd name="T47" fmla="*/ 114 h 500"/>
              <a:gd name="T48" fmla="*/ 234 w 475"/>
              <a:gd name="T49" fmla="*/ 0 h 500"/>
              <a:gd name="T50" fmla="*/ 52 w 475"/>
              <a:gd name="T51" fmla="*/ 48 h 500"/>
              <a:gd name="T52" fmla="*/ 47 w 475"/>
              <a:gd name="T53" fmla="*/ 57 h 500"/>
              <a:gd name="T54" fmla="*/ 54 w 475"/>
              <a:gd name="T55" fmla="*/ 166 h 500"/>
              <a:gd name="T56" fmla="*/ 26 w 475"/>
              <a:gd name="T57" fmla="*/ 216 h 500"/>
              <a:gd name="T58" fmla="*/ 141 w 475"/>
              <a:gd name="T59" fmla="*/ 478 h 500"/>
              <a:gd name="T60" fmla="*/ 264 w 475"/>
              <a:gd name="T61" fmla="*/ 500 h 500"/>
              <a:gd name="T62" fmla="*/ 475 w 475"/>
              <a:gd name="T63" fmla="*/ 429 h 500"/>
              <a:gd name="T64" fmla="*/ 255 w 475"/>
              <a:gd name="T65" fmla="*/ 154 h 500"/>
              <a:gd name="T66" fmla="*/ 63 w 475"/>
              <a:gd name="T67" fmla="*/ 60 h 500"/>
              <a:gd name="T68" fmla="*/ 130 w 475"/>
              <a:gd name="T69" fmla="*/ 211 h 500"/>
              <a:gd name="T70" fmla="*/ 260 w 475"/>
              <a:gd name="T7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5" h="500">
                <a:moveTo>
                  <a:pt x="0" y="228"/>
                </a:moveTo>
                <a:lnTo>
                  <a:pt x="120" y="294"/>
                </a:lnTo>
                <a:lnTo>
                  <a:pt x="120" y="488"/>
                </a:lnTo>
                <a:lnTo>
                  <a:pt x="0" y="422"/>
                </a:lnTo>
                <a:lnTo>
                  <a:pt x="0" y="228"/>
                </a:lnTo>
                <a:lnTo>
                  <a:pt x="0" y="228"/>
                </a:lnTo>
                <a:close/>
                <a:moveTo>
                  <a:pt x="373" y="230"/>
                </a:moveTo>
                <a:lnTo>
                  <a:pt x="411" y="218"/>
                </a:lnTo>
                <a:lnTo>
                  <a:pt x="411" y="232"/>
                </a:lnTo>
                <a:lnTo>
                  <a:pt x="373" y="247"/>
                </a:lnTo>
                <a:lnTo>
                  <a:pt x="373" y="230"/>
                </a:lnTo>
                <a:lnTo>
                  <a:pt x="373" y="230"/>
                </a:lnTo>
                <a:close/>
                <a:moveTo>
                  <a:pt x="106" y="147"/>
                </a:moveTo>
                <a:lnTo>
                  <a:pt x="231" y="114"/>
                </a:lnTo>
                <a:lnTo>
                  <a:pt x="236" y="128"/>
                </a:lnTo>
                <a:lnTo>
                  <a:pt x="108" y="164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97" y="112"/>
                </a:moveTo>
                <a:lnTo>
                  <a:pt x="101" y="126"/>
                </a:lnTo>
                <a:lnTo>
                  <a:pt x="227" y="93"/>
                </a:lnTo>
                <a:lnTo>
                  <a:pt x="222" y="76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87" y="76"/>
                </a:moveTo>
                <a:lnTo>
                  <a:pt x="212" y="43"/>
                </a:lnTo>
                <a:lnTo>
                  <a:pt x="217" y="57"/>
                </a:lnTo>
                <a:lnTo>
                  <a:pt x="92" y="90"/>
                </a:lnTo>
                <a:lnTo>
                  <a:pt x="87" y="76"/>
                </a:lnTo>
                <a:lnTo>
                  <a:pt x="87" y="76"/>
                </a:lnTo>
                <a:close/>
                <a:moveTo>
                  <a:pt x="264" y="464"/>
                </a:moveTo>
                <a:lnTo>
                  <a:pt x="432" y="407"/>
                </a:lnTo>
                <a:lnTo>
                  <a:pt x="399" y="391"/>
                </a:lnTo>
                <a:lnTo>
                  <a:pt x="399" y="353"/>
                </a:lnTo>
                <a:lnTo>
                  <a:pt x="399" y="353"/>
                </a:lnTo>
                <a:lnTo>
                  <a:pt x="399" y="301"/>
                </a:lnTo>
                <a:lnTo>
                  <a:pt x="191" y="365"/>
                </a:lnTo>
                <a:lnTo>
                  <a:pt x="191" y="424"/>
                </a:lnTo>
                <a:lnTo>
                  <a:pt x="264" y="464"/>
                </a:lnTo>
                <a:lnTo>
                  <a:pt x="264" y="464"/>
                </a:lnTo>
                <a:close/>
                <a:moveTo>
                  <a:pt x="475" y="429"/>
                </a:moveTo>
                <a:lnTo>
                  <a:pt x="475" y="393"/>
                </a:lnTo>
                <a:lnTo>
                  <a:pt x="432" y="370"/>
                </a:lnTo>
                <a:lnTo>
                  <a:pt x="432" y="190"/>
                </a:lnTo>
                <a:lnTo>
                  <a:pt x="312" y="135"/>
                </a:lnTo>
                <a:lnTo>
                  <a:pt x="291" y="140"/>
                </a:lnTo>
                <a:lnTo>
                  <a:pt x="279" y="109"/>
                </a:lnTo>
                <a:lnTo>
                  <a:pt x="262" y="114"/>
                </a:lnTo>
                <a:lnTo>
                  <a:pt x="236" y="7"/>
                </a:lnTo>
                <a:lnTo>
                  <a:pt x="234" y="0"/>
                </a:lnTo>
                <a:lnTo>
                  <a:pt x="227" y="0"/>
                </a:lnTo>
                <a:lnTo>
                  <a:pt x="52" y="48"/>
                </a:lnTo>
                <a:lnTo>
                  <a:pt x="44" y="50"/>
                </a:lnTo>
                <a:lnTo>
                  <a:pt x="47" y="57"/>
                </a:lnTo>
                <a:lnTo>
                  <a:pt x="73" y="159"/>
                </a:lnTo>
                <a:lnTo>
                  <a:pt x="54" y="166"/>
                </a:lnTo>
                <a:lnTo>
                  <a:pt x="59" y="206"/>
                </a:lnTo>
                <a:lnTo>
                  <a:pt x="26" y="216"/>
                </a:lnTo>
                <a:lnTo>
                  <a:pt x="144" y="280"/>
                </a:lnTo>
                <a:lnTo>
                  <a:pt x="141" y="478"/>
                </a:lnTo>
                <a:lnTo>
                  <a:pt x="189" y="462"/>
                </a:lnTo>
                <a:lnTo>
                  <a:pt x="264" y="500"/>
                </a:lnTo>
                <a:lnTo>
                  <a:pt x="475" y="429"/>
                </a:lnTo>
                <a:lnTo>
                  <a:pt x="475" y="429"/>
                </a:lnTo>
                <a:close/>
                <a:moveTo>
                  <a:pt x="260" y="152"/>
                </a:moveTo>
                <a:lnTo>
                  <a:pt x="255" y="154"/>
                </a:lnTo>
                <a:lnTo>
                  <a:pt x="224" y="19"/>
                </a:lnTo>
                <a:lnTo>
                  <a:pt x="63" y="60"/>
                </a:lnTo>
                <a:lnTo>
                  <a:pt x="97" y="197"/>
                </a:lnTo>
                <a:lnTo>
                  <a:pt x="130" y="211"/>
                </a:lnTo>
                <a:lnTo>
                  <a:pt x="291" y="164"/>
                </a:lnTo>
                <a:lnTo>
                  <a:pt x="260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Freeform 44"/>
          <p:cNvSpPr>
            <a:spLocks noChangeAspect="1" noEditPoints="1"/>
          </p:cNvSpPr>
          <p:nvPr/>
        </p:nvSpPr>
        <p:spPr bwMode="auto">
          <a:xfrm>
            <a:off x="6979085" y="4083456"/>
            <a:ext cx="553410" cy="5400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5"/>
          <a:stretch/>
        </p:blipFill>
        <p:spPr>
          <a:xfrm>
            <a:off x="-20" y="-36512"/>
            <a:ext cx="12359820" cy="693933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64107" y="4320988"/>
            <a:ext cx="2545976" cy="2545976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20930" y="3910963"/>
            <a:ext cx="2718752" cy="2718752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358180" y="3673713"/>
            <a:ext cx="3193251" cy="319325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4880" y="465932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燕尾形 2"/>
          <p:cNvSpPr/>
          <p:nvPr/>
        </p:nvSpPr>
        <p:spPr>
          <a:xfrm>
            <a:off x="3031958" y="5518484"/>
            <a:ext cx="705853" cy="417095"/>
          </a:xfrm>
          <a:prstGeom prst="chevron">
            <a:avLst>
              <a:gd name="adj" fmla="val 80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5034397" y="-4580"/>
            <a:ext cx="2123207" cy="147734"/>
          </a:xfrm>
          <a:prstGeom prst="rect">
            <a:avLst/>
          </a:prstGeom>
          <a:solidFill>
            <a:srgbClr val="AECB0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071651" y="6748031"/>
            <a:ext cx="2123207" cy="147734"/>
          </a:xfrm>
          <a:prstGeom prst="rect">
            <a:avLst/>
          </a:prstGeom>
          <a:solidFill>
            <a:srgbClr val="AECB0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381105" y="2652274"/>
            <a:ext cx="1553450" cy="1553450"/>
            <a:chOff x="6961881" y="4677240"/>
            <a:chExt cx="1553450" cy="1553450"/>
          </a:xfrm>
        </p:grpSpPr>
        <p:sp>
          <p:nvSpPr>
            <p:cNvPr id="63" name="椭圆 62"/>
            <p:cNvSpPr/>
            <p:nvPr/>
          </p:nvSpPr>
          <p:spPr>
            <a:xfrm>
              <a:off x="6961881" y="4677240"/>
              <a:ext cx="1553450" cy="1553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7037224" y="4745904"/>
              <a:ext cx="1272286" cy="127228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367"/>
            <p:cNvSpPr>
              <a:spLocks noChangeAspect="1" noEditPoints="1"/>
            </p:cNvSpPr>
            <p:nvPr/>
          </p:nvSpPr>
          <p:spPr bwMode="auto">
            <a:xfrm>
              <a:off x="7329105" y="4914047"/>
              <a:ext cx="819001" cy="936000"/>
            </a:xfrm>
            <a:custGeom>
              <a:avLst/>
              <a:gdLst>
                <a:gd name="T0" fmla="*/ 8 w 56"/>
                <a:gd name="T1" fmla="*/ 37 h 64"/>
                <a:gd name="T2" fmla="*/ 14 w 56"/>
                <a:gd name="T3" fmla="*/ 37 h 64"/>
                <a:gd name="T4" fmla="*/ 18 w 56"/>
                <a:gd name="T5" fmla="*/ 35 h 64"/>
                <a:gd name="T6" fmla="*/ 25 w 56"/>
                <a:gd name="T7" fmla="*/ 51 h 64"/>
                <a:gd name="T8" fmla="*/ 27 w 56"/>
                <a:gd name="T9" fmla="*/ 41 h 64"/>
                <a:gd name="T10" fmla="*/ 26 w 56"/>
                <a:gd name="T11" fmla="*/ 40 h 64"/>
                <a:gd name="T12" fmla="*/ 26 w 56"/>
                <a:gd name="T13" fmla="*/ 39 h 64"/>
                <a:gd name="T14" fmla="*/ 31 w 56"/>
                <a:gd name="T15" fmla="*/ 39 h 64"/>
                <a:gd name="T16" fmla="*/ 31 w 56"/>
                <a:gd name="T17" fmla="*/ 40 h 64"/>
                <a:gd name="T18" fmla="*/ 30 w 56"/>
                <a:gd name="T19" fmla="*/ 41 h 64"/>
                <a:gd name="T20" fmla="*/ 32 w 56"/>
                <a:gd name="T21" fmla="*/ 50 h 64"/>
                <a:gd name="T22" fmla="*/ 38 w 56"/>
                <a:gd name="T23" fmla="*/ 36 h 64"/>
                <a:gd name="T24" fmla="*/ 42 w 56"/>
                <a:gd name="T25" fmla="*/ 36 h 64"/>
                <a:gd name="T26" fmla="*/ 47 w 56"/>
                <a:gd name="T27" fmla="*/ 36 h 64"/>
                <a:gd name="T28" fmla="*/ 55 w 56"/>
                <a:gd name="T29" fmla="*/ 60 h 64"/>
                <a:gd name="T30" fmla="*/ 47 w 56"/>
                <a:gd name="T31" fmla="*/ 62 h 64"/>
                <a:gd name="T32" fmla="*/ 46 w 56"/>
                <a:gd name="T33" fmla="*/ 59 h 64"/>
                <a:gd name="T34" fmla="*/ 44 w 56"/>
                <a:gd name="T35" fmla="*/ 63 h 64"/>
                <a:gd name="T36" fmla="*/ 11 w 56"/>
                <a:gd name="T37" fmla="*/ 63 h 64"/>
                <a:gd name="T38" fmla="*/ 8 w 56"/>
                <a:gd name="T39" fmla="*/ 59 h 64"/>
                <a:gd name="T40" fmla="*/ 7 w 56"/>
                <a:gd name="T41" fmla="*/ 62 h 64"/>
                <a:gd name="T42" fmla="*/ 0 w 56"/>
                <a:gd name="T43" fmla="*/ 60 h 64"/>
                <a:gd name="T44" fmla="*/ 8 w 56"/>
                <a:gd name="T45" fmla="*/ 37 h 64"/>
                <a:gd name="T46" fmla="*/ 16 w 56"/>
                <a:gd name="T47" fmla="*/ 25 h 64"/>
                <a:gd name="T48" fmla="*/ 14 w 56"/>
                <a:gd name="T49" fmla="*/ 23 h 64"/>
                <a:gd name="T50" fmla="*/ 14 w 56"/>
                <a:gd name="T51" fmla="*/ 19 h 64"/>
                <a:gd name="T52" fmla="*/ 14 w 56"/>
                <a:gd name="T53" fmla="*/ 18 h 64"/>
                <a:gd name="T54" fmla="*/ 14 w 56"/>
                <a:gd name="T55" fmla="*/ 18 h 64"/>
                <a:gd name="T56" fmla="*/ 14 w 56"/>
                <a:gd name="T57" fmla="*/ 18 h 64"/>
                <a:gd name="T58" fmla="*/ 17 w 56"/>
                <a:gd name="T59" fmla="*/ 4 h 64"/>
                <a:gd name="T60" fmla="*/ 37 w 56"/>
                <a:gd name="T61" fmla="*/ 4 h 64"/>
                <a:gd name="T62" fmla="*/ 41 w 56"/>
                <a:gd name="T63" fmla="*/ 17 h 64"/>
                <a:gd name="T64" fmla="*/ 41 w 56"/>
                <a:gd name="T65" fmla="*/ 18 h 64"/>
                <a:gd name="T66" fmla="*/ 41 w 56"/>
                <a:gd name="T67" fmla="*/ 18 h 64"/>
                <a:gd name="T68" fmla="*/ 41 w 56"/>
                <a:gd name="T69" fmla="*/ 19 h 64"/>
                <a:gd name="T70" fmla="*/ 41 w 56"/>
                <a:gd name="T71" fmla="*/ 23 h 64"/>
                <a:gd name="T72" fmla="*/ 39 w 56"/>
                <a:gd name="T73" fmla="*/ 25 h 64"/>
                <a:gd name="T74" fmla="*/ 29 w 56"/>
                <a:gd name="T75" fmla="*/ 34 h 64"/>
                <a:gd name="T76" fmla="*/ 26 w 56"/>
                <a:gd name="T77" fmla="*/ 34 h 64"/>
                <a:gd name="T78" fmla="*/ 16 w 56"/>
                <a:gd name="T7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4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rgbClr val="AECB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11373" y="1536448"/>
            <a:ext cx="548926" cy="548926"/>
            <a:chOff x="3237825" y="1023848"/>
            <a:chExt cx="548926" cy="548926"/>
          </a:xfrm>
        </p:grpSpPr>
        <p:sp>
          <p:nvSpPr>
            <p:cNvPr id="67" name="椭圆 66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Freeform 354"/>
            <p:cNvSpPr>
              <a:spLocks noChangeAspect="1" noEditPoints="1"/>
            </p:cNvSpPr>
            <p:nvPr/>
          </p:nvSpPr>
          <p:spPr bwMode="auto">
            <a:xfrm>
              <a:off x="3373146" y="1172240"/>
              <a:ext cx="350000" cy="288000"/>
            </a:xfrm>
            <a:custGeom>
              <a:avLst/>
              <a:gdLst>
                <a:gd name="T0" fmla="*/ 28 w 74"/>
                <a:gd name="T1" fmla="*/ 0 h 61"/>
                <a:gd name="T2" fmla="*/ 30 w 74"/>
                <a:gd name="T3" fmla="*/ 16 h 61"/>
                <a:gd name="T4" fmla="*/ 33 w 74"/>
                <a:gd name="T5" fmla="*/ 22 h 61"/>
                <a:gd name="T6" fmla="*/ 0 w 74"/>
                <a:gd name="T7" fmla="*/ 24 h 61"/>
                <a:gd name="T8" fmla="*/ 5 w 74"/>
                <a:gd name="T9" fmla="*/ 19 h 61"/>
                <a:gd name="T10" fmla="*/ 3 w 74"/>
                <a:gd name="T11" fmla="*/ 16 h 61"/>
                <a:gd name="T12" fmla="*/ 5 w 74"/>
                <a:gd name="T13" fmla="*/ 0 h 61"/>
                <a:gd name="T14" fmla="*/ 32 w 74"/>
                <a:gd name="T15" fmla="*/ 44 h 61"/>
                <a:gd name="T16" fmla="*/ 38 w 74"/>
                <a:gd name="T17" fmla="*/ 43 h 61"/>
                <a:gd name="T18" fmla="*/ 19 w 74"/>
                <a:gd name="T19" fmla="*/ 26 h 61"/>
                <a:gd name="T20" fmla="*/ 15 w 74"/>
                <a:gd name="T21" fmla="*/ 35 h 61"/>
                <a:gd name="T22" fmla="*/ 19 w 74"/>
                <a:gd name="T23" fmla="*/ 26 h 61"/>
                <a:gd name="T24" fmla="*/ 32 w 74"/>
                <a:gd name="T25" fmla="*/ 8 h 61"/>
                <a:gd name="T26" fmla="*/ 42 w 74"/>
                <a:gd name="T27" fmla="*/ 24 h 61"/>
                <a:gd name="T28" fmla="*/ 32 w 74"/>
                <a:gd name="T29" fmla="*/ 8 h 61"/>
                <a:gd name="T30" fmla="*/ 69 w 74"/>
                <a:gd name="T31" fmla="*/ 14 h 61"/>
                <a:gd name="T32" fmla="*/ 71 w 74"/>
                <a:gd name="T33" fmla="*/ 30 h 61"/>
                <a:gd name="T34" fmla="*/ 74 w 74"/>
                <a:gd name="T35" fmla="*/ 36 h 61"/>
                <a:gd name="T36" fmla="*/ 41 w 74"/>
                <a:gd name="T37" fmla="*/ 38 h 61"/>
                <a:gd name="T38" fmla="*/ 45 w 74"/>
                <a:gd name="T39" fmla="*/ 32 h 61"/>
                <a:gd name="T40" fmla="*/ 44 w 74"/>
                <a:gd name="T41" fmla="*/ 30 h 61"/>
                <a:gd name="T42" fmla="*/ 46 w 74"/>
                <a:gd name="T43" fmla="*/ 14 h 61"/>
                <a:gd name="T44" fmla="*/ 55 w 74"/>
                <a:gd name="T45" fmla="*/ 36 h 61"/>
                <a:gd name="T46" fmla="*/ 59 w 74"/>
                <a:gd name="T47" fmla="*/ 34 h 61"/>
                <a:gd name="T48" fmla="*/ 47 w 74"/>
                <a:gd name="T49" fmla="*/ 18 h 61"/>
                <a:gd name="T50" fmla="*/ 68 w 74"/>
                <a:gd name="T51" fmla="*/ 29 h 61"/>
                <a:gd name="T52" fmla="*/ 47 w 74"/>
                <a:gd name="T53" fmla="*/ 18 h 61"/>
                <a:gd name="T54" fmla="*/ 28 w 74"/>
                <a:gd name="T55" fmla="*/ 37 h 61"/>
                <a:gd name="T56" fmla="*/ 30 w 74"/>
                <a:gd name="T57" fmla="*/ 53 h 61"/>
                <a:gd name="T58" fmla="*/ 33 w 74"/>
                <a:gd name="T59" fmla="*/ 59 h 61"/>
                <a:gd name="T60" fmla="*/ 0 w 74"/>
                <a:gd name="T61" fmla="*/ 61 h 61"/>
                <a:gd name="T62" fmla="*/ 5 w 74"/>
                <a:gd name="T63" fmla="*/ 55 h 61"/>
                <a:gd name="T64" fmla="*/ 3 w 74"/>
                <a:gd name="T65" fmla="*/ 53 h 61"/>
                <a:gd name="T66" fmla="*/ 5 w 74"/>
                <a:gd name="T67" fmla="*/ 37 h 61"/>
                <a:gd name="T68" fmla="*/ 14 w 74"/>
                <a:gd name="T69" fmla="*/ 59 h 61"/>
                <a:gd name="T70" fmla="*/ 18 w 74"/>
                <a:gd name="T71" fmla="*/ 57 h 61"/>
                <a:gd name="T72" fmla="*/ 6 w 74"/>
                <a:gd name="T73" fmla="*/ 40 h 61"/>
                <a:gd name="T74" fmla="*/ 27 w 74"/>
                <a:gd name="T75" fmla="*/ 52 h 61"/>
                <a:gd name="T76" fmla="*/ 6 w 74"/>
                <a:gd name="T77" fmla="*/ 40 h 61"/>
                <a:gd name="T78" fmla="*/ 14 w 74"/>
                <a:gd name="T79" fmla="*/ 22 h 61"/>
                <a:gd name="T80" fmla="*/ 18 w 74"/>
                <a:gd name="T81" fmla="*/ 20 h 61"/>
                <a:gd name="T82" fmla="*/ 6 w 74"/>
                <a:gd name="T83" fmla="*/ 4 h 61"/>
                <a:gd name="T84" fmla="*/ 27 w 74"/>
                <a:gd name="T85" fmla="*/ 15 h 61"/>
                <a:gd name="T86" fmla="*/ 6 w 74"/>
                <a:gd name="T8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61">
                  <a:moveTo>
                    <a:pt x="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8"/>
                    <a:pt x="28" y="19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4" y="0"/>
                    <a:pt x="5" y="0"/>
                  </a:cubicBezTo>
                  <a:close/>
                  <a:moveTo>
                    <a:pt x="38" y="38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8"/>
                    <a:pt x="38" y="38"/>
                    <a:pt x="38" y="38"/>
                  </a:cubicBezTo>
                  <a:close/>
                  <a:moveTo>
                    <a:pt x="19" y="26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2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2" y="8"/>
                    <a:pt x="32" y="8"/>
                    <a:pt x="32" y="8"/>
                  </a:cubicBezTo>
                  <a:close/>
                  <a:moveTo>
                    <a:pt x="46" y="14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70" y="14"/>
                    <a:pt x="71" y="15"/>
                    <a:pt x="71" y="16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1"/>
                    <a:pt x="70" y="32"/>
                    <a:pt x="69" y="32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1"/>
                    <a:pt x="44" y="3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5" y="14"/>
                    <a:pt x="46" y="14"/>
                  </a:cubicBezTo>
                  <a:close/>
                  <a:moveTo>
                    <a:pt x="56" y="34"/>
                  </a:moveTo>
                  <a:cubicBezTo>
                    <a:pt x="55" y="36"/>
                    <a:pt x="55" y="36"/>
                    <a:pt x="55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4"/>
                    <a:pt x="56" y="34"/>
                    <a:pt x="56" y="34"/>
                  </a:cubicBezTo>
                  <a:close/>
                  <a:moveTo>
                    <a:pt x="47" y="18"/>
                  </a:moveTo>
                  <a:cubicBezTo>
                    <a:pt x="47" y="29"/>
                    <a:pt x="47" y="29"/>
                    <a:pt x="4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47" y="18"/>
                    <a:pt x="47" y="18"/>
                    <a:pt x="47" y="18"/>
                  </a:cubicBezTo>
                  <a:close/>
                  <a:moveTo>
                    <a:pt x="5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30" y="38"/>
                    <a:pt x="30" y="39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5"/>
                    <a:pt x="28" y="55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3" y="54"/>
                    <a:pt x="3" y="5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4" y="37"/>
                    <a:pt x="5" y="37"/>
                  </a:cubicBezTo>
                  <a:close/>
                  <a:moveTo>
                    <a:pt x="15" y="57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6" y="40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  <a:moveTo>
                    <a:pt x="15" y="2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6" y="4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4"/>
                    <a:pt x="27" y="4"/>
                    <a:pt x="2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858792" y="1091413"/>
            <a:ext cx="548926" cy="548926"/>
            <a:chOff x="3237825" y="1023848"/>
            <a:chExt cx="548926" cy="548926"/>
          </a:xfrm>
        </p:grpSpPr>
        <p:sp>
          <p:nvSpPr>
            <p:cNvPr id="71" name="椭圆 70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Freeform 363"/>
          <p:cNvSpPr>
            <a:spLocks noChangeAspect="1" noEditPoints="1"/>
          </p:cNvSpPr>
          <p:nvPr/>
        </p:nvSpPr>
        <p:spPr bwMode="auto">
          <a:xfrm>
            <a:off x="5998607" y="1221876"/>
            <a:ext cx="269296" cy="288000"/>
          </a:xfrm>
          <a:custGeom>
            <a:avLst/>
            <a:gdLst>
              <a:gd name="T0" fmla="*/ 7 w 61"/>
              <a:gd name="T1" fmla="*/ 7 h 65"/>
              <a:gd name="T2" fmla="*/ 40 w 61"/>
              <a:gd name="T3" fmla="*/ 31 h 65"/>
              <a:gd name="T4" fmla="*/ 41 w 61"/>
              <a:gd name="T5" fmla="*/ 42 h 65"/>
              <a:gd name="T6" fmla="*/ 43 w 61"/>
              <a:gd name="T7" fmla="*/ 42 h 65"/>
              <a:gd name="T8" fmla="*/ 46 w 61"/>
              <a:gd name="T9" fmla="*/ 44 h 65"/>
              <a:gd name="T10" fmla="*/ 49 w 61"/>
              <a:gd name="T11" fmla="*/ 55 h 65"/>
              <a:gd name="T12" fmla="*/ 55 w 61"/>
              <a:gd name="T13" fmla="*/ 58 h 65"/>
              <a:gd name="T14" fmla="*/ 57 w 61"/>
              <a:gd name="T15" fmla="*/ 55 h 65"/>
              <a:gd name="T16" fmla="*/ 52 w 61"/>
              <a:gd name="T17" fmla="*/ 40 h 65"/>
              <a:gd name="T18" fmla="*/ 52 w 61"/>
              <a:gd name="T19" fmla="*/ 33 h 65"/>
              <a:gd name="T20" fmla="*/ 50 w 61"/>
              <a:gd name="T21" fmla="*/ 19 h 65"/>
              <a:gd name="T22" fmla="*/ 52 w 61"/>
              <a:gd name="T23" fmla="*/ 12 h 65"/>
              <a:gd name="T24" fmla="*/ 51 w 61"/>
              <a:gd name="T25" fmla="*/ 5 h 65"/>
              <a:gd name="T26" fmla="*/ 57 w 61"/>
              <a:gd name="T27" fmla="*/ 11 h 65"/>
              <a:gd name="T28" fmla="*/ 57 w 61"/>
              <a:gd name="T29" fmla="*/ 19 h 65"/>
              <a:gd name="T30" fmla="*/ 59 w 61"/>
              <a:gd name="T31" fmla="*/ 33 h 65"/>
              <a:gd name="T32" fmla="*/ 57 w 61"/>
              <a:gd name="T33" fmla="*/ 40 h 65"/>
              <a:gd name="T34" fmla="*/ 61 w 61"/>
              <a:gd name="T35" fmla="*/ 56 h 65"/>
              <a:gd name="T36" fmla="*/ 56 w 61"/>
              <a:gd name="T37" fmla="*/ 62 h 65"/>
              <a:gd name="T38" fmla="*/ 46 w 61"/>
              <a:gd name="T39" fmla="*/ 58 h 65"/>
              <a:gd name="T40" fmla="*/ 42 w 61"/>
              <a:gd name="T41" fmla="*/ 46 h 65"/>
              <a:gd name="T42" fmla="*/ 41 w 61"/>
              <a:gd name="T43" fmla="*/ 65 h 65"/>
              <a:gd name="T44" fmla="*/ 6 w 61"/>
              <a:gd name="T45" fmla="*/ 42 h 65"/>
              <a:gd name="T46" fmla="*/ 20 w 61"/>
              <a:gd name="T47" fmla="*/ 25 h 65"/>
              <a:gd name="T48" fmla="*/ 23 w 61"/>
              <a:gd name="T49" fmla="*/ 24 h 65"/>
              <a:gd name="T50" fmla="*/ 29 w 61"/>
              <a:gd name="T51" fmla="*/ 29 h 65"/>
              <a:gd name="T52" fmla="*/ 20 w 61"/>
              <a:gd name="T53" fmla="*/ 25 h 65"/>
              <a:gd name="T54" fmla="*/ 43 w 61"/>
              <a:gd name="T55" fmla="*/ 0 h 65"/>
              <a:gd name="T56" fmla="*/ 46 w 61"/>
              <a:gd name="T57" fmla="*/ 4 h 65"/>
              <a:gd name="T58" fmla="*/ 46 w 61"/>
              <a:gd name="T59" fmla="*/ 38 h 65"/>
              <a:gd name="T60" fmla="*/ 43 w 61"/>
              <a:gd name="T61" fmla="*/ 38 h 65"/>
              <a:gd name="T62" fmla="*/ 6 w 61"/>
              <a:gd name="T63" fmla="*/ 38 h 65"/>
              <a:gd name="T64" fmla="*/ 4 w 61"/>
              <a:gd name="T65" fmla="*/ 38 h 65"/>
              <a:gd name="T66" fmla="*/ 0 w 61"/>
              <a:gd name="T67" fmla="*/ 34 h 65"/>
              <a:gd name="T68" fmla="*/ 0 w 61"/>
              <a:gd name="T6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" h="65">
                <a:moveTo>
                  <a:pt x="40" y="7"/>
                </a:moveTo>
                <a:cubicBezTo>
                  <a:pt x="7" y="7"/>
                  <a:pt x="7" y="7"/>
                  <a:pt x="7" y="7"/>
                </a:cubicBezTo>
                <a:cubicBezTo>
                  <a:pt x="7" y="31"/>
                  <a:pt x="7" y="31"/>
                  <a:pt x="7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7"/>
                  <a:pt x="40" y="7"/>
                  <a:pt x="40" y="7"/>
                </a:cubicBezTo>
                <a:close/>
                <a:moveTo>
                  <a:pt x="41" y="42"/>
                </a:moveTo>
                <a:cubicBezTo>
                  <a:pt x="43" y="42"/>
                  <a:pt x="43" y="42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7"/>
                  <a:pt x="46" y="49"/>
                  <a:pt x="47" y="51"/>
                </a:cubicBezTo>
                <a:cubicBezTo>
                  <a:pt x="48" y="52"/>
                  <a:pt x="49" y="54"/>
                  <a:pt x="49" y="55"/>
                </a:cubicBezTo>
                <a:cubicBezTo>
                  <a:pt x="50" y="56"/>
                  <a:pt x="52" y="57"/>
                  <a:pt x="53" y="57"/>
                </a:cubicBezTo>
                <a:cubicBezTo>
                  <a:pt x="54" y="58"/>
                  <a:pt x="55" y="58"/>
                  <a:pt x="55" y="58"/>
                </a:cubicBezTo>
                <a:cubicBezTo>
                  <a:pt x="56" y="58"/>
                  <a:pt x="56" y="57"/>
                  <a:pt x="56" y="57"/>
                </a:cubicBezTo>
                <a:cubicBezTo>
                  <a:pt x="57" y="57"/>
                  <a:pt x="57" y="56"/>
                  <a:pt x="57" y="55"/>
                </a:cubicBezTo>
                <a:cubicBezTo>
                  <a:pt x="57" y="54"/>
                  <a:pt x="56" y="52"/>
                  <a:pt x="55" y="50"/>
                </a:cubicBezTo>
                <a:cubicBezTo>
                  <a:pt x="54" y="47"/>
                  <a:pt x="53" y="44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3"/>
                  <a:pt x="52" y="33"/>
                  <a:pt x="52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7"/>
                  <a:pt x="48" y="7"/>
                  <a:pt x="48" y="7"/>
                </a:cubicBezTo>
                <a:cubicBezTo>
                  <a:pt x="51" y="5"/>
                  <a:pt x="51" y="5"/>
                  <a:pt x="51" y="5"/>
                </a:cubicBezTo>
                <a:cubicBezTo>
                  <a:pt x="56" y="10"/>
                  <a:pt x="56" y="10"/>
                  <a:pt x="56" y="10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9"/>
                  <a:pt x="57" y="19"/>
                  <a:pt x="57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33"/>
                  <a:pt x="59" y="33"/>
                  <a:pt x="5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3"/>
                  <a:pt x="58" y="45"/>
                  <a:pt x="59" y="48"/>
                </a:cubicBezTo>
                <a:cubicBezTo>
                  <a:pt x="60" y="51"/>
                  <a:pt x="61" y="53"/>
                  <a:pt x="61" y="56"/>
                </a:cubicBezTo>
                <a:cubicBezTo>
                  <a:pt x="61" y="57"/>
                  <a:pt x="61" y="59"/>
                  <a:pt x="60" y="60"/>
                </a:cubicBezTo>
                <a:cubicBezTo>
                  <a:pt x="59" y="61"/>
                  <a:pt x="58" y="62"/>
                  <a:pt x="56" y="62"/>
                </a:cubicBezTo>
                <a:cubicBezTo>
                  <a:pt x="55" y="62"/>
                  <a:pt x="53" y="62"/>
                  <a:pt x="51" y="62"/>
                </a:cubicBezTo>
                <a:cubicBezTo>
                  <a:pt x="49" y="61"/>
                  <a:pt x="47" y="59"/>
                  <a:pt x="46" y="58"/>
                </a:cubicBezTo>
                <a:cubicBezTo>
                  <a:pt x="45" y="56"/>
                  <a:pt x="44" y="54"/>
                  <a:pt x="43" y="52"/>
                </a:cubicBezTo>
                <a:cubicBezTo>
                  <a:pt x="42" y="50"/>
                  <a:pt x="42" y="49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65"/>
                  <a:pt x="41" y="65"/>
                  <a:pt x="41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42"/>
                  <a:pt x="6" y="42"/>
                  <a:pt x="6" y="42"/>
                </a:cubicBezTo>
                <a:cubicBezTo>
                  <a:pt x="41" y="42"/>
                  <a:pt x="41" y="42"/>
                  <a:pt x="41" y="42"/>
                </a:cubicBezTo>
                <a:close/>
                <a:moveTo>
                  <a:pt x="20" y="25"/>
                </a:moveTo>
                <a:cubicBezTo>
                  <a:pt x="16" y="12"/>
                  <a:pt x="16" y="12"/>
                  <a:pt x="16" y="12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4"/>
                  <a:pt x="24" y="24"/>
                </a:cubicBezTo>
                <a:cubicBezTo>
                  <a:pt x="27" y="24"/>
                  <a:pt x="29" y="26"/>
                  <a:pt x="29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7"/>
                  <a:pt x="19" y="26"/>
                  <a:pt x="20" y="25"/>
                </a:cubicBezTo>
                <a:close/>
                <a:moveTo>
                  <a:pt x="4" y="0"/>
                </a:move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8"/>
                  <a:pt x="46" y="38"/>
                  <a:pt x="46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7079278" y="1429438"/>
            <a:ext cx="548926" cy="548926"/>
            <a:chOff x="3237825" y="1023848"/>
            <a:chExt cx="548926" cy="548926"/>
          </a:xfrm>
        </p:grpSpPr>
        <p:sp>
          <p:nvSpPr>
            <p:cNvPr id="75" name="椭圆 74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23705" y="2380159"/>
            <a:ext cx="548926" cy="548926"/>
            <a:chOff x="3237825" y="1023848"/>
            <a:chExt cx="548926" cy="548926"/>
          </a:xfrm>
        </p:grpSpPr>
        <p:sp>
          <p:nvSpPr>
            <p:cNvPr id="78" name="椭圆 77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203318" y="3851228"/>
            <a:ext cx="548926" cy="548926"/>
            <a:chOff x="3237825" y="1023848"/>
            <a:chExt cx="548926" cy="548926"/>
          </a:xfrm>
        </p:grpSpPr>
        <p:sp>
          <p:nvSpPr>
            <p:cNvPr id="81" name="椭圆 80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463903" y="4784379"/>
            <a:ext cx="548926" cy="548926"/>
            <a:chOff x="3237825" y="1023848"/>
            <a:chExt cx="548926" cy="548926"/>
          </a:xfrm>
        </p:grpSpPr>
        <p:sp>
          <p:nvSpPr>
            <p:cNvPr id="84" name="椭圆 83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883366" y="5392631"/>
            <a:ext cx="548926" cy="548926"/>
            <a:chOff x="3237825" y="1023848"/>
            <a:chExt cx="548926" cy="548926"/>
          </a:xfrm>
        </p:grpSpPr>
        <p:sp>
          <p:nvSpPr>
            <p:cNvPr id="87" name="椭圆 86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176052" y="4784379"/>
            <a:ext cx="548926" cy="548926"/>
            <a:chOff x="3237825" y="1023848"/>
            <a:chExt cx="548926" cy="548926"/>
          </a:xfrm>
        </p:grpSpPr>
        <p:sp>
          <p:nvSpPr>
            <p:cNvPr id="90" name="椭圆 89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544934" y="2380159"/>
            <a:ext cx="548926" cy="548926"/>
            <a:chOff x="3237825" y="1023848"/>
            <a:chExt cx="548926" cy="548926"/>
          </a:xfrm>
        </p:grpSpPr>
        <p:sp>
          <p:nvSpPr>
            <p:cNvPr id="93" name="椭圆 92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59416" y="3851228"/>
            <a:ext cx="548926" cy="548926"/>
            <a:chOff x="3459416" y="4125691"/>
            <a:chExt cx="548926" cy="548926"/>
          </a:xfrm>
        </p:grpSpPr>
        <p:grpSp>
          <p:nvGrpSpPr>
            <p:cNvPr id="96" name="组合 95"/>
            <p:cNvGrpSpPr/>
            <p:nvPr/>
          </p:nvGrpSpPr>
          <p:grpSpPr>
            <a:xfrm>
              <a:off x="3459416" y="4125691"/>
              <a:ext cx="548926" cy="548926"/>
              <a:chOff x="3237825" y="1023848"/>
              <a:chExt cx="548926" cy="548926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3237825" y="1023848"/>
                <a:ext cx="548926" cy="5489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3254826" y="1023848"/>
                <a:ext cx="514925" cy="54892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" name="Freeform 196"/>
            <p:cNvSpPr>
              <a:spLocks noChangeAspect="1" noEditPoints="1"/>
            </p:cNvSpPr>
            <p:nvPr/>
          </p:nvSpPr>
          <p:spPr bwMode="auto">
            <a:xfrm>
              <a:off x="3562943" y="4256154"/>
              <a:ext cx="341872" cy="288000"/>
            </a:xfrm>
            <a:custGeom>
              <a:avLst/>
              <a:gdLst>
                <a:gd name="T0" fmla="*/ 63 w 70"/>
                <a:gd name="T1" fmla="*/ 25 h 59"/>
                <a:gd name="T2" fmla="*/ 26 w 70"/>
                <a:gd name="T3" fmla="*/ 50 h 59"/>
                <a:gd name="T4" fmla="*/ 16 w 70"/>
                <a:gd name="T5" fmla="*/ 59 h 59"/>
                <a:gd name="T6" fmla="*/ 8 w 70"/>
                <a:gd name="T7" fmla="*/ 39 h 59"/>
                <a:gd name="T8" fmla="*/ 20 w 70"/>
                <a:gd name="T9" fmla="*/ 40 h 59"/>
                <a:gd name="T10" fmla="*/ 33 w 70"/>
                <a:gd name="T11" fmla="*/ 41 h 59"/>
                <a:gd name="T12" fmla="*/ 33 w 70"/>
                <a:gd name="T13" fmla="*/ 39 h 59"/>
                <a:gd name="T14" fmla="*/ 7 w 70"/>
                <a:gd name="T15" fmla="*/ 9 h 59"/>
                <a:gd name="T16" fmla="*/ 30 w 70"/>
                <a:gd name="T17" fmla="*/ 16 h 59"/>
                <a:gd name="T18" fmla="*/ 42 w 70"/>
                <a:gd name="T19" fmla="*/ 27 h 59"/>
                <a:gd name="T20" fmla="*/ 44 w 70"/>
                <a:gd name="T21" fmla="*/ 26 h 59"/>
                <a:gd name="T22" fmla="*/ 48 w 70"/>
                <a:gd name="T23" fmla="*/ 15 h 59"/>
                <a:gd name="T24" fmla="*/ 62 w 70"/>
                <a:gd name="T25" fmla="*/ 17 h 59"/>
                <a:gd name="T26" fmla="*/ 62 w 70"/>
                <a:gd name="T27" fmla="*/ 17 h 59"/>
                <a:gd name="T28" fmla="*/ 70 w 70"/>
                <a:gd name="T29" fmla="*/ 24 h 59"/>
                <a:gd name="T30" fmla="*/ 63 w 70"/>
                <a:gd name="T31" fmla="*/ 25 h 59"/>
                <a:gd name="T32" fmla="*/ 56 w 70"/>
                <a:gd name="T33" fmla="*/ 19 h 59"/>
                <a:gd name="T34" fmla="*/ 54 w 70"/>
                <a:gd name="T35" fmla="*/ 21 h 59"/>
                <a:gd name="T36" fmla="*/ 56 w 70"/>
                <a:gd name="T37" fmla="*/ 23 h 59"/>
                <a:gd name="T38" fmla="*/ 58 w 70"/>
                <a:gd name="T39" fmla="*/ 21 h 59"/>
                <a:gd name="T40" fmla="*/ 56 w 70"/>
                <a:gd name="T41" fmla="*/ 19 h 59"/>
                <a:gd name="T42" fmla="*/ 42 w 70"/>
                <a:gd name="T43" fmla="*/ 21 h 59"/>
                <a:gd name="T44" fmla="*/ 28 w 70"/>
                <a:gd name="T45" fmla="*/ 0 h 59"/>
                <a:gd name="T46" fmla="*/ 26 w 70"/>
                <a:gd name="T47" fmla="*/ 10 h 59"/>
                <a:gd name="T48" fmla="*/ 32 w 70"/>
                <a:gd name="T49" fmla="*/ 12 h 59"/>
                <a:gd name="T50" fmla="*/ 42 w 70"/>
                <a:gd name="T51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59">
                  <a:moveTo>
                    <a:pt x="63" y="25"/>
                  </a:moveTo>
                  <a:cubicBezTo>
                    <a:pt x="62" y="52"/>
                    <a:pt x="44" y="49"/>
                    <a:pt x="2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41"/>
                    <a:pt x="29" y="41"/>
                    <a:pt x="33" y="41"/>
                  </a:cubicBezTo>
                  <a:cubicBezTo>
                    <a:pt x="33" y="40"/>
                    <a:pt x="33" y="40"/>
                    <a:pt x="33" y="39"/>
                  </a:cubicBezTo>
                  <a:cubicBezTo>
                    <a:pt x="18" y="39"/>
                    <a:pt x="0" y="25"/>
                    <a:pt x="7" y="9"/>
                  </a:cubicBezTo>
                  <a:cubicBezTo>
                    <a:pt x="7" y="9"/>
                    <a:pt x="24" y="11"/>
                    <a:pt x="30" y="16"/>
                  </a:cubicBezTo>
                  <a:cubicBezTo>
                    <a:pt x="34" y="18"/>
                    <a:pt x="38" y="23"/>
                    <a:pt x="42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6" y="17"/>
                    <a:pt x="48" y="15"/>
                  </a:cubicBezTo>
                  <a:cubicBezTo>
                    <a:pt x="56" y="11"/>
                    <a:pt x="60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3" y="25"/>
                    <a:pt x="63" y="25"/>
                    <a:pt x="63" y="25"/>
                  </a:cubicBezTo>
                  <a:close/>
                  <a:moveTo>
                    <a:pt x="56" y="19"/>
                  </a:moveTo>
                  <a:cubicBezTo>
                    <a:pt x="55" y="19"/>
                    <a:pt x="54" y="19"/>
                    <a:pt x="54" y="21"/>
                  </a:cubicBezTo>
                  <a:cubicBezTo>
                    <a:pt x="54" y="22"/>
                    <a:pt x="55" y="23"/>
                    <a:pt x="56" y="23"/>
                  </a:cubicBezTo>
                  <a:cubicBezTo>
                    <a:pt x="58" y="23"/>
                    <a:pt x="58" y="22"/>
                    <a:pt x="58" y="21"/>
                  </a:cubicBezTo>
                  <a:cubicBezTo>
                    <a:pt x="58" y="19"/>
                    <a:pt x="58" y="19"/>
                    <a:pt x="56" y="19"/>
                  </a:cubicBezTo>
                  <a:close/>
                  <a:moveTo>
                    <a:pt x="42" y="21"/>
                  </a:moveTo>
                  <a:cubicBezTo>
                    <a:pt x="40" y="12"/>
                    <a:pt x="38" y="4"/>
                    <a:pt x="28" y="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30" y="11"/>
                    <a:pt x="32" y="12"/>
                  </a:cubicBezTo>
                  <a:cubicBezTo>
                    <a:pt x="34" y="14"/>
                    <a:pt x="42" y="21"/>
                    <a:pt x="42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0" name="Freeform 222"/>
          <p:cNvSpPr>
            <a:spLocks noChangeAspect="1" noEditPoints="1"/>
          </p:cNvSpPr>
          <p:nvPr/>
        </p:nvSpPr>
        <p:spPr bwMode="auto">
          <a:xfrm>
            <a:off x="3647049" y="2510622"/>
            <a:ext cx="344696" cy="288000"/>
          </a:xfrm>
          <a:custGeom>
            <a:avLst/>
            <a:gdLst>
              <a:gd name="T0" fmla="*/ 36 w 64"/>
              <a:gd name="T1" fmla="*/ 28 h 54"/>
              <a:gd name="T2" fmla="*/ 38 w 64"/>
              <a:gd name="T3" fmla="*/ 27 h 54"/>
              <a:gd name="T4" fmla="*/ 38 w 64"/>
              <a:gd name="T5" fmla="*/ 14 h 54"/>
              <a:gd name="T6" fmla="*/ 36 w 64"/>
              <a:gd name="T7" fmla="*/ 12 h 54"/>
              <a:gd name="T8" fmla="*/ 36 w 64"/>
              <a:gd name="T9" fmla="*/ 8 h 54"/>
              <a:gd name="T10" fmla="*/ 52 w 64"/>
              <a:gd name="T11" fmla="*/ 8 h 54"/>
              <a:gd name="T12" fmla="*/ 54 w 64"/>
              <a:gd name="T13" fmla="*/ 9 h 54"/>
              <a:gd name="T14" fmla="*/ 54 w 64"/>
              <a:gd name="T15" fmla="*/ 14 h 54"/>
              <a:gd name="T16" fmla="*/ 52 w 64"/>
              <a:gd name="T17" fmla="*/ 27 h 54"/>
              <a:gd name="T18" fmla="*/ 57 w 64"/>
              <a:gd name="T19" fmla="*/ 34 h 54"/>
              <a:gd name="T20" fmla="*/ 63 w 64"/>
              <a:gd name="T21" fmla="*/ 45 h 54"/>
              <a:gd name="T22" fmla="*/ 63 w 64"/>
              <a:gd name="T23" fmla="*/ 51 h 54"/>
              <a:gd name="T24" fmla="*/ 59 w 64"/>
              <a:gd name="T25" fmla="*/ 54 h 54"/>
              <a:gd name="T26" fmla="*/ 45 w 64"/>
              <a:gd name="T27" fmla="*/ 54 h 54"/>
              <a:gd name="T28" fmla="*/ 32 w 64"/>
              <a:gd name="T29" fmla="*/ 54 h 54"/>
              <a:gd name="T30" fmla="*/ 32 w 64"/>
              <a:gd name="T31" fmla="*/ 54 h 54"/>
              <a:gd name="T32" fmla="*/ 8 w 64"/>
              <a:gd name="T33" fmla="*/ 54 h 54"/>
              <a:gd name="T34" fmla="*/ 7 w 64"/>
              <a:gd name="T35" fmla="*/ 53 h 54"/>
              <a:gd name="T36" fmla="*/ 0 w 64"/>
              <a:gd name="T37" fmla="*/ 39 h 54"/>
              <a:gd name="T38" fmla="*/ 11 w 64"/>
              <a:gd name="T39" fmla="*/ 21 h 54"/>
              <a:gd name="T40" fmla="*/ 9 w 64"/>
              <a:gd name="T41" fmla="*/ 10 h 54"/>
              <a:gd name="T42" fmla="*/ 7 w 64"/>
              <a:gd name="T43" fmla="*/ 8 h 54"/>
              <a:gd name="T44" fmla="*/ 7 w 64"/>
              <a:gd name="T45" fmla="*/ 0 h 54"/>
              <a:gd name="T46" fmla="*/ 30 w 64"/>
              <a:gd name="T47" fmla="*/ 0 h 54"/>
              <a:gd name="T48" fmla="*/ 32 w 64"/>
              <a:gd name="T49" fmla="*/ 2 h 54"/>
              <a:gd name="T50" fmla="*/ 32 w 64"/>
              <a:gd name="T51" fmla="*/ 10 h 54"/>
              <a:gd name="T52" fmla="*/ 28 w 64"/>
              <a:gd name="T53" fmla="*/ 10 h 54"/>
              <a:gd name="T54" fmla="*/ 49 w 64"/>
              <a:gd name="T55" fmla="*/ 35 h 54"/>
              <a:gd name="T56" fmla="*/ 57 w 64"/>
              <a:gd name="T57" fmla="*/ 47 h 54"/>
              <a:gd name="T58" fmla="*/ 37 w 64"/>
              <a:gd name="T59" fmla="*/ 47 h 54"/>
              <a:gd name="T60" fmla="*/ 45 w 64"/>
              <a:gd name="T61" fmla="*/ 50 h 54"/>
              <a:gd name="T62" fmla="*/ 59 w 64"/>
              <a:gd name="T63" fmla="*/ 50 h 54"/>
              <a:gd name="T64" fmla="*/ 60 w 64"/>
              <a:gd name="T65" fmla="*/ 49 h 54"/>
              <a:gd name="T66" fmla="*/ 60 w 64"/>
              <a:gd name="T67" fmla="*/ 47 h 54"/>
              <a:gd name="T68" fmla="*/ 53 w 64"/>
              <a:gd name="T69" fmla="*/ 36 h 54"/>
              <a:gd name="T70" fmla="*/ 48 w 64"/>
              <a:gd name="T71" fmla="*/ 28 h 54"/>
              <a:gd name="T72" fmla="*/ 48 w 64"/>
              <a:gd name="T73" fmla="*/ 12 h 54"/>
              <a:gd name="T74" fmla="*/ 42 w 64"/>
              <a:gd name="T75" fmla="*/ 11 h 54"/>
              <a:gd name="T76" fmla="*/ 42 w 64"/>
              <a:gd name="T77" fmla="*/ 28 h 54"/>
              <a:gd name="T78" fmla="*/ 42 w 64"/>
              <a:gd name="T79" fmla="*/ 29 h 54"/>
              <a:gd name="T80" fmla="*/ 39 w 64"/>
              <a:gd name="T81" fmla="*/ 38 h 54"/>
              <a:gd name="T82" fmla="*/ 41 w 64"/>
              <a:gd name="T83" fmla="*/ 35 h 54"/>
              <a:gd name="T84" fmla="*/ 27 w 64"/>
              <a:gd name="T85" fmla="*/ 46 h 54"/>
              <a:gd name="T86" fmla="*/ 31 w 64"/>
              <a:gd name="T87" fmla="*/ 39 h 54"/>
              <a:gd name="T88" fmla="*/ 30 w 64"/>
              <a:gd name="T89" fmla="*/ 35 h 54"/>
              <a:gd name="T90" fmla="*/ 9 w 64"/>
              <a:gd name="T91" fmla="*/ 36 h 54"/>
              <a:gd name="T92" fmla="*/ 10 w 64"/>
              <a:gd name="T93" fmla="*/ 43 h 54"/>
              <a:gd name="T94" fmla="*/ 27 w 64"/>
              <a:gd name="T95" fmla="*/ 46 h 54"/>
              <a:gd name="T96" fmla="*/ 8 w 64"/>
              <a:gd name="T97" fmla="*/ 29 h 54"/>
              <a:gd name="T98" fmla="*/ 32 w 64"/>
              <a:gd name="T99" fmla="*/ 29 h 54"/>
              <a:gd name="T100" fmla="*/ 24 w 64"/>
              <a:gd name="T101" fmla="*/ 24 h 54"/>
              <a:gd name="T102" fmla="*/ 24 w 64"/>
              <a:gd name="T103" fmla="*/ 8 h 54"/>
              <a:gd name="T104" fmla="*/ 26 w 64"/>
              <a:gd name="T105" fmla="*/ 6 h 54"/>
              <a:gd name="T106" fmla="*/ 28 w 64"/>
              <a:gd name="T107" fmla="*/ 4 h 54"/>
              <a:gd name="T108" fmla="*/ 11 w 64"/>
              <a:gd name="T109" fmla="*/ 6 h 54"/>
              <a:gd name="T110" fmla="*/ 15 w 64"/>
              <a:gd name="T111" fmla="*/ 6 h 54"/>
              <a:gd name="T112" fmla="*/ 15 w 64"/>
              <a:gd name="T113" fmla="*/ 22 h 54"/>
              <a:gd name="T114" fmla="*/ 14 w 64"/>
              <a:gd name="T115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" h="54">
                <a:moveTo>
                  <a:pt x="28" y="21"/>
                </a:moveTo>
                <a:cubicBezTo>
                  <a:pt x="31" y="23"/>
                  <a:pt x="34" y="25"/>
                  <a:pt x="36" y="28"/>
                </a:cubicBezTo>
                <a:cubicBezTo>
                  <a:pt x="36" y="28"/>
                  <a:pt x="37" y="29"/>
                  <a:pt x="37" y="29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6" y="8"/>
                  <a:pt x="36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4"/>
                  <a:pt x="54" y="14"/>
                  <a:pt x="54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7"/>
                  <a:pt x="52" y="27"/>
                  <a:pt x="52" y="27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63" y="45"/>
                  <a:pt x="63" y="45"/>
                  <a:pt x="63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7"/>
                  <a:pt x="64" y="48"/>
                  <a:pt x="64" y="49"/>
                </a:cubicBezTo>
                <a:cubicBezTo>
                  <a:pt x="64" y="50"/>
                  <a:pt x="64" y="51"/>
                  <a:pt x="63" y="51"/>
                </a:cubicBezTo>
                <a:cubicBezTo>
                  <a:pt x="63" y="52"/>
                  <a:pt x="62" y="53"/>
                  <a:pt x="61" y="53"/>
                </a:cubicBezTo>
                <a:cubicBezTo>
                  <a:pt x="61" y="54"/>
                  <a:pt x="60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5" y="51"/>
                  <a:pt x="3" y="49"/>
                  <a:pt x="2" y="47"/>
                </a:cubicBezTo>
                <a:cubicBezTo>
                  <a:pt x="1" y="44"/>
                  <a:pt x="0" y="41"/>
                  <a:pt x="0" y="39"/>
                </a:cubicBezTo>
                <a:cubicBezTo>
                  <a:pt x="0" y="35"/>
                  <a:pt x="1" y="31"/>
                  <a:pt x="3" y="28"/>
                </a:cubicBezTo>
                <a:cubicBezTo>
                  <a:pt x="5" y="25"/>
                  <a:pt x="8" y="23"/>
                  <a:pt x="11" y="21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2"/>
                  <a:pt x="7" y="2"/>
                  <a:pt x="7" y="2"/>
                </a:cubicBezTo>
                <a:cubicBezTo>
                  <a:pt x="7" y="0"/>
                  <a:pt x="7" y="0"/>
                  <a:pt x="7" y="0"/>
                </a:cubicBezTo>
                <a:cubicBezTo>
                  <a:pt x="9" y="0"/>
                  <a:pt x="9" y="0"/>
                  <a:pt x="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49" y="35"/>
                </a:moveTo>
                <a:cubicBezTo>
                  <a:pt x="51" y="38"/>
                  <a:pt x="51" y="38"/>
                  <a:pt x="51" y="38"/>
                </a:cubicBezTo>
                <a:cubicBezTo>
                  <a:pt x="57" y="47"/>
                  <a:pt x="57" y="47"/>
                  <a:pt x="57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6" y="49"/>
                  <a:pt x="36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60" y="50"/>
                </a:cubicBezTo>
                <a:cubicBezTo>
                  <a:pt x="60" y="50"/>
                  <a:pt x="60" y="50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8"/>
                  <a:pt x="60" y="48"/>
                  <a:pt x="60" y="47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49" y="28"/>
                  <a:pt x="49" y="28"/>
                  <a:pt x="49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5"/>
                  <a:pt x="39" y="37"/>
                  <a:pt x="39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5"/>
                  <a:pt x="41" y="35"/>
                  <a:pt x="41" y="35"/>
                </a:cubicBezTo>
                <a:cubicBezTo>
                  <a:pt x="49" y="35"/>
                  <a:pt x="49" y="35"/>
                  <a:pt x="49" y="35"/>
                </a:cubicBezTo>
                <a:close/>
                <a:moveTo>
                  <a:pt x="27" y="46"/>
                </a:moveTo>
                <a:cubicBezTo>
                  <a:pt x="27" y="46"/>
                  <a:pt x="27" y="46"/>
                  <a:pt x="27" y="46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8"/>
                  <a:pt x="31" y="37"/>
                  <a:pt x="31" y="36"/>
                </a:cubicBezTo>
                <a:cubicBezTo>
                  <a:pt x="31" y="36"/>
                  <a:pt x="31" y="35"/>
                  <a:pt x="3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6"/>
                  <a:pt x="9" y="36"/>
                </a:cubicBezTo>
                <a:cubicBezTo>
                  <a:pt x="9" y="37"/>
                  <a:pt x="9" y="38"/>
                  <a:pt x="9" y="39"/>
                </a:cubicBezTo>
                <a:cubicBezTo>
                  <a:pt x="9" y="40"/>
                  <a:pt x="9" y="42"/>
                  <a:pt x="10" y="43"/>
                </a:cubicBezTo>
                <a:cubicBezTo>
                  <a:pt x="10" y="44"/>
                  <a:pt x="11" y="45"/>
                  <a:pt x="12" y="46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7" y="29"/>
                </a:moveTo>
                <a:cubicBezTo>
                  <a:pt x="8" y="29"/>
                  <a:pt x="8" y="29"/>
                  <a:pt x="8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7"/>
                  <a:pt x="28" y="25"/>
                  <a:pt x="26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1" y="25"/>
                  <a:pt x="9" y="27"/>
                  <a:pt x="7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283"/>
          <p:cNvSpPr>
            <a:spLocks noChangeAspect="1" noEditPoints="1"/>
          </p:cNvSpPr>
          <p:nvPr/>
        </p:nvSpPr>
        <p:spPr bwMode="auto">
          <a:xfrm>
            <a:off x="7588012" y="4950842"/>
            <a:ext cx="300708" cy="216000"/>
          </a:xfrm>
          <a:custGeom>
            <a:avLst/>
            <a:gdLst>
              <a:gd name="T0" fmla="*/ 7 w 142"/>
              <a:gd name="T1" fmla="*/ 0 h 102"/>
              <a:gd name="T2" fmla="*/ 135 w 142"/>
              <a:gd name="T3" fmla="*/ 0 h 102"/>
              <a:gd name="T4" fmla="*/ 142 w 142"/>
              <a:gd name="T5" fmla="*/ 0 h 102"/>
              <a:gd name="T6" fmla="*/ 142 w 142"/>
              <a:gd name="T7" fmla="*/ 7 h 102"/>
              <a:gd name="T8" fmla="*/ 142 w 142"/>
              <a:gd name="T9" fmla="*/ 95 h 102"/>
              <a:gd name="T10" fmla="*/ 142 w 142"/>
              <a:gd name="T11" fmla="*/ 102 h 102"/>
              <a:gd name="T12" fmla="*/ 135 w 142"/>
              <a:gd name="T13" fmla="*/ 102 h 102"/>
              <a:gd name="T14" fmla="*/ 7 w 142"/>
              <a:gd name="T15" fmla="*/ 102 h 102"/>
              <a:gd name="T16" fmla="*/ 0 w 142"/>
              <a:gd name="T17" fmla="*/ 102 h 102"/>
              <a:gd name="T18" fmla="*/ 0 w 142"/>
              <a:gd name="T19" fmla="*/ 95 h 102"/>
              <a:gd name="T20" fmla="*/ 0 w 142"/>
              <a:gd name="T21" fmla="*/ 7 h 102"/>
              <a:gd name="T22" fmla="*/ 0 w 142"/>
              <a:gd name="T23" fmla="*/ 0 h 102"/>
              <a:gd name="T24" fmla="*/ 7 w 142"/>
              <a:gd name="T25" fmla="*/ 0 h 102"/>
              <a:gd name="T26" fmla="*/ 7 w 142"/>
              <a:gd name="T27" fmla="*/ 0 h 102"/>
              <a:gd name="T28" fmla="*/ 14 w 142"/>
              <a:gd name="T29" fmla="*/ 78 h 102"/>
              <a:gd name="T30" fmla="*/ 42 w 142"/>
              <a:gd name="T31" fmla="*/ 48 h 102"/>
              <a:gd name="T32" fmla="*/ 14 w 142"/>
              <a:gd name="T33" fmla="*/ 22 h 102"/>
              <a:gd name="T34" fmla="*/ 14 w 142"/>
              <a:gd name="T35" fmla="*/ 78 h 102"/>
              <a:gd name="T36" fmla="*/ 14 w 142"/>
              <a:gd name="T37" fmla="*/ 78 h 102"/>
              <a:gd name="T38" fmla="*/ 97 w 142"/>
              <a:gd name="T39" fmla="*/ 48 h 102"/>
              <a:gd name="T40" fmla="*/ 128 w 142"/>
              <a:gd name="T41" fmla="*/ 78 h 102"/>
              <a:gd name="T42" fmla="*/ 128 w 142"/>
              <a:gd name="T43" fmla="*/ 22 h 102"/>
              <a:gd name="T44" fmla="*/ 97 w 142"/>
              <a:gd name="T45" fmla="*/ 48 h 102"/>
              <a:gd name="T46" fmla="*/ 97 w 142"/>
              <a:gd name="T47" fmla="*/ 48 h 102"/>
              <a:gd name="T48" fmla="*/ 118 w 142"/>
              <a:gd name="T49" fmla="*/ 88 h 102"/>
              <a:gd name="T50" fmla="*/ 87 w 142"/>
              <a:gd name="T51" fmla="*/ 55 h 102"/>
              <a:gd name="T52" fmla="*/ 73 w 142"/>
              <a:gd name="T53" fmla="*/ 67 h 102"/>
              <a:gd name="T54" fmla="*/ 68 w 142"/>
              <a:gd name="T55" fmla="*/ 69 h 102"/>
              <a:gd name="T56" fmla="*/ 66 w 142"/>
              <a:gd name="T57" fmla="*/ 67 h 102"/>
              <a:gd name="T58" fmla="*/ 52 w 142"/>
              <a:gd name="T59" fmla="*/ 55 h 102"/>
              <a:gd name="T60" fmla="*/ 21 w 142"/>
              <a:gd name="T61" fmla="*/ 88 h 102"/>
              <a:gd name="T62" fmla="*/ 118 w 142"/>
              <a:gd name="T63" fmla="*/ 88 h 102"/>
              <a:gd name="T64" fmla="*/ 118 w 142"/>
              <a:gd name="T65" fmla="*/ 88 h 102"/>
              <a:gd name="T66" fmla="*/ 23 w 142"/>
              <a:gd name="T67" fmla="*/ 15 h 102"/>
              <a:gd name="T68" fmla="*/ 68 w 142"/>
              <a:gd name="T69" fmla="*/ 55 h 102"/>
              <a:gd name="T70" fmla="*/ 118 w 142"/>
              <a:gd name="T71" fmla="*/ 15 h 102"/>
              <a:gd name="T72" fmla="*/ 23 w 142"/>
              <a:gd name="T73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102">
                <a:moveTo>
                  <a:pt x="7" y="0"/>
                </a:moveTo>
                <a:lnTo>
                  <a:pt x="135" y="0"/>
                </a:lnTo>
                <a:lnTo>
                  <a:pt x="142" y="0"/>
                </a:lnTo>
                <a:lnTo>
                  <a:pt x="142" y="7"/>
                </a:lnTo>
                <a:lnTo>
                  <a:pt x="142" y="95"/>
                </a:lnTo>
                <a:lnTo>
                  <a:pt x="142" y="102"/>
                </a:lnTo>
                <a:lnTo>
                  <a:pt x="135" y="102"/>
                </a:lnTo>
                <a:lnTo>
                  <a:pt x="7" y="102"/>
                </a:lnTo>
                <a:lnTo>
                  <a:pt x="0" y="102"/>
                </a:lnTo>
                <a:lnTo>
                  <a:pt x="0" y="95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close/>
                <a:moveTo>
                  <a:pt x="14" y="78"/>
                </a:moveTo>
                <a:lnTo>
                  <a:pt x="42" y="48"/>
                </a:lnTo>
                <a:lnTo>
                  <a:pt x="14" y="22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97" y="48"/>
                </a:moveTo>
                <a:lnTo>
                  <a:pt x="128" y="78"/>
                </a:lnTo>
                <a:lnTo>
                  <a:pt x="128" y="22"/>
                </a:lnTo>
                <a:lnTo>
                  <a:pt x="97" y="48"/>
                </a:lnTo>
                <a:lnTo>
                  <a:pt x="97" y="48"/>
                </a:lnTo>
                <a:close/>
                <a:moveTo>
                  <a:pt x="118" y="88"/>
                </a:moveTo>
                <a:lnTo>
                  <a:pt x="87" y="55"/>
                </a:lnTo>
                <a:lnTo>
                  <a:pt x="73" y="67"/>
                </a:lnTo>
                <a:lnTo>
                  <a:pt x="68" y="69"/>
                </a:lnTo>
                <a:lnTo>
                  <a:pt x="66" y="67"/>
                </a:lnTo>
                <a:lnTo>
                  <a:pt x="52" y="55"/>
                </a:lnTo>
                <a:lnTo>
                  <a:pt x="21" y="88"/>
                </a:lnTo>
                <a:lnTo>
                  <a:pt x="118" y="88"/>
                </a:lnTo>
                <a:lnTo>
                  <a:pt x="118" y="88"/>
                </a:lnTo>
                <a:close/>
                <a:moveTo>
                  <a:pt x="23" y="15"/>
                </a:moveTo>
                <a:lnTo>
                  <a:pt x="68" y="55"/>
                </a:lnTo>
                <a:lnTo>
                  <a:pt x="118" y="15"/>
                </a:lnTo>
                <a:lnTo>
                  <a:pt x="23" y="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285"/>
          <p:cNvSpPr>
            <a:spLocks noChangeAspect="1" noEditPoints="1"/>
          </p:cNvSpPr>
          <p:nvPr/>
        </p:nvSpPr>
        <p:spPr bwMode="auto">
          <a:xfrm>
            <a:off x="6075545" y="5523094"/>
            <a:ext cx="164568" cy="288000"/>
          </a:xfrm>
          <a:custGeom>
            <a:avLst/>
            <a:gdLst>
              <a:gd name="T0" fmla="*/ 92 w 92"/>
              <a:gd name="T1" fmla="*/ 0 h 161"/>
              <a:gd name="T2" fmla="*/ 0 w 92"/>
              <a:gd name="T3" fmla="*/ 161 h 161"/>
              <a:gd name="T4" fmla="*/ 0 w 92"/>
              <a:gd name="T5" fmla="*/ 0 h 161"/>
              <a:gd name="T6" fmla="*/ 40 w 92"/>
              <a:gd name="T7" fmla="*/ 92 h 161"/>
              <a:gd name="T8" fmla="*/ 28 w 92"/>
              <a:gd name="T9" fmla="*/ 99 h 161"/>
              <a:gd name="T10" fmla="*/ 40 w 92"/>
              <a:gd name="T11" fmla="*/ 109 h 161"/>
              <a:gd name="T12" fmla="*/ 56 w 92"/>
              <a:gd name="T13" fmla="*/ 99 h 161"/>
              <a:gd name="T14" fmla="*/ 68 w 92"/>
              <a:gd name="T15" fmla="*/ 92 h 161"/>
              <a:gd name="T16" fmla="*/ 56 w 92"/>
              <a:gd name="T17" fmla="*/ 85 h 161"/>
              <a:gd name="T18" fmla="*/ 40 w 92"/>
              <a:gd name="T19" fmla="*/ 85 h 161"/>
              <a:gd name="T20" fmla="*/ 11 w 92"/>
              <a:gd name="T21" fmla="*/ 78 h 161"/>
              <a:gd name="T22" fmla="*/ 82 w 92"/>
              <a:gd name="T23" fmla="*/ 14 h 161"/>
              <a:gd name="T24" fmla="*/ 11 w 92"/>
              <a:gd name="T25" fmla="*/ 14 h 161"/>
              <a:gd name="T26" fmla="*/ 11 w 92"/>
              <a:gd name="T27" fmla="*/ 147 h 161"/>
              <a:gd name="T28" fmla="*/ 30 w 92"/>
              <a:gd name="T29" fmla="*/ 137 h 161"/>
              <a:gd name="T30" fmla="*/ 11 w 92"/>
              <a:gd name="T31" fmla="*/ 137 h 161"/>
              <a:gd name="T32" fmla="*/ 63 w 92"/>
              <a:gd name="T33" fmla="*/ 147 h 161"/>
              <a:gd name="T34" fmla="*/ 80 w 92"/>
              <a:gd name="T35" fmla="*/ 137 h 161"/>
              <a:gd name="T36" fmla="*/ 63 w 92"/>
              <a:gd name="T37" fmla="*/ 137 h 161"/>
              <a:gd name="T38" fmla="*/ 37 w 92"/>
              <a:gd name="T39" fmla="*/ 147 h 161"/>
              <a:gd name="T40" fmla="*/ 56 w 92"/>
              <a:gd name="T41" fmla="*/ 137 h 161"/>
              <a:gd name="T42" fmla="*/ 37 w 92"/>
              <a:gd name="T43" fmla="*/ 137 h 161"/>
              <a:gd name="T44" fmla="*/ 11 w 92"/>
              <a:gd name="T45" fmla="*/ 132 h 161"/>
              <a:gd name="T46" fmla="*/ 30 w 92"/>
              <a:gd name="T47" fmla="*/ 125 h 161"/>
              <a:gd name="T48" fmla="*/ 11 w 92"/>
              <a:gd name="T49" fmla="*/ 125 h 161"/>
              <a:gd name="T50" fmla="*/ 63 w 92"/>
              <a:gd name="T51" fmla="*/ 132 h 161"/>
              <a:gd name="T52" fmla="*/ 80 w 92"/>
              <a:gd name="T53" fmla="*/ 125 h 161"/>
              <a:gd name="T54" fmla="*/ 63 w 92"/>
              <a:gd name="T55" fmla="*/ 125 h 161"/>
              <a:gd name="T56" fmla="*/ 37 w 92"/>
              <a:gd name="T57" fmla="*/ 132 h 161"/>
              <a:gd name="T58" fmla="*/ 56 w 92"/>
              <a:gd name="T59" fmla="*/ 125 h 161"/>
              <a:gd name="T60" fmla="*/ 37 w 92"/>
              <a:gd name="T61" fmla="*/ 125 h 161"/>
              <a:gd name="T62" fmla="*/ 11 w 92"/>
              <a:gd name="T63" fmla="*/ 121 h 161"/>
              <a:gd name="T64" fmla="*/ 30 w 92"/>
              <a:gd name="T65" fmla="*/ 111 h 161"/>
              <a:gd name="T66" fmla="*/ 11 w 92"/>
              <a:gd name="T67" fmla="*/ 111 h 161"/>
              <a:gd name="T68" fmla="*/ 63 w 92"/>
              <a:gd name="T69" fmla="*/ 121 h 161"/>
              <a:gd name="T70" fmla="*/ 80 w 92"/>
              <a:gd name="T71" fmla="*/ 111 h 161"/>
              <a:gd name="T72" fmla="*/ 63 w 92"/>
              <a:gd name="T73" fmla="*/ 111 h 161"/>
              <a:gd name="T74" fmla="*/ 37 w 92"/>
              <a:gd name="T75" fmla="*/ 121 h 161"/>
              <a:gd name="T76" fmla="*/ 56 w 92"/>
              <a:gd name="T77" fmla="*/ 1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61">
                <a:moveTo>
                  <a:pt x="0" y="0"/>
                </a:moveTo>
                <a:lnTo>
                  <a:pt x="92" y="0"/>
                </a:lnTo>
                <a:lnTo>
                  <a:pt x="92" y="161"/>
                </a:lnTo>
                <a:lnTo>
                  <a:pt x="0" y="161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0" y="85"/>
                </a:moveTo>
                <a:lnTo>
                  <a:pt x="40" y="92"/>
                </a:lnTo>
                <a:lnTo>
                  <a:pt x="28" y="92"/>
                </a:lnTo>
                <a:lnTo>
                  <a:pt x="28" y="99"/>
                </a:lnTo>
                <a:lnTo>
                  <a:pt x="40" y="99"/>
                </a:lnTo>
                <a:lnTo>
                  <a:pt x="40" y="109"/>
                </a:lnTo>
                <a:lnTo>
                  <a:pt x="56" y="109"/>
                </a:lnTo>
                <a:lnTo>
                  <a:pt x="56" y="99"/>
                </a:lnTo>
                <a:lnTo>
                  <a:pt x="68" y="99"/>
                </a:lnTo>
                <a:lnTo>
                  <a:pt x="68" y="92"/>
                </a:lnTo>
                <a:lnTo>
                  <a:pt x="56" y="92"/>
                </a:lnTo>
                <a:lnTo>
                  <a:pt x="56" y="85"/>
                </a:lnTo>
                <a:lnTo>
                  <a:pt x="40" y="85"/>
                </a:lnTo>
                <a:lnTo>
                  <a:pt x="40" y="85"/>
                </a:lnTo>
                <a:close/>
                <a:moveTo>
                  <a:pt x="11" y="14"/>
                </a:moveTo>
                <a:lnTo>
                  <a:pt x="11" y="78"/>
                </a:lnTo>
                <a:lnTo>
                  <a:pt x="82" y="78"/>
                </a:lnTo>
                <a:lnTo>
                  <a:pt x="82" y="14"/>
                </a:lnTo>
                <a:lnTo>
                  <a:pt x="11" y="14"/>
                </a:lnTo>
                <a:lnTo>
                  <a:pt x="11" y="14"/>
                </a:lnTo>
                <a:close/>
                <a:moveTo>
                  <a:pt x="11" y="137"/>
                </a:moveTo>
                <a:lnTo>
                  <a:pt x="11" y="147"/>
                </a:lnTo>
                <a:lnTo>
                  <a:pt x="30" y="147"/>
                </a:lnTo>
                <a:lnTo>
                  <a:pt x="30" y="137"/>
                </a:lnTo>
                <a:lnTo>
                  <a:pt x="11" y="137"/>
                </a:lnTo>
                <a:lnTo>
                  <a:pt x="11" y="137"/>
                </a:lnTo>
                <a:close/>
                <a:moveTo>
                  <a:pt x="63" y="137"/>
                </a:moveTo>
                <a:lnTo>
                  <a:pt x="63" y="147"/>
                </a:lnTo>
                <a:lnTo>
                  <a:pt x="80" y="147"/>
                </a:lnTo>
                <a:lnTo>
                  <a:pt x="80" y="137"/>
                </a:lnTo>
                <a:lnTo>
                  <a:pt x="63" y="137"/>
                </a:lnTo>
                <a:lnTo>
                  <a:pt x="63" y="137"/>
                </a:lnTo>
                <a:close/>
                <a:moveTo>
                  <a:pt x="37" y="137"/>
                </a:moveTo>
                <a:lnTo>
                  <a:pt x="37" y="147"/>
                </a:lnTo>
                <a:lnTo>
                  <a:pt x="56" y="147"/>
                </a:lnTo>
                <a:lnTo>
                  <a:pt x="56" y="137"/>
                </a:lnTo>
                <a:lnTo>
                  <a:pt x="37" y="137"/>
                </a:lnTo>
                <a:lnTo>
                  <a:pt x="37" y="137"/>
                </a:lnTo>
                <a:close/>
                <a:moveTo>
                  <a:pt x="11" y="125"/>
                </a:moveTo>
                <a:lnTo>
                  <a:pt x="11" y="132"/>
                </a:lnTo>
                <a:lnTo>
                  <a:pt x="30" y="132"/>
                </a:lnTo>
                <a:lnTo>
                  <a:pt x="30" y="125"/>
                </a:lnTo>
                <a:lnTo>
                  <a:pt x="11" y="125"/>
                </a:lnTo>
                <a:lnTo>
                  <a:pt x="11" y="125"/>
                </a:lnTo>
                <a:close/>
                <a:moveTo>
                  <a:pt x="63" y="125"/>
                </a:moveTo>
                <a:lnTo>
                  <a:pt x="63" y="132"/>
                </a:lnTo>
                <a:lnTo>
                  <a:pt x="80" y="132"/>
                </a:lnTo>
                <a:lnTo>
                  <a:pt x="80" y="125"/>
                </a:lnTo>
                <a:lnTo>
                  <a:pt x="63" y="125"/>
                </a:lnTo>
                <a:lnTo>
                  <a:pt x="63" y="125"/>
                </a:lnTo>
                <a:close/>
                <a:moveTo>
                  <a:pt x="37" y="125"/>
                </a:moveTo>
                <a:lnTo>
                  <a:pt x="37" y="132"/>
                </a:lnTo>
                <a:lnTo>
                  <a:pt x="56" y="132"/>
                </a:lnTo>
                <a:lnTo>
                  <a:pt x="56" y="125"/>
                </a:lnTo>
                <a:lnTo>
                  <a:pt x="37" y="125"/>
                </a:lnTo>
                <a:lnTo>
                  <a:pt x="37" y="125"/>
                </a:lnTo>
                <a:close/>
                <a:moveTo>
                  <a:pt x="11" y="111"/>
                </a:moveTo>
                <a:lnTo>
                  <a:pt x="11" y="121"/>
                </a:lnTo>
                <a:lnTo>
                  <a:pt x="30" y="121"/>
                </a:lnTo>
                <a:lnTo>
                  <a:pt x="30" y="111"/>
                </a:lnTo>
                <a:lnTo>
                  <a:pt x="11" y="111"/>
                </a:lnTo>
                <a:lnTo>
                  <a:pt x="11" y="111"/>
                </a:lnTo>
                <a:close/>
                <a:moveTo>
                  <a:pt x="63" y="111"/>
                </a:moveTo>
                <a:lnTo>
                  <a:pt x="63" y="121"/>
                </a:lnTo>
                <a:lnTo>
                  <a:pt x="80" y="121"/>
                </a:lnTo>
                <a:lnTo>
                  <a:pt x="80" y="111"/>
                </a:lnTo>
                <a:lnTo>
                  <a:pt x="63" y="111"/>
                </a:lnTo>
                <a:lnTo>
                  <a:pt x="63" y="111"/>
                </a:lnTo>
                <a:close/>
                <a:moveTo>
                  <a:pt x="37" y="111"/>
                </a:moveTo>
                <a:lnTo>
                  <a:pt x="37" y="121"/>
                </a:lnTo>
                <a:lnTo>
                  <a:pt x="56" y="121"/>
                </a:lnTo>
                <a:lnTo>
                  <a:pt x="56" y="111"/>
                </a:lnTo>
                <a:lnTo>
                  <a:pt x="37" y="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358"/>
          <p:cNvSpPr>
            <a:spLocks noChangeAspect="1" noEditPoints="1"/>
          </p:cNvSpPr>
          <p:nvPr/>
        </p:nvSpPr>
        <p:spPr bwMode="auto">
          <a:xfrm>
            <a:off x="8299829" y="3981691"/>
            <a:ext cx="355904" cy="288000"/>
          </a:xfrm>
          <a:custGeom>
            <a:avLst/>
            <a:gdLst>
              <a:gd name="T0" fmla="*/ 45 w 64"/>
              <a:gd name="T1" fmla="*/ 22 h 52"/>
              <a:gd name="T2" fmla="*/ 57 w 64"/>
              <a:gd name="T3" fmla="*/ 29 h 52"/>
              <a:gd name="T4" fmla="*/ 64 w 64"/>
              <a:gd name="T5" fmla="*/ 47 h 52"/>
              <a:gd name="T6" fmla="*/ 64 w 64"/>
              <a:gd name="T7" fmla="*/ 52 h 52"/>
              <a:gd name="T8" fmla="*/ 51 w 64"/>
              <a:gd name="T9" fmla="*/ 52 h 52"/>
              <a:gd name="T10" fmla="*/ 51 w 64"/>
              <a:gd name="T11" fmla="*/ 47 h 52"/>
              <a:gd name="T12" fmla="*/ 48 w 64"/>
              <a:gd name="T13" fmla="*/ 38 h 52"/>
              <a:gd name="T14" fmla="*/ 45 w 64"/>
              <a:gd name="T15" fmla="*/ 36 h 52"/>
              <a:gd name="T16" fmla="*/ 45 w 64"/>
              <a:gd name="T17" fmla="*/ 40 h 52"/>
              <a:gd name="T18" fmla="*/ 19 w 64"/>
              <a:gd name="T19" fmla="*/ 40 h 52"/>
              <a:gd name="T20" fmla="*/ 19 w 64"/>
              <a:gd name="T21" fmla="*/ 17 h 52"/>
              <a:gd name="T22" fmla="*/ 24 w 64"/>
              <a:gd name="T23" fmla="*/ 17 h 52"/>
              <a:gd name="T24" fmla="*/ 24 w 64"/>
              <a:gd name="T25" fmla="*/ 13 h 52"/>
              <a:gd name="T26" fmla="*/ 29 w 64"/>
              <a:gd name="T27" fmla="*/ 13 h 52"/>
              <a:gd name="T28" fmla="*/ 29 w 64"/>
              <a:gd name="T29" fmla="*/ 8 h 52"/>
              <a:gd name="T30" fmla="*/ 15 w 64"/>
              <a:gd name="T31" fmla="*/ 8 h 52"/>
              <a:gd name="T32" fmla="*/ 12 w 64"/>
              <a:gd name="T33" fmla="*/ 5 h 52"/>
              <a:gd name="T34" fmla="*/ 12 w 64"/>
              <a:gd name="T35" fmla="*/ 5 h 52"/>
              <a:gd name="T36" fmla="*/ 15 w 64"/>
              <a:gd name="T37" fmla="*/ 2 h 52"/>
              <a:gd name="T38" fmla="*/ 29 w 64"/>
              <a:gd name="T39" fmla="*/ 2 h 52"/>
              <a:gd name="T40" fmla="*/ 29 w 64"/>
              <a:gd name="T41" fmla="*/ 0 h 52"/>
              <a:gd name="T42" fmla="*/ 35 w 64"/>
              <a:gd name="T43" fmla="*/ 0 h 52"/>
              <a:gd name="T44" fmla="*/ 35 w 64"/>
              <a:gd name="T45" fmla="*/ 2 h 52"/>
              <a:gd name="T46" fmla="*/ 50 w 64"/>
              <a:gd name="T47" fmla="*/ 2 h 52"/>
              <a:gd name="T48" fmla="*/ 52 w 64"/>
              <a:gd name="T49" fmla="*/ 5 h 52"/>
              <a:gd name="T50" fmla="*/ 52 w 64"/>
              <a:gd name="T51" fmla="*/ 5 h 52"/>
              <a:gd name="T52" fmla="*/ 50 w 64"/>
              <a:gd name="T53" fmla="*/ 8 h 52"/>
              <a:gd name="T54" fmla="*/ 35 w 64"/>
              <a:gd name="T55" fmla="*/ 8 h 52"/>
              <a:gd name="T56" fmla="*/ 35 w 64"/>
              <a:gd name="T57" fmla="*/ 13 h 52"/>
              <a:gd name="T58" fmla="*/ 41 w 64"/>
              <a:gd name="T59" fmla="*/ 13 h 52"/>
              <a:gd name="T60" fmla="*/ 41 w 64"/>
              <a:gd name="T61" fmla="*/ 17 h 52"/>
              <a:gd name="T62" fmla="*/ 45 w 64"/>
              <a:gd name="T63" fmla="*/ 17 h 52"/>
              <a:gd name="T64" fmla="*/ 45 w 64"/>
              <a:gd name="T65" fmla="*/ 22 h 52"/>
              <a:gd name="T66" fmla="*/ 18 w 64"/>
              <a:gd name="T67" fmla="*/ 37 h 52"/>
              <a:gd name="T68" fmla="*/ 18 w 64"/>
              <a:gd name="T69" fmla="*/ 23 h 52"/>
              <a:gd name="T70" fmla="*/ 7 w 64"/>
              <a:gd name="T71" fmla="*/ 29 h 52"/>
              <a:gd name="T72" fmla="*/ 0 w 64"/>
              <a:gd name="T73" fmla="*/ 47 h 52"/>
              <a:gd name="T74" fmla="*/ 0 w 64"/>
              <a:gd name="T75" fmla="*/ 52 h 52"/>
              <a:gd name="T76" fmla="*/ 13 w 64"/>
              <a:gd name="T77" fmla="*/ 52 h 52"/>
              <a:gd name="T78" fmla="*/ 13 w 64"/>
              <a:gd name="T79" fmla="*/ 47 h 52"/>
              <a:gd name="T80" fmla="*/ 16 w 64"/>
              <a:gd name="T81" fmla="*/ 38 h 52"/>
              <a:gd name="T82" fmla="*/ 18 w 64"/>
              <a:gd name="T83" fmla="*/ 3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" h="52">
                <a:moveTo>
                  <a:pt x="45" y="22"/>
                </a:moveTo>
                <a:cubicBezTo>
                  <a:pt x="50" y="23"/>
                  <a:pt x="54" y="26"/>
                  <a:pt x="57" y="29"/>
                </a:cubicBezTo>
                <a:cubicBezTo>
                  <a:pt x="61" y="33"/>
                  <a:pt x="64" y="40"/>
                  <a:pt x="64" y="47"/>
                </a:cubicBezTo>
                <a:cubicBezTo>
                  <a:pt x="64" y="52"/>
                  <a:pt x="64" y="52"/>
                  <a:pt x="64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3"/>
                  <a:pt x="50" y="40"/>
                  <a:pt x="48" y="38"/>
                </a:cubicBezTo>
                <a:cubicBezTo>
                  <a:pt x="47" y="37"/>
                  <a:pt x="46" y="37"/>
                  <a:pt x="45" y="36"/>
                </a:cubicBezTo>
                <a:cubicBezTo>
                  <a:pt x="45" y="40"/>
                  <a:pt x="45" y="40"/>
                  <a:pt x="45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17"/>
                  <a:pt x="19" y="17"/>
                  <a:pt x="19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3"/>
                  <a:pt x="24" y="13"/>
                  <a:pt x="24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8"/>
                  <a:pt x="29" y="8"/>
                  <a:pt x="29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2" y="7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4" y="2"/>
                  <a:pt x="15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"/>
                  <a:pt x="35" y="2"/>
                  <a:pt x="35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1" y="2"/>
                  <a:pt x="52" y="3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7"/>
                  <a:pt x="51" y="8"/>
                  <a:pt x="5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13"/>
                  <a:pt x="35" y="13"/>
                  <a:pt x="35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22"/>
                  <a:pt x="45" y="22"/>
                  <a:pt x="45" y="22"/>
                </a:cubicBezTo>
                <a:close/>
                <a:moveTo>
                  <a:pt x="18" y="37"/>
                </a:moveTo>
                <a:cubicBezTo>
                  <a:pt x="18" y="23"/>
                  <a:pt x="18" y="23"/>
                  <a:pt x="18" y="23"/>
                </a:cubicBezTo>
                <a:cubicBezTo>
                  <a:pt x="14" y="24"/>
                  <a:pt x="10" y="26"/>
                  <a:pt x="7" y="29"/>
                </a:cubicBezTo>
                <a:cubicBezTo>
                  <a:pt x="3" y="33"/>
                  <a:pt x="0" y="40"/>
                  <a:pt x="0" y="47"/>
                </a:cubicBezTo>
                <a:cubicBezTo>
                  <a:pt x="0" y="52"/>
                  <a:pt x="0" y="52"/>
                  <a:pt x="0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3"/>
                  <a:pt x="14" y="40"/>
                  <a:pt x="16" y="38"/>
                </a:cubicBezTo>
                <a:cubicBezTo>
                  <a:pt x="17" y="38"/>
                  <a:pt x="17" y="37"/>
                  <a:pt x="18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375"/>
          <p:cNvSpPr>
            <a:spLocks noChangeAspect="1" noEditPoints="1"/>
          </p:cNvSpPr>
          <p:nvPr/>
        </p:nvSpPr>
        <p:spPr bwMode="auto">
          <a:xfrm>
            <a:off x="7203781" y="1559901"/>
            <a:ext cx="299920" cy="288000"/>
          </a:xfrm>
          <a:custGeom>
            <a:avLst/>
            <a:gdLst>
              <a:gd name="T0" fmla="*/ 32 w 64"/>
              <a:gd name="T1" fmla="*/ 9 h 61"/>
              <a:gd name="T2" fmla="*/ 22 w 64"/>
              <a:gd name="T3" fmla="*/ 20 h 61"/>
              <a:gd name="T4" fmla="*/ 21 w 64"/>
              <a:gd name="T5" fmla="*/ 46 h 61"/>
              <a:gd name="T6" fmla="*/ 29 w 64"/>
              <a:gd name="T7" fmla="*/ 46 h 61"/>
              <a:gd name="T8" fmla="*/ 29 w 64"/>
              <a:gd name="T9" fmla="*/ 36 h 61"/>
              <a:gd name="T10" fmla="*/ 34 w 64"/>
              <a:gd name="T11" fmla="*/ 36 h 61"/>
              <a:gd name="T12" fmla="*/ 35 w 64"/>
              <a:gd name="T13" fmla="*/ 46 h 61"/>
              <a:gd name="T14" fmla="*/ 42 w 64"/>
              <a:gd name="T15" fmla="*/ 46 h 61"/>
              <a:gd name="T16" fmla="*/ 41 w 64"/>
              <a:gd name="T17" fmla="*/ 20 h 61"/>
              <a:gd name="T18" fmla="*/ 32 w 64"/>
              <a:gd name="T19" fmla="*/ 9 h 61"/>
              <a:gd name="T20" fmla="*/ 35 w 64"/>
              <a:gd name="T21" fmla="*/ 54 h 61"/>
              <a:gd name="T22" fmla="*/ 35 w 64"/>
              <a:gd name="T23" fmla="*/ 61 h 61"/>
              <a:gd name="T24" fmla="*/ 28 w 64"/>
              <a:gd name="T25" fmla="*/ 61 h 61"/>
              <a:gd name="T26" fmla="*/ 28 w 64"/>
              <a:gd name="T27" fmla="*/ 54 h 61"/>
              <a:gd name="T28" fmla="*/ 18 w 64"/>
              <a:gd name="T29" fmla="*/ 54 h 61"/>
              <a:gd name="T30" fmla="*/ 19 w 64"/>
              <a:gd name="T31" fmla="*/ 59 h 61"/>
              <a:gd name="T32" fmla="*/ 19 w 64"/>
              <a:gd name="T33" fmla="*/ 61 h 61"/>
              <a:gd name="T34" fmla="*/ 17 w 64"/>
              <a:gd name="T35" fmla="*/ 61 h 61"/>
              <a:gd name="T36" fmla="*/ 3 w 64"/>
              <a:gd name="T37" fmla="*/ 61 h 61"/>
              <a:gd name="T38" fmla="*/ 1 w 64"/>
              <a:gd name="T39" fmla="*/ 61 h 61"/>
              <a:gd name="T40" fmla="*/ 1 w 64"/>
              <a:gd name="T41" fmla="*/ 59 h 61"/>
              <a:gd name="T42" fmla="*/ 3 w 64"/>
              <a:gd name="T43" fmla="*/ 45 h 61"/>
              <a:gd name="T44" fmla="*/ 12 w 64"/>
              <a:gd name="T45" fmla="*/ 37 h 61"/>
              <a:gd name="T46" fmla="*/ 15 w 64"/>
              <a:gd name="T47" fmla="*/ 18 h 61"/>
              <a:gd name="T48" fmla="*/ 30 w 64"/>
              <a:gd name="T49" fmla="*/ 1 h 61"/>
              <a:gd name="T50" fmla="*/ 32 w 64"/>
              <a:gd name="T51" fmla="*/ 0 h 61"/>
              <a:gd name="T52" fmla="*/ 33 w 64"/>
              <a:gd name="T53" fmla="*/ 1 h 61"/>
              <a:gd name="T54" fmla="*/ 49 w 64"/>
              <a:gd name="T55" fmla="*/ 18 h 61"/>
              <a:gd name="T56" fmla="*/ 51 w 64"/>
              <a:gd name="T57" fmla="*/ 37 h 61"/>
              <a:gd name="T58" fmla="*/ 61 w 64"/>
              <a:gd name="T59" fmla="*/ 45 h 61"/>
              <a:gd name="T60" fmla="*/ 63 w 64"/>
              <a:gd name="T61" fmla="*/ 59 h 61"/>
              <a:gd name="T62" fmla="*/ 63 w 64"/>
              <a:gd name="T63" fmla="*/ 61 h 61"/>
              <a:gd name="T64" fmla="*/ 61 w 64"/>
              <a:gd name="T65" fmla="*/ 61 h 61"/>
              <a:gd name="T66" fmla="*/ 47 w 64"/>
              <a:gd name="T67" fmla="*/ 61 h 61"/>
              <a:gd name="T68" fmla="*/ 45 w 64"/>
              <a:gd name="T69" fmla="*/ 61 h 61"/>
              <a:gd name="T70" fmla="*/ 45 w 64"/>
              <a:gd name="T71" fmla="*/ 59 h 61"/>
              <a:gd name="T72" fmla="*/ 45 w 64"/>
              <a:gd name="T73" fmla="*/ 54 h 61"/>
              <a:gd name="T74" fmla="*/ 35 w 64"/>
              <a:gd name="T75" fmla="*/ 54 h 61"/>
              <a:gd name="T76" fmla="*/ 50 w 64"/>
              <a:gd name="T77" fmla="*/ 47 h 61"/>
              <a:gd name="T78" fmla="*/ 49 w 64"/>
              <a:gd name="T79" fmla="*/ 57 h 61"/>
              <a:gd name="T80" fmla="*/ 59 w 64"/>
              <a:gd name="T81" fmla="*/ 57 h 61"/>
              <a:gd name="T82" fmla="*/ 57 w 64"/>
              <a:gd name="T83" fmla="*/ 47 h 61"/>
              <a:gd name="T84" fmla="*/ 51 w 64"/>
              <a:gd name="T85" fmla="*/ 41 h 61"/>
              <a:gd name="T86" fmla="*/ 50 w 64"/>
              <a:gd name="T87" fmla="*/ 47 h 61"/>
              <a:gd name="T88" fmla="*/ 15 w 64"/>
              <a:gd name="T89" fmla="*/ 57 h 61"/>
              <a:gd name="T90" fmla="*/ 14 w 64"/>
              <a:gd name="T91" fmla="*/ 49 h 61"/>
              <a:gd name="T92" fmla="*/ 13 w 64"/>
              <a:gd name="T93" fmla="*/ 41 h 61"/>
              <a:gd name="T94" fmla="*/ 6 w 64"/>
              <a:gd name="T95" fmla="*/ 47 h 61"/>
              <a:gd name="T96" fmla="*/ 4 w 64"/>
              <a:gd name="T97" fmla="*/ 57 h 61"/>
              <a:gd name="T98" fmla="*/ 15 w 64"/>
              <a:gd name="T99" fmla="*/ 57 h 61"/>
              <a:gd name="T100" fmla="*/ 32 w 64"/>
              <a:gd name="T101" fmla="*/ 22 h 61"/>
              <a:gd name="T102" fmla="*/ 37 w 64"/>
              <a:gd name="T103" fmla="*/ 27 h 61"/>
              <a:gd name="T104" fmla="*/ 32 w 64"/>
              <a:gd name="T105" fmla="*/ 32 h 61"/>
              <a:gd name="T106" fmla="*/ 27 w 64"/>
              <a:gd name="T107" fmla="*/ 27 h 61"/>
              <a:gd name="T108" fmla="*/ 32 w 64"/>
              <a:gd name="T109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" h="61">
                <a:moveTo>
                  <a:pt x="32" y="9"/>
                </a:moveTo>
                <a:cubicBezTo>
                  <a:pt x="27" y="11"/>
                  <a:pt x="24" y="15"/>
                  <a:pt x="22" y="20"/>
                </a:cubicBezTo>
                <a:cubicBezTo>
                  <a:pt x="20" y="27"/>
                  <a:pt x="20" y="35"/>
                  <a:pt x="21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3"/>
                  <a:pt x="29" y="40"/>
                  <a:pt x="29" y="36"/>
                </a:cubicBezTo>
                <a:cubicBezTo>
                  <a:pt x="31" y="36"/>
                  <a:pt x="32" y="36"/>
                  <a:pt x="34" y="36"/>
                </a:cubicBezTo>
                <a:cubicBezTo>
                  <a:pt x="34" y="40"/>
                  <a:pt x="34" y="43"/>
                  <a:pt x="35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4" y="35"/>
                  <a:pt x="43" y="27"/>
                  <a:pt x="41" y="20"/>
                </a:cubicBezTo>
                <a:cubicBezTo>
                  <a:pt x="40" y="15"/>
                  <a:pt x="36" y="11"/>
                  <a:pt x="32" y="9"/>
                </a:cubicBezTo>
                <a:close/>
                <a:moveTo>
                  <a:pt x="35" y="54"/>
                </a:moveTo>
                <a:cubicBezTo>
                  <a:pt x="35" y="56"/>
                  <a:pt x="35" y="58"/>
                  <a:pt x="35" y="61"/>
                </a:cubicBezTo>
                <a:cubicBezTo>
                  <a:pt x="33" y="61"/>
                  <a:pt x="30" y="61"/>
                  <a:pt x="28" y="61"/>
                </a:cubicBezTo>
                <a:cubicBezTo>
                  <a:pt x="28" y="58"/>
                  <a:pt x="28" y="56"/>
                  <a:pt x="2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61"/>
                  <a:pt x="19" y="61"/>
                  <a:pt x="19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4"/>
                  <a:pt x="1" y="49"/>
                  <a:pt x="3" y="45"/>
                </a:cubicBezTo>
                <a:cubicBezTo>
                  <a:pt x="5" y="42"/>
                  <a:pt x="8" y="39"/>
                  <a:pt x="12" y="37"/>
                </a:cubicBezTo>
                <a:cubicBezTo>
                  <a:pt x="12" y="29"/>
                  <a:pt x="13" y="23"/>
                  <a:pt x="15" y="18"/>
                </a:cubicBezTo>
                <a:cubicBezTo>
                  <a:pt x="17" y="9"/>
                  <a:pt x="23" y="4"/>
                  <a:pt x="30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41" y="4"/>
                  <a:pt x="46" y="9"/>
                  <a:pt x="49" y="18"/>
                </a:cubicBezTo>
                <a:cubicBezTo>
                  <a:pt x="51" y="23"/>
                  <a:pt x="51" y="29"/>
                  <a:pt x="51" y="37"/>
                </a:cubicBezTo>
                <a:cubicBezTo>
                  <a:pt x="55" y="39"/>
                  <a:pt x="59" y="42"/>
                  <a:pt x="61" y="45"/>
                </a:cubicBezTo>
                <a:cubicBezTo>
                  <a:pt x="63" y="49"/>
                  <a:pt x="64" y="54"/>
                  <a:pt x="63" y="59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4"/>
                  <a:pt x="45" y="54"/>
                  <a:pt x="45" y="54"/>
                </a:cubicBezTo>
                <a:cubicBezTo>
                  <a:pt x="35" y="54"/>
                  <a:pt x="35" y="54"/>
                  <a:pt x="35" y="54"/>
                </a:cubicBezTo>
                <a:close/>
                <a:moveTo>
                  <a:pt x="50" y="47"/>
                </a:moveTo>
                <a:cubicBezTo>
                  <a:pt x="49" y="57"/>
                  <a:pt x="49" y="57"/>
                  <a:pt x="4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9" y="53"/>
                  <a:pt x="59" y="50"/>
                  <a:pt x="57" y="47"/>
                </a:cubicBezTo>
                <a:cubicBezTo>
                  <a:pt x="56" y="45"/>
                  <a:pt x="54" y="43"/>
                  <a:pt x="51" y="41"/>
                </a:cubicBezTo>
                <a:cubicBezTo>
                  <a:pt x="51" y="43"/>
                  <a:pt x="50" y="45"/>
                  <a:pt x="50" y="47"/>
                </a:cubicBezTo>
                <a:close/>
                <a:moveTo>
                  <a:pt x="15" y="57"/>
                </a:moveTo>
                <a:cubicBezTo>
                  <a:pt x="14" y="49"/>
                  <a:pt x="14" y="49"/>
                  <a:pt x="14" y="49"/>
                </a:cubicBezTo>
                <a:cubicBezTo>
                  <a:pt x="13" y="46"/>
                  <a:pt x="13" y="43"/>
                  <a:pt x="13" y="41"/>
                </a:cubicBezTo>
                <a:cubicBezTo>
                  <a:pt x="10" y="43"/>
                  <a:pt x="8" y="45"/>
                  <a:pt x="6" y="47"/>
                </a:cubicBezTo>
                <a:cubicBezTo>
                  <a:pt x="5" y="50"/>
                  <a:pt x="4" y="53"/>
                  <a:pt x="4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32" y="22"/>
                </a:moveTo>
                <a:cubicBezTo>
                  <a:pt x="35" y="22"/>
                  <a:pt x="37" y="24"/>
                  <a:pt x="37" y="27"/>
                </a:cubicBezTo>
                <a:cubicBezTo>
                  <a:pt x="37" y="30"/>
                  <a:pt x="35" y="32"/>
                  <a:pt x="32" y="32"/>
                </a:cubicBezTo>
                <a:cubicBezTo>
                  <a:pt x="29" y="32"/>
                  <a:pt x="27" y="30"/>
                  <a:pt x="27" y="27"/>
                </a:cubicBezTo>
                <a:cubicBezTo>
                  <a:pt x="27" y="24"/>
                  <a:pt x="29" y="22"/>
                  <a:pt x="32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383"/>
          <p:cNvSpPr>
            <a:spLocks noChangeAspect="1" noEditPoints="1"/>
          </p:cNvSpPr>
          <p:nvPr/>
        </p:nvSpPr>
        <p:spPr bwMode="auto">
          <a:xfrm>
            <a:off x="8170452" y="2510622"/>
            <a:ext cx="255432" cy="288000"/>
          </a:xfrm>
          <a:custGeom>
            <a:avLst/>
            <a:gdLst>
              <a:gd name="T0" fmla="*/ 17 w 63"/>
              <a:gd name="T1" fmla="*/ 5 h 71"/>
              <a:gd name="T2" fmla="*/ 30 w 63"/>
              <a:gd name="T3" fmla="*/ 2 h 71"/>
              <a:gd name="T4" fmla="*/ 31 w 63"/>
              <a:gd name="T5" fmla="*/ 10 h 71"/>
              <a:gd name="T6" fmla="*/ 33 w 63"/>
              <a:gd name="T7" fmla="*/ 10 h 71"/>
              <a:gd name="T8" fmla="*/ 37 w 63"/>
              <a:gd name="T9" fmla="*/ 12 h 71"/>
              <a:gd name="T10" fmla="*/ 60 w 63"/>
              <a:gd name="T11" fmla="*/ 30 h 71"/>
              <a:gd name="T12" fmla="*/ 61 w 63"/>
              <a:gd name="T13" fmla="*/ 31 h 71"/>
              <a:gd name="T14" fmla="*/ 63 w 63"/>
              <a:gd name="T15" fmla="*/ 35 h 71"/>
              <a:gd name="T16" fmla="*/ 39 w 63"/>
              <a:gd name="T17" fmla="*/ 59 h 71"/>
              <a:gd name="T18" fmla="*/ 39 w 63"/>
              <a:gd name="T19" fmla="*/ 59 h 71"/>
              <a:gd name="T20" fmla="*/ 39 w 63"/>
              <a:gd name="T21" fmla="*/ 60 h 71"/>
              <a:gd name="T22" fmla="*/ 43 w 63"/>
              <a:gd name="T23" fmla="*/ 62 h 71"/>
              <a:gd name="T24" fmla="*/ 10 w 63"/>
              <a:gd name="T25" fmla="*/ 71 h 71"/>
              <a:gd name="T26" fmla="*/ 16 w 63"/>
              <a:gd name="T27" fmla="*/ 64 h 71"/>
              <a:gd name="T28" fmla="*/ 18 w 63"/>
              <a:gd name="T29" fmla="*/ 61 h 71"/>
              <a:gd name="T30" fmla="*/ 23 w 63"/>
              <a:gd name="T31" fmla="*/ 57 h 71"/>
              <a:gd name="T32" fmla="*/ 26 w 63"/>
              <a:gd name="T33" fmla="*/ 61 h 71"/>
              <a:gd name="T34" fmla="*/ 31 w 63"/>
              <a:gd name="T35" fmla="*/ 63 h 71"/>
              <a:gd name="T36" fmla="*/ 31 w 63"/>
              <a:gd name="T37" fmla="*/ 56 h 71"/>
              <a:gd name="T38" fmla="*/ 50 w 63"/>
              <a:gd name="T39" fmla="*/ 35 h 71"/>
              <a:gd name="T40" fmla="*/ 30 w 63"/>
              <a:gd name="T41" fmla="*/ 19 h 71"/>
              <a:gd name="T42" fmla="*/ 28 w 63"/>
              <a:gd name="T43" fmla="*/ 16 h 71"/>
              <a:gd name="T44" fmla="*/ 26 w 63"/>
              <a:gd name="T45" fmla="*/ 13 h 71"/>
              <a:gd name="T46" fmla="*/ 17 w 63"/>
              <a:gd name="T47" fmla="*/ 31 h 71"/>
              <a:gd name="T48" fmla="*/ 35 w 63"/>
              <a:gd name="T49" fmla="*/ 14 h 71"/>
              <a:gd name="T50" fmla="*/ 52 w 63"/>
              <a:gd name="T51" fmla="*/ 33 h 71"/>
              <a:gd name="T52" fmla="*/ 55 w 63"/>
              <a:gd name="T53" fmla="*/ 30 h 71"/>
              <a:gd name="T54" fmla="*/ 33 w 63"/>
              <a:gd name="T55" fmla="*/ 55 h 71"/>
              <a:gd name="T56" fmla="*/ 39 w 63"/>
              <a:gd name="T57" fmla="*/ 56 h 71"/>
              <a:gd name="T58" fmla="*/ 54 w 63"/>
              <a:gd name="T59" fmla="*/ 38 h 71"/>
              <a:gd name="T60" fmla="*/ 34 w 63"/>
              <a:gd name="T61" fmla="*/ 54 h 71"/>
              <a:gd name="T62" fmla="*/ 59 w 63"/>
              <a:gd name="T63" fmla="*/ 33 h 71"/>
              <a:gd name="T64" fmla="*/ 56 w 63"/>
              <a:gd name="T65" fmla="*/ 33 h 71"/>
              <a:gd name="T66" fmla="*/ 56 w 63"/>
              <a:gd name="T67" fmla="*/ 36 h 71"/>
              <a:gd name="T68" fmla="*/ 59 w 63"/>
              <a:gd name="T69" fmla="*/ 36 h 71"/>
              <a:gd name="T70" fmla="*/ 60 w 63"/>
              <a:gd name="T71" fmla="*/ 3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71">
                <a:moveTo>
                  <a:pt x="0" y="3"/>
                </a:moveTo>
                <a:cubicBezTo>
                  <a:pt x="6" y="0"/>
                  <a:pt x="13" y="1"/>
                  <a:pt x="17" y="5"/>
                </a:cubicBezTo>
                <a:cubicBezTo>
                  <a:pt x="24" y="1"/>
                  <a:pt x="24" y="1"/>
                  <a:pt x="24" y="1"/>
                </a:cubicBezTo>
                <a:cubicBezTo>
                  <a:pt x="26" y="0"/>
                  <a:pt x="28" y="0"/>
                  <a:pt x="30" y="2"/>
                </a:cubicBezTo>
                <a:cubicBezTo>
                  <a:pt x="30" y="3"/>
                  <a:pt x="31" y="4"/>
                  <a:pt x="31" y="5"/>
                </a:cubicBezTo>
                <a:cubicBezTo>
                  <a:pt x="32" y="7"/>
                  <a:pt x="32" y="8"/>
                  <a:pt x="31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6" y="11"/>
                  <a:pt x="37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1" y="30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2" y="32"/>
                  <a:pt x="63" y="33"/>
                  <a:pt x="63" y="35"/>
                </a:cubicBezTo>
                <a:cubicBezTo>
                  <a:pt x="63" y="36"/>
                  <a:pt x="62" y="37"/>
                  <a:pt x="61" y="38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62"/>
                  <a:pt x="39" y="62"/>
                  <a:pt x="39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5" y="71"/>
                  <a:pt x="45" y="71"/>
                  <a:pt x="45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65"/>
                  <a:pt x="11" y="65"/>
                  <a:pt x="11" y="65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1"/>
                  <a:pt x="16" y="61"/>
                  <a:pt x="16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57"/>
                  <a:pt x="18" y="57"/>
                  <a:pt x="18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61"/>
                  <a:pt x="23" y="61"/>
                  <a:pt x="23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7"/>
                  <a:pt x="31" y="56"/>
                  <a:pt x="31" y="56"/>
                </a:cubicBezTo>
                <a:cubicBezTo>
                  <a:pt x="31" y="54"/>
                  <a:pt x="31" y="53"/>
                  <a:pt x="32" y="52"/>
                </a:cubicBezTo>
                <a:cubicBezTo>
                  <a:pt x="50" y="35"/>
                  <a:pt x="50" y="35"/>
                  <a:pt x="50" y="35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9" y="19"/>
                  <a:pt x="29" y="17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21"/>
                  <a:pt x="22" y="28"/>
                  <a:pt x="17" y="31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35" y="14"/>
                </a:moveTo>
                <a:cubicBezTo>
                  <a:pt x="33" y="18"/>
                  <a:pt x="33" y="18"/>
                  <a:pt x="33" y="18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0"/>
                  <a:pt x="55" y="30"/>
                  <a:pt x="55" y="30"/>
                </a:cubicBezTo>
                <a:cubicBezTo>
                  <a:pt x="35" y="14"/>
                  <a:pt x="35" y="14"/>
                  <a:pt x="35" y="14"/>
                </a:cubicBezTo>
                <a:close/>
                <a:moveTo>
                  <a:pt x="33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6"/>
                  <a:pt x="39" y="56"/>
                </a:cubicBezTo>
                <a:cubicBezTo>
                  <a:pt x="56" y="39"/>
                  <a:pt x="56" y="39"/>
                  <a:pt x="56" y="39"/>
                </a:cubicBezTo>
                <a:cubicBezTo>
                  <a:pt x="55" y="39"/>
                  <a:pt x="55" y="39"/>
                  <a:pt x="54" y="38"/>
                </a:cubicBezTo>
                <a:cubicBezTo>
                  <a:pt x="52" y="37"/>
                  <a:pt x="52" y="37"/>
                  <a:pt x="52" y="37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3" y="55"/>
                  <a:pt x="33" y="55"/>
                </a:cubicBezTo>
                <a:close/>
                <a:moveTo>
                  <a:pt x="59" y="33"/>
                </a:moveTo>
                <a:cubicBezTo>
                  <a:pt x="58" y="32"/>
                  <a:pt x="58" y="32"/>
                  <a:pt x="57" y="32"/>
                </a:cubicBezTo>
                <a:cubicBezTo>
                  <a:pt x="57" y="32"/>
                  <a:pt x="56" y="32"/>
                  <a:pt x="56" y="33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7"/>
                  <a:pt x="57" y="37"/>
                  <a:pt x="58" y="37"/>
                </a:cubicBezTo>
                <a:cubicBezTo>
                  <a:pt x="58" y="37"/>
                  <a:pt x="59" y="36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34"/>
                  <a:pt x="59" y="33"/>
                  <a:pt x="59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26"/>
          <p:cNvSpPr>
            <a:spLocks noEditPoints="1"/>
          </p:cNvSpPr>
          <p:nvPr/>
        </p:nvSpPr>
        <p:spPr bwMode="auto">
          <a:xfrm>
            <a:off x="4318753" y="4914842"/>
            <a:ext cx="263525" cy="288000"/>
          </a:xfrm>
          <a:custGeom>
            <a:avLst/>
            <a:gdLst>
              <a:gd name="T0" fmla="*/ 40 w 70"/>
              <a:gd name="T1" fmla="*/ 42 h 74"/>
              <a:gd name="T2" fmla="*/ 41 w 70"/>
              <a:gd name="T3" fmla="*/ 48 h 74"/>
              <a:gd name="T4" fmla="*/ 37 w 70"/>
              <a:gd name="T5" fmla="*/ 59 h 74"/>
              <a:gd name="T6" fmla="*/ 29 w 70"/>
              <a:gd name="T7" fmla="*/ 69 h 74"/>
              <a:gd name="T8" fmla="*/ 18 w 70"/>
              <a:gd name="T9" fmla="*/ 74 h 74"/>
              <a:gd name="T10" fmla="*/ 6 w 70"/>
              <a:gd name="T11" fmla="*/ 70 h 74"/>
              <a:gd name="T12" fmla="*/ 6 w 70"/>
              <a:gd name="T13" fmla="*/ 70 h 74"/>
              <a:gd name="T14" fmla="*/ 1 w 70"/>
              <a:gd name="T15" fmla="*/ 59 h 74"/>
              <a:gd name="T16" fmla="*/ 5 w 70"/>
              <a:gd name="T17" fmla="*/ 47 h 74"/>
              <a:gd name="T18" fmla="*/ 13 w 70"/>
              <a:gd name="T19" fmla="*/ 38 h 74"/>
              <a:gd name="T20" fmla="*/ 24 w 70"/>
              <a:gd name="T21" fmla="*/ 33 h 74"/>
              <a:gd name="T22" fmla="*/ 30 w 70"/>
              <a:gd name="T23" fmla="*/ 33 h 74"/>
              <a:gd name="T24" fmla="*/ 23 w 70"/>
              <a:gd name="T25" fmla="*/ 42 h 74"/>
              <a:gd name="T26" fmla="*/ 19 w 70"/>
              <a:gd name="T27" fmla="*/ 44 h 74"/>
              <a:gd name="T28" fmla="*/ 11 w 70"/>
              <a:gd name="T29" fmla="*/ 53 h 74"/>
              <a:gd name="T30" fmla="*/ 9 w 70"/>
              <a:gd name="T31" fmla="*/ 58 h 74"/>
              <a:gd name="T32" fmla="*/ 12 w 70"/>
              <a:gd name="T33" fmla="*/ 64 h 74"/>
              <a:gd name="T34" fmla="*/ 12 w 70"/>
              <a:gd name="T35" fmla="*/ 64 h 74"/>
              <a:gd name="T36" fmla="*/ 17 w 70"/>
              <a:gd name="T37" fmla="*/ 65 h 74"/>
              <a:gd name="T38" fmla="*/ 23 w 70"/>
              <a:gd name="T39" fmla="*/ 63 h 74"/>
              <a:gd name="T40" fmla="*/ 31 w 70"/>
              <a:gd name="T41" fmla="*/ 54 h 74"/>
              <a:gd name="T42" fmla="*/ 32 w 70"/>
              <a:gd name="T43" fmla="*/ 50 h 74"/>
              <a:gd name="T44" fmla="*/ 40 w 70"/>
              <a:gd name="T45" fmla="*/ 42 h 74"/>
              <a:gd name="T46" fmla="*/ 64 w 70"/>
              <a:gd name="T47" fmla="*/ 4 h 74"/>
              <a:gd name="T48" fmla="*/ 52 w 70"/>
              <a:gd name="T49" fmla="*/ 0 h 74"/>
              <a:gd name="T50" fmla="*/ 41 w 70"/>
              <a:gd name="T51" fmla="*/ 5 h 74"/>
              <a:gd name="T52" fmla="*/ 33 w 70"/>
              <a:gd name="T53" fmla="*/ 15 h 74"/>
              <a:gd name="T54" fmla="*/ 29 w 70"/>
              <a:gd name="T55" fmla="*/ 26 h 74"/>
              <a:gd name="T56" fmla="*/ 31 w 70"/>
              <a:gd name="T57" fmla="*/ 32 h 74"/>
              <a:gd name="T58" fmla="*/ 38 w 70"/>
              <a:gd name="T59" fmla="*/ 24 h 74"/>
              <a:gd name="T60" fmla="*/ 40 w 70"/>
              <a:gd name="T61" fmla="*/ 20 h 74"/>
              <a:gd name="T62" fmla="*/ 47 w 70"/>
              <a:gd name="T63" fmla="*/ 11 h 74"/>
              <a:gd name="T64" fmla="*/ 53 w 70"/>
              <a:gd name="T65" fmla="*/ 9 h 74"/>
              <a:gd name="T66" fmla="*/ 58 w 70"/>
              <a:gd name="T67" fmla="*/ 10 h 74"/>
              <a:gd name="T68" fmla="*/ 58 w 70"/>
              <a:gd name="T69" fmla="*/ 10 h 74"/>
              <a:gd name="T70" fmla="*/ 61 w 70"/>
              <a:gd name="T71" fmla="*/ 16 h 74"/>
              <a:gd name="T72" fmla="*/ 59 w 70"/>
              <a:gd name="T73" fmla="*/ 21 h 74"/>
              <a:gd name="T74" fmla="*/ 51 w 70"/>
              <a:gd name="T75" fmla="*/ 30 h 74"/>
              <a:gd name="T76" fmla="*/ 48 w 70"/>
              <a:gd name="T77" fmla="*/ 32 h 74"/>
              <a:gd name="T78" fmla="*/ 41 w 70"/>
              <a:gd name="T79" fmla="*/ 41 h 74"/>
              <a:gd name="T80" fmla="*/ 46 w 70"/>
              <a:gd name="T81" fmla="*/ 41 h 74"/>
              <a:gd name="T82" fmla="*/ 57 w 70"/>
              <a:gd name="T83" fmla="*/ 36 h 74"/>
              <a:gd name="T84" fmla="*/ 65 w 70"/>
              <a:gd name="T85" fmla="*/ 27 h 74"/>
              <a:gd name="T86" fmla="*/ 69 w 70"/>
              <a:gd name="T87" fmla="*/ 15 h 74"/>
              <a:gd name="T88" fmla="*/ 64 w 70"/>
              <a:gd name="T89" fmla="*/ 4 h 74"/>
              <a:gd name="T90" fmla="*/ 64 w 70"/>
              <a:gd name="T91" fmla="*/ 4 h 74"/>
              <a:gd name="T92" fmla="*/ 49 w 70"/>
              <a:gd name="T93" fmla="*/ 21 h 74"/>
              <a:gd name="T94" fmla="*/ 43 w 70"/>
              <a:gd name="T95" fmla="*/ 21 h 74"/>
              <a:gd name="T96" fmla="*/ 22 w 70"/>
              <a:gd name="T97" fmla="*/ 45 h 74"/>
              <a:gd name="T98" fmla="*/ 23 w 70"/>
              <a:gd name="T99" fmla="*/ 52 h 74"/>
              <a:gd name="T100" fmla="*/ 23 w 70"/>
              <a:gd name="T101" fmla="*/ 52 h 74"/>
              <a:gd name="T102" fmla="*/ 29 w 70"/>
              <a:gd name="T103" fmla="*/ 51 h 74"/>
              <a:gd name="T104" fmla="*/ 50 w 70"/>
              <a:gd name="T105" fmla="*/ 27 h 74"/>
              <a:gd name="T106" fmla="*/ 49 w 70"/>
              <a:gd name="T107" fmla="*/ 2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4">
                <a:moveTo>
                  <a:pt x="40" y="42"/>
                </a:moveTo>
                <a:cubicBezTo>
                  <a:pt x="40" y="44"/>
                  <a:pt x="41" y="46"/>
                  <a:pt x="41" y="48"/>
                </a:cubicBezTo>
                <a:cubicBezTo>
                  <a:pt x="41" y="52"/>
                  <a:pt x="40" y="56"/>
                  <a:pt x="37" y="59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72"/>
                  <a:pt x="22" y="74"/>
                  <a:pt x="18" y="74"/>
                </a:cubicBezTo>
                <a:cubicBezTo>
                  <a:pt x="14" y="74"/>
                  <a:pt x="10" y="73"/>
                  <a:pt x="6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67"/>
                  <a:pt x="1" y="63"/>
                  <a:pt x="1" y="59"/>
                </a:cubicBezTo>
                <a:cubicBezTo>
                  <a:pt x="0" y="55"/>
                  <a:pt x="2" y="51"/>
                  <a:pt x="5" y="47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5"/>
                  <a:pt x="20" y="33"/>
                  <a:pt x="24" y="33"/>
                </a:cubicBezTo>
                <a:cubicBezTo>
                  <a:pt x="26" y="32"/>
                  <a:pt x="28" y="33"/>
                  <a:pt x="30" y="33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2"/>
                  <a:pt x="20" y="43"/>
                  <a:pt x="19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5"/>
                  <a:pt x="9" y="57"/>
                  <a:pt x="9" y="58"/>
                </a:cubicBezTo>
                <a:cubicBezTo>
                  <a:pt x="10" y="60"/>
                  <a:pt x="10" y="62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5"/>
                  <a:pt x="16" y="65"/>
                  <a:pt x="17" y="65"/>
                </a:cubicBezTo>
                <a:cubicBezTo>
                  <a:pt x="19" y="65"/>
                  <a:pt x="21" y="64"/>
                  <a:pt x="23" y="6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2" y="52"/>
                  <a:pt x="32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64" y="4"/>
                </a:moveTo>
                <a:cubicBezTo>
                  <a:pt x="60" y="1"/>
                  <a:pt x="56" y="0"/>
                  <a:pt x="52" y="0"/>
                </a:cubicBezTo>
                <a:cubicBezTo>
                  <a:pt x="48" y="0"/>
                  <a:pt x="44" y="2"/>
                  <a:pt x="41" y="5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18"/>
                  <a:pt x="29" y="22"/>
                  <a:pt x="29" y="26"/>
                </a:cubicBezTo>
                <a:cubicBezTo>
                  <a:pt x="29" y="29"/>
                  <a:pt x="30" y="31"/>
                  <a:pt x="31" y="32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9" y="21"/>
                  <a:pt x="40" y="20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1" y="9"/>
                  <a:pt x="53" y="9"/>
                </a:cubicBezTo>
                <a:cubicBezTo>
                  <a:pt x="55" y="9"/>
                  <a:pt x="56" y="9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12"/>
                  <a:pt x="60" y="14"/>
                  <a:pt x="61" y="16"/>
                </a:cubicBezTo>
                <a:cubicBezTo>
                  <a:pt x="61" y="17"/>
                  <a:pt x="60" y="19"/>
                  <a:pt x="59" y="2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4" y="42"/>
                  <a:pt x="46" y="41"/>
                </a:cubicBezTo>
                <a:cubicBezTo>
                  <a:pt x="50" y="41"/>
                  <a:pt x="55" y="39"/>
                  <a:pt x="57" y="36"/>
                </a:cubicBezTo>
                <a:cubicBezTo>
                  <a:pt x="65" y="27"/>
                  <a:pt x="65" y="27"/>
                  <a:pt x="65" y="27"/>
                </a:cubicBezTo>
                <a:cubicBezTo>
                  <a:pt x="68" y="23"/>
                  <a:pt x="70" y="19"/>
                  <a:pt x="69" y="15"/>
                </a:cubicBezTo>
                <a:cubicBezTo>
                  <a:pt x="69" y="11"/>
                  <a:pt x="67" y="7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49" y="21"/>
                </a:moveTo>
                <a:cubicBezTo>
                  <a:pt x="48" y="19"/>
                  <a:pt x="45" y="19"/>
                  <a:pt x="43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1" y="50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3"/>
                  <a:pt x="27" y="53"/>
                  <a:pt x="29" y="51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2"/>
                  <a:pt x="49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1920182" y="24676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1851361" y="39977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2593826" y="49043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8211398" y="49402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8913011" y="39932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8702377" y="23876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7823181" y="14785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6630370" y="10073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2687212" y="14643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4260912" y="56670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</p:spTree>
    <p:extLst>
      <p:ext uri="{BB962C8B-B14F-4D97-AF65-F5344CB8AC3E}">
        <p14:creationId xmlns:p14="http://schemas.microsoft.com/office/powerpoint/2010/main" val="7729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5160"/>
            <a:ext cx="12192000" cy="1726476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4367" y="1568321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075477"/>
            <a:ext cx="12192000" cy="1782523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92511" y="53775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Freeform 44"/>
          <p:cNvSpPr>
            <a:spLocks noChangeAspect="1" noEditPoints="1"/>
          </p:cNvSpPr>
          <p:nvPr/>
        </p:nvSpPr>
        <p:spPr bwMode="auto">
          <a:xfrm>
            <a:off x="2356388" y="5430678"/>
            <a:ext cx="553410" cy="540000"/>
          </a:xfrm>
          <a:custGeom>
            <a:avLst/>
            <a:gdLst>
              <a:gd name="T0" fmla="*/ 63 w 209"/>
              <a:gd name="T1" fmla="*/ 86 h 204"/>
              <a:gd name="T2" fmla="*/ 63 w 209"/>
              <a:gd name="T3" fmla="*/ 60 h 204"/>
              <a:gd name="T4" fmla="*/ 95 w 209"/>
              <a:gd name="T5" fmla="*/ 59 h 204"/>
              <a:gd name="T6" fmla="*/ 95 w 209"/>
              <a:gd name="T7" fmla="*/ 70 h 204"/>
              <a:gd name="T8" fmla="*/ 95 w 209"/>
              <a:gd name="T9" fmla="*/ 90 h 204"/>
              <a:gd name="T10" fmla="*/ 76 w 209"/>
              <a:gd name="T11" fmla="*/ 97 h 204"/>
              <a:gd name="T12" fmla="*/ 89 w 209"/>
              <a:gd name="T13" fmla="*/ 86 h 204"/>
              <a:gd name="T14" fmla="*/ 69 w 209"/>
              <a:gd name="T15" fmla="*/ 70 h 204"/>
              <a:gd name="T16" fmla="*/ 69 w 209"/>
              <a:gd name="T17" fmla="*/ 89 h 204"/>
              <a:gd name="T18" fmla="*/ 50 w 209"/>
              <a:gd name="T19" fmla="*/ 97 h 204"/>
              <a:gd name="T20" fmla="*/ 160 w 209"/>
              <a:gd name="T21" fmla="*/ 170 h 204"/>
              <a:gd name="T22" fmla="*/ 195 w 209"/>
              <a:gd name="T23" fmla="*/ 101 h 204"/>
              <a:gd name="T24" fmla="*/ 191 w 209"/>
              <a:gd name="T25" fmla="*/ 90 h 204"/>
              <a:gd name="T26" fmla="*/ 101 w 209"/>
              <a:gd name="T27" fmla="*/ 0 h 204"/>
              <a:gd name="T28" fmla="*/ 12 w 209"/>
              <a:gd name="T29" fmla="*/ 90 h 204"/>
              <a:gd name="T30" fmla="*/ 2 w 209"/>
              <a:gd name="T31" fmla="*/ 101 h 204"/>
              <a:gd name="T32" fmla="*/ 44 w 209"/>
              <a:gd name="T33" fmla="*/ 168 h 204"/>
              <a:gd name="T34" fmla="*/ 55 w 209"/>
              <a:gd name="T35" fmla="*/ 145 h 204"/>
              <a:gd name="T36" fmla="*/ 34 w 209"/>
              <a:gd name="T37" fmla="*/ 97 h 204"/>
              <a:gd name="T38" fmla="*/ 53 w 209"/>
              <a:gd name="T39" fmla="*/ 42 h 204"/>
              <a:gd name="T40" fmla="*/ 149 w 209"/>
              <a:gd name="T41" fmla="*/ 42 h 204"/>
              <a:gd name="T42" fmla="*/ 169 w 209"/>
              <a:gd name="T43" fmla="*/ 94 h 204"/>
              <a:gd name="T44" fmla="*/ 142 w 209"/>
              <a:gd name="T45" fmla="*/ 145 h 204"/>
              <a:gd name="T46" fmla="*/ 156 w 209"/>
              <a:gd name="T47" fmla="*/ 199 h 204"/>
              <a:gd name="T48" fmla="*/ 194 w 209"/>
              <a:gd name="T49" fmla="*/ 188 h 204"/>
              <a:gd name="T50" fmla="*/ 209 w 209"/>
              <a:gd name="T51" fmla="*/ 183 h 204"/>
              <a:gd name="T52" fmla="*/ 183 w 209"/>
              <a:gd name="T53" fmla="*/ 183 h 204"/>
              <a:gd name="T54" fmla="*/ 160 w 209"/>
              <a:gd name="T55" fmla="*/ 170 h 204"/>
              <a:gd name="T56" fmla="*/ 72 w 209"/>
              <a:gd name="T57" fmla="*/ 133 h 204"/>
              <a:gd name="T58" fmla="*/ 115 w 209"/>
              <a:gd name="T59" fmla="*/ 116 h 204"/>
              <a:gd name="T60" fmla="*/ 128 w 209"/>
              <a:gd name="T61" fmla="*/ 100 h 204"/>
              <a:gd name="T62" fmla="*/ 136 w 209"/>
              <a:gd name="T63" fmla="*/ 75 h 204"/>
              <a:gd name="T64" fmla="*/ 115 w 209"/>
              <a:gd name="T65" fmla="*/ 47 h 204"/>
              <a:gd name="T66" fmla="*/ 104 w 209"/>
              <a:gd name="T67" fmla="*/ 47 h 204"/>
              <a:gd name="T68" fmla="*/ 88 w 209"/>
              <a:gd name="T69" fmla="*/ 1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04">
                <a:moveTo>
                  <a:pt x="57" y="88"/>
                </a:moveTo>
                <a:cubicBezTo>
                  <a:pt x="59" y="87"/>
                  <a:pt x="61" y="86"/>
                  <a:pt x="63" y="86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9"/>
                  <a:pt x="63" y="59"/>
                  <a:pt x="63" y="59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2" y="96"/>
                  <a:pt x="88" y="98"/>
                </a:cubicBezTo>
                <a:cubicBezTo>
                  <a:pt x="83" y="100"/>
                  <a:pt x="77" y="100"/>
                  <a:pt x="76" y="97"/>
                </a:cubicBezTo>
                <a:cubicBezTo>
                  <a:pt x="75" y="94"/>
                  <a:pt x="78" y="90"/>
                  <a:pt x="83" y="88"/>
                </a:cubicBezTo>
                <a:cubicBezTo>
                  <a:pt x="85" y="87"/>
                  <a:pt x="87" y="86"/>
                  <a:pt x="89" y="86"/>
                </a:cubicBezTo>
                <a:cubicBezTo>
                  <a:pt x="89" y="70"/>
                  <a:pt x="89" y="70"/>
                  <a:pt x="8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92"/>
                  <a:pt x="66" y="96"/>
                  <a:pt x="62" y="98"/>
                </a:cubicBezTo>
                <a:cubicBezTo>
                  <a:pt x="57" y="100"/>
                  <a:pt x="51" y="100"/>
                  <a:pt x="50" y="97"/>
                </a:cubicBezTo>
                <a:cubicBezTo>
                  <a:pt x="49" y="94"/>
                  <a:pt x="52" y="90"/>
                  <a:pt x="57" y="88"/>
                </a:cubicBezTo>
                <a:close/>
                <a:moveTo>
                  <a:pt x="160" y="170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88" y="155"/>
                  <a:pt x="196" y="131"/>
                  <a:pt x="195" y="101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1" y="96"/>
                  <a:pt x="191" y="93"/>
                  <a:pt x="191" y="90"/>
                </a:cubicBezTo>
                <a:cubicBezTo>
                  <a:pt x="191" y="65"/>
                  <a:pt x="181" y="43"/>
                  <a:pt x="165" y="26"/>
                </a:cubicBezTo>
                <a:cubicBezTo>
                  <a:pt x="149" y="10"/>
                  <a:pt x="126" y="0"/>
                  <a:pt x="101" y="0"/>
                </a:cubicBezTo>
                <a:cubicBezTo>
                  <a:pt x="77" y="0"/>
                  <a:pt x="54" y="10"/>
                  <a:pt x="38" y="26"/>
                </a:cubicBezTo>
                <a:cubicBezTo>
                  <a:pt x="22" y="43"/>
                  <a:pt x="12" y="65"/>
                  <a:pt x="12" y="90"/>
                </a:cubicBezTo>
                <a:cubicBezTo>
                  <a:pt x="12" y="92"/>
                  <a:pt x="12" y="95"/>
                  <a:pt x="12" y="98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31"/>
                  <a:pt x="9" y="155"/>
                  <a:pt x="27" y="173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4" y="164"/>
                  <a:pt x="59" y="154"/>
                  <a:pt x="55" y="14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0" y="102"/>
                  <a:pt x="37" y="99"/>
                  <a:pt x="34" y="97"/>
                </a:cubicBezTo>
                <a:cubicBezTo>
                  <a:pt x="34" y="94"/>
                  <a:pt x="33" y="92"/>
                  <a:pt x="33" y="90"/>
                </a:cubicBezTo>
                <a:cubicBezTo>
                  <a:pt x="33" y="71"/>
                  <a:pt x="41" y="54"/>
                  <a:pt x="53" y="42"/>
                </a:cubicBezTo>
                <a:cubicBezTo>
                  <a:pt x="66" y="29"/>
                  <a:pt x="83" y="22"/>
                  <a:pt x="101" y="22"/>
                </a:cubicBezTo>
                <a:cubicBezTo>
                  <a:pt x="120" y="22"/>
                  <a:pt x="137" y="29"/>
                  <a:pt x="149" y="42"/>
                </a:cubicBezTo>
                <a:cubicBezTo>
                  <a:pt x="162" y="54"/>
                  <a:pt x="169" y="71"/>
                  <a:pt x="169" y="90"/>
                </a:cubicBezTo>
                <a:cubicBezTo>
                  <a:pt x="169" y="91"/>
                  <a:pt x="169" y="93"/>
                  <a:pt x="169" y="94"/>
                </a:cubicBezTo>
                <a:cubicBezTo>
                  <a:pt x="163" y="95"/>
                  <a:pt x="157" y="100"/>
                  <a:pt x="155" y="106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38" y="154"/>
                  <a:pt x="143" y="163"/>
                  <a:pt x="151" y="167"/>
                </a:cubicBezTo>
                <a:cubicBezTo>
                  <a:pt x="147" y="175"/>
                  <a:pt x="140" y="193"/>
                  <a:pt x="156" y="199"/>
                </a:cubicBezTo>
                <a:cubicBezTo>
                  <a:pt x="168" y="204"/>
                  <a:pt x="179" y="197"/>
                  <a:pt x="188" y="191"/>
                </a:cubicBezTo>
                <a:cubicBezTo>
                  <a:pt x="190" y="190"/>
                  <a:pt x="192" y="189"/>
                  <a:pt x="194" y="188"/>
                </a:cubicBezTo>
                <a:cubicBezTo>
                  <a:pt x="197" y="186"/>
                  <a:pt x="200" y="185"/>
                  <a:pt x="201" y="187"/>
                </a:cubicBezTo>
                <a:cubicBezTo>
                  <a:pt x="209" y="183"/>
                  <a:pt x="209" y="183"/>
                  <a:pt x="209" y="183"/>
                </a:cubicBezTo>
                <a:cubicBezTo>
                  <a:pt x="204" y="173"/>
                  <a:pt x="197" y="175"/>
                  <a:pt x="189" y="180"/>
                </a:cubicBezTo>
                <a:cubicBezTo>
                  <a:pt x="187" y="181"/>
                  <a:pt x="185" y="182"/>
                  <a:pt x="183" y="183"/>
                </a:cubicBezTo>
                <a:cubicBezTo>
                  <a:pt x="176" y="188"/>
                  <a:pt x="167" y="194"/>
                  <a:pt x="159" y="191"/>
                </a:cubicBezTo>
                <a:cubicBezTo>
                  <a:pt x="152" y="188"/>
                  <a:pt x="157" y="175"/>
                  <a:pt x="160" y="170"/>
                </a:cubicBezTo>
                <a:close/>
                <a:moveTo>
                  <a:pt x="88" y="112"/>
                </a:moveTo>
                <a:cubicBezTo>
                  <a:pt x="77" y="117"/>
                  <a:pt x="70" y="127"/>
                  <a:pt x="72" y="133"/>
                </a:cubicBezTo>
                <a:cubicBezTo>
                  <a:pt x="75" y="139"/>
                  <a:pt x="87" y="140"/>
                  <a:pt x="98" y="135"/>
                </a:cubicBezTo>
                <a:cubicBezTo>
                  <a:pt x="109" y="130"/>
                  <a:pt x="116" y="122"/>
                  <a:pt x="115" y="116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7" y="84"/>
                  <a:pt x="134" y="85"/>
                  <a:pt x="128" y="100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41" y="93"/>
                  <a:pt x="144" y="86"/>
                  <a:pt x="136" y="75"/>
                </a:cubicBezTo>
                <a:cubicBezTo>
                  <a:pt x="131" y="66"/>
                  <a:pt x="120" y="5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9" y="109"/>
                  <a:pt x="94" y="110"/>
                  <a:pt x="8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97985" y="53243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Freeform 38"/>
          <p:cNvSpPr>
            <a:spLocks noChangeAspect="1" noEditPoints="1"/>
          </p:cNvSpPr>
          <p:nvPr/>
        </p:nvSpPr>
        <p:spPr bwMode="auto">
          <a:xfrm>
            <a:off x="6613742" y="5377512"/>
            <a:ext cx="648972" cy="540000"/>
          </a:xfrm>
          <a:custGeom>
            <a:avLst/>
            <a:gdLst>
              <a:gd name="T0" fmla="*/ 28 w 282"/>
              <a:gd name="T1" fmla="*/ 131 h 235"/>
              <a:gd name="T2" fmla="*/ 28 w 282"/>
              <a:gd name="T3" fmla="*/ 53 h 235"/>
              <a:gd name="T4" fmla="*/ 46 w 282"/>
              <a:gd name="T5" fmla="*/ 36 h 235"/>
              <a:gd name="T6" fmla="*/ 62 w 282"/>
              <a:gd name="T7" fmla="*/ 36 h 235"/>
              <a:gd name="T8" fmla="*/ 62 w 282"/>
              <a:gd name="T9" fmla="*/ 148 h 235"/>
              <a:gd name="T10" fmla="*/ 46 w 282"/>
              <a:gd name="T11" fmla="*/ 148 h 235"/>
              <a:gd name="T12" fmla="*/ 28 w 282"/>
              <a:gd name="T13" fmla="*/ 131 h 235"/>
              <a:gd name="T14" fmla="*/ 214 w 282"/>
              <a:gd name="T15" fmla="*/ 131 h 235"/>
              <a:gd name="T16" fmla="*/ 214 w 282"/>
              <a:gd name="T17" fmla="*/ 53 h 235"/>
              <a:gd name="T18" fmla="*/ 197 w 282"/>
              <a:gd name="T19" fmla="*/ 36 h 235"/>
              <a:gd name="T20" fmla="*/ 180 w 282"/>
              <a:gd name="T21" fmla="*/ 36 h 235"/>
              <a:gd name="T22" fmla="*/ 180 w 282"/>
              <a:gd name="T23" fmla="*/ 148 h 235"/>
              <a:gd name="T24" fmla="*/ 197 w 282"/>
              <a:gd name="T25" fmla="*/ 148 h 235"/>
              <a:gd name="T26" fmla="*/ 214 w 282"/>
              <a:gd name="T27" fmla="*/ 131 h 235"/>
              <a:gd name="T28" fmla="*/ 154 w 282"/>
              <a:gd name="T29" fmla="*/ 36 h 235"/>
              <a:gd name="T30" fmla="*/ 131 w 282"/>
              <a:gd name="T31" fmla="*/ 13 h 235"/>
              <a:gd name="T32" fmla="*/ 112 w 282"/>
              <a:gd name="T33" fmla="*/ 13 h 235"/>
              <a:gd name="T34" fmla="*/ 89 w 282"/>
              <a:gd name="T35" fmla="*/ 36 h 235"/>
              <a:gd name="T36" fmla="*/ 77 w 282"/>
              <a:gd name="T37" fmla="*/ 36 h 235"/>
              <a:gd name="T38" fmla="*/ 77 w 282"/>
              <a:gd name="T39" fmla="*/ 148 h 235"/>
              <a:gd name="T40" fmla="*/ 166 w 282"/>
              <a:gd name="T41" fmla="*/ 148 h 235"/>
              <a:gd name="T42" fmla="*/ 166 w 282"/>
              <a:gd name="T43" fmla="*/ 36 h 235"/>
              <a:gd name="T44" fmla="*/ 154 w 282"/>
              <a:gd name="T45" fmla="*/ 36 h 235"/>
              <a:gd name="T46" fmla="*/ 101 w 282"/>
              <a:gd name="T47" fmla="*/ 36 h 235"/>
              <a:gd name="T48" fmla="*/ 112 w 282"/>
              <a:gd name="T49" fmla="*/ 23 h 235"/>
              <a:gd name="T50" fmla="*/ 131 w 282"/>
              <a:gd name="T51" fmla="*/ 23 h 235"/>
              <a:gd name="T52" fmla="*/ 142 w 282"/>
              <a:gd name="T53" fmla="*/ 36 h 235"/>
              <a:gd name="T54" fmla="*/ 101 w 282"/>
              <a:gd name="T55" fmla="*/ 36 h 235"/>
              <a:gd name="T56" fmla="*/ 42 w 282"/>
              <a:gd name="T57" fmla="*/ 187 h 235"/>
              <a:gd name="T58" fmla="*/ 17 w 282"/>
              <a:gd name="T59" fmla="*/ 211 h 235"/>
              <a:gd name="T60" fmla="*/ 42 w 282"/>
              <a:gd name="T61" fmla="*/ 235 h 235"/>
              <a:gd name="T62" fmla="*/ 66 w 282"/>
              <a:gd name="T63" fmla="*/ 211 h 235"/>
              <a:gd name="T64" fmla="*/ 42 w 282"/>
              <a:gd name="T65" fmla="*/ 187 h 235"/>
              <a:gd name="T66" fmla="*/ 42 w 282"/>
              <a:gd name="T67" fmla="*/ 224 h 235"/>
              <a:gd name="T68" fmla="*/ 29 w 282"/>
              <a:gd name="T69" fmla="*/ 211 h 235"/>
              <a:gd name="T70" fmla="*/ 42 w 282"/>
              <a:gd name="T71" fmla="*/ 198 h 235"/>
              <a:gd name="T72" fmla="*/ 54 w 282"/>
              <a:gd name="T73" fmla="*/ 211 h 235"/>
              <a:gd name="T74" fmla="*/ 42 w 282"/>
              <a:gd name="T75" fmla="*/ 224 h 235"/>
              <a:gd name="T76" fmla="*/ 202 w 282"/>
              <a:gd name="T77" fmla="*/ 187 h 235"/>
              <a:gd name="T78" fmla="*/ 177 w 282"/>
              <a:gd name="T79" fmla="*/ 211 h 235"/>
              <a:gd name="T80" fmla="*/ 202 w 282"/>
              <a:gd name="T81" fmla="*/ 235 h 235"/>
              <a:gd name="T82" fmla="*/ 226 w 282"/>
              <a:gd name="T83" fmla="*/ 211 h 235"/>
              <a:gd name="T84" fmla="*/ 202 w 282"/>
              <a:gd name="T85" fmla="*/ 187 h 235"/>
              <a:gd name="T86" fmla="*/ 202 w 282"/>
              <a:gd name="T87" fmla="*/ 224 h 235"/>
              <a:gd name="T88" fmla="*/ 189 w 282"/>
              <a:gd name="T89" fmla="*/ 211 h 235"/>
              <a:gd name="T90" fmla="*/ 202 w 282"/>
              <a:gd name="T91" fmla="*/ 198 h 235"/>
              <a:gd name="T92" fmla="*/ 214 w 282"/>
              <a:gd name="T93" fmla="*/ 211 h 235"/>
              <a:gd name="T94" fmla="*/ 202 w 282"/>
              <a:gd name="T95" fmla="*/ 224 h 235"/>
              <a:gd name="T96" fmla="*/ 275 w 282"/>
              <a:gd name="T97" fmla="*/ 20 h 235"/>
              <a:gd name="T98" fmla="*/ 246 w 282"/>
              <a:gd name="T99" fmla="*/ 36 h 235"/>
              <a:gd name="T100" fmla="*/ 246 w 282"/>
              <a:gd name="T101" fmla="*/ 179 h 235"/>
              <a:gd name="T102" fmla="*/ 0 w 282"/>
              <a:gd name="T103" fmla="*/ 179 h 235"/>
              <a:gd name="T104" fmla="*/ 0 w 282"/>
              <a:gd name="T105" fmla="*/ 140 h 235"/>
              <a:gd name="T106" fmla="*/ 19 w 282"/>
              <a:gd name="T107" fmla="*/ 140 h 235"/>
              <a:gd name="T108" fmla="*/ 19 w 282"/>
              <a:gd name="T109" fmla="*/ 160 h 235"/>
              <a:gd name="T110" fmla="*/ 226 w 282"/>
              <a:gd name="T111" fmla="*/ 160 h 235"/>
              <a:gd name="T112" fmla="*/ 226 w 282"/>
              <a:gd name="T113" fmla="*/ 31 h 235"/>
              <a:gd name="T114" fmla="*/ 226 w 282"/>
              <a:gd name="T115" fmla="*/ 29 h 235"/>
              <a:gd name="T116" fmla="*/ 231 w 282"/>
              <a:gd name="T117" fmla="*/ 22 h 235"/>
              <a:gd name="T118" fmla="*/ 266 w 282"/>
              <a:gd name="T119" fmla="*/ 3 h 235"/>
              <a:gd name="T120" fmla="*/ 279 w 282"/>
              <a:gd name="T121" fmla="*/ 7 h 235"/>
              <a:gd name="T122" fmla="*/ 275 w 282"/>
              <a:gd name="T123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96000" y="2594412"/>
            <a:ext cx="1293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AECB0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30</a:t>
            </a:r>
            <a:r>
              <a:rPr lang="en-US" altLang="zh-CN" sz="3600" dirty="0">
                <a:solidFill>
                  <a:srgbClr val="AECB01"/>
                </a:solidFill>
              </a:rPr>
              <a:t>%</a:t>
            </a:r>
            <a:endParaRPr lang="en-US" altLang="zh-CN" sz="4800" dirty="0">
              <a:solidFill>
                <a:srgbClr val="AECB0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96000" y="3610075"/>
            <a:ext cx="51133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497985" y="27790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97985" y="37163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7497985" y="4086984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7" name="Freeform 898"/>
          <p:cNvSpPr>
            <a:spLocks noChangeAspect="1" noEditPoints="1"/>
          </p:cNvSpPr>
          <p:nvPr/>
        </p:nvSpPr>
        <p:spPr bwMode="auto">
          <a:xfrm>
            <a:off x="2356388" y="2793687"/>
            <a:ext cx="2461101" cy="1692000"/>
          </a:xfrm>
          <a:custGeom>
            <a:avLst/>
            <a:gdLst>
              <a:gd name="T0" fmla="*/ 107 w 210"/>
              <a:gd name="T1" fmla="*/ 101 h 144"/>
              <a:gd name="T2" fmla="*/ 94 w 210"/>
              <a:gd name="T3" fmla="*/ 89 h 144"/>
              <a:gd name="T4" fmla="*/ 94 w 210"/>
              <a:gd name="T5" fmla="*/ 80 h 144"/>
              <a:gd name="T6" fmla="*/ 100 w 210"/>
              <a:gd name="T7" fmla="*/ 67 h 144"/>
              <a:gd name="T8" fmla="*/ 102 w 210"/>
              <a:gd name="T9" fmla="*/ 50 h 144"/>
              <a:gd name="T10" fmla="*/ 101 w 210"/>
              <a:gd name="T11" fmla="*/ 32 h 144"/>
              <a:gd name="T12" fmla="*/ 96 w 210"/>
              <a:gd name="T13" fmla="*/ 11 h 144"/>
              <a:gd name="T14" fmla="*/ 88 w 210"/>
              <a:gd name="T15" fmla="*/ 7 h 144"/>
              <a:gd name="T16" fmla="*/ 46 w 210"/>
              <a:gd name="T17" fmla="*/ 45 h 144"/>
              <a:gd name="T18" fmla="*/ 48 w 210"/>
              <a:gd name="T19" fmla="*/ 69 h 144"/>
              <a:gd name="T20" fmla="*/ 53 w 210"/>
              <a:gd name="T21" fmla="*/ 81 h 144"/>
              <a:gd name="T22" fmla="*/ 54 w 210"/>
              <a:gd name="T23" fmla="*/ 89 h 144"/>
              <a:gd name="T24" fmla="*/ 41 w 210"/>
              <a:gd name="T25" fmla="*/ 101 h 144"/>
              <a:gd name="T26" fmla="*/ 1 w 210"/>
              <a:gd name="T27" fmla="*/ 122 h 144"/>
              <a:gd name="T28" fmla="*/ 147 w 210"/>
              <a:gd name="T29" fmla="*/ 144 h 144"/>
              <a:gd name="T30" fmla="*/ 130 w 210"/>
              <a:gd name="T31" fmla="*/ 111 h 144"/>
              <a:gd name="T32" fmla="*/ 155 w 210"/>
              <a:gd name="T33" fmla="*/ 103 h 144"/>
              <a:gd name="T34" fmla="*/ 146 w 210"/>
              <a:gd name="T35" fmla="*/ 95 h 144"/>
              <a:gd name="T36" fmla="*/ 146 w 210"/>
              <a:gd name="T37" fmla="*/ 88 h 144"/>
              <a:gd name="T38" fmla="*/ 150 w 210"/>
              <a:gd name="T39" fmla="*/ 79 h 144"/>
              <a:gd name="T40" fmla="*/ 152 w 210"/>
              <a:gd name="T41" fmla="*/ 67 h 144"/>
              <a:gd name="T42" fmla="*/ 151 w 210"/>
              <a:gd name="T43" fmla="*/ 54 h 144"/>
              <a:gd name="T44" fmla="*/ 147 w 210"/>
              <a:gd name="T45" fmla="*/ 39 h 144"/>
              <a:gd name="T46" fmla="*/ 142 w 210"/>
              <a:gd name="T47" fmla="*/ 36 h 144"/>
              <a:gd name="T48" fmla="*/ 111 w 210"/>
              <a:gd name="T49" fmla="*/ 63 h 144"/>
              <a:gd name="T50" fmla="*/ 113 w 210"/>
              <a:gd name="T51" fmla="*/ 80 h 144"/>
              <a:gd name="T52" fmla="*/ 116 w 210"/>
              <a:gd name="T53" fmla="*/ 89 h 144"/>
              <a:gd name="T54" fmla="*/ 117 w 210"/>
              <a:gd name="T55" fmla="*/ 95 h 144"/>
              <a:gd name="T56" fmla="*/ 122 w 210"/>
              <a:gd name="T57" fmla="*/ 104 h 144"/>
              <a:gd name="T58" fmla="*/ 136 w 210"/>
              <a:gd name="T59" fmla="*/ 109 h 144"/>
              <a:gd name="T60" fmla="*/ 151 w 210"/>
              <a:gd name="T61" fmla="*/ 121 h 144"/>
              <a:gd name="T62" fmla="*/ 151 w 210"/>
              <a:gd name="T63" fmla="*/ 130 h 144"/>
              <a:gd name="T64" fmla="*/ 184 w 210"/>
              <a:gd name="T65" fmla="*/ 134 h 144"/>
              <a:gd name="T66" fmla="*/ 171 w 210"/>
              <a:gd name="T67" fmla="*/ 110 h 144"/>
              <a:gd name="T68" fmla="*/ 201 w 210"/>
              <a:gd name="T69" fmla="*/ 108 h 144"/>
              <a:gd name="T70" fmla="*/ 186 w 210"/>
              <a:gd name="T71" fmla="*/ 102 h 144"/>
              <a:gd name="T72" fmla="*/ 181 w 210"/>
              <a:gd name="T73" fmla="*/ 97 h 144"/>
              <a:gd name="T74" fmla="*/ 184 w 210"/>
              <a:gd name="T75" fmla="*/ 88 h 144"/>
              <a:gd name="T76" fmla="*/ 187 w 210"/>
              <a:gd name="T77" fmla="*/ 83 h 144"/>
              <a:gd name="T78" fmla="*/ 186 w 210"/>
              <a:gd name="T79" fmla="*/ 76 h 144"/>
              <a:gd name="T80" fmla="*/ 186 w 210"/>
              <a:gd name="T81" fmla="*/ 61 h 144"/>
              <a:gd name="T82" fmla="*/ 182 w 210"/>
              <a:gd name="T83" fmla="*/ 58 h 144"/>
              <a:gd name="T84" fmla="*/ 165 w 210"/>
              <a:gd name="T85" fmla="*/ 57 h 144"/>
              <a:gd name="T86" fmla="*/ 158 w 210"/>
              <a:gd name="T87" fmla="*/ 79 h 144"/>
              <a:gd name="T88" fmla="*/ 162 w 210"/>
              <a:gd name="T89" fmla="*/ 87 h 144"/>
              <a:gd name="T90" fmla="*/ 165 w 210"/>
              <a:gd name="T91" fmla="*/ 97 h 144"/>
              <a:gd name="T92" fmla="*/ 161 w 210"/>
              <a:gd name="T93" fmla="*/ 102 h 144"/>
              <a:gd name="T94" fmla="*/ 173 w 210"/>
              <a:gd name="T95" fmla="*/ 107 h 144"/>
              <a:gd name="T96" fmla="*/ 187 w 210"/>
              <a:gd name="T97" fmla="*/ 117 h 144"/>
              <a:gd name="T98" fmla="*/ 187 w 210"/>
              <a:gd name="T99" fmla="*/ 118 h 144"/>
              <a:gd name="T100" fmla="*/ 187 w 210"/>
              <a:gd name="T101" fmla="*/ 125 h 144"/>
              <a:gd name="T102" fmla="*/ 210 w 210"/>
              <a:gd name="T103" fmla="*/ 11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144">
                <a:moveTo>
                  <a:pt x="130" y="111"/>
                </a:moveTo>
                <a:cubicBezTo>
                  <a:pt x="122" y="108"/>
                  <a:pt x="114" y="104"/>
                  <a:pt x="107" y="101"/>
                </a:cubicBezTo>
                <a:cubicBezTo>
                  <a:pt x="105" y="100"/>
                  <a:pt x="102" y="100"/>
                  <a:pt x="100" y="99"/>
                </a:cubicBezTo>
                <a:cubicBezTo>
                  <a:pt x="98" y="98"/>
                  <a:pt x="95" y="92"/>
                  <a:pt x="94" y="89"/>
                </a:cubicBezTo>
                <a:cubicBezTo>
                  <a:pt x="93" y="89"/>
                  <a:pt x="91" y="89"/>
                  <a:pt x="90" y="88"/>
                </a:cubicBezTo>
                <a:cubicBezTo>
                  <a:pt x="90" y="84"/>
                  <a:pt x="93" y="84"/>
                  <a:pt x="94" y="80"/>
                </a:cubicBezTo>
                <a:cubicBezTo>
                  <a:pt x="95" y="77"/>
                  <a:pt x="94" y="73"/>
                  <a:pt x="96" y="71"/>
                </a:cubicBezTo>
                <a:cubicBezTo>
                  <a:pt x="97" y="69"/>
                  <a:pt x="99" y="69"/>
                  <a:pt x="100" y="67"/>
                </a:cubicBezTo>
                <a:cubicBezTo>
                  <a:pt x="101" y="66"/>
                  <a:pt x="102" y="63"/>
                  <a:pt x="102" y="61"/>
                </a:cubicBezTo>
                <a:cubicBezTo>
                  <a:pt x="103" y="58"/>
                  <a:pt x="103" y="53"/>
                  <a:pt x="102" y="50"/>
                </a:cubicBezTo>
                <a:cubicBezTo>
                  <a:pt x="101" y="48"/>
                  <a:pt x="100" y="48"/>
                  <a:pt x="100" y="46"/>
                </a:cubicBezTo>
                <a:cubicBezTo>
                  <a:pt x="100" y="43"/>
                  <a:pt x="101" y="34"/>
                  <a:pt x="101" y="32"/>
                </a:cubicBezTo>
                <a:cubicBezTo>
                  <a:pt x="101" y="26"/>
                  <a:pt x="101" y="22"/>
                  <a:pt x="100" y="17"/>
                </a:cubicBezTo>
                <a:cubicBezTo>
                  <a:pt x="100" y="17"/>
                  <a:pt x="98" y="12"/>
                  <a:pt x="96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7"/>
                  <a:pt x="88" y="7"/>
                  <a:pt x="88" y="7"/>
                </a:cubicBezTo>
                <a:cubicBezTo>
                  <a:pt x="77" y="0"/>
                  <a:pt x="64" y="5"/>
                  <a:pt x="57" y="8"/>
                </a:cubicBezTo>
                <a:cubicBezTo>
                  <a:pt x="48" y="11"/>
                  <a:pt x="41" y="25"/>
                  <a:pt x="46" y="45"/>
                </a:cubicBezTo>
                <a:cubicBezTo>
                  <a:pt x="46" y="49"/>
                  <a:pt x="44" y="50"/>
                  <a:pt x="44" y="52"/>
                </a:cubicBezTo>
                <a:cubicBezTo>
                  <a:pt x="44" y="56"/>
                  <a:pt x="44" y="66"/>
                  <a:pt x="48" y="69"/>
                </a:cubicBezTo>
                <a:cubicBezTo>
                  <a:pt x="49" y="69"/>
                  <a:pt x="51" y="70"/>
                  <a:pt x="51" y="69"/>
                </a:cubicBezTo>
                <a:cubicBezTo>
                  <a:pt x="52" y="73"/>
                  <a:pt x="52" y="77"/>
                  <a:pt x="53" y="81"/>
                </a:cubicBezTo>
                <a:cubicBezTo>
                  <a:pt x="54" y="84"/>
                  <a:pt x="56" y="84"/>
                  <a:pt x="57" y="88"/>
                </a:cubicBezTo>
                <a:cubicBezTo>
                  <a:pt x="54" y="89"/>
                  <a:pt x="54" y="89"/>
                  <a:pt x="54" y="89"/>
                </a:cubicBezTo>
                <a:cubicBezTo>
                  <a:pt x="52" y="92"/>
                  <a:pt x="50" y="98"/>
                  <a:pt x="47" y="99"/>
                </a:cubicBezTo>
                <a:cubicBezTo>
                  <a:pt x="45" y="100"/>
                  <a:pt x="43" y="100"/>
                  <a:pt x="41" y="101"/>
                </a:cubicBezTo>
                <a:cubicBezTo>
                  <a:pt x="34" y="104"/>
                  <a:pt x="25" y="108"/>
                  <a:pt x="18" y="111"/>
                </a:cubicBezTo>
                <a:cubicBezTo>
                  <a:pt x="11" y="114"/>
                  <a:pt x="3" y="115"/>
                  <a:pt x="1" y="122"/>
                </a:cubicBezTo>
                <a:cubicBezTo>
                  <a:pt x="1" y="127"/>
                  <a:pt x="0" y="138"/>
                  <a:pt x="0" y="144"/>
                </a:cubicBezTo>
                <a:cubicBezTo>
                  <a:pt x="147" y="144"/>
                  <a:pt x="147" y="144"/>
                  <a:pt x="147" y="144"/>
                </a:cubicBezTo>
                <a:cubicBezTo>
                  <a:pt x="147" y="138"/>
                  <a:pt x="147" y="127"/>
                  <a:pt x="147" y="122"/>
                </a:cubicBezTo>
                <a:cubicBezTo>
                  <a:pt x="145" y="115"/>
                  <a:pt x="137" y="114"/>
                  <a:pt x="130" y="111"/>
                </a:cubicBezTo>
                <a:close/>
                <a:moveTo>
                  <a:pt x="171" y="110"/>
                </a:moveTo>
                <a:cubicBezTo>
                  <a:pt x="166" y="108"/>
                  <a:pt x="160" y="105"/>
                  <a:pt x="155" y="103"/>
                </a:cubicBezTo>
                <a:cubicBezTo>
                  <a:pt x="153" y="103"/>
                  <a:pt x="152" y="102"/>
                  <a:pt x="150" y="102"/>
                </a:cubicBezTo>
                <a:cubicBezTo>
                  <a:pt x="149" y="101"/>
                  <a:pt x="147" y="97"/>
                  <a:pt x="146" y="95"/>
                </a:cubicBezTo>
                <a:cubicBezTo>
                  <a:pt x="145" y="94"/>
                  <a:pt x="144" y="94"/>
                  <a:pt x="143" y="94"/>
                </a:cubicBezTo>
                <a:cubicBezTo>
                  <a:pt x="143" y="91"/>
                  <a:pt x="145" y="91"/>
                  <a:pt x="146" y="88"/>
                </a:cubicBezTo>
                <a:cubicBezTo>
                  <a:pt x="147" y="86"/>
                  <a:pt x="146" y="84"/>
                  <a:pt x="147" y="82"/>
                </a:cubicBezTo>
                <a:cubicBezTo>
                  <a:pt x="148" y="80"/>
                  <a:pt x="150" y="80"/>
                  <a:pt x="150" y="79"/>
                </a:cubicBezTo>
                <a:cubicBezTo>
                  <a:pt x="151" y="78"/>
                  <a:pt x="152" y="76"/>
                  <a:pt x="152" y="75"/>
                </a:cubicBezTo>
                <a:cubicBezTo>
                  <a:pt x="152" y="72"/>
                  <a:pt x="153" y="69"/>
                  <a:pt x="152" y="67"/>
                </a:cubicBezTo>
                <a:cubicBezTo>
                  <a:pt x="151" y="65"/>
                  <a:pt x="150" y="65"/>
                  <a:pt x="150" y="64"/>
                </a:cubicBezTo>
                <a:cubicBezTo>
                  <a:pt x="150" y="62"/>
                  <a:pt x="151" y="55"/>
                  <a:pt x="151" y="54"/>
                </a:cubicBezTo>
                <a:cubicBezTo>
                  <a:pt x="151" y="50"/>
                  <a:pt x="151" y="47"/>
                  <a:pt x="150" y="43"/>
                </a:cubicBezTo>
                <a:cubicBezTo>
                  <a:pt x="150" y="43"/>
                  <a:pt x="149" y="40"/>
                  <a:pt x="147" y="39"/>
                </a:cubicBezTo>
                <a:cubicBezTo>
                  <a:pt x="144" y="38"/>
                  <a:pt x="144" y="38"/>
                  <a:pt x="144" y="38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33" y="31"/>
                  <a:pt x="124" y="35"/>
                  <a:pt x="120" y="37"/>
                </a:cubicBezTo>
                <a:cubicBezTo>
                  <a:pt x="113" y="39"/>
                  <a:pt x="108" y="49"/>
                  <a:pt x="111" y="63"/>
                </a:cubicBezTo>
                <a:cubicBezTo>
                  <a:pt x="112" y="66"/>
                  <a:pt x="110" y="67"/>
                  <a:pt x="110" y="68"/>
                </a:cubicBezTo>
                <a:cubicBezTo>
                  <a:pt x="110" y="71"/>
                  <a:pt x="111" y="78"/>
                  <a:pt x="113" y="80"/>
                </a:cubicBezTo>
                <a:cubicBezTo>
                  <a:pt x="114" y="80"/>
                  <a:pt x="116" y="81"/>
                  <a:pt x="116" y="81"/>
                </a:cubicBezTo>
                <a:cubicBezTo>
                  <a:pt x="116" y="84"/>
                  <a:pt x="116" y="86"/>
                  <a:pt x="116" y="89"/>
                </a:cubicBezTo>
                <a:cubicBezTo>
                  <a:pt x="117" y="91"/>
                  <a:pt x="119" y="91"/>
                  <a:pt x="119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6" y="96"/>
                  <a:pt x="115" y="99"/>
                  <a:pt x="114" y="100"/>
                </a:cubicBezTo>
                <a:cubicBezTo>
                  <a:pt x="117" y="101"/>
                  <a:pt x="119" y="103"/>
                  <a:pt x="122" y="104"/>
                </a:cubicBezTo>
                <a:cubicBezTo>
                  <a:pt x="125" y="105"/>
                  <a:pt x="128" y="106"/>
                  <a:pt x="131" y="108"/>
                </a:cubicBezTo>
                <a:cubicBezTo>
                  <a:pt x="133" y="108"/>
                  <a:pt x="134" y="109"/>
                  <a:pt x="136" y="109"/>
                </a:cubicBezTo>
                <a:cubicBezTo>
                  <a:pt x="141" y="111"/>
                  <a:pt x="148" y="114"/>
                  <a:pt x="150" y="121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1" y="124"/>
                  <a:pt x="151" y="127"/>
                  <a:pt x="151" y="130"/>
                </a:cubicBezTo>
                <a:cubicBezTo>
                  <a:pt x="151" y="131"/>
                  <a:pt x="151" y="133"/>
                  <a:pt x="151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30"/>
                  <a:pt x="184" y="121"/>
                  <a:pt x="184" y="118"/>
                </a:cubicBezTo>
                <a:cubicBezTo>
                  <a:pt x="182" y="113"/>
                  <a:pt x="176" y="112"/>
                  <a:pt x="171" y="110"/>
                </a:cubicBezTo>
                <a:close/>
                <a:moveTo>
                  <a:pt x="210" y="113"/>
                </a:moveTo>
                <a:cubicBezTo>
                  <a:pt x="208" y="110"/>
                  <a:pt x="204" y="109"/>
                  <a:pt x="201" y="108"/>
                </a:cubicBezTo>
                <a:cubicBezTo>
                  <a:pt x="197" y="106"/>
                  <a:pt x="193" y="105"/>
                  <a:pt x="190" y="103"/>
                </a:cubicBezTo>
                <a:cubicBezTo>
                  <a:pt x="188" y="103"/>
                  <a:pt x="187" y="103"/>
                  <a:pt x="186" y="102"/>
                </a:cubicBezTo>
                <a:cubicBezTo>
                  <a:pt x="185" y="101"/>
                  <a:pt x="184" y="99"/>
                  <a:pt x="183" y="97"/>
                </a:cubicBezTo>
                <a:cubicBezTo>
                  <a:pt x="183" y="97"/>
                  <a:pt x="182" y="97"/>
                  <a:pt x="181" y="97"/>
                </a:cubicBezTo>
                <a:cubicBezTo>
                  <a:pt x="181" y="95"/>
                  <a:pt x="183" y="95"/>
                  <a:pt x="183" y="93"/>
                </a:cubicBezTo>
                <a:cubicBezTo>
                  <a:pt x="184" y="91"/>
                  <a:pt x="183" y="89"/>
                  <a:pt x="184" y="88"/>
                </a:cubicBezTo>
                <a:cubicBezTo>
                  <a:pt x="185" y="87"/>
                  <a:pt x="186" y="87"/>
                  <a:pt x="186" y="86"/>
                </a:cubicBezTo>
                <a:cubicBezTo>
                  <a:pt x="187" y="86"/>
                  <a:pt x="187" y="84"/>
                  <a:pt x="187" y="83"/>
                </a:cubicBezTo>
                <a:cubicBezTo>
                  <a:pt x="188" y="82"/>
                  <a:pt x="188" y="79"/>
                  <a:pt x="187" y="78"/>
                </a:cubicBezTo>
                <a:cubicBezTo>
                  <a:pt x="187" y="77"/>
                  <a:pt x="186" y="77"/>
                  <a:pt x="186" y="76"/>
                </a:cubicBezTo>
                <a:cubicBezTo>
                  <a:pt x="186" y="74"/>
                  <a:pt x="187" y="70"/>
                  <a:pt x="187" y="69"/>
                </a:cubicBezTo>
                <a:cubicBezTo>
                  <a:pt x="187" y="66"/>
                  <a:pt x="187" y="64"/>
                  <a:pt x="186" y="61"/>
                </a:cubicBezTo>
                <a:cubicBezTo>
                  <a:pt x="186" y="61"/>
                  <a:pt x="185" y="59"/>
                  <a:pt x="184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0" y="57"/>
                  <a:pt x="180" y="57"/>
                  <a:pt x="180" y="57"/>
                </a:cubicBezTo>
                <a:cubicBezTo>
                  <a:pt x="175" y="53"/>
                  <a:pt x="168" y="55"/>
                  <a:pt x="165" y="57"/>
                </a:cubicBezTo>
                <a:cubicBezTo>
                  <a:pt x="160" y="58"/>
                  <a:pt x="157" y="65"/>
                  <a:pt x="159" y="75"/>
                </a:cubicBezTo>
                <a:cubicBezTo>
                  <a:pt x="160" y="77"/>
                  <a:pt x="158" y="78"/>
                  <a:pt x="158" y="79"/>
                </a:cubicBezTo>
                <a:cubicBezTo>
                  <a:pt x="158" y="81"/>
                  <a:pt x="159" y="86"/>
                  <a:pt x="160" y="87"/>
                </a:cubicBezTo>
                <a:cubicBezTo>
                  <a:pt x="161" y="87"/>
                  <a:pt x="162" y="87"/>
                  <a:pt x="162" y="87"/>
                </a:cubicBezTo>
                <a:cubicBezTo>
                  <a:pt x="162" y="89"/>
                  <a:pt x="162" y="91"/>
                  <a:pt x="163" y="93"/>
                </a:cubicBezTo>
                <a:cubicBezTo>
                  <a:pt x="163" y="95"/>
                  <a:pt x="164" y="95"/>
                  <a:pt x="165" y="97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3" y="98"/>
                  <a:pt x="162" y="101"/>
                  <a:pt x="161" y="102"/>
                </a:cubicBezTo>
                <a:cubicBezTo>
                  <a:pt x="162" y="103"/>
                  <a:pt x="164" y="103"/>
                  <a:pt x="166" y="104"/>
                </a:cubicBezTo>
                <a:cubicBezTo>
                  <a:pt x="168" y="105"/>
                  <a:pt x="171" y="106"/>
                  <a:pt x="173" y="107"/>
                </a:cubicBezTo>
                <a:cubicBezTo>
                  <a:pt x="174" y="107"/>
                  <a:pt x="175" y="108"/>
                  <a:pt x="176" y="108"/>
                </a:cubicBezTo>
                <a:cubicBezTo>
                  <a:pt x="180" y="110"/>
                  <a:pt x="185" y="111"/>
                  <a:pt x="187" y="117"/>
                </a:cubicBezTo>
                <a:cubicBezTo>
                  <a:pt x="187" y="117"/>
                  <a:pt x="187" y="117"/>
                  <a:pt x="187" y="117"/>
                </a:cubicBezTo>
                <a:cubicBezTo>
                  <a:pt x="187" y="118"/>
                  <a:pt x="187" y="118"/>
                  <a:pt x="187" y="118"/>
                </a:cubicBezTo>
                <a:cubicBezTo>
                  <a:pt x="187" y="119"/>
                  <a:pt x="187" y="121"/>
                  <a:pt x="187" y="124"/>
                </a:cubicBezTo>
                <a:cubicBezTo>
                  <a:pt x="187" y="124"/>
                  <a:pt x="187" y="124"/>
                  <a:pt x="187" y="125"/>
                </a:cubicBezTo>
                <a:cubicBezTo>
                  <a:pt x="210" y="125"/>
                  <a:pt x="210" y="125"/>
                  <a:pt x="210" y="125"/>
                </a:cubicBezTo>
                <a:cubicBezTo>
                  <a:pt x="210" y="121"/>
                  <a:pt x="210" y="116"/>
                  <a:pt x="210" y="113"/>
                </a:cubicBez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45037"/>
      </p:ext>
    </p:extLst>
  </p:cSld>
  <p:clrMapOvr>
    <a:masterClrMapping/>
  </p:clrMapOvr>
  <p:transition spd="slow" advTm="5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0872"/>
            <a:ext cx="12192000" cy="1726476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4367" y="1568321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96000" y="2904565"/>
            <a:ext cx="0" cy="31017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673232" y="290456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6673232" y="3433516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73232" y="4356847"/>
            <a:ext cx="358239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277"/>
          <p:cNvSpPr>
            <a:spLocks noChangeAspect="1" noEditPoints="1"/>
          </p:cNvSpPr>
          <p:nvPr/>
        </p:nvSpPr>
        <p:spPr bwMode="auto">
          <a:xfrm>
            <a:off x="6699952" y="4707041"/>
            <a:ext cx="391532" cy="360000"/>
          </a:xfrm>
          <a:custGeom>
            <a:avLst/>
            <a:gdLst>
              <a:gd name="T0" fmla="*/ 6 w 63"/>
              <a:gd name="T1" fmla="*/ 8 h 58"/>
              <a:gd name="T2" fmla="*/ 22 w 63"/>
              <a:gd name="T3" fmla="*/ 0 h 58"/>
              <a:gd name="T4" fmla="*/ 39 w 63"/>
              <a:gd name="T5" fmla="*/ 6 h 58"/>
              <a:gd name="T6" fmla="*/ 47 w 63"/>
              <a:gd name="T7" fmla="*/ 22 h 58"/>
              <a:gd name="T8" fmla="*/ 44 w 63"/>
              <a:gd name="T9" fmla="*/ 36 h 58"/>
              <a:gd name="T10" fmla="*/ 46 w 63"/>
              <a:gd name="T11" fmla="*/ 38 h 58"/>
              <a:gd name="T12" fmla="*/ 48 w 63"/>
              <a:gd name="T13" fmla="*/ 36 h 58"/>
              <a:gd name="T14" fmla="*/ 63 w 63"/>
              <a:gd name="T15" fmla="*/ 49 h 58"/>
              <a:gd name="T16" fmla="*/ 55 w 63"/>
              <a:gd name="T17" fmla="*/ 58 h 58"/>
              <a:gd name="T18" fmla="*/ 41 w 63"/>
              <a:gd name="T19" fmla="*/ 45 h 58"/>
              <a:gd name="T20" fmla="*/ 42 w 63"/>
              <a:gd name="T21" fmla="*/ 43 h 58"/>
              <a:gd name="T22" fmla="*/ 40 w 63"/>
              <a:gd name="T23" fmla="*/ 41 h 58"/>
              <a:gd name="T24" fmla="*/ 25 w 63"/>
              <a:gd name="T25" fmla="*/ 47 h 58"/>
              <a:gd name="T26" fmla="*/ 8 w 63"/>
              <a:gd name="T27" fmla="*/ 42 h 58"/>
              <a:gd name="T28" fmla="*/ 0 w 63"/>
              <a:gd name="T29" fmla="*/ 25 h 58"/>
              <a:gd name="T30" fmla="*/ 6 w 63"/>
              <a:gd name="T31" fmla="*/ 8 h 58"/>
              <a:gd name="T32" fmla="*/ 13 w 63"/>
              <a:gd name="T33" fmla="*/ 21 h 58"/>
              <a:gd name="T34" fmla="*/ 13 w 63"/>
              <a:gd name="T35" fmla="*/ 28 h 58"/>
              <a:gd name="T36" fmla="*/ 20 w 63"/>
              <a:gd name="T37" fmla="*/ 28 h 58"/>
              <a:gd name="T38" fmla="*/ 20 w 63"/>
              <a:gd name="T39" fmla="*/ 35 h 58"/>
              <a:gd name="T40" fmla="*/ 27 w 63"/>
              <a:gd name="T41" fmla="*/ 35 h 58"/>
              <a:gd name="T42" fmla="*/ 27 w 63"/>
              <a:gd name="T43" fmla="*/ 28 h 58"/>
              <a:gd name="T44" fmla="*/ 34 w 63"/>
              <a:gd name="T45" fmla="*/ 28 h 58"/>
              <a:gd name="T46" fmla="*/ 34 w 63"/>
              <a:gd name="T47" fmla="*/ 21 h 58"/>
              <a:gd name="T48" fmla="*/ 27 w 63"/>
              <a:gd name="T49" fmla="*/ 21 h 58"/>
              <a:gd name="T50" fmla="*/ 27 w 63"/>
              <a:gd name="T51" fmla="*/ 14 h 58"/>
              <a:gd name="T52" fmla="*/ 20 w 63"/>
              <a:gd name="T53" fmla="*/ 14 h 58"/>
              <a:gd name="T54" fmla="*/ 20 w 63"/>
              <a:gd name="T55" fmla="*/ 21 h 58"/>
              <a:gd name="T56" fmla="*/ 13 w 63"/>
              <a:gd name="T57" fmla="*/ 21 h 58"/>
              <a:gd name="T58" fmla="*/ 22 w 63"/>
              <a:gd name="T59" fmla="*/ 8 h 58"/>
              <a:gd name="T60" fmla="*/ 12 w 63"/>
              <a:gd name="T61" fmla="*/ 13 h 58"/>
              <a:gd name="T62" fmla="*/ 8 w 63"/>
              <a:gd name="T63" fmla="*/ 25 h 58"/>
              <a:gd name="T64" fmla="*/ 13 w 63"/>
              <a:gd name="T65" fmla="*/ 36 h 58"/>
              <a:gd name="T66" fmla="*/ 25 w 63"/>
              <a:gd name="T67" fmla="*/ 40 h 58"/>
              <a:gd name="T68" fmla="*/ 36 w 63"/>
              <a:gd name="T69" fmla="*/ 34 h 58"/>
              <a:gd name="T70" fmla="*/ 39 w 63"/>
              <a:gd name="T71" fmla="*/ 23 h 58"/>
              <a:gd name="T72" fmla="*/ 34 w 63"/>
              <a:gd name="T73" fmla="*/ 12 h 58"/>
              <a:gd name="T74" fmla="*/ 22 w 63"/>
              <a:gd name="T7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58">
                <a:moveTo>
                  <a:pt x="6" y="8"/>
                </a:moveTo>
                <a:cubicBezTo>
                  <a:pt x="10" y="3"/>
                  <a:pt x="16" y="1"/>
                  <a:pt x="22" y="0"/>
                </a:cubicBezTo>
                <a:cubicBezTo>
                  <a:pt x="28" y="0"/>
                  <a:pt x="34" y="2"/>
                  <a:pt x="39" y="6"/>
                </a:cubicBezTo>
                <a:cubicBezTo>
                  <a:pt x="44" y="10"/>
                  <a:pt x="47" y="16"/>
                  <a:pt x="47" y="22"/>
                </a:cubicBezTo>
                <a:cubicBezTo>
                  <a:pt x="47" y="27"/>
                  <a:pt x="46" y="32"/>
                  <a:pt x="44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63" y="49"/>
                  <a:pt x="63" y="49"/>
                  <a:pt x="63" y="49"/>
                </a:cubicBezTo>
                <a:cubicBezTo>
                  <a:pt x="55" y="58"/>
                  <a:pt x="55" y="58"/>
                  <a:pt x="55" y="58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0" y="41"/>
                  <a:pt x="40" y="41"/>
                  <a:pt x="40" y="41"/>
                </a:cubicBezTo>
                <a:cubicBezTo>
                  <a:pt x="36" y="45"/>
                  <a:pt x="31" y="47"/>
                  <a:pt x="25" y="47"/>
                </a:cubicBezTo>
                <a:cubicBezTo>
                  <a:pt x="19" y="48"/>
                  <a:pt x="13" y="46"/>
                  <a:pt x="8" y="42"/>
                </a:cubicBezTo>
                <a:cubicBezTo>
                  <a:pt x="3" y="37"/>
                  <a:pt x="1" y="32"/>
                  <a:pt x="0" y="25"/>
                </a:cubicBezTo>
                <a:cubicBezTo>
                  <a:pt x="0" y="19"/>
                  <a:pt x="2" y="13"/>
                  <a:pt x="6" y="8"/>
                </a:cubicBezTo>
                <a:close/>
                <a:moveTo>
                  <a:pt x="13" y="21"/>
                </a:moveTo>
                <a:cubicBezTo>
                  <a:pt x="13" y="28"/>
                  <a:pt x="13" y="28"/>
                  <a:pt x="1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1"/>
                  <a:pt x="34" y="21"/>
                  <a:pt x="34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1"/>
                  <a:pt x="20" y="21"/>
                  <a:pt x="20" y="21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2" y="8"/>
                </a:moveTo>
                <a:cubicBezTo>
                  <a:pt x="18" y="8"/>
                  <a:pt x="14" y="10"/>
                  <a:pt x="12" y="13"/>
                </a:cubicBezTo>
                <a:cubicBezTo>
                  <a:pt x="9" y="17"/>
                  <a:pt x="7" y="21"/>
                  <a:pt x="8" y="25"/>
                </a:cubicBezTo>
                <a:cubicBezTo>
                  <a:pt x="8" y="29"/>
                  <a:pt x="10" y="33"/>
                  <a:pt x="13" y="36"/>
                </a:cubicBezTo>
                <a:cubicBezTo>
                  <a:pt x="17" y="39"/>
                  <a:pt x="21" y="40"/>
                  <a:pt x="25" y="40"/>
                </a:cubicBezTo>
                <a:cubicBezTo>
                  <a:pt x="29" y="39"/>
                  <a:pt x="33" y="38"/>
                  <a:pt x="36" y="34"/>
                </a:cubicBezTo>
                <a:cubicBezTo>
                  <a:pt x="39" y="31"/>
                  <a:pt x="40" y="27"/>
                  <a:pt x="39" y="23"/>
                </a:cubicBezTo>
                <a:cubicBezTo>
                  <a:pt x="39" y="19"/>
                  <a:pt x="37" y="15"/>
                  <a:pt x="34" y="12"/>
                </a:cubicBezTo>
                <a:cubicBezTo>
                  <a:pt x="31" y="9"/>
                  <a:pt x="27" y="8"/>
                  <a:pt x="22" y="8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97985" y="471835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Freeform 24"/>
          <p:cNvSpPr>
            <a:spLocks noChangeAspect="1" noEditPoints="1"/>
          </p:cNvSpPr>
          <p:nvPr/>
        </p:nvSpPr>
        <p:spPr bwMode="auto">
          <a:xfrm>
            <a:off x="2415478" y="2964681"/>
            <a:ext cx="2278538" cy="1584000"/>
          </a:xfrm>
          <a:custGeom>
            <a:avLst/>
            <a:gdLst>
              <a:gd name="T0" fmla="*/ 69 w 79"/>
              <a:gd name="T1" fmla="*/ 21 h 55"/>
              <a:gd name="T2" fmla="*/ 77 w 79"/>
              <a:gd name="T3" fmla="*/ 25 h 55"/>
              <a:gd name="T4" fmla="*/ 66 w 79"/>
              <a:gd name="T5" fmla="*/ 36 h 55"/>
              <a:gd name="T6" fmla="*/ 60 w 79"/>
              <a:gd name="T7" fmla="*/ 27 h 55"/>
              <a:gd name="T8" fmla="*/ 55 w 79"/>
              <a:gd name="T9" fmla="*/ 27 h 55"/>
              <a:gd name="T10" fmla="*/ 62 w 79"/>
              <a:gd name="T11" fmla="*/ 24 h 55"/>
              <a:gd name="T12" fmla="*/ 60 w 79"/>
              <a:gd name="T13" fmla="*/ 18 h 55"/>
              <a:gd name="T14" fmla="*/ 60 w 79"/>
              <a:gd name="T15" fmla="*/ 5 h 55"/>
              <a:gd name="T16" fmla="*/ 75 w 79"/>
              <a:gd name="T17" fmla="*/ 17 h 55"/>
              <a:gd name="T18" fmla="*/ 25 w 79"/>
              <a:gd name="T19" fmla="*/ 31 h 55"/>
              <a:gd name="T20" fmla="*/ 64 w 79"/>
              <a:gd name="T21" fmla="*/ 50 h 55"/>
              <a:gd name="T22" fmla="*/ 53 w 79"/>
              <a:gd name="T23" fmla="*/ 31 h 55"/>
              <a:gd name="T24" fmla="*/ 48 w 79"/>
              <a:gd name="T25" fmla="*/ 26 h 55"/>
              <a:gd name="T26" fmla="*/ 53 w 79"/>
              <a:gd name="T27" fmla="*/ 20 h 55"/>
              <a:gd name="T28" fmla="*/ 53 w 79"/>
              <a:gd name="T29" fmla="*/ 16 h 55"/>
              <a:gd name="T30" fmla="*/ 52 w 79"/>
              <a:gd name="T31" fmla="*/ 15 h 55"/>
              <a:gd name="T32" fmla="*/ 33 w 79"/>
              <a:gd name="T33" fmla="*/ 4 h 55"/>
              <a:gd name="T34" fmla="*/ 30 w 79"/>
              <a:gd name="T35" fmla="*/ 15 h 55"/>
              <a:gd name="T36" fmla="*/ 30 w 79"/>
              <a:gd name="T37" fmla="*/ 16 h 55"/>
              <a:gd name="T38" fmla="*/ 32 w 79"/>
              <a:gd name="T39" fmla="*/ 22 h 55"/>
              <a:gd name="T40" fmla="*/ 34 w 79"/>
              <a:gd name="T41" fmla="*/ 30 h 55"/>
              <a:gd name="T42" fmla="*/ 25 w 79"/>
              <a:gd name="T43" fmla="*/ 31 h 55"/>
              <a:gd name="T44" fmla="*/ 8 w 79"/>
              <a:gd name="T45" fmla="*/ 22 h 55"/>
              <a:gd name="T46" fmla="*/ 11 w 79"/>
              <a:gd name="T47" fmla="*/ 18 h 55"/>
              <a:gd name="T48" fmla="*/ 8 w 79"/>
              <a:gd name="T49" fmla="*/ 14 h 55"/>
              <a:gd name="T50" fmla="*/ 8 w 79"/>
              <a:gd name="T51" fmla="*/ 11 h 55"/>
              <a:gd name="T52" fmla="*/ 8 w 79"/>
              <a:gd name="T53" fmla="*/ 11 h 55"/>
              <a:gd name="T54" fmla="*/ 21 w 79"/>
              <a:gd name="T55" fmla="*/ 3 h 55"/>
              <a:gd name="T56" fmla="*/ 24 w 79"/>
              <a:gd name="T57" fmla="*/ 11 h 55"/>
              <a:gd name="T58" fmla="*/ 24 w 79"/>
              <a:gd name="T59" fmla="*/ 11 h 55"/>
              <a:gd name="T60" fmla="*/ 23 w 79"/>
              <a:gd name="T61" fmla="*/ 15 h 55"/>
              <a:gd name="T62" fmla="*/ 22 w 79"/>
              <a:gd name="T63" fmla="*/ 21 h 55"/>
              <a:gd name="T64" fmla="*/ 27 w 79"/>
              <a:gd name="T65" fmla="*/ 21 h 55"/>
              <a:gd name="T66" fmla="*/ 30 w 79"/>
              <a:gd name="T67" fmla="*/ 27 h 55"/>
              <a:gd name="T68" fmla="*/ 25 w 79"/>
              <a:gd name="T69" fmla="*/ 27 h 55"/>
              <a:gd name="T70" fmla="*/ 23 w 79"/>
              <a:gd name="T71" fmla="*/ 28 h 55"/>
              <a:gd name="T72" fmla="*/ 0 w 79"/>
              <a:gd name="T73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" h="55">
                <a:moveTo>
                  <a:pt x="72" y="18"/>
                </a:moveTo>
                <a:cubicBezTo>
                  <a:pt x="72" y="19"/>
                  <a:pt x="71" y="20"/>
                  <a:pt x="69" y="21"/>
                </a:cubicBezTo>
                <a:cubicBezTo>
                  <a:pt x="70" y="22"/>
                  <a:pt x="70" y="23"/>
                  <a:pt x="70" y="24"/>
                </a:cubicBezTo>
                <a:cubicBezTo>
                  <a:pt x="71" y="24"/>
                  <a:pt x="77" y="24"/>
                  <a:pt x="77" y="25"/>
                </a:cubicBezTo>
                <a:cubicBezTo>
                  <a:pt x="79" y="27"/>
                  <a:pt x="79" y="32"/>
                  <a:pt x="79" y="34"/>
                </a:cubicBezTo>
                <a:cubicBezTo>
                  <a:pt x="76" y="35"/>
                  <a:pt x="71" y="36"/>
                  <a:pt x="66" y="36"/>
                </a:cubicBezTo>
                <a:cubicBezTo>
                  <a:pt x="64" y="33"/>
                  <a:pt x="63" y="30"/>
                  <a:pt x="61" y="28"/>
                </a:cubicBezTo>
                <a:cubicBezTo>
                  <a:pt x="60" y="27"/>
                  <a:pt x="60" y="27"/>
                  <a:pt x="60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6"/>
                  <a:pt x="55" y="26"/>
                  <a:pt x="56" y="25"/>
                </a:cubicBezTo>
                <a:cubicBezTo>
                  <a:pt x="56" y="24"/>
                  <a:pt x="62" y="24"/>
                  <a:pt x="62" y="24"/>
                </a:cubicBezTo>
                <a:cubicBezTo>
                  <a:pt x="63" y="23"/>
                  <a:pt x="63" y="22"/>
                  <a:pt x="63" y="21"/>
                </a:cubicBezTo>
                <a:cubicBezTo>
                  <a:pt x="62" y="20"/>
                  <a:pt x="61" y="19"/>
                  <a:pt x="60" y="18"/>
                </a:cubicBezTo>
                <a:cubicBezTo>
                  <a:pt x="60" y="18"/>
                  <a:pt x="58" y="18"/>
                  <a:pt x="58" y="18"/>
                </a:cubicBezTo>
                <a:cubicBezTo>
                  <a:pt x="57" y="13"/>
                  <a:pt x="58" y="6"/>
                  <a:pt x="60" y="5"/>
                </a:cubicBezTo>
                <a:cubicBezTo>
                  <a:pt x="63" y="2"/>
                  <a:pt x="69" y="2"/>
                  <a:pt x="72" y="4"/>
                </a:cubicBezTo>
                <a:cubicBezTo>
                  <a:pt x="74" y="6"/>
                  <a:pt x="76" y="13"/>
                  <a:pt x="75" y="17"/>
                </a:cubicBezTo>
                <a:cubicBezTo>
                  <a:pt x="75" y="18"/>
                  <a:pt x="73" y="18"/>
                  <a:pt x="72" y="18"/>
                </a:cubicBezTo>
                <a:close/>
                <a:moveTo>
                  <a:pt x="25" y="31"/>
                </a:moveTo>
                <a:cubicBezTo>
                  <a:pt x="20" y="36"/>
                  <a:pt x="19" y="45"/>
                  <a:pt x="19" y="50"/>
                </a:cubicBezTo>
                <a:cubicBezTo>
                  <a:pt x="24" y="55"/>
                  <a:pt x="57" y="55"/>
                  <a:pt x="64" y="50"/>
                </a:cubicBezTo>
                <a:cubicBezTo>
                  <a:pt x="65" y="44"/>
                  <a:pt x="62" y="35"/>
                  <a:pt x="58" y="31"/>
                </a:cubicBezTo>
                <a:cubicBezTo>
                  <a:pt x="56" y="31"/>
                  <a:pt x="55" y="31"/>
                  <a:pt x="53" y="31"/>
                </a:cubicBezTo>
                <a:cubicBezTo>
                  <a:pt x="52" y="31"/>
                  <a:pt x="51" y="31"/>
                  <a:pt x="50" y="31"/>
                </a:cubicBezTo>
                <a:cubicBezTo>
                  <a:pt x="49" y="30"/>
                  <a:pt x="49" y="28"/>
                  <a:pt x="48" y="26"/>
                </a:cubicBezTo>
                <a:cubicBezTo>
                  <a:pt x="50" y="25"/>
                  <a:pt x="51" y="23"/>
                  <a:pt x="51" y="22"/>
                </a:cubicBezTo>
                <a:cubicBezTo>
                  <a:pt x="52" y="21"/>
                  <a:pt x="52" y="21"/>
                  <a:pt x="53" y="20"/>
                </a:cubicBezTo>
                <a:cubicBezTo>
                  <a:pt x="53" y="19"/>
                  <a:pt x="53" y="18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2" y="15"/>
                  <a:pt x="52" y="15"/>
                </a:cubicBezTo>
                <a:cubicBezTo>
                  <a:pt x="53" y="10"/>
                  <a:pt x="52" y="6"/>
                  <a:pt x="49" y="4"/>
                </a:cubicBezTo>
                <a:cubicBezTo>
                  <a:pt x="45" y="1"/>
                  <a:pt x="37" y="1"/>
                  <a:pt x="33" y="4"/>
                </a:cubicBezTo>
                <a:cubicBezTo>
                  <a:pt x="30" y="6"/>
                  <a:pt x="30" y="9"/>
                  <a:pt x="31" y="15"/>
                </a:cubicBezTo>
                <a:cubicBezTo>
                  <a:pt x="31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30" y="19"/>
                  <a:pt x="31" y="20"/>
                </a:cubicBezTo>
                <a:cubicBezTo>
                  <a:pt x="31" y="21"/>
                  <a:pt x="31" y="21"/>
                  <a:pt x="32" y="22"/>
                </a:cubicBezTo>
                <a:cubicBezTo>
                  <a:pt x="33" y="23"/>
                  <a:pt x="34" y="25"/>
                  <a:pt x="35" y="26"/>
                </a:cubicBezTo>
                <a:cubicBezTo>
                  <a:pt x="35" y="28"/>
                  <a:pt x="34" y="29"/>
                  <a:pt x="34" y="30"/>
                </a:cubicBezTo>
                <a:cubicBezTo>
                  <a:pt x="33" y="31"/>
                  <a:pt x="32" y="31"/>
                  <a:pt x="30" y="31"/>
                </a:cubicBezTo>
                <a:cubicBezTo>
                  <a:pt x="29" y="31"/>
                  <a:pt x="27" y="31"/>
                  <a:pt x="25" y="31"/>
                </a:cubicBezTo>
                <a:close/>
                <a:moveTo>
                  <a:pt x="5" y="22"/>
                </a:moveTo>
                <a:cubicBezTo>
                  <a:pt x="6" y="22"/>
                  <a:pt x="7" y="22"/>
                  <a:pt x="8" y="22"/>
                </a:cubicBezTo>
                <a:cubicBezTo>
                  <a:pt x="9" y="22"/>
                  <a:pt x="10" y="21"/>
                  <a:pt x="11" y="21"/>
                </a:cubicBezTo>
                <a:cubicBezTo>
                  <a:pt x="11" y="20"/>
                  <a:pt x="11" y="19"/>
                  <a:pt x="11" y="18"/>
                </a:cubicBezTo>
                <a:cubicBezTo>
                  <a:pt x="11" y="17"/>
                  <a:pt x="10" y="16"/>
                  <a:pt x="9" y="15"/>
                </a:cubicBezTo>
                <a:cubicBezTo>
                  <a:pt x="9" y="15"/>
                  <a:pt x="9" y="14"/>
                  <a:pt x="8" y="14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6"/>
                  <a:pt x="8" y="4"/>
                  <a:pt x="10" y="3"/>
                </a:cubicBezTo>
                <a:cubicBezTo>
                  <a:pt x="13" y="0"/>
                  <a:pt x="18" y="0"/>
                  <a:pt x="21" y="3"/>
                </a:cubicBezTo>
                <a:cubicBezTo>
                  <a:pt x="23" y="4"/>
                  <a:pt x="24" y="7"/>
                  <a:pt x="23" y="10"/>
                </a:cubicBezTo>
                <a:cubicBezTo>
                  <a:pt x="24" y="10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3" y="14"/>
                  <a:pt x="23" y="15"/>
                  <a:pt x="23" y="15"/>
                </a:cubicBezTo>
                <a:cubicBezTo>
                  <a:pt x="22" y="16"/>
                  <a:pt x="22" y="17"/>
                  <a:pt x="21" y="18"/>
                </a:cubicBezTo>
                <a:cubicBezTo>
                  <a:pt x="21" y="19"/>
                  <a:pt x="22" y="20"/>
                  <a:pt x="22" y="21"/>
                </a:cubicBezTo>
                <a:cubicBezTo>
                  <a:pt x="23" y="21"/>
                  <a:pt x="23" y="21"/>
                  <a:pt x="24" y="21"/>
                </a:cubicBezTo>
                <a:cubicBezTo>
                  <a:pt x="25" y="21"/>
                  <a:pt x="26" y="21"/>
                  <a:pt x="27" y="21"/>
                </a:cubicBezTo>
                <a:cubicBezTo>
                  <a:pt x="27" y="22"/>
                  <a:pt x="28" y="23"/>
                  <a:pt x="29" y="24"/>
                </a:cubicBezTo>
                <a:cubicBezTo>
                  <a:pt x="29" y="25"/>
                  <a:pt x="30" y="26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9" y="27"/>
                  <a:pt x="27" y="27"/>
                  <a:pt x="2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0" y="31"/>
                  <a:pt x="18" y="34"/>
                  <a:pt x="17" y="37"/>
                </a:cubicBezTo>
                <a:cubicBezTo>
                  <a:pt x="10" y="38"/>
                  <a:pt x="2" y="37"/>
                  <a:pt x="0" y="35"/>
                </a:cubicBezTo>
                <a:cubicBezTo>
                  <a:pt x="0" y="31"/>
                  <a:pt x="1" y="25"/>
                  <a:pt x="5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486036" y="4640016"/>
            <a:ext cx="1080000" cy="1080000"/>
            <a:chOff x="1486036" y="4550371"/>
            <a:chExt cx="1080000" cy="1080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1540036" y="4604371"/>
              <a:ext cx="972000" cy="972000"/>
            </a:xfrm>
            <a:prstGeom prst="ellipse">
              <a:avLst/>
            </a:prstGeom>
            <a:solidFill>
              <a:srgbClr val="AECB0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1486036" y="4550371"/>
              <a:ext cx="1080000" cy="108000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25739" y="4736428"/>
              <a:ext cx="10005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000">
                  <a:solidFill>
                    <a:srgbClr val="798D0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en-US" altLang="zh-CN" sz="4000" dirty="0">
                  <a:solidFill>
                    <a:schemeClr val="bg1"/>
                  </a:solidFill>
                </a:rPr>
                <a:t>27</a:t>
              </a:r>
              <a:r>
                <a:rPr lang="en-US" altLang="zh-CN" sz="2400" dirty="0">
                  <a:solidFill>
                    <a:schemeClr val="bg1"/>
                  </a:solidFill>
                </a:rPr>
                <a:t>%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727028" y="471835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3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:a14="http://schemas.microsoft.com/office/drawing/2010/main" xmlns="">
      <p:transition spd="slow" advTm="5000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4367" y="156832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274987"/>
            <a:ext cx="12192000" cy="4583013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72349" y="5145741"/>
            <a:ext cx="10036989" cy="0"/>
          </a:xfrm>
          <a:prstGeom prst="line">
            <a:avLst/>
          </a:prstGeom>
          <a:ln>
            <a:solidFill>
              <a:srgbClr val="EBE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115686" y="5266412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" name="Freeform 277"/>
          <p:cNvSpPr>
            <a:spLocks noChangeAspect="1" noEditPoints="1"/>
          </p:cNvSpPr>
          <p:nvPr/>
        </p:nvSpPr>
        <p:spPr bwMode="auto">
          <a:xfrm>
            <a:off x="1434367" y="5421401"/>
            <a:ext cx="430685" cy="396000"/>
          </a:xfrm>
          <a:custGeom>
            <a:avLst/>
            <a:gdLst>
              <a:gd name="T0" fmla="*/ 6 w 63"/>
              <a:gd name="T1" fmla="*/ 8 h 58"/>
              <a:gd name="T2" fmla="*/ 22 w 63"/>
              <a:gd name="T3" fmla="*/ 0 h 58"/>
              <a:gd name="T4" fmla="*/ 39 w 63"/>
              <a:gd name="T5" fmla="*/ 6 h 58"/>
              <a:gd name="T6" fmla="*/ 47 w 63"/>
              <a:gd name="T7" fmla="*/ 22 h 58"/>
              <a:gd name="T8" fmla="*/ 44 w 63"/>
              <a:gd name="T9" fmla="*/ 36 h 58"/>
              <a:gd name="T10" fmla="*/ 46 w 63"/>
              <a:gd name="T11" fmla="*/ 38 h 58"/>
              <a:gd name="T12" fmla="*/ 48 w 63"/>
              <a:gd name="T13" fmla="*/ 36 h 58"/>
              <a:gd name="T14" fmla="*/ 63 w 63"/>
              <a:gd name="T15" fmla="*/ 49 h 58"/>
              <a:gd name="T16" fmla="*/ 55 w 63"/>
              <a:gd name="T17" fmla="*/ 58 h 58"/>
              <a:gd name="T18" fmla="*/ 41 w 63"/>
              <a:gd name="T19" fmla="*/ 45 h 58"/>
              <a:gd name="T20" fmla="*/ 42 w 63"/>
              <a:gd name="T21" fmla="*/ 43 h 58"/>
              <a:gd name="T22" fmla="*/ 40 w 63"/>
              <a:gd name="T23" fmla="*/ 41 h 58"/>
              <a:gd name="T24" fmla="*/ 25 w 63"/>
              <a:gd name="T25" fmla="*/ 47 h 58"/>
              <a:gd name="T26" fmla="*/ 8 w 63"/>
              <a:gd name="T27" fmla="*/ 42 h 58"/>
              <a:gd name="T28" fmla="*/ 0 w 63"/>
              <a:gd name="T29" fmla="*/ 25 h 58"/>
              <a:gd name="T30" fmla="*/ 6 w 63"/>
              <a:gd name="T31" fmla="*/ 8 h 58"/>
              <a:gd name="T32" fmla="*/ 13 w 63"/>
              <a:gd name="T33" fmla="*/ 21 h 58"/>
              <a:gd name="T34" fmla="*/ 13 w 63"/>
              <a:gd name="T35" fmla="*/ 28 h 58"/>
              <a:gd name="T36" fmla="*/ 20 w 63"/>
              <a:gd name="T37" fmla="*/ 28 h 58"/>
              <a:gd name="T38" fmla="*/ 20 w 63"/>
              <a:gd name="T39" fmla="*/ 35 h 58"/>
              <a:gd name="T40" fmla="*/ 27 w 63"/>
              <a:gd name="T41" fmla="*/ 35 h 58"/>
              <a:gd name="T42" fmla="*/ 27 w 63"/>
              <a:gd name="T43" fmla="*/ 28 h 58"/>
              <a:gd name="T44" fmla="*/ 34 w 63"/>
              <a:gd name="T45" fmla="*/ 28 h 58"/>
              <a:gd name="T46" fmla="*/ 34 w 63"/>
              <a:gd name="T47" fmla="*/ 21 h 58"/>
              <a:gd name="T48" fmla="*/ 27 w 63"/>
              <a:gd name="T49" fmla="*/ 21 h 58"/>
              <a:gd name="T50" fmla="*/ 27 w 63"/>
              <a:gd name="T51" fmla="*/ 14 h 58"/>
              <a:gd name="T52" fmla="*/ 20 w 63"/>
              <a:gd name="T53" fmla="*/ 14 h 58"/>
              <a:gd name="T54" fmla="*/ 20 w 63"/>
              <a:gd name="T55" fmla="*/ 21 h 58"/>
              <a:gd name="T56" fmla="*/ 13 w 63"/>
              <a:gd name="T57" fmla="*/ 21 h 58"/>
              <a:gd name="T58" fmla="*/ 22 w 63"/>
              <a:gd name="T59" fmla="*/ 8 h 58"/>
              <a:gd name="T60" fmla="*/ 12 w 63"/>
              <a:gd name="T61" fmla="*/ 13 h 58"/>
              <a:gd name="T62" fmla="*/ 8 w 63"/>
              <a:gd name="T63" fmla="*/ 25 h 58"/>
              <a:gd name="T64" fmla="*/ 13 w 63"/>
              <a:gd name="T65" fmla="*/ 36 h 58"/>
              <a:gd name="T66" fmla="*/ 25 w 63"/>
              <a:gd name="T67" fmla="*/ 40 h 58"/>
              <a:gd name="T68" fmla="*/ 36 w 63"/>
              <a:gd name="T69" fmla="*/ 34 h 58"/>
              <a:gd name="T70" fmla="*/ 39 w 63"/>
              <a:gd name="T71" fmla="*/ 23 h 58"/>
              <a:gd name="T72" fmla="*/ 34 w 63"/>
              <a:gd name="T73" fmla="*/ 12 h 58"/>
              <a:gd name="T74" fmla="*/ 22 w 63"/>
              <a:gd name="T7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58">
                <a:moveTo>
                  <a:pt x="6" y="8"/>
                </a:moveTo>
                <a:cubicBezTo>
                  <a:pt x="10" y="3"/>
                  <a:pt x="16" y="1"/>
                  <a:pt x="22" y="0"/>
                </a:cubicBezTo>
                <a:cubicBezTo>
                  <a:pt x="28" y="0"/>
                  <a:pt x="34" y="2"/>
                  <a:pt x="39" y="6"/>
                </a:cubicBezTo>
                <a:cubicBezTo>
                  <a:pt x="44" y="10"/>
                  <a:pt x="47" y="16"/>
                  <a:pt x="47" y="22"/>
                </a:cubicBezTo>
                <a:cubicBezTo>
                  <a:pt x="47" y="27"/>
                  <a:pt x="46" y="32"/>
                  <a:pt x="44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63" y="49"/>
                  <a:pt x="63" y="49"/>
                  <a:pt x="63" y="49"/>
                </a:cubicBezTo>
                <a:cubicBezTo>
                  <a:pt x="55" y="58"/>
                  <a:pt x="55" y="58"/>
                  <a:pt x="55" y="58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0" y="41"/>
                  <a:pt x="40" y="41"/>
                  <a:pt x="40" y="41"/>
                </a:cubicBezTo>
                <a:cubicBezTo>
                  <a:pt x="36" y="45"/>
                  <a:pt x="31" y="47"/>
                  <a:pt x="25" y="47"/>
                </a:cubicBezTo>
                <a:cubicBezTo>
                  <a:pt x="19" y="48"/>
                  <a:pt x="13" y="46"/>
                  <a:pt x="8" y="42"/>
                </a:cubicBezTo>
                <a:cubicBezTo>
                  <a:pt x="3" y="37"/>
                  <a:pt x="1" y="32"/>
                  <a:pt x="0" y="25"/>
                </a:cubicBezTo>
                <a:cubicBezTo>
                  <a:pt x="0" y="19"/>
                  <a:pt x="2" y="13"/>
                  <a:pt x="6" y="8"/>
                </a:cubicBezTo>
                <a:close/>
                <a:moveTo>
                  <a:pt x="13" y="21"/>
                </a:moveTo>
                <a:cubicBezTo>
                  <a:pt x="13" y="28"/>
                  <a:pt x="13" y="28"/>
                  <a:pt x="1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1"/>
                  <a:pt x="34" y="21"/>
                  <a:pt x="34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1"/>
                  <a:pt x="20" y="21"/>
                  <a:pt x="20" y="21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2" y="8"/>
                </a:moveTo>
                <a:cubicBezTo>
                  <a:pt x="18" y="8"/>
                  <a:pt x="14" y="10"/>
                  <a:pt x="12" y="13"/>
                </a:cubicBezTo>
                <a:cubicBezTo>
                  <a:pt x="9" y="17"/>
                  <a:pt x="7" y="21"/>
                  <a:pt x="8" y="25"/>
                </a:cubicBezTo>
                <a:cubicBezTo>
                  <a:pt x="8" y="29"/>
                  <a:pt x="10" y="33"/>
                  <a:pt x="13" y="36"/>
                </a:cubicBezTo>
                <a:cubicBezTo>
                  <a:pt x="17" y="39"/>
                  <a:pt x="21" y="40"/>
                  <a:pt x="25" y="40"/>
                </a:cubicBezTo>
                <a:cubicBezTo>
                  <a:pt x="29" y="39"/>
                  <a:pt x="33" y="38"/>
                  <a:pt x="36" y="34"/>
                </a:cubicBezTo>
                <a:cubicBezTo>
                  <a:pt x="39" y="31"/>
                  <a:pt x="40" y="27"/>
                  <a:pt x="39" y="23"/>
                </a:cubicBezTo>
                <a:cubicBezTo>
                  <a:pt x="39" y="19"/>
                  <a:pt x="37" y="15"/>
                  <a:pt x="34" y="12"/>
                </a:cubicBezTo>
                <a:cubicBezTo>
                  <a:pt x="31" y="9"/>
                  <a:pt x="27" y="8"/>
                  <a:pt x="2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96000" y="2594412"/>
            <a:ext cx="1293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30</a:t>
            </a:r>
            <a:r>
              <a:rPr lang="en-US" altLang="zh-CN" sz="3600" dirty="0">
                <a:solidFill>
                  <a:schemeClr val="bg1"/>
                </a:solidFill>
              </a:rPr>
              <a:t>%</a:t>
            </a:r>
            <a:endParaRPr lang="en-US" altLang="zh-CN" sz="4800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96000" y="3610075"/>
            <a:ext cx="51133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497985" y="27790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97985" y="37163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13" name="矩形 12"/>
          <p:cNvSpPr/>
          <p:nvPr/>
        </p:nvSpPr>
        <p:spPr>
          <a:xfrm>
            <a:off x="7497985" y="4086984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Freeform 413"/>
          <p:cNvSpPr>
            <a:spLocks noChangeAspect="1" noEditPoints="1"/>
          </p:cNvSpPr>
          <p:nvPr/>
        </p:nvSpPr>
        <p:spPr bwMode="auto">
          <a:xfrm>
            <a:off x="2733169" y="2792364"/>
            <a:ext cx="1785712" cy="1836000"/>
          </a:xfrm>
          <a:custGeom>
            <a:avLst/>
            <a:gdLst>
              <a:gd name="T0" fmla="*/ 24 w 60"/>
              <a:gd name="T1" fmla="*/ 7 h 62"/>
              <a:gd name="T2" fmla="*/ 38 w 60"/>
              <a:gd name="T3" fmla="*/ 7 h 62"/>
              <a:gd name="T4" fmla="*/ 47 w 60"/>
              <a:gd name="T5" fmla="*/ 7 h 62"/>
              <a:gd name="T6" fmla="*/ 47 w 60"/>
              <a:gd name="T7" fmla="*/ 18 h 62"/>
              <a:gd name="T8" fmla="*/ 47 w 60"/>
              <a:gd name="T9" fmla="*/ 7 h 62"/>
              <a:gd name="T10" fmla="*/ 20 w 60"/>
              <a:gd name="T11" fmla="*/ 37 h 62"/>
              <a:gd name="T12" fmla="*/ 21 w 60"/>
              <a:gd name="T13" fmla="*/ 58 h 62"/>
              <a:gd name="T14" fmla="*/ 15 w 60"/>
              <a:gd name="T15" fmla="*/ 40 h 62"/>
              <a:gd name="T16" fmla="*/ 12 w 60"/>
              <a:gd name="T17" fmla="*/ 58 h 62"/>
              <a:gd name="T18" fmla="*/ 7 w 60"/>
              <a:gd name="T19" fmla="*/ 37 h 62"/>
              <a:gd name="T20" fmla="*/ 2 w 60"/>
              <a:gd name="T21" fmla="*/ 36 h 62"/>
              <a:gd name="T22" fmla="*/ 7 w 60"/>
              <a:gd name="T23" fmla="*/ 19 h 62"/>
              <a:gd name="T24" fmla="*/ 14 w 60"/>
              <a:gd name="T25" fmla="*/ 24 h 62"/>
              <a:gd name="T26" fmla="*/ 21 w 60"/>
              <a:gd name="T27" fmla="*/ 19 h 62"/>
              <a:gd name="T28" fmla="*/ 29 w 60"/>
              <a:gd name="T29" fmla="*/ 16 h 62"/>
              <a:gd name="T30" fmla="*/ 30 w 60"/>
              <a:gd name="T31" fmla="*/ 19 h 62"/>
              <a:gd name="T32" fmla="*/ 30 w 60"/>
              <a:gd name="T33" fmla="*/ 32 h 62"/>
              <a:gd name="T34" fmla="*/ 31 w 60"/>
              <a:gd name="T35" fmla="*/ 32 h 62"/>
              <a:gd name="T36" fmla="*/ 31 w 60"/>
              <a:gd name="T37" fmla="*/ 32 h 62"/>
              <a:gd name="T38" fmla="*/ 32 w 60"/>
              <a:gd name="T39" fmla="*/ 19 h 62"/>
              <a:gd name="T40" fmla="*/ 32 w 60"/>
              <a:gd name="T41" fmla="*/ 16 h 62"/>
              <a:gd name="T42" fmla="*/ 40 w 60"/>
              <a:gd name="T43" fmla="*/ 19 h 62"/>
              <a:gd name="T44" fmla="*/ 47 w 60"/>
              <a:gd name="T45" fmla="*/ 24 h 62"/>
              <a:gd name="T46" fmla="*/ 54 w 60"/>
              <a:gd name="T47" fmla="*/ 19 h 62"/>
              <a:gd name="T48" fmla="*/ 58 w 60"/>
              <a:gd name="T49" fmla="*/ 35 h 62"/>
              <a:gd name="T50" fmla="*/ 53 w 60"/>
              <a:gd name="T51" fmla="*/ 37 h 62"/>
              <a:gd name="T52" fmla="*/ 54 w 60"/>
              <a:gd name="T53" fmla="*/ 58 h 62"/>
              <a:gd name="T54" fmla="*/ 48 w 60"/>
              <a:gd name="T55" fmla="*/ 40 h 62"/>
              <a:gd name="T56" fmla="*/ 45 w 60"/>
              <a:gd name="T57" fmla="*/ 58 h 62"/>
              <a:gd name="T58" fmla="*/ 40 w 60"/>
              <a:gd name="T59" fmla="*/ 37 h 62"/>
              <a:gd name="T60" fmla="*/ 38 w 60"/>
              <a:gd name="T61" fmla="*/ 38 h 62"/>
              <a:gd name="T62" fmla="*/ 33 w 60"/>
              <a:gd name="T63" fmla="*/ 62 h 62"/>
              <a:gd name="T64" fmla="*/ 29 w 60"/>
              <a:gd name="T65" fmla="*/ 41 h 62"/>
              <a:gd name="T66" fmla="*/ 22 w 60"/>
              <a:gd name="T67" fmla="*/ 62 h 62"/>
              <a:gd name="T68" fmla="*/ 20 w 60"/>
              <a:gd name="T69" fmla="*/ 36 h 62"/>
              <a:gd name="T70" fmla="*/ 9 w 60"/>
              <a:gd name="T71" fmla="*/ 13 h 62"/>
              <a:gd name="T72" fmla="*/ 20 w 60"/>
              <a:gd name="T73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" h="62">
                <a:moveTo>
                  <a:pt x="31" y="0"/>
                </a:moveTo>
                <a:cubicBezTo>
                  <a:pt x="27" y="0"/>
                  <a:pt x="24" y="4"/>
                  <a:pt x="24" y="7"/>
                </a:cubicBezTo>
                <a:cubicBezTo>
                  <a:pt x="24" y="11"/>
                  <a:pt x="27" y="14"/>
                  <a:pt x="31" y="14"/>
                </a:cubicBezTo>
                <a:cubicBezTo>
                  <a:pt x="35" y="14"/>
                  <a:pt x="38" y="11"/>
                  <a:pt x="38" y="7"/>
                </a:cubicBezTo>
                <a:cubicBezTo>
                  <a:pt x="38" y="4"/>
                  <a:pt x="35" y="0"/>
                  <a:pt x="31" y="0"/>
                </a:cubicBezTo>
                <a:close/>
                <a:moveTo>
                  <a:pt x="47" y="7"/>
                </a:moveTo>
                <a:cubicBezTo>
                  <a:pt x="44" y="7"/>
                  <a:pt x="41" y="10"/>
                  <a:pt x="41" y="13"/>
                </a:cubicBezTo>
                <a:cubicBezTo>
                  <a:pt x="41" y="16"/>
                  <a:pt x="44" y="18"/>
                  <a:pt x="47" y="18"/>
                </a:cubicBezTo>
                <a:cubicBezTo>
                  <a:pt x="50" y="18"/>
                  <a:pt x="53" y="16"/>
                  <a:pt x="53" y="13"/>
                </a:cubicBezTo>
                <a:cubicBezTo>
                  <a:pt x="53" y="10"/>
                  <a:pt x="50" y="7"/>
                  <a:pt x="47" y="7"/>
                </a:cubicBezTo>
                <a:close/>
                <a:moveTo>
                  <a:pt x="20" y="36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58"/>
                  <a:pt x="21" y="58"/>
                  <a:pt x="21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40"/>
                  <a:pt x="15" y="40"/>
                  <a:pt x="1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58"/>
                  <a:pt x="12" y="58"/>
                  <a:pt x="1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19"/>
                  <a:pt x="7" y="19"/>
                  <a:pt x="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30"/>
                  <a:pt x="28" y="30"/>
                  <a:pt x="2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9"/>
                  <a:pt x="51" y="19"/>
                  <a:pt x="51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5"/>
                  <a:pt x="58" y="35"/>
                  <a:pt x="58" y="35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58"/>
                  <a:pt x="45" y="58"/>
                  <a:pt x="4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62"/>
                  <a:pt x="28" y="62"/>
                  <a:pt x="28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38"/>
                  <a:pt x="23" y="38"/>
                  <a:pt x="23" y="38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14" y="7"/>
                </a:moveTo>
                <a:cubicBezTo>
                  <a:pt x="11" y="7"/>
                  <a:pt x="9" y="10"/>
                  <a:pt x="9" y="13"/>
                </a:cubicBezTo>
                <a:cubicBezTo>
                  <a:pt x="9" y="16"/>
                  <a:pt x="11" y="18"/>
                  <a:pt x="14" y="18"/>
                </a:cubicBezTo>
                <a:cubicBezTo>
                  <a:pt x="17" y="18"/>
                  <a:pt x="20" y="16"/>
                  <a:pt x="20" y="13"/>
                </a:cubicBezTo>
                <a:cubicBezTo>
                  <a:pt x="20" y="10"/>
                  <a:pt x="17" y="7"/>
                  <a:pt x="14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:a14="http://schemas.microsoft.com/office/drawing/2010/main" xmlns="">
      <p:transition spd="slow" advTm="5000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96837"/>
            <a:ext cx="12192000" cy="37219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211058" y="2411546"/>
            <a:ext cx="1188000" cy="1188000"/>
          </a:xfrm>
          <a:prstGeom prst="ellipse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3951"/>
            <a:ext cx="12192000" cy="932886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72349" y="77645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15686" y="5521905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Freeform 277"/>
          <p:cNvSpPr>
            <a:spLocks noChangeAspect="1" noEditPoints="1"/>
          </p:cNvSpPr>
          <p:nvPr/>
        </p:nvSpPr>
        <p:spPr bwMode="auto">
          <a:xfrm>
            <a:off x="1434367" y="5676894"/>
            <a:ext cx="430685" cy="396000"/>
          </a:xfrm>
          <a:custGeom>
            <a:avLst/>
            <a:gdLst>
              <a:gd name="T0" fmla="*/ 6 w 63"/>
              <a:gd name="T1" fmla="*/ 8 h 58"/>
              <a:gd name="T2" fmla="*/ 22 w 63"/>
              <a:gd name="T3" fmla="*/ 0 h 58"/>
              <a:gd name="T4" fmla="*/ 39 w 63"/>
              <a:gd name="T5" fmla="*/ 6 h 58"/>
              <a:gd name="T6" fmla="*/ 47 w 63"/>
              <a:gd name="T7" fmla="*/ 22 h 58"/>
              <a:gd name="T8" fmla="*/ 44 w 63"/>
              <a:gd name="T9" fmla="*/ 36 h 58"/>
              <a:gd name="T10" fmla="*/ 46 w 63"/>
              <a:gd name="T11" fmla="*/ 38 h 58"/>
              <a:gd name="T12" fmla="*/ 48 w 63"/>
              <a:gd name="T13" fmla="*/ 36 h 58"/>
              <a:gd name="T14" fmla="*/ 63 w 63"/>
              <a:gd name="T15" fmla="*/ 49 h 58"/>
              <a:gd name="T16" fmla="*/ 55 w 63"/>
              <a:gd name="T17" fmla="*/ 58 h 58"/>
              <a:gd name="T18" fmla="*/ 41 w 63"/>
              <a:gd name="T19" fmla="*/ 45 h 58"/>
              <a:gd name="T20" fmla="*/ 42 w 63"/>
              <a:gd name="T21" fmla="*/ 43 h 58"/>
              <a:gd name="T22" fmla="*/ 40 w 63"/>
              <a:gd name="T23" fmla="*/ 41 h 58"/>
              <a:gd name="T24" fmla="*/ 25 w 63"/>
              <a:gd name="T25" fmla="*/ 47 h 58"/>
              <a:gd name="T26" fmla="*/ 8 w 63"/>
              <a:gd name="T27" fmla="*/ 42 h 58"/>
              <a:gd name="T28" fmla="*/ 0 w 63"/>
              <a:gd name="T29" fmla="*/ 25 h 58"/>
              <a:gd name="T30" fmla="*/ 6 w 63"/>
              <a:gd name="T31" fmla="*/ 8 h 58"/>
              <a:gd name="T32" fmla="*/ 13 w 63"/>
              <a:gd name="T33" fmla="*/ 21 h 58"/>
              <a:gd name="T34" fmla="*/ 13 w 63"/>
              <a:gd name="T35" fmla="*/ 28 h 58"/>
              <a:gd name="T36" fmla="*/ 20 w 63"/>
              <a:gd name="T37" fmla="*/ 28 h 58"/>
              <a:gd name="T38" fmla="*/ 20 w 63"/>
              <a:gd name="T39" fmla="*/ 35 h 58"/>
              <a:gd name="T40" fmla="*/ 27 w 63"/>
              <a:gd name="T41" fmla="*/ 35 h 58"/>
              <a:gd name="T42" fmla="*/ 27 w 63"/>
              <a:gd name="T43" fmla="*/ 28 h 58"/>
              <a:gd name="T44" fmla="*/ 34 w 63"/>
              <a:gd name="T45" fmla="*/ 28 h 58"/>
              <a:gd name="T46" fmla="*/ 34 w 63"/>
              <a:gd name="T47" fmla="*/ 21 h 58"/>
              <a:gd name="T48" fmla="*/ 27 w 63"/>
              <a:gd name="T49" fmla="*/ 21 h 58"/>
              <a:gd name="T50" fmla="*/ 27 w 63"/>
              <a:gd name="T51" fmla="*/ 14 h 58"/>
              <a:gd name="T52" fmla="*/ 20 w 63"/>
              <a:gd name="T53" fmla="*/ 14 h 58"/>
              <a:gd name="T54" fmla="*/ 20 w 63"/>
              <a:gd name="T55" fmla="*/ 21 h 58"/>
              <a:gd name="T56" fmla="*/ 13 w 63"/>
              <a:gd name="T57" fmla="*/ 21 h 58"/>
              <a:gd name="T58" fmla="*/ 22 w 63"/>
              <a:gd name="T59" fmla="*/ 8 h 58"/>
              <a:gd name="T60" fmla="*/ 12 w 63"/>
              <a:gd name="T61" fmla="*/ 13 h 58"/>
              <a:gd name="T62" fmla="*/ 8 w 63"/>
              <a:gd name="T63" fmla="*/ 25 h 58"/>
              <a:gd name="T64" fmla="*/ 13 w 63"/>
              <a:gd name="T65" fmla="*/ 36 h 58"/>
              <a:gd name="T66" fmla="*/ 25 w 63"/>
              <a:gd name="T67" fmla="*/ 40 h 58"/>
              <a:gd name="T68" fmla="*/ 36 w 63"/>
              <a:gd name="T69" fmla="*/ 34 h 58"/>
              <a:gd name="T70" fmla="*/ 39 w 63"/>
              <a:gd name="T71" fmla="*/ 23 h 58"/>
              <a:gd name="T72" fmla="*/ 34 w 63"/>
              <a:gd name="T73" fmla="*/ 12 h 58"/>
              <a:gd name="T74" fmla="*/ 22 w 63"/>
              <a:gd name="T7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58">
                <a:moveTo>
                  <a:pt x="6" y="8"/>
                </a:moveTo>
                <a:cubicBezTo>
                  <a:pt x="10" y="3"/>
                  <a:pt x="16" y="1"/>
                  <a:pt x="22" y="0"/>
                </a:cubicBezTo>
                <a:cubicBezTo>
                  <a:pt x="28" y="0"/>
                  <a:pt x="34" y="2"/>
                  <a:pt x="39" y="6"/>
                </a:cubicBezTo>
                <a:cubicBezTo>
                  <a:pt x="44" y="10"/>
                  <a:pt x="47" y="16"/>
                  <a:pt x="47" y="22"/>
                </a:cubicBezTo>
                <a:cubicBezTo>
                  <a:pt x="47" y="27"/>
                  <a:pt x="46" y="32"/>
                  <a:pt x="44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63" y="49"/>
                  <a:pt x="63" y="49"/>
                  <a:pt x="63" y="49"/>
                </a:cubicBezTo>
                <a:cubicBezTo>
                  <a:pt x="55" y="58"/>
                  <a:pt x="55" y="58"/>
                  <a:pt x="55" y="58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0" y="41"/>
                  <a:pt x="40" y="41"/>
                  <a:pt x="40" y="41"/>
                </a:cubicBezTo>
                <a:cubicBezTo>
                  <a:pt x="36" y="45"/>
                  <a:pt x="31" y="47"/>
                  <a:pt x="25" y="47"/>
                </a:cubicBezTo>
                <a:cubicBezTo>
                  <a:pt x="19" y="48"/>
                  <a:pt x="13" y="46"/>
                  <a:pt x="8" y="42"/>
                </a:cubicBezTo>
                <a:cubicBezTo>
                  <a:pt x="3" y="37"/>
                  <a:pt x="1" y="32"/>
                  <a:pt x="0" y="25"/>
                </a:cubicBezTo>
                <a:cubicBezTo>
                  <a:pt x="0" y="19"/>
                  <a:pt x="2" y="13"/>
                  <a:pt x="6" y="8"/>
                </a:cubicBezTo>
                <a:close/>
                <a:moveTo>
                  <a:pt x="13" y="21"/>
                </a:moveTo>
                <a:cubicBezTo>
                  <a:pt x="13" y="28"/>
                  <a:pt x="13" y="28"/>
                  <a:pt x="1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1"/>
                  <a:pt x="34" y="21"/>
                  <a:pt x="34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1"/>
                  <a:pt x="20" y="21"/>
                  <a:pt x="20" y="21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2" y="8"/>
                </a:moveTo>
                <a:cubicBezTo>
                  <a:pt x="18" y="8"/>
                  <a:pt x="14" y="10"/>
                  <a:pt x="12" y="13"/>
                </a:cubicBezTo>
                <a:cubicBezTo>
                  <a:pt x="9" y="17"/>
                  <a:pt x="7" y="21"/>
                  <a:pt x="8" y="25"/>
                </a:cubicBezTo>
                <a:cubicBezTo>
                  <a:pt x="8" y="29"/>
                  <a:pt x="10" y="33"/>
                  <a:pt x="13" y="36"/>
                </a:cubicBezTo>
                <a:cubicBezTo>
                  <a:pt x="17" y="39"/>
                  <a:pt x="21" y="40"/>
                  <a:pt x="25" y="40"/>
                </a:cubicBezTo>
                <a:cubicBezTo>
                  <a:pt x="29" y="39"/>
                  <a:pt x="33" y="38"/>
                  <a:pt x="36" y="34"/>
                </a:cubicBezTo>
                <a:cubicBezTo>
                  <a:pt x="39" y="31"/>
                  <a:pt x="40" y="27"/>
                  <a:pt x="39" y="23"/>
                </a:cubicBezTo>
                <a:cubicBezTo>
                  <a:pt x="39" y="19"/>
                  <a:pt x="37" y="15"/>
                  <a:pt x="34" y="12"/>
                </a:cubicBezTo>
                <a:cubicBezTo>
                  <a:pt x="31" y="9"/>
                  <a:pt x="27" y="8"/>
                  <a:pt x="22" y="8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27015" y="2497715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798D0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18</a:t>
            </a:r>
            <a:r>
              <a:rPr lang="en-US" altLang="zh-CN" sz="3600" dirty="0">
                <a:solidFill>
                  <a:srgbClr val="798D01"/>
                </a:solidFill>
              </a:rPr>
              <a:t>%</a:t>
            </a:r>
            <a:endParaRPr lang="en-US" altLang="zh-CN" sz="4800" dirty="0">
              <a:solidFill>
                <a:srgbClr val="798D0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96000" y="3610075"/>
            <a:ext cx="511333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96000" y="282904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371635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6096000" y="408698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Freeform 227"/>
          <p:cNvSpPr>
            <a:spLocks noChangeAspect="1" noEditPoints="1"/>
          </p:cNvSpPr>
          <p:nvPr/>
        </p:nvSpPr>
        <p:spPr bwMode="auto">
          <a:xfrm>
            <a:off x="1723993" y="2524945"/>
            <a:ext cx="1684866" cy="1980000"/>
          </a:xfrm>
          <a:custGeom>
            <a:avLst/>
            <a:gdLst>
              <a:gd name="T0" fmla="*/ 49 w 58"/>
              <a:gd name="T1" fmla="*/ 23 h 68"/>
              <a:gd name="T2" fmla="*/ 49 w 58"/>
              <a:gd name="T3" fmla="*/ 24 h 68"/>
              <a:gd name="T4" fmla="*/ 46 w 58"/>
              <a:gd name="T5" fmla="*/ 33 h 68"/>
              <a:gd name="T6" fmla="*/ 31 w 58"/>
              <a:gd name="T7" fmla="*/ 46 h 68"/>
              <a:gd name="T8" fmla="*/ 16 w 58"/>
              <a:gd name="T9" fmla="*/ 33 h 68"/>
              <a:gd name="T10" fmla="*/ 13 w 58"/>
              <a:gd name="T11" fmla="*/ 24 h 68"/>
              <a:gd name="T12" fmla="*/ 14 w 58"/>
              <a:gd name="T13" fmla="*/ 23 h 68"/>
              <a:gd name="T14" fmla="*/ 18 w 58"/>
              <a:gd name="T15" fmla="*/ 6 h 68"/>
              <a:gd name="T16" fmla="*/ 48 w 58"/>
              <a:gd name="T17" fmla="*/ 23 h 68"/>
              <a:gd name="T18" fmla="*/ 17 w 58"/>
              <a:gd name="T19" fmla="*/ 56 h 68"/>
              <a:gd name="T20" fmla="*/ 23 w 58"/>
              <a:gd name="T21" fmla="*/ 50 h 68"/>
              <a:gd name="T22" fmla="*/ 17 w 58"/>
              <a:gd name="T23" fmla="*/ 46 h 68"/>
              <a:gd name="T24" fmla="*/ 7 w 58"/>
              <a:gd name="T25" fmla="*/ 36 h 68"/>
              <a:gd name="T26" fmla="*/ 11 w 58"/>
              <a:gd name="T27" fmla="*/ 34 h 68"/>
              <a:gd name="T28" fmla="*/ 8 w 58"/>
              <a:gd name="T29" fmla="*/ 27 h 68"/>
              <a:gd name="T30" fmla="*/ 1 w 58"/>
              <a:gd name="T31" fmla="*/ 36 h 68"/>
              <a:gd name="T32" fmla="*/ 26 w 58"/>
              <a:gd name="T33" fmla="*/ 50 h 68"/>
              <a:gd name="T34" fmla="*/ 43 w 58"/>
              <a:gd name="T35" fmla="*/ 46 h 68"/>
              <a:gd name="T36" fmla="*/ 57 w 58"/>
              <a:gd name="T37" fmla="*/ 68 h 68"/>
              <a:gd name="T38" fmla="*/ 7 w 58"/>
              <a:gd name="T39" fmla="*/ 54 h 68"/>
              <a:gd name="T40" fmla="*/ 18 w 58"/>
              <a:gd name="T41" fmla="*/ 58 h 68"/>
              <a:gd name="T42" fmla="*/ 18 w 58"/>
              <a:gd name="T43" fmla="*/ 58 h 68"/>
              <a:gd name="T44" fmla="*/ 25 w 58"/>
              <a:gd name="T45" fmla="*/ 53 h 68"/>
              <a:gd name="T46" fmla="*/ 26 w 58"/>
              <a:gd name="T47" fmla="*/ 50 h 68"/>
              <a:gd name="T48" fmla="*/ 44 w 58"/>
              <a:gd name="T49" fmla="*/ 25 h 68"/>
              <a:gd name="T50" fmla="*/ 22 w 58"/>
              <a:gd name="T51" fmla="*/ 21 h 68"/>
              <a:gd name="T52" fmla="*/ 17 w 58"/>
              <a:gd name="T53" fmla="*/ 25 h 68"/>
              <a:gd name="T54" fmla="*/ 16 w 58"/>
              <a:gd name="T55" fmla="*/ 25 h 68"/>
              <a:gd name="T56" fmla="*/ 18 w 58"/>
              <a:gd name="T57" fmla="*/ 31 h 68"/>
              <a:gd name="T58" fmla="*/ 19 w 58"/>
              <a:gd name="T59" fmla="*/ 32 h 68"/>
              <a:gd name="T60" fmla="*/ 31 w 58"/>
              <a:gd name="T61" fmla="*/ 43 h 68"/>
              <a:gd name="T62" fmla="*/ 44 w 58"/>
              <a:gd name="T63" fmla="*/ 32 h 68"/>
              <a:gd name="T64" fmla="*/ 45 w 58"/>
              <a:gd name="T65" fmla="*/ 31 h 68"/>
              <a:gd name="T66" fmla="*/ 47 w 58"/>
              <a:gd name="T67" fmla="*/ 2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" h="68">
                <a:moveTo>
                  <a:pt x="48" y="23"/>
                </a:moveTo>
                <a:cubicBezTo>
                  <a:pt x="48" y="23"/>
                  <a:pt x="48" y="23"/>
                  <a:pt x="49" y="23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7"/>
                  <a:pt x="49" y="29"/>
                  <a:pt x="49" y="30"/>
                </a:cubicBezTo>
                <a:cubicBezTo>
                  <a:pt x="48" y="31"/>
                  <a:pt x="47" y="32"/>
                  <a:pt x="46" y="33"/>
                </a:cubicBezTo>
                <a:cubicBezTo>
                  <a:pt x="45" y="36"/>
                  <a:pt x="43" y="39"/>
                  <a:pt x="41" y="42"/>
                </a:cubicBezTo>
                <a:cubicBezTo>
                  <a:pt x="38" y="44"/>
                  <a:pt x="35" y="46"/>
                  <a:pt x="31" y="46"/>
                </a:cubicBezTo>
                <a:cubicBezTo>
                  <a:pt x="28" y="46"/>
                  <a:pt x="25" y="44"/>
                  <a:pt x="22" y="42"/>
                </a:cubicBezTo>
                <a:cubicBezTo>
                  <a:pt x="19" y="39"/>
                  <a:pt x="17" y="36"/>
                  <a:pt x="16" y="33"/>
                </a:cubicBezTo>
                <a:cubicBezTo>
                  <a:pt x="15" y="32"/>
                  <a:pt x="14" y="31"/>
                  <a:pt x="14" y="30"/>
                </a:cubicBezTo>
                <a:cubicBezTo>
                  <a:pt x="13" y="29"/>
                  <a:pt x="13" y="27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14"/>
                  <a:pt x="14" y="9"/>
                  <a:pt x="18" y="6"/>
                </a:cubicBezTo>
                <a:cubicBezTo>
                  <a:pt x="24" y="0"/>
                  <a:pt x="37" y="0"/>
                  <a:pt x="43" y="5"/>
                </a:cubicBezTo>
                <a:cubicBezTo>
                  <a:pt x="48" y="8"/>
                  <a:pt x="49" y="14"/>
                  <a:pt x="48" y="23"/>
                </a:cubicBezTo>
                <a:close/>
                <a:moveTo>
                  <a:pt x="12" y="55"/>
                </a:moveTo>
                <a:cubicBezTo>
                  <a:pt x="14" y="56"/>
                  <a:pt x="15" y="56"/>
                  <a:pt x="17" y="56"/>
                </a:cubicBezTo>
                <a:cubicBezTo>
                  <a:pt x="20" y="55"/>
                  <a:pt x="21" y="53"/>
                  <a:pt x="22" y="51"/>
                </a:cubicBezTo>
                <a:cubicBezTo>
                  <a:pt x="23" y="51"/>
                  <a:pt x="23" y="50"/>
                  <a:pt x="23" y="50"/>
                </a:cubicBezTo>
                <a:cubicBezTo>
                  <a:pt x="21" y="48"/>
                  <a:pt x="20" y="47"/>
                  <a:pt x="18" y="46"/>
                </a:cubicBezTo>
                <a:cubicBezTo>
                  <a:pt x="18" y="45"/>
                  <a:pt x="17" y="46"/>
                  <a:pt x="17" y="46"/>
                </a:cubicBezTo>
                <a:cubicBezTo>
                  <a:pt x="15" y="48"/>
                  <a:pt x="15" y="48"/>
                  <a:pt x="15" y="48"/>
                </a:cubicBezTo>
                <a:cubicBezTo>
                  <a:pt x="12" y="45"/>
                  <a:pt x="9" y="40"/>
                  <a:pt x="7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1" y="34"/>
                  <a:pt x="11" y="34"/>
                </a:cubicBezTo>
                <a:cubicBezTo>
                  <a:pt x="11" y="32"/>
                  <a:pt x="10" y="30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6" y="28"/>
                  <a:pt x="4" y="29"/>
                  <a:pt x="2" y="30"/>
                </a:cubicBezTo>
                <a:cubicBezTo>
                  <a:pt x="0" y="33"/>
                  <a:pt x="0" y="34"/>
                  <a:pt x="1" y="36"/>
                </a:cubicBezTo>
                <a:cubicBezTo>
                  <a:pt x="3" y="41"/>
                  <a:pt x="8" y="51"/>
                  <a:pt x="12" y="55"/>
                </a:cubicBezTo>
                <a:close/>
                <a:moveTo>
                  <a:pt x="26" y="50"/>
                </a:moveTo>
                <a:cubicBezTo>
                  <a:pt x="27" y="51"/>
                  <a:pt x="29" y="51"/>
                  <a:pt x="31" y="51"/>
                </a:cubicBezTo>
                <a:cubicBezTo>
                  <a:pt x="36" y="51"/>
                  <a:pt x="40" y="49"/>
                  <a:pt x="43" y="46"/>
                </a:cubicBezTo>
                <a:cubicBezTo>
                  <a:pt x="45" y="46"/>
                  <a:pt x="47" y="46"/>
                  <a:pt x="50" y="46"/>
                </a:cubicBezTo>
                <a:cubicBezTo>
                  <a:pt x="55" y="50"/>
                  <a:pt x="58" y="61"/>
                  <a:pt x="57" y="68"/>
                </a:cubicBezTo>
                <a:cubicBezTo>
                  <a:pt x="40" y="68"/>
                  <a:pt x="22" y="68"/>
                  <a:pt x="5" y="68"/>
                </a:cubicBezTo>
                <a:cubicBezTo>
                  <a:pt x="5" y="64"/>
                  <a:pt x="5" y="59"/>
                  <a:pt x="7" y="54"/>
                </a:cubicBezTo>
                <a:cubicBezTo>
                  <a:pt x="8" y="55"/>
                  <a:pt x="10" y="56"/>
                  <a:pt x="11" y="57"/>
                </a:cubicBezTo>
                <a:cubicBezTo>
                  <a:pt x="13" y="59"/>
                  <a:pt x="15" y="59"/>
                  <a:pt x="18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21" y="57"/>
                  <a:pt x="23" y="55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2"/>
                  <a:pt x="26" y="51"/>
                  <a:pt x="26" y="50"/>
                </a:cubicBezTo>
                <a:close/>
                <a:moveTo>
                  <a:pt x="46" y="25"/>
                </a:moveTo>
                <a:cubicBezTo>
                  <a:pt x="45" y="25"/>
                  <a:pt x="44" y="25"/>
                  <a:pt x="44" y="25"/>
                </a:cubicBezTo>
                <a:cubicBezTo>
                  <a:pt x="43" y="24"/>
                  <a:pt x="43" y="23"/>
                  <a:pt x="43" y="22"/>
                </a:cubicBezTo>
                <a:cubicBezTo>
                  <a:pt x="37" y="23"/>
                  <a:pt x="30" y="23"/>
                  <a:pt x="22" y="21"/>
                </a:cubicBezTo>
                <a:cubicBezTo>
                  <a:pt x="21" y="22"/>
                  <a:pt x="20" y="24"/>
                  <a:pt x="19" y="25"/>
                </a:cubicBezTo>
                <a:cubicBezTo>
                  <a:pt x="19" y="25"/>
                  <a:pt x="18" y="25"/>
                  <a:pt x="17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7"/>
                  <a:pt x="16" y="28"/>
                  <a:pt x="16" y="29"/>
                </a:cubicBezTo>
                <a:cubicBezTo>
                  <a:pt x="17" y="30"/>
                  <a:pt x="17" y="30"/>
                  <a:pt x="18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1" y="38"/>
                  <a:pt x="24" y="40"/>
                </a:cubicBezTo>
                <a:cubicBezTo>
                  <a:pt x="26" y="42"/>
                  <a:pt x="29" y="43"/>
                  <a:pt x="31" y="43"/>
                </a:cubicBezTo>
                <a:cubicBezTo>
                  <a:pt x="34" y="43"/>
                  <a:pt x="37" y="42"/>
                  <a:pt x="39" y="40"/>
                </a:cubicBezTo>
                <a:cubicBezTo>
                  <a:pt x="41" y="38"/>
                  <a:pt x="43" y="35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0"/>
                  <a:pt x="46" y="30"/>
                  <a:pt x="46" y="29"/>
                </a:cubicBezTo>
                <a:cubicBezTo>
                  <a:pt x="46" y="28"/>
                  <a:pt x="47" y="27"/>
                  <a:pt x="47" y="25"/>
                </a:cubicBezTo>
                <a:cubicBezTo>
                  <a:pt x="46" y="25"/>
                  <a:pt x="46" y="25"/>
                  <a:pt x="46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096000" y="5375902"/>
            <a:ext cx="6096000" cy="5874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100568" y="2301056"/>
            <a:ext cx="1408981" cy="1408981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:a14="http://schemas.microsoft.com/office/drawing/2010/main" xmlns="">
      <p:transition spd="slow" advTm="5000">
        <p:blinds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07986"/>
            <a:ext cx="12192000" cy="941916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4367" y="1655779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50572"/>
            <a:ext cx="12192000" cy="3132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15686" y="5664492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Freeform 277"/>
          <p:cNvSpPr>
            <a:spLocks noChangeAspect="1" noEditPoints="1"/>
          </p:cNvSpPr>
          <p:nvPr/>
        </p:nvSpPr>
        <p:spPr bwMode="auto">
          <a:xfrm>
            <a:off x="1434367" y="5651158"/>
            <a:ext cx="430685" cy="396000"/>
          </a:xfrm>
          <a:custGeom>
            <a:avLst/>
            <a:gdLst>
              <a:gd name="T0" fmla="*/ 6 w 63"/>
              <a:gd name="T1" fmla="*/ 8 h 58"/>
              <a:gd name="T2" fmla="*/ 22 w 63"/>
              <a:gd name="T3" fmla="*/ 0 h 58"/>
              <a:gd name="T4" fmla="*/ 39 w 63"/>
              <a:gd name="T5" fmla="*/ 6 h 58"/>
              <a:gd name="T6" fmla="*/ 47 w 63"/>
              <a:gd name="T7" fmla="*/ 22 h 58"/>
              <a:gd name="T8" fmla="*/ 44 w 63"/>
              <a:gd name="T9" fmla="*/ 36 h 58"/>
              <a:gd name="T10" fmla="*/ 46 w 63"/>
              <a:gd name="T11" fmla="*/ 38 h 58"/>
              <a:gd name="T12" fmla="*/ 48 w 63"/>
              <a:gd name="T13" fmla="*/ 36 h 58"/>
              <a:gd name="T14" fmla="*/ 63 w 63"/>
              <a:gd name="T15" fmla="*/ 49 h 58"/>
              <a:gd name="T16" fmla="*/ 55 w 63"/>
              <a:gd name="T17" fmla="*/ 58 h 58"/>
              <a:gd name="T18" fmla="*/ 41 w 63"/>
              <a:gd name="T19" fmla="*/ 45 h 58"/>
              <a:gd name="T20" fmla="*/ 42 w 63"/>
              <a:gd name="T21" fmla="*/ 43 h 58"/>
              <a:gd name="T22" fmla="*/ 40 w 63"/>
              <a:gd name="T23" fmla="*/ 41 h 58"/>
              <a:gd name="T24" fmla="*/ 25 w 63"/>
              <a:gd name="T25" fmla="*/ 47 h 58"/>
              <a:gd name="T26" fmla="*/ 8 w 63"/>
              <a:gd name="T27" fmla="*/ 42 h 58"/>
              <a:gd name="T28" fmla="*/ 0 w 63"/>
              <a:gd name="T29" fmla="*/ 25 h 58"/>
              <a:gd name="T30" fmla="*/ 6 w 63"/>
              <a:gd name="T31" fmla="*/ 8 h 58"/>
              <a:gd name="T32" fmla="*/ 13 w 63"/>
              <a:gd name="T33" fmla="*/ 21 h 58"/>
              <a:gd name="T34" fmla="*/ 13 w 63"/>
              <a:gd name="T35" fmla="*/ 28 h 58"/>
              <a:gd name="T36" fmla="*/ 20 w 63"/>
              <a:gd name="T37" fmla="*/ 28 h 58"/>
              <a:gd name="T38" fmla="*/ 20 w 63"/>
              <a:gd name="T39" fmla="*/ 35 h 58"/>
              <a:gd name="T40" fmla="*/ 27 w 63"/>
              <a:gd name="T41" fmla="*/ 35 h 58"/>
              <a:gd name="T42" fmla="*/ 27 w 63"/>
              <a:gd name="T43" fmla="*/ 28 h 58"/>
              <a:gd name="T44" fmla="*/ 34 w 63"/>
              <a:gd name="T45" fmla="*/ 28 h 58"/>
              <a:gd name="T46" fmla="*/ 34 w 63"/>
              <a:gd name="T47" fmla="*/ 21 h 58"/>
              <a:gd name="T48" fmla="*/ 27 w 63"/>
              <a:gd name="T49" fmla="*/ 21 h 58"/>
              <a:gd name="T50" fmla="*/ 27 w 63"/>
              <a:gd name="T51" fmla="*/ 14 h 58"/>
              <a:gd name="T52" fmla="*/ 20 w 63"/>
              <a:gd name="T53" fmla="*/ 14 h 58"/>
              <a:gd name="T54" fmla="*/ 20 w 63"/>
              <a:gd name="T55" fmla="*/ 21 h 58"/>
              <a:gd name="T56" fmla="*/ 13 w 63"/>
              <a:gd name="T57" fmla="*/ 21 h 58"/>
              <a:gd name="T58" fmla="*/ 22 w 63"/>
              <a:gd name="T59" fmla="*/ 8 h 58"/>
              <a:gd name="T60" fmla="*/ 12 w 63"/>
              <a:gd name="T61" fmla="*/ 13 h 58"/>
              <a:gd name="T62" fmla="*/ 8 w 63"/>
              <a:gd name="T63" fmla="*/ 25 h 58"/>
              <a:gd name="T64" fmla="*/ 13 w 63"/>
              <a:gd name="T65" fmla="*/ 36 h 58"/>
              <a:gd name="T66" fmla="*/ 25 w 63"/>
              <a:gd name="T67" fmla="*/ 40 h 58"/>
              <a:gd name="T68" fmla="*/ 36 w 63"/>
              <a:gd name="T69" fmla="*/ 34 h 58"/>
              <a:gd name="T70" fmla="*/ 39 w 63"/>
              <a:gd name="T71" fmla="*/ 23 h 58"/>
              <a:gd name="T72" fmla="*/ 34 w 63"/>
              <a:gd name="T73" fmla="*/ 12 h 58"/>
              <a:gd name="T74" fmla="*/ 22 w 63"/>
              <a:gd name="T7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58">
                <a:moveTo>
                  <a:pt x="6" y="8"/>
                </a:moveTo>
                <a:cubicBezTo>
                  <a:pt x="10" y="3"/>
                  <a:pt x="16" y="1"/>
                  <a:pt x="22" y="0"/>
                </a:cubicBezTo>
                <a:cubicBezTo>
                  <a:pt x="28" y="0"/>
                  <a:pt x="34" y="2"/>
                  <a:pt x="39" y="6"/>
                </a:cubicBezTo>
                <a:cubicBezTo>
                  <a:pt x="44" y="10"/>
                  <a:pt x="47" y="16"/>
                  <a:pt x="47" y="22"/>
                </a:cubicBezTo>
                <a:cubicBezTo>
                  <a:pt x="47" y="27"/>
                  <a:pt x="46" y="32"/>
                  <a:pt x="44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63" y="49"/>
                  <a:pt x="63" y="49"/>
                  <a:pt x="63" y="49"/>
                </a:cubicBezTo>
                <a:cubicBezTo>
                  <a:pt x="55" y="58"/>
                  <a:pt x="55" y="58"/>
                  <a:pt x="55" y="58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0" y="41"/>
                  <a:pt x="40" y="41"/>
                  <a:pt x="40" y="41"/>
                </a:cubicBezTo>
                <a:cubicBezTo>
                  <a:pt x="36" y="45"/>
                  <a:pt x="31" y="47"/>
                  <a:pt x="25" y="47"/>
                </a:cubicBezTo>
                <a:cubicBezTo>
                  <a:pt x="19" y="48"/>
                  <a:pt x="13" y="46"/>
                  <a:pt x="8" y="42"/>
                </a:cubicBezTo>
                <a:cubicBezTo>
                  <a:pt x="3" y="37"/>
                  <a:pt x="1" y="32"/>
                  <a:pt x="0" y="25"/>
                </a:cubicBezTo>
                <a:cubicBezTo>
                  <a:pt x="0" y="19"/>
                  <a:pt x="2" y="13"/>
                  <a:pt x="6" y="8"/>
                </a:cubicBezTo>
                <a:close/>
                <a:moveTo>
                  <a:pt x="13" y="21"/>
                </a:moveTo>
                <a:cubicBezTo>
                  <a:pt x="13" y="28"/>
                  <a:pt x="13" y="28"/>
                  <a:pt x="1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1"/>
                  <a:pt x="34" y="21"/>
                  <a:pt x="34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1"/>
                  <a:pt x="20" y="21"/>
                  <a:pt x="20" y="21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2" y="8"/>
                </a:moveTo>
                <a:cubicBezTo>
                  <a:pt x="18" y="8"/>
                  <a:pt x="14" y="10"/>
                  <a:pt x="12" y="13"/>
                </a:cubicBezTo>
                <a:cubicBezTo>
                  <a:pt x="9" y="17"/>
                  <a:pt x="7" y="21"/>
                  <a:pt x="8" y="25"/>
                </a:cubicBezTo>
                <a:cubicBezTo>
                  <a:pt x="8" y="29"/>
                  <a:pt x="10" y="33"/>
                  <a:pt x="13" y="36"/>
                </a:cubicBezTo>
                <a:cubicBezTo>
                  <a:pt x="17" y="39"/>
                  <a:pt x="21" y="40"/>
                  <a:pt x="25" y="40"/>
                </a:cubicBezTo>
                <a:cubicBezTo>
                  <a:pt x="29" y="39"/>
                  <a:pt x="33" y="38"/>
                  <a:pt x="36" y="34"/>
                </a:cubicBezTo>
                <a:cubicBezTo>
                  <a:pt x="39" y="31"/>
                  <a:pt x="40" y="27"/>
                  <a:pt x="39" y="23"/>
                </a:cubicBezTo>
                <a:cubicBezTo>
                  <a:pt x="39" y="19"/>
                  <a:pt x="37" y="15"/>
                  <a:pt x="34" y="12"/>
                </a:cubicBezTo>
                <a:cubicBezTo>
                  <a:pt x="31" y="9"/>
                  <a:pt x="27" y="8"/>
                  <a:pt x="22" y="8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130034" y="2802625"/>
            <a:ext cx="1196051" cy="1231270"/>
            <a:chOff x="4980407" y="2802625"/>
            <a:chExt cx="1196051" cy="123127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5059352" y="2899180"/>
              <a:ext cx="1038161" cy="1038161"/>
            </a:xfrm>
            <a:prstGeom prst="ellipse">
              <a:avLst/>
            </a:prstGeom>
            <a:solidFill>
              <a:srgbClr val="AEC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87745" y="3064317"/>
              <a:ext cx="98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16</a:t>
              </a:r>
              <a:r>
                <a:rPr lang="en-US" altLang="zh-CN" sz="3600" dirty="0">
                  <a:solidFill>
                    <a:schemeClr val="bg1"/>
                  </a:solidFill>
                </a:rPr>
                <a:t>%</a:t>
              </a:r>
              <a:endParaRPr lang="en-US" altLang="zh-CN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980407" y="2802625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37804" y="2578820"/>
            <a:ext cx="1196051" cy="1231270"/>
            <a:chOff x="7988177" y="2578820"/>
            <a:chExt cx="1196051" cy="1231270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067122" y="2675375"/>
              <a:ext cx="1038161" cy="1038161"/>
            </a:xfrm>
            <a:prstGeom prst="ellipse">
              <a:avLst/>
            </a:prstGeom>
            <a:solidFill>
              <a:srgbClr val="EBE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095515" y="2840512"/>
              <a:ext cx="98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12</a:t>
              </a:r>
              <a:r>
                <a:rPr lang="en-US" altLang="zh-CN" sz="3600" dirty="0">
                  <a:solidFill>
                    <a:schemeClr val="bg1"/>
                  </a:solidFill>
                </a:rPr>
                <a:t>%</a:t>
              </a:r>
              <a:endParaRPr lang="en-US" altLang="zh-CN" sz="4800" dirty="0">
                <a:solidFill>
                  <a:schemeClr val="bg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7988177" y="2578820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0954" y="4351302"/>
            <a:ext cx="1196051" cy="1231270"/>
            <a:chOff x="4461327" y="4351302"/>
            <a:chExt cx="1196051" cy="1231270"/>
          </a:xfrm>
        </p:grpSpPr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4540272" y="4447857"/>
              <a:ext cx="1038161" cy="1038161"/>
            </a:xfrm>
            <a:prstGeom prst="ellipse">
              <a:avLst/>
            </a:prstGeom>
            <a:solidFill>
              <a:srgbClr val="798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568665" y="4612994"/>
              <a:ext cx="98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22</a:t>
              </a:r>
              <a:r>
                <a:rPr lang="en-US" altLang="zh-CN" sz="3600" dirty="0">
                  <a:solidFill>
                    <a:schemeClr val="bg1"/>
                  </a:solidFill>
                </a:rPr>
                <a:t>%</a:t>
              </a:r>
              <a:endParaRPr lang="en-US" altLang="zh-CN" sz="4800" dirty="0">
                <a:solidFill>
                  <a:schemeClr val="bg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461327" y="4351302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91125" y="3906644"/>
            <a:ext cx="1196051" cy="1231270"/>
            <a:chOff x="7241498" y="3906644"/>
            <a:chExt cx="1196051" cy="1231270"/>
          </a:xfrm>
        </p:grpSpPr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7320443" y="4003199"/>
              <a:ext cx="1038161" cy="1038161"/>
            </a:xfrm>
            <a:prstGeom prst="ellipse">
              <a:avLst/>
            </a:prstGeom>
            <a:solidFill>
              <a:srgbClr val="AEC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348836" y="4168336"/>
              <a:ext cx="98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25</a:t>
              </a:r>
              <a:r>
                <a:rPr lang="en-US" altLang="zh-CN" sz="3600" dirty="0">
                  <a:solidFill>
                    <a:schemeClr val="bg1"/>
                  </a:solidFill>
                </a:rPr>
                <a:t>%</a:t>
              </a:r>
              <a:endParaRPr lang="en-US" altLang="zh-CN" sz="4800" dirty="0">
                <a:solidFill>
                  <a:schemeClr val="bg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7241498" y="3906644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245627" y="312757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60519" y="280262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90441" y="435300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35398" y="4801420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5" name="Freeform 232"/>
          <p:cNvSpPr>
            <a:spLocks noChangeAspect="1" noEditPoints="1"/>
          </p:cNvSpPr>
          <p:nvPr/>
        </p:nvSpPr>
        <p:spPr bwMode="auto">
          <a:xfrm>
            <a:off x="2426400" y="3016174"/>
            <a:ext cx="1759334" cy="1908000"/>
          </a:xfrm>
          <a:custGeom>
            <a:avLst/>
            <a:gdLst>
              <a:gd name="T0" fmla="*/ 57 w 60"/>
              <a:gd name="T1" fmla="*/ 41 h 65"/>
              <a:gd name="T2" fmla="*/ 59 w 60"/>
              <a:gd name="T3" fmla="*/ 38 h 65"/>
              <a:gd name="T4" fmla="*/ 57 w 60"/>
              <a:gd name="T5" fmla="*/ 33 h 65"/>
              <a:gd name="T6" fmla="*/ 49 w 60"/>
              <a:gd name="T7" fmla="*/ 29 h 65"/>
              <a:gd name="T8" fmla="*/ 44 w 60"/>
              <a:gd name="T9" fmla="*/ 31 h 65"/>
              <a:gd name="T10" fmla="*/ 43 w 60"/>
              <a:gd name="T11" fmla="*/ 34 h 65"/>
              <a:gd name="T12" fmla="*/ 57 w 60"/>
              <a:gd name="T13" fmla="*/ 41 h 65"/>
              <a:gd name="T14" fmla="*/ 3 w 60"/>
              <a:gd name="T15" fmla="*/ 39 h 65"/>
              <a:gd name="T16" fmla="*/ 16 w 60"/>
              <a:gd name="T17" fmla="*/ 34 h 65"/>
              <a:gd name="T18" fmla="*/ 19 w 60"/>
              <a:gd name="T19" fmla="*/ 31 h 65"/>
              <a:gd name="T20" fmla="*/ 26 w 60"/>
              <a:gd name="T21" fmla="*/ 45 h 65"/>
              <a:gd name="T22" fmla="*/ 32 w 60"/>
              <a:gd name="T23" fmla="*/ 31 h 65"/>
              <a:gd name="T24" fmla="*/ 35 w 60"/>
              <a:gd name="T25" fmla="*/ 34 h 65"/>
              <a:gd name="T26" fmla="*/ 37 w 60"/>
              <a:gd name="T27" fmla="*/ 35 h 65"/>
              <a:gd name="T28" fmla="*/ 37 w 60"/>
              <a:gd name="T29" fmla="*/ 36 h 65"/>
              <a:gd name="T30" fmla="*/ 30 w 60"/>
              <a:gd name="T31" fmla="*/ 50 h 65"/>
              <a:gd name="T32" fmla="*/ 31 w 60"/>
              <a:gd name="T33" fmla="*/ 58 h 65"/>
              <a:gd name="T34" fmla="*/ 1 w 60"/>
              <a:gd name="T35" fmla="*/ 58 h 65"/>
              <a:gd name="T36" fmla="*/ 3 w 60"/>
              <a:gd name="T37" fmla="*/ 39 h 65"/>
              <a:gd name="T38" fmla="*/ 16 w 60"/>
              <a:gd name="T39" fmla="*/ 22 h 65"/>
              <a:gd name="T40" fmla="*/ 17 w 60"/>
              <a:gd name="T41" fmla="*/ 11 h 65"/>
              <a:gd name="T42" fmla="*/ 34 w 60"/>
              <a:gd name="T43" fmla="*/ 11 h 65"/>
              <a:gd name="T44" fmla="*/ 35 w 60"/>
              <a:gd name="T45" fmla="*/ 22 h 65"/>
              <a:gd name="T46" fmla="*/ 38 w 60"/>
              <a:gd name="T47" fmla="*/ 18 h 65"/>
              <a:gd name="T48" fmla="*/ 37 w 60"/>
              <a:gd name="T49" fmla="*/ 6 h 65"/>
              <a:gd name="T50" fmla="*/ 15 w 60"/>
              <a:gd name="T51" fmla="*/ 5 h 65"/>
              <a:gd name="T52" fmla="*/ 13 w 60"/>
              <a:gd name="T53" fmla="*/ 20 h 65"/>
              <a:gd name="T54" fmla="*/ 16 w 60"/>
              <a:gd name="T55" fmla="*/ 22 h 65"/>
              <a:gd name="T56" fmla="*/ 46 w 60"/>
              <a:gd name="T57" fmla="*/ 37 h 65"/>
              <a:gd name="T58" fmla="*/ 53 w 60"/>
              <a:gd name="T59" fmla="*/ 41 h 65"/>
              <a:gd name="T60" fmla="*/ 56 w 60"/>
              <a:gd name="T61" fmla="*/ 43 h 65"/>
              <a:gd name="T62" fmla="*/ 49 w 60"/>
              <a:gd name="T63" fmla="*/ 57 h 65"/>
              <a:gd name="T64" fmla="*/ 45 w 60"/>
              <a:gd name="T65" fmla="*/ 55 h 65"/>
              <a:gd name="T66" fmla="*/ 39 w 60"/>
              <a:gd name="T67" fmla="*/ 53 h 65"/>
              <a:gd name="T68" fmla="*/ 44 w 60"/>
              <a:gd name="T69" fmla="*/ 43 h 65"/>
              <a:gd name="T70" fmla="*/ 43 w 60"/>
              <a:gd name="T71" fmla="*/ 42 h 65"/>
              <a:gd name="T72" fmla="*/ 37 w 60"/>
              <a:gd name="T73" fmla="*/ 52 h 65"/>
              <a:gd name="T74" fmla="*/ 34 w 60"/>
              <a:gd name="T75" fmla="*/ 50 h 65"/>
              <a:gd name="T76" fmla="*/ 42 w 60"/>
              <a:gd name="T77" fmla="*/ 35 h 65"/>
              <a:gd name="T78" fmla="*/ 46 w 60"/>
              <a:gd name="T79" fmla="*/ 37 h 65"/>
              <a:gd name="T80" fmla="*/ 35 w 60"/>
              <a:gd name="T81" fmla="*/ 57 h 65"/>
              <a:gd name="T82" fmla="*/ 35 w 60"/>
              <a:gd name="T83" fmla="*/ 64 h 65"/>
              <a:gd name="T84" fmla="*/ 38 w 60"/>
              <a:gd name="T85" fmla="*/ 65 h 65"/>
              <a:gd name="T86" fmla="*/ 44 w 60"/>
              <a:gd name="T87" fmla="*/ 62 h 65"/>
              <a:gd name="T88" fmla="*/ 35 w 60"/>
              <a:gd name="T89" fmla="*/ 5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" h="65">
                <a:moveTo>
                  <a:pt x="57" y="41"/>
                </a:moveTo>
                <a:cubicBezTo>
                  <a:pt x="59" y="38"/>
                  <a:pt x="59" y="38"/>
                  <a:pt x="59" y="38"/>
                </a:cubicBezTo>
                <a:cubicBezTo>
                  <a:pt x="60" y="36"/>
                  <a:pt x="59" y="34"/>
                  <a:pt x="57" y="33"/>
                </a:cubicBezTo>
                <a:cubicBezTo>
                  <a:pt x="49" y="29"/>
                  <a:pt x="49" y="29"/>
                  <a:pt x="49" y="29"/>
                </a:cubicBezTo>
                <a:cubicBezTo>
                  <a:pt x="47" y="28"/>
                  <a:pt x="45" y="29"/>
                  <a:pt x="44" y="31"/>
                </a:cubicBezTo>
                <a:cubicBezTo>
                  <a:pt x="43" y="34"/>
                  <a:pt x="43" y="34"/>
                  <a:pt x="43" y="34"/>
                </a:cubicBezTo>
                <a:cubicBezTo>
                  <a:pt x="57" y="41"/>
                  <a:pt x="57" y="41"/>
                  <a:pt x="57" y="41"/>
                </a:cubicBezTo>
                <a:close/>
                <a:moveTo>
                  <a:pt x="3" y="39"/>
                </a:moveTo>
                <a:cubicBezTo>
                  <a:pt x="7" y="37"/>
                  <a:pt x="11" y="36"/>
                  <a:pt x="16" y="34"/>
                </a:cubicBezTo>
                <a:cubicBezTo>
                  <a:pt x="17" y="33"/>
                  <a:pt x="18" y="32"/>
                  <a:pt x="19" y="31"/>
                </a:cubicBezTo>
                <a:cubicBezTo>
                  <a:pt x="26" y="45"/>
                  <a:pt x="26" y="45"/>
                  <a:pt x="26" y="45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2"/>
                  <a:pt x="34" y="33"/>
                  <a:pt x="35" y="34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6"/>
                  <a:pt x="37" y="36"/>
                  <a:pt x="37" y="36"/>
                </a:cubicBezTo>
                <a:cubicBezTo>
                  <a:pt x="35" y="40"/>
                  <a:pt x="32" y="45"/>
                  <a:pt x="30" y="50"/>
                </a:cubicBezTo>
                <a:cubicBezTo>
                  <a:pt x="31" y="58"/>
                  <a:pt x="31" y="58"/>
                  <a:pt x="3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49"/>
                  <a:pt x="1" y="42"/>
                  <a:pt x="3" y="39"/>
                </a:cubicBezTo>
                <a:close/>
                <a:moveTo>
                  <a:pt x="16" y="22"/>
                </a:moveTo>
                <a:cubicBezTo>
                  <a:pt x="16" y="18"/>
                  <a:pt x="16" y="15"/>
                  <a:pt x="17" y="11"/>
                </a:cubicBezTo>
                <a:cubicBezTo>
                  <a:pt x="22" y="8"/>
                  <a:pt x="27" y="13"/>
                  <a:pt x="34" y="11"/>
                </a:cubicBezTo>
                <a:cubicBezTo>
                  <a:pt x="35" y="15"/>
                  <a:pt x="35" y="18"/>
                  <a:pt x="35" y="22"/>
                </a:cubicBezTo>
                <a:cubicBezTo>
                  <a:pt x="35" y="22"/>
                  <a:pt x="38" y="20"/>
                  <a:pt x="38" y="18"/>
                </a:cubicBezTo>
                <a:cubicBezTo>
                  <a:pt x="38" y="16"/>
                  <a:pt x="38" y="7"/>
                  <a:pt x="37" y="6"/>
                </a:cubicBezTo>
                <a:cubicBezTo>
                  <a:pt x="33" y="0"/>
                  <a:pt x="19" y="0"/>
                  <a:pt x="15" y="5"/>
                </a:cubicBezTo>
                <a:cubicBezTo>
                  <a:pt x="14" y="6"/>
                  <a:pt x="12" y="18"/>
                  <a:pt x="13" y="20"/>
                </a:cubicBezTo>
                <a:cubicBezTo>
                  <a:pt x="15" y="22"/>
                  <a:pt x="16" y="22"/>
                  <a:pt x="16" y="22"/>
                </a:cubicBezTo>
                <a:close/>
                <a:moveTo>
                  <a:pt x="46" y="37"/>
                </a:moveTo>
                <a:cubicBezTo>
                  <a:pt x="53" y="41"/>
                  <a:pt x="53" y="41"/>
                  <a:pt x="53" y="41"/>
                </a:cubicBezTo>
                <a:cubicBezTo>
                  <a:pt x="56" y="43"/>
                  <a:pt x="56" y="43"/>
                  <a:pt x="56" y="43"/>
                </a:cubicBezTo>
                <a:cubicBezTo>
                  <a:pt x="49" y="57"/>
                  <a:pt x="49" y="57"/>
                  <a:pt x="49" y="57"/>
                </a:cubicBezTo>
                <a:cubicBezTo>
                  <a:pt x="47" y="59"/>
                  <a:pt x="46" y="58"/>
                  <a:pt x="45" y="55"/>
                </a:cubicBezTo>
                <a:cubicBezTo>
                  <a:pt x="42" y="56"/>
                  <a:pt x="40" y="55"/>
                  <a:pt x="39" y="53"/>
                </a:cubicBezTo>
                <a:cubicBezTo>
                  <a:pt x="44" y="43"/>
                  <a:pt x="44" y="43"/>
                  <a:pt x="44" y="43"/>
                </a:cubicBezTo>
                <a:cubicBezTo>
                  <a:pt x="43" y="42"/>
                  <a:pt x="43" y="42"/>
                  <a:pt x="43" y="42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3"/>
                  <a:pt x="35" y="52"/>
                  <a:pt x="34" y="50"/>
                </a:cubicBezTo>
                <a:cubicBezTo>
                  <a:pt x="37" y="45"/>
                  <a:pt x="39" y="40"/>
                  <a:pt x="42" y="35"/>
                </a:cubicBezTo>
                <a:cubicBezTo>
                  <a:pt x="46" y="37"/>
                  <a:pt x="46" y="37"/>
                  <a:pt x="46" y="37"/>
                </a:cubicBezTo>
                <a:close/>
                <a:moveTo>
                  <a:pt x="35" y="57"/>
                </a:moveTo>
                <a:cubicBezTo>
                  <a:pt x="35" y="64"/>
                  <a:pt x="35" y="64"/>
                  <a:pt x="35" y="64"/>
                </a:cubicBezTo>
                <a:cubicBezTo>
                  <a:pt x="38" y="65"/>
                  <a:pt x="38" y="65"/>
                  <a:pt x="38" y="65"/>
                </a:cubicBezTo>
                <a:cubicBezTo>
                  <a:pt x="44" y="62"/>
                  <a:pt x="44" y="62"/>
                  <a:pt x="44" y="62"/>
                </a:cubicBezTo>
                <a:lnTo>
                  <a:pt x="35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8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5"/>
          <a:stretch/>
        </p:blipFill>
        <p:spPr>
          <a:xfrm>
            <a:off x="0" y="-36512"/>
            <a:ext cx="12192000" cy="693158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64107" y="4320988"/>
            <a:ext cx="2545976" cy="2545976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20930" y="3910963"/>
            <a:ext cx="2718752" cy="2718752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358180" y="3673713"/>
            <a:ext cx="3193251" cy="319325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4880" y="465932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燕尾形 2"/>
          <p:cNvSpPr/>
          <p:nvPr/>
        </p:nvSpPr>
        <p:spPr>
          <a:xfrm>
            <a:off x="3031958" y="5518484"/>
            <a:ext cx="705853" cy="417095"/>
          </a:xfrm>
          <a:prstGeom prst="chevron">
            <a:avLst>
              <a:gd name="adj" fmla="val 80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19135"/>
            <a:ext cx="12192000" cy="20388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744995"/>
          </a:xfrm>
          <a:prstGeom prst="rect">
            <a:avLst/>
          </a:prstGeom>
          <a:solidFill>
            <a:srgbClr val="AECB0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77054" y="874720"/>
            <a:ext cx="2995554" cy="2995554"/>
          </a:xfrm>
          <a:prstGeom prst="ellipse">
            <a:avLst/>
          </a:prstGeom>
          <a:solidFill>
            <a:srgbClr val="EBE80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27125" y="2527434"/>
            <a:ext cx="4154556" cy="4154556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078" y1="59478" x2="2022" y2="90957"/>
                        <a14:foregroundMark x1="17793" y1="82696" x2="21259" y2="95652"/>
                        <a14:foregroundMark x1="28481" y1="61478" x2="34662" y2="69739"/>
                        <a14:foregroundMark x1="12305" y1="54261" x2="8550" y2="62000"/>
                        <a14:foregroundMark x1="45292" y1="68783" x2="49798" y2="96174"/>
                        <a14:foregroundMark x1="72444" y1="64087" x2="99942" y2="93043"/>
                        <a14:foregroundMark x1="69671" y1="89913" x2="69035" y2="95130"/>
                        <a14:foregroundMark x1="12305" y1="76000" x2="12305" y2="94609"/>
                        <a14:foregroundMark x1="79429" y1="59556" x2="94390" y2="80741"/>
                        <a14:backgroundMark x1="87753" y1="44087" x2="99365" y2="73652"/>
                        <a14:backgroundMark x1="86366" y1="37913" x2="92663" y2="50522"/>
                        <a14:backgroundMark x1="98151" y1="74087" x2="99480" y2="92435"/>
                        <a14:backgroundMark x1="99191" y1="93130" x2="99480" y2="98174"/>
                        <a14:backgroundMark x1="98440" y1="91304" x2="98729" y2="94261"/>
                        <a14:backgroundMark x1="82553" y1="50696" x2="86077" y2="57391"/>
                        <a14:backgroundMark x1="82553" y1="54609" x2="82553" y2="54609"/>
                        <a14:backgroundMark x1="96996" y1="82609" x2="98036" y2="93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995"/>
            <a:ext cx="4226318" cy="280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81200" y="495445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Click to add a title</a:t>
            </a:r>
          </a:p>
        </p:txBody>
      </p:sp>
      <p:sp>
        <p:nvSpPr>
          <p:cNvPr id="8" name="矩形 7"/>
          <p:cNvSpPr/>
          <p:nvPr/>
        </p:nvSpPr>
        <p:spPr>
          <a:xfrm>
            <a:off x="1981200" y="542446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26094" y="590439"/>
            <a:ext cx="4154556" cy="4154556"/>
          </a:xfrm>
          <a:prstGeom prst="ellipse">
            <a:avLst/>
          </a:prstGeom>
          <a:noFill/>
          <a:ln>
            <a:solidFill>
              <a:srgbClr val="798D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390523" y="1248435"/>
            <a:ext cx="2595802" cy="397565"/>
            <a:chOff x="7939676" y="1351722"/>
            <a:chExt cx="2595802" cy="397565"/>
          </a:xfrm>
        </p:grpSpPr>
        <p:sp>
          <p:nvSpPr>
            <p:cNvPr id="11" name="五边形 10"/>
            <p:cNvSpPr/>
            <p:nvPr/>
          </p:nvSpPr>
          <p:spPr>
            <a:xfrm flipH="1">
              <a:off x="8388626" y="1351722"/>
              <a:ext cx="2146852" cy="397565"/>
            </a:xfrm>
            <a:prstGeom prst="homePlate">
              <a:avLst/>
            </a:prstGeom>
            <a:solidFill>
              <a:srgbClr val="798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endCxn id="11" idx="3"/>
            </p:cNvCxnSpPr>
            <p:nvPr/>
          </p:nvCxnSpPr>
          <p:spPr>
            <a:xfrm>
              <a:off x="7939676" y="1550505"/>
              <a:ext cx="448950" cy="0"/>
            </a:xfrm>
            <a:prstGeom prst="line">
              <a:avLst/>
            </a:prstGeom>
            <a:solidFill>
              <a:srgbClr val="798D01"/>
            </a:solidFill>
            <a:ln>
              <a:solidFill>
                <a:srgbClr val="798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7749952" y="2781317"/>
            <a:ext cx="2595802" cy="397565"/>
            <a:chOff x="7939676" y="1351722"/>
            <a:chExt cx="2595802" cy="397565"/>
          </a:xfrm>
          <a:solidFill>
            <a:schemeClr val="bg2">
              <a:lumMod val="75000"/>
            </a:schemeClr>
          </a:solidFill>
        </p:grpSpPr>
        <p:sp>
          <p:nvSpPr>
            <p:cNvPr id="17" name="五边形 16"/>
            <p:cNvSpPr/>
            <p:nvPr/>
          </p:nvSpPr>
          <p:spPr>
            <a:xfrm flipH="1">
              <a:off x="8388626" y="1351722"/>
              <a:ext cx="2146852" cy="39756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endCxn id="17" idx="3"/>
            </p:cNvCxnSpPr>
            <p:nvPr/>
          </p:nvCxnSpPr>
          <p:spPr>
            <a:xfrm>
              <a:off x="7939676" y="1550505"/>
              <a:ext cx="448950" cy="0"/>
            </a:xfrm>
            <a:prstGeom prst="lin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717323" y="2016824"/>
            <a:ext cx="2595802" cy="397565"/>
            <a:chOff x="7939676" y="1351722"/>
            <a:chExt cx="2595802" cy="397565"/>
          </a:xfrm>
        </p:grpSpPr>
        <p:sp>
          <p:nvSpPr>
            <p:cNvPr id="20" name="五边形 19"/>
            <p:cNvSpPr/>
            <p:nvPr/>
          </p:nvSpPr>
          <p:spPr>
            <a:xfrm flipH="1">
              <a:off x="8388626" y="1351722"/>
              <a:ext cx="2146852" cy="397565"/>
            </a:xfrm>
            <a:prstGeom prst="homePlat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endCxn id="20" idx="3"/>
            </p:cNvCxnSpPr>
            <p:nvPr/>
          </p:nvCxnSpPr>
          <p:spPr>
            <a:xfrm>
              <a:off x="7939676" y="1550505"/>
              <a:ext cx="448950" cy="0"/>
            </a:xfrm>
            <a:prstGeom prst="line">
              <a:avLst/>
            </a:prstGeom>
            <a:solidFill>
              <a:srgbClr val="798D0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540173" y="3545809"/>
            <a:ext cx="2595802" cy="397565"/>
            <a:chOff x="7939676" y="1351722"/>
            <a:chExt cx="2595802" cy="397565"/>
          </a:xfrm>
        </p:grpSpPr>
        <p:sp>
          <p:nvSpPr>
            <p:cNvPr id="23" name="五边形 22"/>
            <p:cNvSpPr/>
            <p:nvPr/>
          </p:nvSpPr>
          <p:spPr>
            <a:xfrm flipH="1">
              <a:off x="8388626" y="1351722"/>
              <a:ext cx="2146852" cy="397565"/>
            </a:xfrm>
            <a:prstGeom prst="homePlate">
              <a:avLst/>
            </a:prstGeom>
            <a:solidFill>
              <a:srgbClr val="AEC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endCxn id="23" idx="3"/>
            </p:cNvCxnSpPr>
            <p:nvPr/>
          </p:nvCxnSpPr>
          <p:spPr>
            <a:xfrm>
              <a:off x="7939676" y="1550505"/>
              <a:ext cx="448950" cy="0"/>
            </a:xfrm>
            <a:prstGeom prst="line">
              <a:avLst/>
            </a:prstGeom>
            <a:solidFill>
              <a:srgbClr val="798D01"/>
            </a:solidFill>
            <a:ln>
              <a:solidFill>
                <a:srgbClr val="AEC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组合 24"/>
          <p:cNvGrpSpPr/>
          <p:nvPr/>
        </p:nvGrpSpPr>
        <p:grpSpPr>
          <a:xfrm flipH="1">
            <a:off x="5019196" y="1729649"/>
            <a:ext cx="2595802" cy="397565"/>
            <a:chOff x="7939676" y="1351722"/>
            <a:chExt cx="2595802" cy="397565"/>
          </a:xfrm>
        </p:grpSpPr>
        <p:sp>
          <p:nvSpPr>
            <p:cNvPr id="26" name="五边形 25"/>
            <p:cNvSpPr/>
            <p:nvPr/>
          </p:nvSpPr>
          <p:spPr>
            <a:xfrm flipH="1">
              <a:off x="8388626" y="1351722"/>
              <a:ext cx="2146852" cy="397565"/>
            </a:xfrm>
            <a:prstGeom prst="homePlat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endCxn id="26" idx="3"/>
            </p:cNvCxnSpPr>
            <p:nvPr/>
          </p:nvCxnSpPr>
          <p:spPr>
            <a:xfrm>
              <a:off x="7939676" y="1550505"/>
              <a:ext cx="448950" cy="0"/>
            </a:xfrm>
            <a:prstGeom prst="line">
              <a:avLst/>
            </a:prstGeom>
            <a:solidFill>
              <a:srgbClr val="798D0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>
            <a:off x="5178220" y="2412877"/>
            <a:ext cx="2595802" cy="397565"/>
            <a:chOff x="7939676" y="1351722"/>
            <a:chExt cx="2595802" cy="397565"/>
          </a:xfrm>
        </p:grpSpPr>
        <p:sp>
          <p:nvSpPr>
            <p:cNvPr id="33" name="五边形 32"/>
            <p:cNvSpPr/>
            <p:nvPr/>
          </p:nvSpPr>
          <p:spPr>
            <a:xfrm flipH="1">
              <a:off x="8388626" y="1351722"/>
              <a:ext cx="2146852" cy="397565"/>
            </a:xfrm>
            <a:prstGeom prst="homePlate">
              <a:avLst/>
            </a:prstGeom>
            <a:solidFill>
              <a:srgbClr val="AEC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>
              <a:endCxn id="33" idx="3"/>
            </p:cNvCxnSpPr>
            <p:nvPr/>
          </p:nvCxnSpPr>
          <p:spPr>
            <a:xfrm>
              <a:off x="7939676" y="1550505"/>
              <a:ext cx="448950" cy="0"/>
            </a:xfrm>
            <a:prstGeom prst="line">
              <a:avLst/>
            </a:prstGeom>
            <a:solidFill>
              <a:srgbClr val="798D01"/>
            </a:solidFill>
            <a:ln>
              <a:solidFill>
                <a:srgbClr val="AEC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5" name="组合 34"/>
          <p:cNvGrpSpPr/>
          <p:nvPr/>
        </p:nvGrpSpPr>
        <p:grpSpPr>
          <a:xfrm flipH="1">
            <a:off x="5078830" y="3169167"/>
            <a:ext cx="2595802" cy="397565"/>
            <a:chOff x="7939676" y="1351722"/>
            <a:chExt cx="2595802" cy="397565"/>
          </a:xfrm>
        </p:grpSpPr>
        <p:sp>
          <p:nvSpPr>
            <p:cNvPr id="36" name="五边形 35"/>
            <p:cNvSpPr/>
            <p:nvPr/>
          </p:nvSpPr>
          <p:spPr>
            <a:xfrm flipH="1">
              <a:off x="8388626" y="1351722"/>
              <a:ext cx="2146852" cy="397565"/>
            </a:xfrm>
            <a:prstGeom prst="homePlat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endCxn id="36" idx="3"/>
            </p:cNvCxnSpPr>
            <p:nvPr/>
          </p:nvCxnSpPr>
          <p:spPr>
            <a:xfrm>
              <a:off x="7939676" y="1550505"/>
              <a:ext cx="448950" cy="0"/>
            </a:xfrm>
            <a:prstGeom prst="line">
              <a:avLst/>
            </a:prstGeom>
            <a:solidFill>
              <a:srgbClr val="798D0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5063739" y="1743765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36257" y="2795433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06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237580" y="2426993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02  </a:t>
            </a:r>
            <a:r>
              <a:rPr lang="zh-CN" altLang="en-US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237580" y="3183283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03  </a:t>
            </a:r>
            <a:r>
              <a:rPr lang="zh-CN" altLang="en-US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197596" y="3559925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07  </a:t>
            </a:r>
            <a:r>
              <a:rPr lang="zh-CN" altLang="en-US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370122" y="203094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05  </a:t>
            </a:r>
            <a:r>
              <a:rPr lang="zh-CN" altLang="en-US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107800" y="1262551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04  </a:t>
            </a:r>
            <a:r>
              <a:rPr lang="zh-CN" altLang="en-US" dirty="0">
                <a:solidFill>
                  <a:schemeClr val="bg1"/>
                </a:solidFill>
              </a:rPr>
              <a:t>Click to add text</a:t>
            </a:r>
          </a:p>
        </p:txBody>
      </p: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5611533" y="3783173"/>
            <a:ext cx="1713539" cy="1764000"/>
            <a:chOff x="4980407" y="2802625"/>
            <a:chExt cx="1196051" cy="1231270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5059352" y="2899180"/>
              <a:ext cx="1038161" cy="1038161"/>
            </a:xfrm>
            <a:prstGeom prst="ellipse">
              <a:avLst/>
            </a:prstGeom>
            <a:solidFill>
              <a:srgbClr val="AEC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087745" y="3064317"/>
              <a:ext cx="981374" cy="40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33/18</a:t>
              </a:r>
              <a:endParaRPr lang="en-US" altLang="zh-CN" sz="4800" dirty="0">
                <a:solidFill>
                  <a:schemeClr val="bg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980407" y="2802625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六角星 48"/>
          <p:cNvSpPr/>
          <p:nvPr/>
        </p:nvSpPr>
        <p:spPr>
          <a:xfrm>
            <a:off x="5837921" y="4719614"/>
            <a:ext cx="252000" cy="25200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六角星 49"/>
          <p:cNvSpPr/>
          <p:nvPr/>
        </p:nvSpPr>
        <p:spPr>
          <a:xfrm>
            <a:off x="6154272" y="4719614"/>
            <a:ext cx="252000" cy="25200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角星 51"/>
          <p:cNvSpPr/>
          <p:nvPr/>
        </p:nvSpPr>
        <p:spPr>
          <a:xfrm>
            <a:off x="6470623" y="4719614"/>
            <a:ext cx="252000" cy="25200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六角星 52"/>
          <p:cNvSpPr/>
          <p:nvPr/>
        </p:nvSpPr>
        <p:spPr>
          <a:xfrm>
            <a:off x="6786973" y="4719614"/>
            <a:ext cx="252000" cy="25200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7609987" y="5060478"/>
            <a:ext cx="320749" cy="320749"/>
          </a:xfrm>
          <a:prstGeom prst="ellipse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加号 54"/>
          <p:cNvSpPr/>
          <p:nvPr/>
        </p:nvSpPr>
        <p:spPr>
          <a:xfrm>
            <a:off x="7684376" y="5134867"/>
            <a:ext cx="171971" cy="17197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8007865" y="50604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00194" y="92765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8833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3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4367" y="1568321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" y="2301691"/>
            <a:ext cx="12192000" cy="4583013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91442" y="3392488"/>
            <a:ext cx="2311879" cy="2180176"/>
          </a:xfrm>
          <a:prstGeom prst="rect">
            <a:avLst/>
          </a:prstGeom>
          <a:gradFill flip="none" rotWithShape="1">
            <a:gsLst>
              <a:gs pos="0">
                <a:srgbClr val="AECB01">
                  <a:alpha val="65000"/>
                </a:srgbClr>
              </a:gs>
              <a:gs pos="42000">
                <a:schemeClr val="bg1">
                  <a:lumMod val="95000"/>
                  <a:alpha val="5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691442" y="3968151"/>
            <a:ext cx="2311879" cy="0"/>
          </a:xfrm>
          <a:prstGeom prst="line">
            <a:avLst/>
          </a:prstGeom>
          <a:ln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892632" y="4006516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98509" y="36101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184370" y="3101016"/>
            <a:ext cx="1014139" cy="1044000"/>
            <a:chOff x="4980407" y="2802625"/>
            <a:chExt cx="1196051" cy="123127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5059352" y="2899179"/>
              <a:ext cx="1038161" cy="10381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980407" y="2802625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184370" y="342697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$230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88185" y="3392488"/>
            <a:ext cx="2311879" cy="2180176"/>
          </a:xfrm>
          <a:prstGeom prst="rect">
            <a:avLst/>
          </a:prstGeom>
          <a:gradFill flip="none" rotWithShape="1">
            <a:gsLst>
              <a:gs pos="0">
                <a:srgbClr val="AECB01">
                  <a:alpha val="65000"/>
                </a:srgbClr>
              </a:gs>
              <a:gs pos="42000">
                <a:schemeClr val="bg1">
                  <a:lumMod val="95000"/>
                  <a:alpha val="58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7188185" y="3968151"/>
            <a:ext cx="2311879" cy="0"/>
          </a:xfrm>
          <a:prstGeom prst="line">
            <a:avLst/>
          </a:prstGeom>
          <a:ln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389375" y="4006516"/>
            <a:ext cx="19094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89375" y="36101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8921089" y="3101016"/>
            <a:ext cx="1014139" cy="1044000"/>
            <a:chOff x="4980407" y="2802625"/>
            <a:chExt cx="1196051" cy="1231270"/>
          </a:xfrm>
        </p:grpSpPr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5059352" y="2899179"/>
              <a:ext cx="1038161" cy="103816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980407" y="2802625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921089" y="3426974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$560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4" name="矩形 23"/>
          <p:cNvSpPr>
            <a:spLocks noChangeAspect="1"/>
          </p:cNvSpPr>
          <p:nvPr/>
        </p:nvSpPr>
        <p:spPr>
          <a:xfrm>
            <a:off x="4772784" y="3182885"/>
            <a:ext cx="2672234" cy="2520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8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4802129" y="3679339"/>
            <a:ext cx="2642889" cy="0"/>
          </a:xfrm>
          <a:prstGeom prst="line">
            <a:avLst/>
          </a:prstGeom>
          <a:ln>
            <a:solidFill>
              <a:srgbClr val="AEC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132888" y="3735170"/>
            <a:ext cx="1909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75652" y="32140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5755476" y="2679538"/>
            <a:ext cx="1014139" cy="1044000"/>
            <a:chOff x="4980407" y="2802625"/>
            <a:chExt cx="1196051" cy="1231270"/>
          </a:xfrm>
        </p:grpSpPr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5059352" y="2899179"/>
              <a:ext cx="1038161" cy="10381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980407" y="2802625"/>
              <a:ext cx="1196051" cy="1231270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755476" y="3005496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$300</a:t>
            </a:r>
            <a:endParaRPr lang="zh-CN" altLang="en-US" sz="2400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1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22258"/>
            <a:ext cx="12192000" cy="932886"/>
          </a:xfrm>
          <a:prstGeom prst="rect">
            <a:avLst/>
          </a:prstGeom>
          <a:solidFill>
            <a:srgbClr val="EBE807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4367" y="1565536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5686" y="5521905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Freeform 277"/>
          <p:cNvSpPr>
            <a:spLocks noChangeAspect="1" noEditPoints="1"/>
          </p:cNvSpPr>
          <p:nvPr/>
        </p:nvSpPr>
        <p:spPr bwMode="auto">
          <a:xfrm>
            <a:off x="1434367" y="5676894"/>
            <a:ext cx="430685" cy="396000"/>
          </a:xfrm>
          <a:custGeom>
            <a:avLst/>
            <a:gdLst>
              <a:gd name="T0" fmla="*/ 6 w 63"/>
              <a:gd name="T1" fmla="*/ 8 h 58"/>
              <a:gd name="T2" fmla="*/ 22 w 63"/>
              <a:gd name="T3" fmla="*/ 0 h 58"/>
              <a:gd name="T4" fmla="*/ 39 w 63"/>
              <a:gd name="T5" fmla="*/ 6 h 58"/>
              <a:gd name="T6" fmla="*/ 47 w 63"/>
              <a:gd name="T7" fmla="*/ 22 h 58"/>
              <a:gd name="T8" fmla="*/ 44 w 63"/>
              <a:gd name="T9" fmla="*/ 36 h 58"/>
              <a:gd name="T10" fmla="*/ 46 w 63"/>
              <a:gd name="T11" fmla="*/ 38 h 58"/>
              <a:gd name="T12" fmla="*/ 48 w 63"/>
              <a:gd name="T13" fmla="*/ 36 h 58"/>
              <a:gd name="T14" fmla="*/ 63 w 63"/>
              <a:gd name="T15" fmla="*/ 49 h 58"/>
              <a:gd name="T16" fmla="*/ 55 w 63"/>
              <a:gd name="T17" fmla="*/ 58 h 58"/>
              <a:gd name="T18" fmla="*/ 41 w 63"/>
              <a:gd name="T19" fmla="*/ 45 h 58"/>
              <a:gd name="T20" fmla="*/ 42 w 63"/>
              <a:gd name="T21" fmla="*/ 43 h 58"/>
              <a:gd name="T22" fmla="*/ 40 w 63"/>
              <a:gd name="T23" fmla="*/ 41 h 58"/>
              <a:gd name="T24" fmla="*/ 25 w 63"/>
              <a:gd name="T25" fmla="*/ 47 h 58"/>
              <a:gd name="T26" fmla="*/ 8 w 63"/>
              <a:gd name="T27" fmla="*/ 42 h 58"/>
              <a:gd name="T28" fmla="*/ 0 w 63"/>
              <a:gd name="T29" fmla="*/ 25 h 58"/>
              <a:gd name="T30" fmla="*/ 6 w 63"/>
              <a:gd name="T31" fmla="*/ 8 h 58"/>
              <a:gd name="T32" fmla="*/ 13 w 63"/>
              <a:gd name="T33" fmla="*/ 21 h 58"/>
              <a:gd name="T34" fmla="*/ 13 w 63"/>
              <a:gd name="T35" fmla="*/ 28 h 58"/>
              <a:gd name="T36" fmla="*/ 20 w 63"/>
              <a:gd name="T37" fmla="*/ 28 h 58"/>
              <a:gd name="T38" fmla="*/ 20 w 63"/>
              <a:gd name="T39" fmla="*/ 35 h 58"/>
              <a:gd name="T40" fmla="*/ 27 w 63"/>
              <a:gd name="T41" fmla="*/ 35 h 58"/>
              <a:gd name="T42" fmla="*/ 27 w 63"/>
              <a:gd name="T43" fmla="*/ 28 h 58"/>
              <a:gd name="T44" fmla="*/ 34 w 63"/>
              <a:gd name="T45" fmla="*/ 28 h 58"/>
              <a:gd name="T46" fmla="*/ 34 w 63"/>
              <a:gd name="T47" fmla="*/ 21 h 58"/>
              <a:gd name="T48" fmla="*/ 27 w 63"/>
              <a:gd name="T49" fmla="*/ 21 h 58"/>
              <a:gd name="T50" fmla="*/ 27 w 63"/>
              <a:gd name="T51" fmla="*/ 14 h 58"/>
              <a:gd name="T52" fmla="*/ 20 w 63"/>
              <a:gd name="T53" fmla="*/ 14 h 58"/>
              <a:gd name="T54" fmla="*/ 20 w 63"/>
              <a:gd name="T55" fmla="*/ 21 h 58"/>
              <a:gd name="T56" fmla="*/ 13 w 63"/>
              <a:gd name="T57" fmla="*/ 21 h 58"/>
              <a:gd name="T58" fmla="*/ 22 w 63"/>
              <a:gd name="T59" fmla="*/ 8 h 58"/>
              <a:gd name="T60" fmla="*/ 12 w 63"/>
              <a:gd name="T61" fmla="*/ 13 h 58"/>
              <a:gd name="T62" fmla="*/ 8 w 63"/>
              <a:gd name="T63" fmla="*/ 25 h 58"/>
              <a:gd name="T64" fmla="*/ 13 w 63"/>
              <a:gd name="T65" fmla="*/ 36 h 58"/>
              <a:gd name="T66" fmla="*/ 25 w 63"/>
              <a:gd name="T67" fmla="*/ 40 h 58"/>
              <a:gd name="T68" fmla="*/ 36 w 63"/>
              <a:gd name="T69" fmla="*/ 34 h 58"/>
              <a:gd name="T70" fmla="*/ 39 w 63"/>
              <a:gd name="T71" fmla="*/ 23 h 58"/>
              <a:gd name="T72" fmla="*/ 34 w 63"/>
              <a:gd name="T73" fmla="*/ 12 h 58"/>
              <a:gd name="T74" fmla="*/ 22 w 63"/>
              <a:gd name="T7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58">
                <a:moveTo>
                  <a:pt x="6" y="8"/>
                </a:moveTo>
                <a:cubicBezTo>
                  <a:pt x="10" y="3"/>
                  <a:pt x="16" y="1"/>
                  <a:pt x="22" y="0"/>
                </a:cubicBezTo>
                <a:cubicBezTo>
                  <a:pt x="28" y="0"/>
                  <a:pt x="34" y="2"/>
                  <a:pt x="39" y="6"/>
                </a:cubicBezTo>
                <a:cubicBezTo>
                  <a:pt x="44" y="10"/>
                  <a:pt x="47" y="16"/>
                  <a:pt x="47" y="22"/>
                </a:cubicBezTo>
                <a:cubicBezTo>
                  <a:pt x="47" y="27"/>
                  <a:pt x="46" y="32"/>
                  <a:pt x="44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63" y="49"/>
                  <a:pt x="63" y="49"/>
                  <a:pt x="63" y="49"/>
                </a:cubicBezTo>
                <a:cubicBezTo>
                  <a:pt x="55" y="58"/>
                  <a:pt x="55" y="58"/>
                  <a:pt x="55" y="58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0" y="41"/>
                  <a:pt x="40" y="41"/>
                  <a:pt x="40" y="41"/>
                </a:cubicBezTo>
                <a:cubicBezTo>
                  <a:pt x="36" y="45"/>
                  <a:pt x="31" y="47"/>
                  <a:pt x="25" y="47"/>
                </a:cubicBezTo>
                <a:cubicBezTo>
                  <a:pt x="19" y="48"/>
                  <a:pt x="13" y="46"/>
                  <a:pt x="8" y="42"/>
                </a:cubicBezTo>
                <a:cubicBezTo>
                  <a:pt x="3" y="37"/>
                  <a:pt x="1" y="32"/>
                  <a:pt x="0" y="25"/>
                </a:cubicBezTo>
                <a:cubicBezTo>
                  <a:pt x="0" y="19"/>
                  <a:pt x="2" y="13"/>
                  <a:pt x="6" y="8"/>
                </a:cubicBezTo>
                <a:close/>
                <a:moveTo>
                  <a:pt x="13" y="21"/>
                </a:moveTo>
                <a:cubicBezTo>
                  <a:pt x="13" y="28"/>
                  <a:pt x="13" y="28"/>
                  <a:pt x="1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1"/>
                  <a:pt x="34" y="21"/>
                  <a:pt x="34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1"/>
                  <a:pt x="20" y="21"/>
                  <a:pt x="20" y="21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2" y="8"/>
                </a:moveTo>
                <a:cubicBezTo>
                  <a:pt x="18" y="8"/>
                  <a:pt x="14" y="10"/>
                  <a:pt x="12" y="13"/>
                </a:cubicBezTo>
                <a:cubicBezTo>
                  <a:pt x="9" y="17"/>
                  <a:pt x="7" y="21"/>
                  <a:pt x="8" y="25"/>
                </a:cubicBezTo>
                <a:cubicBezTo>
                  <a:pt x="8" y="29"/>
                  <a:pt x="10" y="33"/>
                  <a:pt x="13" y="36"/>
                </a:cubicBezTo>
                <a:cubicBezTo>
                  <a:pt x="17" y="39"/>
                  <a:pt x="21" y="40"/>
                  <a:pt x="25" y="40"/>
                </a:cubicBezTo>
                <a:cubicBezTo>
                  <a:pt x="29" y="39"/>
                  <a:pt x="33" y="38"/>
                  <a:pt x="36" y="34"/>
                </a:cubicBezTo>
                <a:cubicBezTo>
                  <a:pt x="39" y="31"/>
                  <a:pt x="40" y="27"/>
                  <a:pt x="39" y="23"/>
                </a:cubicBezTo>
                <a:cubicBezTo>
                  <a:pt x="39" y="19"/>
                  <a:pt x="37" y="15"/>
                  <a:pt x="34" y="12"/>
                </a:cubicBezTo>
                <a:cubicBezTo>
                  <a:pt x="31" y="9"/>
                  <a:pt x="27" y="8"/>
                  <a:pt x="22" y="8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72349" y="5414674"/>
            <a:ext cx="10036989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211"/>
          <p:cNvSpPr>
            <a:spLocks noChangeAspect="1" noEditPoints="1"/>
          </p:cNvSpPr>
          <p:nvPr/>
        </p:nvSpPr>
        <p:spPr bwMode="auto">
          <a:xfrm>
            <a:off x="4702424" y="4181701"/>
            <a:ext cx="445664" cy="540000"/>
          </a:xfrm>
          <a:custGeom>
            <a:avLst/>
            <a:gdLst>
              <a:gd name="T0" fmla="*/ 40 w 58"/>
              <a:gd name="T1" fmla="*/ 19 h 70"/>
              <a:gd name="T2" fmla="*/ 41 w 58"/>
              <a:gd name="T3" fmla="*/ 19 h 70"/>
              <a:gd name="T4" fmla="*/ 39 w 58"/>
              <a:gd name="T5" fmla="*/ 29 h 70"/>
              <a:gd name="T6" fmla="*/ 38 w 58"/>
              <a:gd name="T7" fmla="*/ 29 h 70"/>
              <a:gd name="T8" fmla="*/ 30 w 58"/>
              <a:gd name="T9" fmla="*/ 29 h 70"/>
              <a:gd name="T10" fmla="*/ 29 w 58"/>
              <a:gd name="T11" fmla="*/ 26 h 70"/>
              <a:gd name="T12" fmla="*/ 28 w 58"/>
              <a:gd name="T13" fmla="*/ 28 h 70"/>
              <a:gd name="T14" fmla="*/ 27 w 58"/>
              <a:gd name="T15" fmla="*/ 29 h 70"/>
              <a:gd name="T16" fmla="*/ 20 w 58"/>
              <a:gd name="T17" fmla="*/ 29 h 70"/>
              <a:gd name="T18" fmla="*/ 17 w 58"/>
              <a:gd name="T19" fmla="*/ 26 h 70"/>
              <a:gd name="T20" fmla="*/ 16 w 58"/>
              <a:gd name="T21" fmla="*/ 19 h 70"/>
              <a:gd name="T22" fmla="*/ 38 w 58"/>
              <a:gd name="T23" fmla="*/ 21 h 70"/>
              <a:gd name="T24" fmla="*/ 36 w 58"/>
              <a:gd name="T25" fmla="*/ 25 h 70"/>
              <a:gd name="T26" fmla="*/ 33 w 58"/>
              <a:gd name="T27" fmla="*/ 21 h 70"/>
              <a:gd name="T28" fmla="*/ 25 w 58"/>
              <a:gd name="T29" fmla="*/ 22 h 70"/>
              <a:gd name="T30" fmla="*/ 20 w 58"/>
              <a:gd name="T31" fmla="*/ 22 h 70"/>
              <a:gd name="T32" fmla="*/ 19 w 58"/>
              <a:gd name="T33" fmla="*/ 21 h 70"/>
              <a:gd name="T34" fmla="*/ 21 w 58"/>
              <a:gd name="T35" fmla="*/ 27 h 70"/>
              <a:gd name="T36" fmla="*/ 27 w 58"/>
              <a:gd name="T37" fmla="*/ 24 h 70"/>
              <a:gd name="T38" fmla="*/ 28 w 58"/>
              <a:gd name="T39" fmla="*/ 23 h 70"/>
              <a:gd name="T40" fmla="*/ 31 w 58"/>
              <a:gd name="T41" fmla="*/ 23 h 70"/>
              <a:gd name="T42" fmla="*/ 32 w 58"/>
              <a:gd name="T43" fmla="*/ 27 h 70"/>
              <a:gd name="T44" fmla="*/ 39 w 58"/>
              <a:gd name="T45" fmla="*/ 24 h 70"/>
              <a:gd name="T46" fmla="*/ 38 w 58"/>
              <a:gd name="T47" fmla="*/ 21 h 70"/>
              <a:gd name="T48" fmla="*/ 39 w 58"/>
              <a:gd name="T49" fmla="*/ 15 h 70"/>
              <a:gd name="T50" fmla="*/ 35 w 58"/>
              <a:gd name="T51" fmla="*/ 16 h 70"/>
              <a:gd name="T52" fmla="*/ 20 w 58"/>
              <a:gd name="T53" fmla="*/ 35 h 70"/>
              <a:gd name="T54" fmla="*/ 29 w 58"/>
              <a:gd name="T55" fmla="*/ 40 h 70"/>
              <a:gd name="T56" fmla="*/ 42 w 58"/>
              <a:gd name="T57" fmla="*/ 15 h 70"/>
              <a:gd name="T58" fmla="*/ 17 w 58"/>
              <a:gd name="T59" fmla="*/ 38 h 70"/>
              <a:gd name="T60" fmla="*/ 29 w 58"/>
              <a:gd name="T61" fmla="*/ 44 h 70"/>
              <a:gd name="T62" fmla="*/ 45 w 58"/>
              <a:gd name="T63" fmla="*/ 28 h 70"/>
              <a:gd name="T64" fmla="*/ 12 w 58"/>
              <a:gd name="T65" fmla="*/ 5 h 70"/>
              <a:gd name="T66" fmla="*/ 29 w 58"/>
              <a:gd name="T67" fmla="*/ 65 h 70"/>
              <a:gd name="T68" fmla="*/ 40 w 58"/>
              <a:gd name="T69" fmla="*/ 44 h 70"/>
              <a:gd name="T70" fmla="*/ 53 w 58"/>
              <a:gd name="T71" fmla="*/ 48 h 70"/>
              <a:gd name="T72" fmla="*/ 57 w 58"/>
              <a:gd name="T73" fmla="*/ 57 h 70"/>
              <a:gd name="T74" fmla="*/ 57 w 58"/>
              <a:gd name="T75" fmla="*/ 70 h 70"/>
              <a:gd name="T76" fmla="*/ 3 w 58"/>
              <a:gd name="T77" fmla="*/ 70 h 70"/>
              <a:gd name="T78" fmla="*/ 1 w 58"/>
              <a:gd name="T79" fmla="*/ 68 h 70"/>
              <a:gd name="T80" fmla="*/ 5 w 58"/>
              <a:gd name="T81" fmla="*/ 48 h 70"/>
              <a:gd name="T82" fmla="*/ 6 w 58"/>
              <a:gd name="T83" fmla="*/ 47 h 70"/>
              <a:gd name="T84" fmla="*/ 21 w 58"/>
              <a:gd name="T85" fmla="*/ 4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70">
                <a:moveTo>
                  <a:pt x="18" y="19"/>
                </a:moveTo>
                <a:cubicBezTo>
                  <a:pt x="40" y="19"/>
                  <a:pt x="40" y="19"/>
                  <a:pt x="4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2" y="21"/>
                  <a:pt x="42" y="23"/>
                  <a:pt x="42" y="25"/>
                </a:cubicBezTo>
                <a:cubicBezTo>
                  <a:pt x="41" y="26"/>
                  <a:pt x="40" y="28"/>
                  <a:pt x="39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9"/>
                  <a:pt x="28" y="29"/>
                  <a:pt x="28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8" y="28"/>
                  <a:pt x="17" y="27"/>
                  <a:pt x="17" y="26"/>
                </a:cubicBezTo>
                <a:cubicBezTo>
                  <a:pt x="16" y="24"/>
                  <a:pt x="16" y="22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8" y="19"/>
                  <a:pt x="18" y="19"/>
                  <a:pt x="18" y="19"/>
                </a:cubicBezTo>
                <a:close/>
                <a:moveTo>
                  <a:pt x="38" y="21"/>
                </a:moveTo>
                <a:cubicBezTo>
                  <a:pt x="38" y="21"/>
                  <a:pt x="38" y="22"/>
                  <a:pt x="38" y="22"/>
                </a:cubicBezTo>
                <a:cubicBezTo>
                  <a:pt x="38" y="24"/>
                  <a:pt x="37" y="25"/>
                  <a:pt x="36" y="25"/>
                </a:cubicBezTo>
                <a:cubicBezTo>
                  <a:pt x="34" y="25"/>
                  <a:pt x="33" y="24"/>
                  <a:pt x="33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2"/>
                  <a:pt x="25" y="22"/>
                </a:cubicBezTo>
                <a:cubicBezTo>
                  <a:pt x="25" y="24"/>
                  <a:pt x="24" y="25"/>
                  <a:pt x="22" y="25"/>
                </a:cubicBezTo>
                <a:cubicBezTo>
                  <a:pt x="21" y="25"/>
                  <a:pt x="20" y="24"/>
                  <a:pt x="20" y="22"/>
                </a:cubicBezTo>
                <a:cubicBezTo>
                  <a:pt x="20" y="22"/>
                  <a:pt x="20" y="21"/>
                  <a:pt x="20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3"/>
                  <a:pt x="19" y="24"/>
                  <a:pt x="19" y="25"/>
                </a:cubicBezTo>
                <a:cubicBezTo>
                  <a:pt x="19" y="26"/>
                  <a:pt x="20" y="26"/>
                  <a:pt x="21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7"/>
                  <a:pt x="32" y="27"/>
                  <a:pt x="32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8" y="26"/>
                  <a:pt x="39" y="25"/>
                  <a:pt x="39" y="24"/>
                </a:cubicBezTo>
                <a:cubicBezTo>
                  <a:pt x="39" y="23"/>
                  <a:pt x="39" y="22"/>
                  <a:pt x="39" y="21"/>
                </a:cubicBezTo>
                <a:cubicBezTo>
                  <a:pt x="38" y="21"/>
                  <a:pt x="38" y="21"/>
                  <a:pt x="38" y="21"/>
                </a:cubicBezTo>
                <a:close/>
                <a:moveTo>
                  <a:pt x="42" y="15"/>
                </a:moveTo>
                <a:cubicBezTo>
                  <a:pt x="41" y="15"/>
                  <a:pt x="40" y="15"/>
                  <a:pt x="39" y="15"/>
                </a:cubicBezTo>
                <a:cubicBezTo>
                  <a:pt x="39" y="14"/>
                  <a:pt x="38" y="12"/>
                  <a:pt x="38" y="11"/>
                </a:cubicBezTo>
                <a:cubicBezTo>
                  <a:pt x="37" y="12"/>
                  <a:pt x="36" y="14"/>
                  <a:pt x="35" y="16"/>
                </a:cubicBezTo>
                <a:cubicBezTo>
                  <a:pt x="23" y="19"/>
                  <a:pt x="23" y="15"/>
                  <a:pt x="16" y="15"/>
                </a:cubicBezTo>
                <a:cubicBezTo>
                  <a:pt x="16" y="22"/>
                  <a:pt x="15" y="29"/>
                  <a:pt x="20" y="35"/>
                </a:cubicBezTo>
                <a:cubicBezTo>
                  <a:pt x="22" y="38"/>
                  <a:pt x="25" y="40"/>
                  <a:pt x="29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32" y="40"/>
                  <a:pt x="36" y="38"/>
                  <a:pt x="38" y="35"/>
                </a:cubicBezTo>
                <a:cubicBezTo>
                  <a:pt x="43" y="29"/>
                  <a:pt x="42" y="22"/>
                  <a:pt x="42" y="15"/>
                </a:cubicBezTo>
                <a:close/>
                <a:moveTo>
                  <a:pt x="12" y="28"/>
                </a:moveTo>
                <a:cubicBezTo>
                  <a:pt x="13" y="32"/>
                  <a:pt x="15" y="35"/>
                  <a:pt x="17" y="38"/>
                </a:cubicBezTo>
                <a:cubicBezTo>
                  <a:pt x="20" y="41"/>
                  <a:pt x="24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4" y="44"/>
                  <a:pt x="38" y="41"/>
                  <a:pt x="41" y="38"/>
                </a:cubicBezTo>
                <a:cubicBezTo>
                  <a:pt x="43" y="35"/>
                  <a:pt x="45" y="32"/>
                  <a:pt x="45" y="28"/>
                </a:cubicBezTo>
                <a:cubicBezTo>
                  <a:pt x="47" y="22"/>
                  <a:pt x="47" y="12"/>
                  <a:pt x="46" y="5"/>
                </a:cubicBezTo>
                <a:cubicBezTo>
                  <a:pt x="42" y="0"/>
                  <a:pt x="18" y="0"/>
                  <a:pt x="12" y="5"/>
                </a:cubicBezTo>
                <a:cubicBezTo>
                  <a:pt x="11" y="12"/>
                  <a:pt x="11" y="20"/>
                  <a:pt x="12" y="28"/>
                </a:cubicBezTo>
                <a:close/>
                <a:moveTo>
                  <a:pt x="29" y="65"/>
                </a:moveTo>
                <a:cubicBezTo>
                  <a:pt x="37" y="46"/>
                  <a:pt x="37" y="46"/>
                  <a:pt x="37" y="46"/>
                </a:cubicBezTo>
                <a:cubicBezTo>
                  <a:pt x="40" y="44"/>
                  <a:pt x="40" y="44"/>
                  <a:pt x="40" y="44"/>
                </a:cubicBezTo>
                <a:cubicBezTo>
                  <a:pt x="52" y="47"/>
                  <a:pt x="52" y="47"/>
                  <a:pt x="52" y="47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8"/>
                  <a:pt x="53" y="48"/>
                  <a:pt x="53" y="48"/>
                </a:cubicBezTo>
                <a:cubicBezTo>
                  <a:pt x="56" y="51"/>
                  <a:pt x="57" y="54"/>
                  <a:pt x="57" y="57"/>
                </a:cubicBezTo>
                <a:cubicBezTo>
                  <a:pt x="58" y="61"/>
                  <a:pt x="58" y="64"/>
                  <a:pt x="57" y="68"/>
                </a:cubicBezTo>
                <a:cubicBezTo>
                  <a:pt x="57" y="70"/>
                  <a:pt x="57" y="70"/>
                  <a:pt x="57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63"/>
                  <a:pt x="0" y="59"/>
                  <a:pt x="1" y="56"/>
                </a:cubicBezTo>
                <a:cubicBezTo>
                  <a:pt x="2" y="53"/>
                  <a:pt x="3" y="50"/>
                  <a:pt x="5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7"/>
                  <a:pt x="6" y="47"/>
                  <a:pt x="6" y="47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6"/>
                  <a:pt x="21" y="46"/>
                  <a:pt x="21" y="46"/>
                </a:cubicBezTo>
                <a:lnTo>
                  <a:pt x="29" y="65"/>
                </a:lnTo>
                <a:close/>
              </a:path>
            </a:pathLst>
          </a:custGeom>
          <a:solidFill>
            <a:srgbClr val="79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212"/>
          <p:cNvSpPr>
            <a:spLocks noChangeAspect="1" noEditPoints="1"/>
          </p:cNvSpPr>
          <p:nvPr/>
        </p:nvSpPr>
        <p:spPr bwMode="auto">
          <a:xfrm>
            <a:off x="7896839" y="3140066"/>
            <a:ext cx="516523" cy="540000"/>
          </a:xfrm>
          <a:custGeom>
            <a:avLst/>
            <a:gdLst>
              <a:gd name="T0" fmla="*/ 23 w 65"/>
              <a:gd name="T1" fmla="*/ 68 h 68"/>
              <a:gd name="T2" fmla="*/ 22 w 65"/>
              <a:gd name="T3" fmla="*/ 51 h 68"/>
              <a:gd name="T4" fmla="*/ 27 w 65"/>
              <a:gd name="T5" fmla="*/ 4 h 68"/>
              <a:gd name="T6" fmla="*/ 59 w 65"/>
              <a:gd name="T7" fmla="*/ 10 h 68"/>
              <a:gd name="T8" fmla="*/ 62 w 65"/>
              <a:gd name="T9" fmla="*/ 18 h 68"/>
              <a:gd name="T10" fmla="*/ 61 w 65"/>
              <a:gd name="T11" fmla="*/ 19 h 68"/>
              <a:gd name="T12" fmla="*/ 63 w 65"/>
              <a:gd name="T13" fmla="*/ 29 h 68"/>
              <a:gd name="T14" fmla="*/ 61 w 65"/>
              <a:gd name="T15" fmla="*/ 31 h 68"/>
              <a:gd name="T16" fmla="*/ 64 w 65"/>
              <a:gd name="T17" fmla="*/ 42 h 68"/>
              <a:gd name="T18" fmla="*/ 61 w 65"/>
              <a:gd name="T19" fmla="*/ 43 h 68"/>
              <a:gd name="T20" fmla="*/ 62 w 65"/>
              <a:gd name="T21" fmla="*/ 53 h 68"/>
              <a:gd name="T22" fmla="*/ 59 w 65"/>
              <a:gd name="T23" fmla="*/ 55 h 68"/>
              <a:gd name="T24" fmla="*/ 49 w 65"/>
              <a:gd name="T25" fmla="*/ 56 h 68"/>
              <a:gd name="T26" fmla="*/ 49 w 65"/>
              <a:gd name="T27" fmla="*/ 68 h 68"/>
              <a:gd name="T28" fmla="*/ 23 w 65"/>
              <a:gd name="T29" fmla="*/ 68 h 68"/>
              <a:gd name="T30" fmla="*/ 46 w 65"/>
              <a:gd name="T31" fmla="*/ 11 h 68"/>
              <a:gd name="T32" fmla="*/ 42 w 65"/>
              <a:gd name="T33" fmla="*/ 14 h 68"/>
              <a:gd name="T34" fmla="*/ 40 w 65"/>
              <a:gd name="T35" fmla="*/ 17 h 68"/>
              <a:gd name="T36" fmla="*/ 33 w 65"/>
              <a:gd name="T37" fmla="*/ 10 h 68"/>
              <a:gd name="T38" fmla="*/ 28 w 65"/>
              <a:gd name="T39" fmla="*/ 16 h 68"/>
              <a:gd name="T40" fmla="*/ 30 w 65"/>
              <a:gd name="T41" fmla="*/ 18 h 68"/>
              <a:gd name="T42" fmla="*/ 33 w 65"/>
              <a:gd name="T43" fmla="*/ 22 h 68"/>
              <a:gd name="T44" fmla="*/ 29 w 65"/>
              <a:gd name="T45" fmla="*/ 26 h 68"/>
              <a:gd name="T46" fmla="*/ 26 w 65"/>
              <a:gd name="T47" fmla="*/ 23 h 68"/>
              <a:gd name="T48" fmla="*/ 23 w 65"/>
              <a:gd name="T49" fmla="*/ 20 h 68"/>
              <a:gd name="T50" fmla="*/ 16 w 65"/>
              <a:gd name="T51" fmla="*/ 27 h 68"/>
              <a:gd name="T52" fmla="*/ 22 w 65"/>
              <a:gd name="T53" fmla="*/ 34 h 68"/>
              <a:gd name="T54" fmla="*/ 25 w 65"/>
              <a:gd name="T55" fmla="*/ 31 h 68"/>
              <a:gd name="T56" fmla="*/ 29 w 65"/>
              <a:gd name="T57" fmla="*/ 28 h 68"/>
              <a:gd name="T58" fmla="*/ 33 w 65"/>
              <a:gd name="T59" fmla="*/ 33 h 68"/>
              <a:gd name="T60" fmla="*/ 30 w 65"/>
              <a:gd name="T61" fmla="*/ 36 h 68"/>
              <a:gd name="T62" fmla="*/ 28 w 65"/>
              <a:gd name="T63" fmla="*/ 39 h 68"/>
              <a:gd name="T64" fmla="*/ 34 w 65"/>
              <a:gd name="T65" fmla="*/ 46 h 68"/>
              <a:gd name="T66" fmla="*/ 42 w 65"/>
              <a:gd name="T67" fmla="*/ 38 h 68"/>
              <a:gd name="T68" fmla="*/ 39 w 65"/>
              <a:gd name="T69" fmla="*/ 36 h 68"/>
              <a:gd name="T70" fmla="*/ 36 w 65"/>
              <a:gd name="T71" fmla="*/ 33 h 68"/>
              <a:gd name="T72" fmla="*/ 40 w 65"/>
              <a:gd name="T73" fmla="*/ 28 h 68"/>
              <a:gd name="T74" fmla="*/ 44 w 65"/>
              <a:gd name="T75" fmla="*/ 31 h 68"/>
              <a:gd name="T76" fmla="*/ 46 w 65"/>
              <a:gd name="T77" fmla="*/ 34 h 68"/>
              <a:gd name="T78" fmla="*/ 51 w 65"/>
              <a:gd name="T79" fmla="*/ 28 h 68"/>
              <a:gd name="T80" fmla="*/ 44 w 65"/>
              <a:gd name="T81" fmla="*/ 21 h 68"/>
              <a:gd name="T82" fmla="*/ 47 w 65"/>
              <a:gd name="T83" fmla="*/ 19 h 68"/>
              <a:gd name="T84" fmla="*/ 50 w 65"/>
              <a:gd name="T85" fmla="*/ 15 h 68"/>
              <a:gd name="T86" fmla="*/ 46 w 65"/>
              <a:gd name="T87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" h="68">
                <a:moveTo>
                  <a:pt x="23" y="68"/>
                </a:moveTo>
                <a:cubicBezTo>
                  <a:pt x="24" y="62"/>
                  <a:pt x="24" y="57"/>
                  <a:pt x="22" y="51"/>
                </a:cubicBezTo>
                <a:cubicBezTo>
                  <a:pt x="0" y="39"/>
                  <a:pt x="8" y="10"/>
                  <a:pt x="27" y="4"/>
                </a:cubicBezTo>
                <a:cubicBezTo>
                  <a:pt x="37" y="0"/>
                  <a:pt x="50" y="1"/>
                  <a:pt x="59" y="10"/>
                </a:cubicBezTo>
                <a:cubicBezTo>
                  <a:pt x="65" y="17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22"/>
                  <a:pt x="63" y="28"/>
                  <a:pt x="63" y="29"/>
                </a:cubicBezTo>
                <a:cubicBezTo>
                  <a:pt x="62" y="30"/>
                  <a:pt x="61" y="31"/>
                  <a:pt x="61" y="31"/>
                </a:cubicBezTo>
                <a:cubicBezTo>
                  <a:pt x="64" y="42"/>
                  <a:pt x="64" y="42"/>
                  <a:pt x="64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2" y="47"/>
                  <a:pt x="63" y="50"/>
                  <a:pt x="62" y="53"/>
                </a:cubicBezTo>
                <a:cubicBezTo>
                  <a:pt x="62" y="54"/>
                  <a:pt x="60" y="55"/>
                  <a:pt x="59" y="55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8"/>
                  <a:pt x="49" y="68"/>
                  <a:pt x="49" y="68"/>
                </a:cubicBezTo>
                <a:cubicBezTo>
                  <a:pt x="23" y="68"/>
                  <a:pt x="23" y="68"/>
                  <a:pt x="23" y="68"/>
                </a:cubicBezTo>
                <a:close/>
                <a:moveTo>
                  <a:pt x="46" y="11"/>
                </a:moveTo>
                <a:cubicBezTo>
                  <a:pt x="44" y="11"/>
                  <a:pt x="42" y="12"/>
                  <a:pt x="42" y="14"/>
                </a:cubicBezTo>
                <a:cubicBezTo>
                  <a:pt x="42" y="16"/>
                  <a:pt x="42" y="18"/>
                  <a:pt x="40" y="17"/>
                </a:cubicBezTo>
                <a:cubicBezTo>
                  <a:pt x="33" y="10"/>
                  <a:pt x="33" y="10"/>
                  <a:pt x="33" y="10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8"/>
                  <a:pt x="29" y="18"/>
                  <a:pt x="30" y="18"/>
                </a:cubicBezTo>
                <a:cubicBezTo>
                  <a:pt x="32" y="18"/>
                  <a:pt x="34" y="20"/>
                  <a:pt x="33" y="22"/>
                </a:cubicBezTo>
                <a:cubicBezTo>
                  <a:pt x="33" y="23"/>
                  <a:pt x="31" y="25"/>
                  <a:pt x="29" y="26"/>
                </a:cubicBezTo>
                <a:cubicBezTo>
                  <a:pt x="27" y="26"/>
                  <a:pt x="26" y="25"/>
                  <a:pt x="26" y="23"/>
                </a:cubicBezTo>
                <a:cubicBezTo>
                  <a:pt x="26" y="21"/>
                  <a:pt x="26" y="19"/>
                  <a:pt x="23" y="20"/>
                </a:cubicBezTo>
                <a:cubicBezTo>
                  <a:pt x="16" y="27"/>
                  <a:pt x="16" y="27"/>
                  <a:pt x="16" y="27"/>
                </a:cubicBezTo>
                <a:cubicBezTo>
                  <a:pt x="22" y="34"/>
                  <a:pt x="22" y="34"/>
                  <a:pt x="22" y="34"/>
                </a:cubicBezTo>
                <a:cubicBezTo>
                  <a:pt x="25" y="35"/>
                  <a:pt x="25" y="33"/>
                  <a:pt x="25" y="31"/>
                </a:cubicBezTo>
                <a:cubicBezTo>
                  <a:pt x="26" y="29"/>
                  <a:pt x="27" y="28"/>
                  <a:pt x="29" y="28"/>
                </a:cubicBezTo>
                <a:cubicBezTo>
                  <a:pt x="31" y="29"/>
                  <a:pt x="33" y="31"/>
                  <a:pt x="33" y="33"/>
                </a:cubicBezTo>
                <a:cubicBezTo>
                  <a:pt x="33" y="34"/>
                  <a:pt x="32" y="36"/>
                  <a:pt x="30" y="36"/>
                </a:cubicBezTo>
                <a:cubicBezTo>
                  <a:pt x="28" y="36"/>
                  <a:pt x="26" y="36"/>
                  <a:pt x="28" y="39"/>
                </a:cubicBezTo>
                <a:cubicBezTo>
                  <a:pt x="34" y="46"/>
                  <a:pt x="34" y="46"/>
                  <a:pt x="34" y="46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6"/>
                  <a:pt x="40" y="36"/>
                  <a:pt x="39" y="36"/>
                </a:cubicBezTo>
                <a:cubicBezTo>
                  <a:pt x="37" y="36"/>
                  <a:pt x="36" y="34"/>
                  <a:pt x="36" y="33"/>
                </a:cubicBezTo>
                <a:cubicBezTo>
                  <a:pt x="36" y="31"/>
                  <a:pt x="38" y="29"/>
                  <a:pt x="40" y="28"/>
                </a:cubicBezTo>
                <a:cubicBezTo>
                  <a:pt x="42" y="28"/>
                  <a:pt x="43" y="29"/>
                  <a:pt x="44" y="31"/>
                </a:cubicBezTo>
                <a:cubicBezTo>
                  <a:pt x="44" y="33"/>
                  <a:pt x="44" y="35"/>
                  <a:pt x="46" y="34"/>
                </a:cubicBezTo>
                <a:cubicBezTo>
                  <a:pt x="51" y="28"/>
                  <a:pt x="51" y="28"/>
                  <a:pt x="51" y="28"/>
                </a:cubicBezTo>
                <a:cubicBezTo>
                  <a:pt x="44" y="21"/>
                  <a:pt x="44" y="21"/>
                  <a:pt x="44" y="21"/>
                </a:cubicBezTo>
                <a:cubicBezTo>
                  <a:pt x="43" y="19"/>
                  <a:pt x="45" y="19"/>
                  <a:pt x="47" y="19"/>
                </a:cubicBezTo>
                <a:cubicBezTo>
                  <a:pt x="49" y="19"/>
                  <a:pt x="50" y="17"/>
                  <a:pt x="50" y="15"/>
                </a:cubicBezTo>
                <a:cubicBezTo>
                  <a:pt x="49" y="14"/>
                  <a:pt x="47" y="12"/>
                  <a:pt x="46" y="11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227"/>
          <p:cNvSpPr>
            <a:spLocks noChangeAspect="1" noEditPoints="1"/>
          </p:cNvSpPr>
          <p:nvPr/>
        </p:nvSpPr>
        <p:spPr bwMode="auto">
          <a:xfrm>
            <a:off x="1440864" y="4181701"/>
            <a:ext cx="459506" cy="540000"/>
          </a:xfrm>
          <a:custGeom>
            <a:avLst/>
            <a:gdLst>
              <a:gd name="T0" fmla="*/ 49 w 58"/>
              <a:gd name="T1" fmla="*/ 23 h 68"/>
              <a:gd name="T2" fmla="*/ 49 w 58"/>
              <a:gd name="T3" fmla="*/ 24 h 68"/>
              <a:gd name="T4" fmla="*/ 46 w 58"/>
              <a:gd name="T5" fmla="*/ 33 h 68"/>
              <a:gd name="T6" fmla="*/ 31 w 58"/>
              <a:gd name="T7" fmla="*/ 46 h 68"/>
              <a:gd name="T8" fmla="*/ 16 w 58"/>
              <a:gd name="T9" fmla="*/ 33 h 68"/>
              <a:gd name="T10" fmla="*/ 13 w 58"/>
              <a:gd name="T11" fmla="*/ 24 h 68"/>
              <a:gd name="T12" fmla="*/ 14 w 58"/>
              <a:gd name="T13" fmla="*/ 23 h 68"/>
              <a:gd name="T14" fmla="*/ 18 w 58"/>
              <a:gd name="T15" fmla="*/ 6 h 68"/>
              <a:gd name="T16" fmla="*/ 48 w 58"/>
              <a:gd name="T17" fmla="*/ 23 h 68"/>
              <a:gd name="T18" fmla="*/ 17 w 58"/>
              <a:gd name="T19" fmla="*/ 56 h 68"/>
              <a:gd name="T20" fmla="*/ 23 w 58"/>
              <a:gd name="T21" fmla="*/ 50 h 68"/>
              <a:gd name="T22" fmla="*/ 17 w 58"/>
              <a:gd name="T23" fmla="*/ 46 h 68"/>
              <a:gd name="T24" fmla="*/ 7 w 58"/>
              <a:gd name="T25" fmla="*/ 36 h 68"/>
              <a:gd name="T26" fmla="*/ 11 w 58"/>
              <a:gd name="T27" fmla="*/ 34 h 68"/>
              <a:gd name="T28" fmla="*/ 8 w 58"/>
              <a:gd name="T29" fmla="*/ 27 h 68"/>
              <a:gd name="T30" fmla="*/ 1 w 58"/>
              <a:gd name="T31" fmla="*/ 36 h 68"/>
              <a:gd name="T32" fmla="*/ 26 w 58"/>
              <a:gd name="T33" fmla="*/ 50 h 68"/>
              <a:gd name="T34" fmla="*/ 43 w 58"/>
              <a:gd name="T35" fmla="*/ 46 h 68"/>
              <a:gd name="T36" fmla="*/ 57 w 58"/>
              <a:gd name="T37" fmla="*/ 68 h 68"/>
              <a:gd name="T38" fmla="*/ 7 w 58"/>
              <a:gd name="T39" fmla="*/ 54 h 68"/>
              <a:gd name="T40" fmla="*/ 18 w 58"/>
              <a:gd name="T41" fmla="*/ 58 h 68"/>
              <a:gd name="T42" fmla="*/ 18 w 58"/>
              <a:gd name="T43" fmla="*/ 58 h 68"/>
              <a:gd name="T44" fmla="*/ 25 w 58"/>
              <a:gd name="T45" fmla="*/ 53 h 68"/>
              <a:gd name="T46" fmla="*/ 26 w 58"/>
              <a:gd name="T47" fmla="*/ 50 h 68"/>
              <a:gd name="T48" fmla="*/ 44 w 58"/>
              <a:gd name="T49" fmla="*/ 25 h 68"/>
              <a:gd name="T50" fmla="*/ 22 w 58"/>
              <a:gd name="T51" fmla="*/ 21 h 68"/>
              <a:gd name="T52" fmla="*/ 17 w 58"/>
              <a:gd name="T53" fmla="*/ 25 h 68"/>
              <a:gd name="T54" fmla="*/ 16 w 58"/>
              <a:gd name="T55" fmla="*/ 25 h 68"/>
              <a:gd name="T56" fmla="*/ 18 w 58"/>
              <a:gd name="T57" fmla="*/ 31 h 68"/>
              <a:gd name="T58" fmla="*/ 19 w 58"/>
              <a:gd name="T59" fmla="*/ 32 h 68"/>
              <a:gd name="T60" fmla="*/ 31 w 58"/>
              <a:gd name="T61" fmla="*/ 43 h 68"/>
              <a:gd name="T62" fmla="*/ 44 w 58"/>
              <a:gd name="T63" fmla="*/ 32 h 68"/>
              <a:gd name="T64" fmla="*/ 45 w 58"/>
              <a:gd name="T65" fmla="*/ 31 h 68"/>
              <a:gd name="T66" fmla="*/ 47 w 58"/>
              <a:gd name="T67" fmla="*/ 2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" h="68">
                <a:moveTo>
                  <a:pt x="48" y="23"/>
                </a:moveTo>
                <a:cubicBezTo>
                  <a:pt x="48" y="23"/>
                  <a:pt x="48" y="23"/>
                  <a:pt x="49" y="23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7"/>
                  <a:pt x="49" y="29"/>
                  <a:pt x="49" y="30"/>
                </a:cubicBezTo>
                <a:cubicBezTo>
                  <a:pt x="48" y="31"/>
                  <a:pt x="47" y="32"/>
                  <a:pt x="46" y="33"/>
                </a:cubicBezTo>
                <a:cubicBezTo>
                  <a:pt x="45" y="36"/>
                  <a:pt x="43" y="39"/>
                  <a:pt x="41" y="42"/>
                </a:cubicBezTo>
                <a:cubicBezTo>
                  <a:pt x="38" y="44"/>
                  <a:pt x="35" y="46"/>
                  <a:pt x="31" y="46"/>
                </a:cubicBezTo>
                <a:cubicBezTo>
                  <a:pt x="28" y="46"/>
                  <a:pt x="25" y="44"/>
                  <a:pt x="22" y="42"/>
                </a:cubicBezTo>
                <a:cubicBezTo>
                  <a:pt x="19" y="39"/>
                  <a:pt x="17" y="36"/>
                  <a:pt x="16" y="33"/>
                </a:cubicBezTo>
                <a:cubicBezTo>
                  <a:pt x="15" y="32"/>
                  <a:pt x="14" y="31"/>
                  <a:pt x="14" y="30"/>
                </a:cubicBezTo>
                <a:cubicBezTo>
                  <a:pt x="13" y="29"/>
                  <a:pt x="13" y="27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14"/>
                  <a:pt x="14" y="9"/>
                  <a:pt x="18" y="6"/>
                </a:cubicBezTo>
                <a:cubicBezTo>
                  <a:pt x="24" y="0"/>
                  <a:pt x="37" y="0"/>
                  <a:pt x="43" y="5"/>
                </a:cubicBezTo>
                <a:cubicBezTo>
                  <a:pt x="48" y="8"/>
                  <a:pt x="49" y="14"/>
                  <a:pt x="48" y="23"/>
                </a:cubicBezTo>
                <a:close/>
                <a:moveTo>
                  <a:pt x="12" y="55"/>
                </a:moveTo>
                <a:cubicBezTo>
                  <a:pt x="14" y="56"/>
                  <a:pt x="15" y="56"/>
                  <a:pt x="17" y="56"/>
                </a:cubicBezTo>
                <a:cubicBezTo>
                  <a:pt x="20" y="55"/>
                  <a:pt x="21" y="53"/>
                  <a:pt x="22" y="51"/>
                </a:cubicBezTo>
                <a:cubicBezTo>
                  <a:pt x="23" y="51"/>
                  <a:pt x="23" y="50"/>
                  <a:pt x="23" y="50"/>
                </a:cubicBezTo>
                <a:cubicBezTo>
                  <a:pt x="21" y="48"/>
                  <a:pt x="20" y="47"/>
                  <a:pt x="18" y="46"/>
                </a:cubicBezTo>
                <a:cubicBezTo>
                  <a:pt x="18" y="45"/>
                  <a:pt x="17" y="46"/>
                  <a:pt x="17" y="46"/>
                </a:cubicBezTo>
                <a:cubicBezTo>
                  <a:pt x="15" y="48"/>
                  <a:pt x="15" y="48"/>
                  <a:pt x="15" y="48"/>
                </a:cubicBezTo>
                <a:cubicBezTo>
                  <a:pt x="12" y="45"/>
                  <a:pt x="9" y="40"/>
                  <a:pt x="7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1" y="34"/>
                  <a:pt x="11" y="34"/>
                </a:cubicBezTo>
                <a:cubicBezTo>
                  <a:pt x="11" y="32"/>
                  <a:pt x="10" y="30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6" y="28"/>
                  <a:pt x="4" y="29"/>
                  <a:pt x="2" y="30"/>
                </a:cubicBezTo>
                <a:cubicBezTo>
                  <a:pt x="0" y="33"/>
                  <a:pt x="0" y="34"/>
                  <a:pt x="1" y="36"/>
                </a:cubicBezTo>
                <a:cubicBezTo>
                  <a:pt x="3" y="41"/>
                  <a:pt x="8" y="51"/>
                  <a:pt x="12" y="55"/>
                </a:cubicBezTo>
                <a:close/>
                <a:moveTo>
                  <a:pt x="26" y="50"/>
                </a:moveTo>
                <a:cubicBezTo>
                  <a:pt x="27" y="51"/>
                  <a:pt x="29" y="51"/>
                  <a:pt x="31" y="51"/>
                </a:cubicBezTo>
                <a:cubicBezTo>
                  <a:pt x="36" y="51"/>
                  <a:pt x="40" y="49"/>
                  <a:pt x="43" y="46"/>
                </a:cubicBezTo>
                <a:cubicBezTo>
                  <a:pt x="45" y="46"/>
                  <a:pt x="47" y="46"/>
                  <a:pt x="50" y="46"/>
                </a:cubicBezTo>
                <a:cubicBezTo>
                  <a:pt x="55" y="50"/>
                  <a:pt x="58" y="61"/>
                  <a:pt x="57" y="68"/>
                </a:cubicBezTo>
                <a:cubicBezTo>
                  <a:pt x="40" y="68"/>
                  <a:pt x="22" y="68"/>
                  <a:pt x="5" y="68"/>
                </a:cubicBezTo>
                <a:cubicBezTo>
                  <a:pt x="5" y="64"/>
                  <a:pt x="5" y="59"/>
                  <a:pt x="7" y="54"/>
                </a:cubicBezTo>
                <a:cubicBezTo>
                  <a:pt x="8" y="55"/>
                  <a:pt x="10" y="56"/>
                  <a:pt x="11" y="57"/>
                </a:cubicBezTo>
                <a:cubicBezTo>
                  <a:pt x="13" y="59"/>
                  <a:pt x="15" y="59"/>
                  <a:pt x="18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21" y="57"/>
                  <a:pt x="23" y="55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2"/>
                  <a:pt x="26" y="51"/>
                  <a:pt x="26" y="50"/>
                </a:cubicBezTo>
                <a:close/>
                <a:moveTo>
                  <a:pt x="46" y="25"/>
                </a:moveTo>
                <a:cubicBezTo>
                  <a:pt x="45" y="25"/>
                  <a:pt x="44" y="25"/>
                  <a:pt x="44" y="25"/>
                </a:cubicBezTo>
                <a:cubicBezTo>
                  <a:pt x="43" y="24"/>
                  <a:pt x="43" y="23"/>
                  <a:pt x="43" y="22"/>
                </a:cubicBezTo>
                <a:cubicBezTo>
                  <a:pt x="37" y="23"/>
                  <a:pt x="30" y="23"/>
                  <a:pt x="22" y="21"/>
                </a:cubicBezTo>
                <a:cubicBezTo>
                  <a:pt x="21" y="22"/>
                  <a:pt x="20" y="24"/>
                  <a:pt x="19" y="25"/>
                </a:cubicBezTo>
                <a:cubicBezTo>
                  <a:pt x="19" y="25"/>
                  <a:pt x="18" y="25"/>
                  <a:pt x="17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7"/>
                  <a:pt x="16" y="28"/>
                  <a:pt x="16" y="29"/>
                </a:cubicBezTo>
                <a:cubicBezTo>
                  <a:pt x="17" y="30"/>
                  <a:pt x="17" y="30"/>
                  <a:pt x="18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1" y="38"/>
                  <a:pt x="24" y="40"/>
                </a:cubicBezTo>
                <a:cubicBezTo>
                  <a:pt x="26" y="42"/>
                  <a:pt x="29" y="43"/>
                  <a:pt x="31" y="43"/>
                </a:cubicBezTo>
                <a:cubicBezTo>
                  <a:pt x="34" y="43"/>
                  <a:pt x="37" y="42"/>
                  <a:pt x="39" y="40"/>
                </a:cubicBezTo>
                <a:cubicBezTo>
                  <a:pt x="41" y="38"/>
                  <a:pt x="43" y="35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0"/>
                  <a:pt x="46" y="30"/>
                  <a:pt x="46" y="29"/>
                </a:cubicBezTo>
                <a:cubicBezTo>
                  <a:pt x="46" y="28"/>
                  <a:pt x="47" y="27"/>
                  <a:pt x="47" y="25"/>
                </a:cubicBezTo>
                <a:cubicBezTo>
                  <a:pt x="46" y="25"/>
                  <a:pt x="46" y="25"/>
                  <a:pt x="46" y="25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254"/>
          <p:cNvSpPr>
            <a:spLocks noChangeAspect="1" noEditPoints="1"/>
          </p:cNvSpPr>
          <p:nvPr/>
        </p:nvSpPr>
        <p:spPr bwMode="auto">
          <a:xfrm>
            <a:off x="7950142" y="4181701"/>
            <a:ext cx="479158" cy="540000"/>
          </a:xfrm>
          <a:custGeom>
            <a:avLst/>
            <a:gdLst>
              <a:gd name="T0" fmla="*/ 10 w 53"/>
              <a:gd name="T1" fmla="*/ 3 h 60"/>
              <a:gd name="T2" fmla="*/ 4 w 53"/>
              <a:gd name="T3" fmla="*/ 9 h 60"/>
              <a:gd name="T4" fmla="*/ 10 w 53"/>
              <a:gd name="T5" fmla="*/ 16 h 60"/>
              <a:gd name="T6" fmla="*/ 17 w 53"/>
              <a:gd name="T7" fmla="*/ 9 h 60"/>
              <a:gd name="T8" fmla="*/ 10 w 53"/>
              <a:gd name="T9" fmla="*/ 3 h 60"/>
              <a:gd name="T10" fmla="*/ 30 w 53"/>
              <a:gd name="T11" fmla="*/ 17 h 60"/>
              <a:gd name="T12" fmla="*/ 31 w 53"/>
              <a:gd name="T13" fmla="*/ 22 h 60"/>
              <a:gd name="T14" fmla="*/ 33 w 53"/>
              <a:gd name="T15" fmla="*/ 23 h 60"/>
              <a:gd name="T16" fmla="*/ 36 w 53"/>
              <a:gd name="T17" fmla="*/ 18 h 60"/>
              <a:gd name="T18" fmla="*/ 30 w 53"/>
              <a:gd name="T19" fmla="*/ 17 h 60"/>
              <a:gd name="T20" fmla="*/ 39 w 53"/>
              <a:gd name="T21" fmla="*/ 19 h 60"/>
              <a:gd name="T22" fmla="*/ 36 w 53"/>
              <a:gd name="T23" fmla="*/ 26 h 60"/>
              <a:gd name="T24" fmla="*/ 35 w 53"/>
              <a:gd name="T25" fmla="*/ 27 h 60"/>
              <a:gd name="T26" fmla="*/ 34 w 53"/>
              <a:gd name="T27" fmla="*/ 27 h 60"/>
              <a:gd name="T28" fmla="*/ 31 w 53"/>
              <a:gd name="T29" fmla="*/ 26 h 60"/>
              <a:gd name="T30" fmla="*/ 23 w 53"/>
              <a:gd name="T31" fmla="*/ 32 h 60"/>
              <a:gd name="T32" fmla="*/ 18 w 53"/>
              <a:gd name="T33" fmla="*/ 26 h 60"/>
              <a:gd name="T34" fmla="*/ 18 w 53"/>
              <a:gd name="T35" fmla="*/ 38 h 60"/>
              <a:gd name="T36" fmla="*/ 19 w 53"/>
              <a:gd name="T37" fmla="*/ 60 h 60"/>
              <a:gd name="T38" fmla="*/ 13 w 53"/>
              <a:gd name="T39" fmla="*/ 60 h 60"/>
              <a:gd name="T40" fmla="*/ 12 w 53"/>
              <a:gd name="T41" fmla="*/ 41 h 60"/>
              <a:gd name="T42" fmla="*/ 9 w 53"/>
              <a:gd name="T43" fmla="*/ 41 h 60"/>
              <a:gd name="T44" fmla="*/ 8 w 53"/>
              <a:gd name="T45" fmla="*/ 60 h 60"/>
              <a:gd name="T46" fmla="*/ 2 w 53"/>
              <a:gd name="T47" fmla="*/ 60 h 60"/>
              <a:gd name="T48" fmla="*/ 4 w 53"/>
              <a:gd name="T49" fmla="*/ 38 h 60"/>
              <a:gd name="T50" fmla="*/ 0 w 53"/>
              <a:gd name="T51" fmla="*/ 34 h 60"/>
              <a:gd name="T52" fmla="*/ 3 w 53"/>
              <a:gd name="T53" fmla="*/ 18 h 60"/>
              <a:gd name="T54" fmla="*/ 18 w 53"/>
              <a:gd name="T55" fmla="*/ 18 h 60"/>
              <a:gd name="T56" fmla="*/ 24 w 53"/>
              <a:gd name="T57" fmla="*/ 25 h 60"/>
              <a:gd name="T58" fmla="*/ 27 w 53"/>
              <a:gd name="T59" fmla="*/ 24 h 60"/>
              <a:gd name="T60" fmla="*/ 27 w 53"/>
              <a:gd name="T61" fmla="*/ 24 h 60"/>
              <a:gd name="T62" fmla="*/ 26 w 53"/>
              <a:gd name="T63" fmla="*/ 16 h 60"/>
              <a:gd name="T64" fmla="*/ 20 w 53"/>
              <a:gd name="T65" fmla="*/ 15 h 60"/>
              <a:gd name="T66" fmla="*/ 20 w 53"/>
              <a:gd name="T67" fmla="*/ 7 h 60"/>
              <a:gd name="T68" fmla="*/ 53 w 53"/>
              <a:gd name="T69" fmla="*/ 0 h 60"/>
              <a:gd name="T70" fmla="*/ 53 w 53"/>
              <a:gd name="T71" fmla="*/ 22 h 60"/>
              <a:gd name="T72" fmla="*/ 39 w 53"/>
              <a:gd name="T73" fmla="*/ 19 h 60"/>
              <a:gd name="T74" fmla="*/ 23 w 53"/>
              <a:gd name="T75" fmla="*/ 9 h 60"/>
              <a:gd name="T76" fmla="*/ 23 w 53"/>
              <a:gd name="T77" fmla="*/ 10 h 60"/>
              <a:gd name="T78" fmla="*/ 50 w 53"/>
              <a:gd name="T79" fmla="*/ 9 h 60"/>
              <a:gd name="T80" fmla="*/ 50 w 53"/>
              <a:gd name="T81" fmla="*/ 3 h 60"/>
              <a:gd name="T82" fmla="*/ 23 w 53"/>
              <a:gd name="T83" fmla="*/ 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" h="60">
                <a:moveTo>
                  <a:pt x="10" y="3"/>
                </a:moveTo>
                <a:cubicBezTo>
                  <a:pt x="7" y="3"/>
                  <a:pt x="4" y="6"/>
                  <a:pt x="4" y="9"/>
                </a:cubicBezTo>
                <a:cubicBezTo>
                  <a:pt x="4" y="13"/>
                  <a:pt x="7" y="16"/>
                  <a:pt x="10" y="16"/>
                </a:cubicBezTo>
                <a:cubicBezTo>
                  <a:pt x="14" y="16"/>
                  <a:pt x="17" y="13"/>
                  <a:pt x="17" y="9"/>
                </a:cubicBezTo>
                <a:cubicBezTo>
                  <a:pt x="17" y="6"/>
                  <a:pt x="14" y="3"/>
                  <a:pt x="10" y="3"/>
                </a:cubicBezTo>
                <a:close/>
                <a:moveTo>
                  <a:pt x="30" y="17"/>
                </a:moveTo>
                <a:cubicBezTo>
                  <a:pt x="31" y="22"/>
                  <a:pt x="31" y="22"/>
                  <a:pt x="31" y="22"/>
                </a:cubicBezTo>
                <a:cubicBezTo>
                  <a:pt x="33" y="23"/>
                  <a:pt x="33" y="23"/>
                  <a:pt x="33" y="23"/>
                </a:cubicBezTo>
                <a:cubicBezTo>
                  <a:pt x="36" y="18"/>
                  <a:pt x="36" y="18"/>
                  <a:pt x="36" y="18"/>
                </a:cubicBezTo>
                <a:cubicBezTo>
                  <a:pt x="30" y="17"/>
                  <a:pt x="30" y="17"/>
                  <a:pt x="30" y="17"/>
                </a:cubicBezTo>
                <a:close/>
                <a:moveTo>
                  <a:pt x="39" y="19"/>
                </a:moveTo>
                <a:cubicBezTo>
                  <a:pt x="36" y="26"/>
                  <a:pt x="36" y="26"/>
                  <a:pt x="36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60"/>
                  <a:pt x="19" y="60"/>
                  <a:pt x="19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2" y="41"/>
                  <a:pt x="12" y="41"/>
                  <a:pt x="12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60"/>
                  <a:pt x="8" y="60"/>
                  <a:pt x="8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7"/>
                  <a:pt x="1" y="35"/>
                  <a:pt x="0" y="34"/>
                </a:cubicBezTo>
                <a:cubicBezTo>
                  <a:pt x="3" y="18"/>
                  <a:pt x="3" y="18"/>
                  <a:pt x="3" y="18"/>
                </a:cubicBezTo>
                <a:cubicBezTo>
                  <a:pt x="20" y="18"/>
                  <a:pt x="1" y="18"/>
                  <a:pt x="18" y="18"/>
                </a:cubicBezTo>
                <a:cubicBezTo>
                  <a:pt x="24" y="25"/>
                  <a:pt x="24" y="25"/>
                  <a:pt x="24" y="25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7"/>
                  <a:pt x="20" y="7"/>
                  <a:pt x="20" y="7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22"/>
                  <a:pt x="53" y="22"/>
                  <a:pt x="53" y="22"/>
                </a:cubicBezTo>
                <a:cubicBezTo>
                  <a:pt x="39" y="19"/>
                  <a:pt x="39" y="19"/>
                  <a:pt x="39" y="19"/>
                </a:cubicBezTo>
                <a:close/>
                <a:moveTo>
                  <a:pt x="23" y="9"/>
                </a:moveTo>
                <a:cubicBezTo>
                  <a:pt x="23" y="10"/>
                  <a:pt x="23" y="10"/>
                  <a:pt x="23" y="10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3"/>
                  <a:pt x="50" y="3"/>
                  <a:pt x="50" y="3"/>
                </a:cubicBezTo>
                <a:lnTo>
                  <a:pt x="23" y="9"/>
                </a:lnTo>
                <a:close/>
              </a:path>
            </a:pathLst>
          </a:custGeom>
          <a:solidFill>
            <a:srgbClr val="79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367"/>
          <p:cNvSpPr>
            <a:spLocks noChangeAspect="1" noEditPoints="1"/>
          </p:cNvSpPr>
          <p:nvPr/>
        </p:nvSpPr>
        <p:spPr bwMode="auto">
          <a:xfrm>
            <a:off x="1434367" y="3140066"/>
            <a:ext cx="472501" cy="540000"/>
          </a:xfrm>
          <a:custGeom>
            <a:avLst/>
            <a:gdLst>
              <a:gd name="T0" fmla="*/ 8 w 56"/>
              <a:gd name="T1" fmla="*/ 37 h 64"/>
              <a:gd name="T2" fmla="*/ 14 w 56"/>
              <a:gd name="T3" fmla="*/ 37 h 64"/>
              <a:gd name="T4" fmla="*/ 18 w 56"/>
              <a:gd name="T5" fmla="*/ 35 h 64"/>
              <a:gd name="T6" fmla="*/ 25 w 56"/>
              <a:gd name="T7" fmla="*/ 51 h 64"/>
              <a:gd name="T8" fmla="*/ 27 w 56"/>
              <a:gd name="T9" fmla="*/ 41 h 64"/>
              <a:gd name="T10" fmla="*/ 26 w 56"/>
              <a:gd name="T11" fmla="*/ 40 h 64"/>
              <a:gd name="T12" fmla="*/ 26 w 56"/>
              <a:gd name="T13" fmla="*/ 39 h 64"/>
              <a:gd name="T14" fmla="*/ 31 w 56"/>
              <a:gd name="T15" fmla="*/ 39 h 64"/>
              <a:gd name="T16" fmla="*/ 31 w 56"/>
              <a:gd name="T17" fmla="*/ 40 h 64"/>
              <a:gd name="T18" fmla="*/ 30 w 56"/>
              <a:gd name="T19" fmla="*/ 41 h 64"/>
              <a:gd name="T20" fmla="*/ 32 w 56"/>
              <a:gd name="T21" fmla="*/ 50 h 64"/>
              <a:gd name="T22" fmla="*/ 38 w 56"/>
              <a:gd name="T23" fmla="*/ 36 h 64"/>
              <a:gd name="T24" fmla="*/ 42 w 56"/>
              <a:gd name="T25" fmla="*/ 36 h 64"/>
              <a:gd name="T26" fmla="*/ 47 w 56"/>
              <a:gd name="T27" fmla="*/ 36 h 64"/>
              <a:gd name="T28" fmla="*/ 55 w 56"/>
              <a:gd name="T29" fmla="*/ 60 h 64"/>
              <a:gd name="T30" fmla="*/ 47 w 56"/>
              <a:gd name="T31" fmla="*/ 62 h 64"/>
              <a:gd name="T32" fmla="*/ 46 w 56"/>
              <a:gd name="T33" fmla="*/ 59 h 64"/>
              <a:gd name="T34" fmla="*/ 44 w 56"/>
              <a:gd name="T35" fmla="*/ 63 h 64"/>
              <a:gd name="T36" fmla="*/ 11 w 56"/>
              <a:gd name="T37" fmla="*/ 63 h 64"/>
              <a:gd name="T38" fmla="*/ 8 w 56"/>
              <a:gd name="T39" fmla="*/ 59 h 64"/>
              <a:gd name="T40" fmla="*/ 7 w 56"/>
              <a:gd name="T41" fmla="*/ 62 h 64"/>
              <a:gd name="T42" fmla="*/ 0 w 56"/>
              <a:gd name="T43" fmla="*/ 60 h 64"/>
              <a:gd name="T44" fmla="*/ 8 w 56"/>
              <a:gd name="T45" fmla="*/ 37 h 64"/>
              <a:gd name="T46" fmla="*/ 16 w 56"/>
              <a:gd name="T47" fmla="*/ 25 h 64"/>
              <a:gd name="T48" fmla="*/ 14 w 56"/>
              <a:gd name="T49" fmla="*/ 23 h 64"/>
              <a:gd name="T50" fmla="*/ 14 w 56"/>
              <a:gd name="T51" fmla="*/ 19 h 64"/>
              <a:gd name="T52" fmla="*/ 14 w 56"/>
              <a:gd name="T53" fmla="*/ 18 h 64"/>
              <a:gd name="T54" fmla="*/ 14 w 56"/>
              <a:gd name="T55" fmla="*/ 18 h 64"/>
              <a:gd name="T56" fmla="*/ 14 w 56"/>
              <a:gd name="T57" fmla="*/ 18 h 64"/>
              <a:gd name="T58" fmla="*/ 17 w 56"/>
              <a:gd name="T59" fmla="*/ 4 h 64"/>
              <a:gd name="T60" fmla="*/ 37 w 56"/>
              <a:gd name="T61" fmla="*/ 4 h 64"/>
              <a:gd name="T62" fmla="*/ 41 w 56"/>
              <a:gd name="T63" fmla="*/ 17 h 64"/>
              <a:gd name="T64" fmla="*/ 41 w 56"/>
              <a:gd name="T65" fmla="*/ 18 h 64"/>
              <a:gd name="T66" fmla="*/ 41 w 56"/>
              <a:gd name="T67" fmla="*/ 18 h 64"/>
              <a:gd name="T68" fmla="*/ 41 w 56"/>
              <a:gd name="T69" fmla="*/ 19 h 64"/>
              <a:gd name="T70" fmla="*/ 41 w 56"/>
              <a:gd name="T71" fmla="*/ 23 h 64"/>
              <a:gd name="T72" fmla="*/ 39 w 56"/>
              <a:gd name="T73" fmla="*/ 25 h 64"/>
              <a:gd name="T74" fmla="*/ 29 w 56"/>
              <a:gd name="T75" fmla="*/ 34 h 64"/>
              <a:gd name="T76" fmla="*/ 26 w 56"/>
              <a:gd name="T77" fmla="*/ 34 h 64"/>
              <a:gd name="T78" fmla="*/ 16 w 56"/>
              <a:gd name="T79" fmla="*/ 2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" h="64">
                <a:moveTo>
                  <a:pt x="8" y="37"/>
                </a:moveTo>
                <a:cubicBezTo>
                  <a:pt x="10" y="37"/>
                  <a:pt x="12" y="37"/>
                  <a:pt x="14" y="37"/>
                </a:cubicBezTo>
                <a:cubicBezTo>
                  <a:pt x="16" y="37"/>
                  <a:pt x="17" y="36"/>
                  <a:pt x="18" y="35"/>
                </a:cubicBezTo>
                <a:cubicBezTo>
                  <a:pt x="25" y="51"/>
                  <a:pt x="25" y="51"/>
                  <a:pt x="25" y="5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41"/>
                  <a:pt x="30" y="41"/>
                  <a:pt x="30" y="41"/>
                </a:cubicBezTo>
                <a:cubicBezTo>
                  <a:pt x="32" y="50"/>
                  <a:pt x="32" y="50"/>
                  <a:pt x="32" y="50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2" y="36"/>
                </a:cubicBezTo>
                <a:cubicBezTo>
                  <a:pt x="44" y="36"/>
                  <a:pt x="45" y="36"/>
                  <a:pt x="47" y="36"/>
                </a:cubicBezTo>
                <a:cubicBezTo>
                  <a:pt x="52" y="41"/>
                  <a:pt x="56" y="52"/>
                  <a:pt x="55" y="60"/>
                </a:cubicBezTo>
                <a:cubicBezTo>
                  <a:pt x="53" y="61"/>
                  <a:pt x="51" y="62"/>
                  <a:pt x="47" y="62"/>
                </a:cubicBezTo>
                <a:cubicBezTo>
                  <a:pt x="46" y="59"/>
                  <a:pt x="46" y="59"/>
                  <a:pt x="46" y="59"/>
                </a:cubicBezTo>
                <a:cubicBezTo>
                  <a:pt x="44" y="63"/>
                  <a:pt x="44" y="63"/>
                  <a:pt x="44" y="63"/>
                </a:cubicBezTo>
                <a:cubicBezTo>
                  <a:pt x="34" y="64"/>
                  <a:pt x="20" y="64"/>
                  <a:pt x="11" y="63"/>
                </a:cubicBezTo>
                <a:cubicBezTo>
                  <a:pt x="8" y="59"/>
                  <a:pt x="8" y="59"/>
                  <a:pt x="8" y="59"/>
                </a:cubicBezTo>
                <a:cubicBezTo>
                  <a:pt x="7" y="62"/>
                  <a:pt x="7" y="62"/>
                  <a:pt x="7" y="62"/>
                </a:cubicBezTo>
                <a:cubicBezTo>
                  <a:pt x="4" y="62"/>
                  <a:pt x="2" y="61"/>
                  <a:pt x="0" y="60"/>
                </a:cubicBezTo>
                <a:cubicBezTo>
                  <a:pt x="1" y="53"/>
                  <a:pt x="2" y="42"/>
                  <a:pt x="8" y="37"/>
                </a:cubicBezTo>
                <a:close/>
                <a:moveTo>
                  <a:pt x="16" y="25"/>
                </a:moveTo>
                <a:cubicBezTo>
                  <a:pt x="15" y="25"/>
                  <a:pt x="15" y="24"/>
                  <a:pt x="14" y="23"/>
                </a:cubicBezTo>
                <a:cubicBezTo>
                  <a:pt x="14" y="22"/>
                  <a:pt x="14" y="20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0"/>
                  <a:pt x="14" y="7"/>
                  <a:pt x="17" y="4"/>
                </a:cubicBezTo>
                <a:cubicBezTo>
                  <a:pt x="22" y="0"/>
                  <a:pt x="32" y="0"/>
                  <a:pt x="37" y="4"/>
                </a:cubicBezTo>
                <a:cubicBezTo>
                  <a:pt x="40" y="6"/>
                  <a:pt x="41" y="11"/>
                  <a:pt x="41" y="17"/>
                </a:cubicBezTo>
                <a:cubicBezTo>
                  <a:pt x="41" y="17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2" y="20"/>
                  <a:pt x="41" y="22"/>
                  <a:pt x="41" y="23"/>
                </a:cubicBezTo>
                <a:cubicBezTo>
                  <a:pt x="40" y="24"/>
                  <a:pt x="40" y="25"/>
                  <a:pt x="39" y="25"/>
                </a:cubicBezTo>
                <a:cubicBezTo>
                  <a:pt x="38" y="29"/>
                  <a:pt x="33" y="34"/>
                  <a:pt x="29" y="34"/>
                </a:cubicBezTo>
                <a:cubicBezTo>
                  <a:pt x="28" y="34"/>
                  <a:pt x="27" y="34"/>
                  <a:pt x="26" y="34"/>
                </a:cubicBezTo>
                <a:cubicBezTo>
                  <a:pt x="21" y="32"/>
                  <a:pt x="18" y="30"/>
                  <a:pt x="16" y="25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Freeform 380"/>
          <p:cNvSpPr>
            <a:spLocks noChangeAspect="1" noEditPoints="1"/>
          </p:cNvSpPr>
          <p:nvPr/>
        </p:nvSpPr>
        <p:spPr bwMode="auto">
          <a:xfrm>
            <a:off x="4740800" y="3140066"/>
            <a:ext cx="322107" cy="540000"/>
          </a:xfrm>
          <a:custGeom>
            <a:avLst/>
            <a:gdLst>
              <a:gd name="T0" fmla="*/ 8 w 43"/>
              <a:gd name="T1" fmla="*/ 70 h 72"/>
              <a:gd name="T2" fmla="*/ 6 w 43"/>
              <a:gd name="T3" fmla="*/ 72 h 72"/>
              <a:gd name="T4" fmla="*/ 2 w 43"/>
              <a:gd name="T5" fmla="*/ 72 h 72"/>
              <a:gd name="T6" fmla="*/ 1 w 43"/>
              <a:gd name="T7" fmla="*/ 70 h 72"/>
              <a:gd name="T8" fmla="*/ 1 w 43"/>
              <a:gd name="T9" fmla="*/ 65 h 72"/>
              <a:gd name="T10" fmla="*/ 1 w 43"/>
              <a:gd name="T11" fmla="*/ 61 h 72"/>
              <a:gd name="T12" fmla="*/ 4 w 43"/>
              <a:gd name="T13" fmla="*/ 60 h 72"/>
              <a:gd name="T14" fmla="*/ 7 w 43"/>
              <a:gd name="T15" fmla="*/ 61 h 72"/>
              <a:gd name="T16" fmla="*/ 8 w 43"/>
              <a:gd name="T17" fmla="*/ 65 h 72"/>
              <a:gd name="T18" fmla="*/ 27 w 43"/>
              <a:gd name="T19" fmla="*/ 32 h 72"/>
              <a:gd name="T20" fmla="*/ 22 w 43"/>
              <a:gd name="T21" fmla="*/ 34 h 72"/>
              <a:gd name="T22" fmla="*/ 17 w 43"/>
              <a:gd name="T23" fmla="*/ 32 h 72"/>
              <a:gd name="T24" fmla="*/ 22 w 43"/>
              <a:gd name="T25" fmla="*/ 54 h 72"/>
              <a:gd name="T26" fmla="*/ 27 w 43"/>
              <a:gd name="T27" fmla="*/ 32 h 72"/>
              <a:gd name="T28" fmla="*/ 20 w 43"/>
              <a:gd name="T29" fmla="*/ 27 h 72"/>
              <a:gd name="T30" fmla="*/ 24 w 43"/>
              <a:gd name="T31" fmla="*/ 27 h 72"/>
              <a:gd name="T32" fmla="*/ 29 w 43"/>
              <a:gd name="T33" fmla="*/ 26 h 72"/>
              <a:gd name="T34" fmla="*/ 14 w 43"/>
              <a:gd name="T35" fmla="*/ 24 h 72"/>
              <a:gd name="T36" fmla="*/ 14 w 43"/>
              <a:gd name="T37" fmla="*/ 17 h 72"/>
              <a:gd name="T38" fmla="*/ 17 w 43"/>
              <a:gd name="T39" fmla="*/ 16 h 72"/>
              <a:gd name="T40" fmla="*/ 18 w 43"/>
              <a:gd name="T41" fmla="*/ 16 h 72"/>
              <a:gd name="T42" fmla="*/ 19 w 43"/>
              <a:gd name="T43" fmla="*/ 15 h 72"/>
              <a:gd name="T44" fmla="*/ 31 w 43"/>
              <a:gd name="T45" fmla="*/ 17 h 72"/>
              <a:gd name="T46" fmla="*/ 30 w 43"/>
              <a:gd name="T47" fmla="*/ 24 h 72"/>
              <a:gd name="T48" fmla="*/ 24 w 43"/>
              <a:gd name="T49" fmla="*/ 26 h 72"/>
              <a:gd name="T50" fmla="*/ 37 w 43"/>
              <a:gd name="T51" fmla="*/ 36 h 72"/>
              <a:gd name="T52" fmla="*/ 42 w 43"/>
              <a:gd name="T53" fmla="*/ 56 h 72"/>
              <a:gd name="T54" fmla="*/ 5 w 43"/>
              <a:gd name="T55" fmla="*/ 37 h 72"/>
              <a:gd name="T56" fmla="*/ 4 w 43"/>
              <a:gd name="T57" fmla="*/ 33 h 72"/>
              <a:gd name="T58" fmla="*/ 0 w 43"/>
              <a:gd name="T59" fmla="*/ 29 h 72"/>
              <a:gd name="T60" fmla="*/ 12 w 43"/>
              <a:gd name="T61" fmla="*/ 4 h 72"/>
              <a:gd name="T62" fmla="*/ 36 w 43"/>
              <a:gd name="T63" fmla="*/ 21 h 72"/>
              <a:gd name="T64" fmla="*/ 40 w 43"/>
              <a:gd name="T65" fmla="*/ 36 h 72"/>
              <a:gd name="T66" fmla="*/ 5 w 43"/>
              <a:gd name="T67" fmla="*/ 63 h 72"/>
              <a:gd name="T68" fmla="*/ 4 w 43"/>
              <a:gd name="T69" fmla="*/ 62 h 72"/>
              <a:gd name="T70" fmla="*/ 4 w 43"/>
              <a:gd name="T71" fmla="*/ 63 h 72"/>
              <a:gd name="T72" fmla="*/ 4 w 43"/>
              <a:gd name="T73" fmla="*/ 70 h 72"/>
              <a:gd name="T74" fmla="*/ 5 w 43"/>
              <a:gd name="T75" fmla="*/ 70 h 72"/>
              <a:gd name="T76" fmla="*/ 5 w 43"/>
              <a:gd name="T77" fmla="*/ 63 h 72"/>
              <a:gd name="T78" fmla="*/ 16 w 43"/>
              <a:gd name="T79" fmla="*/ 72 h 72"/>
              <a:gd name="T80" fmla="*/ 11 w 43"/>
              <a:gd name="T81" fmla="*/ 67 h 72"/>
              <a:gd name="T82" fmla="*/ 9 w 43"/>
              <a:gd name="T83" fmla="*/ 72 h 72"/>
              <a:gd name="T84" fmla="*/ 11 w 43"/>
              <a:gd name="T85" fmla="*/ 60 h 72"/>
              <a:gd name="T86" fmla="*/ 13 w 43"/>
              <a:gd name="T87" fmla="*/ 60 h 72"/>
              <a:gd name="T88" fmla="*/ 22 w 43"/>
              <a:gd name="T89" fmla="*/ 60 h 72"/>
              <a:gd name="T90" fmla="*/ 24 w 43"/>
              <a:gd name="T91" fmla="*/ 70 h 72"/>
              <a:gd name="T92" fmla="*/ 19 w 43"/>
              <a:gd name="T93" fmla="*/ 72 h 72"/>
              <a:gd name="T94" fmla="*/ 22 w 43"/>
              <a:gd name="T95" fmla="*/ 60 h 72"/>
              <a:gd name="T96" fmla="*/ 28 w 43"/>
              <a:gd name="T97" fmla="*/ 72 h 72"/>
              <a:gd name="T98" fmla="*/ 25 w 43"/>
              <a:gd name="T99" fmla="*/ 60 h 72"/>
              <a:gd name="T100" fmla="*/ 36 w 43"/>
              <a:gd name="T101" fmla="*/ 60 h 72"/>
              <a:gd name="T102" fmla="*/ 33 w 43"/>
              <a:gd name="T103" fmla="*/ 72 h 72"/>
              <a:gd name="T104" fmla="*/ 32 w 43"/>
              <a:gd name="T105" fmla="*/ 72 h 72"/>
              <a:gd name="T106" fmla="*/ 29 w 43"/>
              <a:gd name="T107" fmla="*/ 60 h 72"/>
              <a:gd name="T108" fmla="*/ 33 w 43"/>
              <a:gd name="T109" fmla="*/ 66 h 72"/>
              <a:gd name="T110" fmla="*/ 36 w 43"/>
              <a:gd name="T111" fmla="*/ 60 h 72"/>
              <a:gd name="T112" fmla="*/ 42 w 43"/>
              <a:gd name="T113" fmla="*/ 60 h 72"/>
              <a:gd name="T114" fmla="*/ 40 w 43"/>
              <a:gd name="T115" fmla="*/ 63 h 72"/>
              <a:gd name="T116" fmla="*/ 42 w 43"/>
              <a:gd name="T117" fmla="*/ 65 h 72"/>
              <a:gd name="T118" fmla="*/ 40 w 43"/>
              <a:gd name="T119" fmla="*/ 67 h 72"/>
              <a:gd name="T120" fmla="*/ 42 w 43"/>
              <a:gd name="T121" fmla="*/ 70 h 72"/>
              <a:gd name="T122" fmla="*/ 37 w 43"/>
              <a:gd name="T12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" h="72">
                <a:moveTo>
                  <a:pt x="8" y="67"/>
                </a:moveTo>
                <a:cubicBezTo>
                  <a:pt x="8" y="68"/>
                  <a:pt x="8" y="69"/>
                  <a:pt x="8" y="70"/>
                </a:cubicBezTo>
                <a:cubicBezTo>
                  <a:pt x="8" y="70"/>
                  <a:pt x="7" y="70"/>
                  <a:pt x="7" y="71"/>
                </a:cubicBezTo>
                <a:cubicBezTo>
                  <a:pt x="7" y="71"/>
                  <a:pt x="6" y="72"/>
                  <a:pt x="6" y="72"/>
                </a:cubicBezTo>
                <a:cubicBezTo>
                  <a:pt x="5" y="72"/>
                  <a:pt x="5" y="72"/>
                  <a:pt x="4" y="72"/>
                </a:cubicBezTo>
                <a:cubicBezTo>
                  <a:pt x="4" y="72"/>
                  <a:pt x="3" y="72"/>
                  <a:pt x="2" y="72"/>
                </a:cubicBezTo>
                <a:cubicBezTo>
                  <a:pt x="2" y="72"/>
                  <a:pt x="2" y="71"/>
                  <a:pt x="1" y="71"/>
                </a:cubicBezTo>
                <a:cubicBezTo>
                  <a:pt x="1" y="71"/>
                  <a:pt x="1" y="70"/>
                  <a:pt x="1" y="70"/>
                </a:cubicBezTo>
                <a:cubicBezTo>
                  <a:pt x="1" y="69"/>
                  <a:pt x="1" y="68"/>
                  <a:pt x="1" y="67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4"/>
                  <a:pt x="1" y="63"/>
                  <a:pt x="1" y="63"/>
                </a:cubicBezTo>
                <a:cubicBezTo>
                  <a:pt x="1" y="62"/>
                  <a:pt x="1" y="62"/>
                  <a:pt x="1" y="61"/>
                </a:cubicBezTo>
                <a:cubicBezTo>
                  <a:pt x="2" y="61"/>
                  <a:pt x="2" y="61"/>
                  <a:pt x="2" y="60"/>
                </a:cubicBezTo>
                <a:cubicBezTo>
                  <a:pt x="3" y="60"/>
                  <a:pt x="4" y="60"/>
                  <a:pt x="4" y="60"/>
                </a:cubicBezTo>
                <a:cubicBezTo>
                  <a:pt x="5" y="60"/>
                  <a:pt x="5" y="60"/>
                  <a:pt x="6" y="60"/>
                </a:cubicBezTo>
                <a:cubicBezTo>
                  <a:pt x="6" y="61"/>
                  <a:pt x="7" y="61"/>
                  <a:pt x="7" y="61"/>
                </a:cubicBezTo>
                <a:cubicBezTo>
                  <a:pt x="7" y="62"/>
                  <a:pt x="8" y="62"/>
                  <a:pt x="8" y="63"/>
                </a:cubicBezTo>
                <a:cubicBezTo>
                  <a:pt x="8" y="63"/>
                  <a:pt x="8" y="64"/>
                  <a:pt x="8" y="65"/>
                </a:cubicBezTo>
                <a:cubicBezTo>
                  <a:pt x="8" y="67"/>
                  <a:pt x="8" y="67"/>
                  <a:pt x="8" y="67"/>
                </a:cubicBezTo>
                <a:close/>
                <a:moveTo>
                  <a:pt x="27" y="32"/>
                </a:moveTo>
                <a:cubicBezTo>
                  <a:pt x="25" y="33"/>
                  <a:pt x="24" y="33"/>
                  <a:pt x="23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8" y="33"/>
                  <a:pt x="17" y="32"/>
                </a:cubicBezTo>
                <a:cubicBezTo>
                  <a:pt x="16" y="33"/>
                  <a:pt x="14" y="34"/>
                  <a:pt x="12" y="34"/>
                </a:cubicBezTo>
                <a:cubicBezTo>
                  <a:pt x="14" y="42"/>
                  <a:pt x="18" y="48"/>
                  <a:pt x="22" y="54"/>
                </a:cubicBezTo>
                <a:cubicBezTo>
                  <a:pt x="26" y="48"/>
                  <a:pt x="29" y="42"/>
                  <a:pt x="31" y="35"/>
                </a:cubicBezTo>
                <a:cubicBezTo>
                  <a:pt x="29" y="34"/>
                  <a:pt x="28" y="33"/>
                  <a:pt x="27" y="32"/>
                </a:cubicBezTo>
                <a:close/>
                <a:moveTo>
                  <a:pt x="22" y="25"/>
                </a:moveTo>
                <a:cubicBezTo>
                  <a:pt x="21" y="25"/>
                  <a:pt x="20" y="26"/>
                  <a:pt x="20" y="27"/>
                </a:cubicBezTo>
                <a:cubicBezTo>
                  <a:pt x="20" y="28"/>
                  <a:pt x="21" y="29"/>
                  <a:pt x="22" y="29"/>
                </a:cubicBezTo>
                <a:cubicBezTo>
                  <a:pt x="23" y="29"/>
                  <a:pt x="24" y="28"/>
                  <a:pt x="24" y="27"/>
                </a:cubicBezTo>
                <a:cubicBezTo>
                  <a:pt x="25" y="27"/>
                  <a:pt x="26" y="27"/>
                  <a:pt x="28" y="27"/>
                </a:cubicBezTo>
                <a:cubicBezTo>
                  <a:pt x="28" y="27"/>
                  <a:pt x="28" y="27"/>
                  <a:pt x="29" y="26"/>
                </a:cubicBezTo>
                <a:cubicBezTo>
                  <a:pt x="27" y="29"/>
                  <a:pt x="25" y="31"/>
                  <a:pt x="22" y="32"/>
                </a:cubicBezTo>
                <a:cubicBezTo>
                  <a:pt x="18" y="31"/>
                  <a:pt x="15" y="28"/>
                  <a:pt x="14" y="24"/>
                </a:cubicBezTo>
                <a:cubicBezTo>
                  <a:pt x="14" y="22"/>
                  <a:pt x="13" y="20"/>
                  <a:pt x="13" y="18"/>
                </a:cubicBezTo>
                <a:cubicBezTo>
                  <a:pt x="14" y="18"/>
                  <a:pt x="14" y="17"/>
                  <a:pt x="14" y="17"/>
                </a:cubicBezTo>
                <a:cubicBezTo>
                  <a:pt x="15" y="17"/>
                  <a:pt x="16" y="17"/>
                  <a:pt x="17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7"/>
                  <a:pt x="20" y="17"/>
                  <a:pt x="20" y="17"/>
                </a:cubicBezTo>
                <a:cubicBezTo>
                  <a:pt x="24" y="18"/>
                  <a:pt x="28" y="17"/>
                  <a:pt x="31" y="17"/>
                </a:cubicBezTo>
                <a:cubicBezTo>
                  <a:pt x="31" y="18"/>
                  <a:pt x="31" y="20"/>
                  <a:pt x="31" y="22"/>
                </a:cubicBezTo>
                <a:cubicBezTo>
                  <a:pt x="30" y="23"/>
                  <a:pt x="30" y="23"/>
                  <a:pt x="30" y="24"/>
                </a:cubicBezTo>
                <a:cubicBezTo>
                  <a:pt x="29" y="24"/>
                  <a:pt x="28" y="25"/>
                  <a:pt x="27" y="25"/>
                </a:cubicBezTo>
                <a:cubicBezTo>
                  <a:pt x="26" y="25"/>
                  <a:pt x="25" y="26"/>
                  <a:pt x="24" y="26"/>
                </a:cubicBezTo>
                <a:cubicBezTo>
                  <a:pt x="24" y="25"/>
                  <a:pt x="23" y="25"/>
                  <a:pt x="22" y="25"/>
                </a:cubicBezTo>
                <a:close/>
                <a:moveTo>
                  <a:pt x="37" y="36"/>
                </a:moveTo>
                <a:cubicBezTo>
                  <a:pt x="38" y="36"/>
                  <a:pt x="39" y="37"/>
                  <a:pt x="40" y="38"/>
                </a:cubicBezTo>
                <a:cubicBezTo>
                  <a:pt x="43" y="43"/>
                  <a:pt x="43" y="53"/>
                  <a:pt x="42" y="56"/>
                </a:cubicBezTo>
                <a:cubicBezTo>
                  <a:pt x="29" y="56"/>
                  <a:pt x="15" y="56"/>
                  <a:pt x="1" y="56"/>
                </a:cubicBezTo>
                <a:cubicBezTo>
                  <a:pt x="0" y="52"/>
                  <a:pt x="0" y="42"/>
                  <a:pt x="5" y="37"/>
                </a:cubicBezTo>
                <a:cubicBezTo>
                  <a:pt x="6" y="35"/>
                  <a:pt x="9" y="35"/>
                  <a:pt x="12" y="34"/>
                </a:cubicBezTo>
                <a:cubicBezTo>
                  <a:pt x="9" y="35"/>
                  <a:pt x="6" y="34"/>
                  <a:pt x="4" y="33"/>
                </a:cubicBezTo>
                <a:cubicBezTo>
                  <a:pt x="6" y="32"/>
                  <a:pt x="7" y="30"/>
                  <a:pt x="8" y="28"/>
                </a:cubicBezTo>
                <a:cubicBezTo>
                  <a:pt x="6" y="29"/>
                  <a:pt x="3" y="30"/>
                  <a:pt x="0" y="29"/>
                </a:cubicBezTo>
                <a:cubicBezTo>
                  <a:pt x="4" y="27"/>
                  <a:pt x="6" y="26"/>
                  <a:pt x="8" y="13"/>
                </a:cubicBezTo>
                <a:cubicBezTo>
                  <a:pt x="9" y="9"/>
                  <a:pt x="10" y="5"/>
                  <a:pt x="12" y="4"/>
                </a:cubicBezTo>
                <a:cubicBezTo>
                  <a:pt x="17" y="0"/>
                  <a:pt x="26" y="0"/>
                  <a:pt x="31" y="3"/>
                </a:cubicBezTo>
                <a:cubicBezTo>
                  <a:pt x="34" y="5"/>
                  <a:pt x="36" y="14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30"/>
                  <a:pt x="36" y="31"/>
                  <a:pt x="40" y="36"/>
                </a:cubicBezTo>
                <a:cubicBezTo>
                  <a:pt x="39" y="36"/>
                  <a:pt x="38" y="36"/>
                  <a:pt x="37" y="36"/>
                </a:cubicBezTo>
                <a:close/>
                <a:moveTo>
                  <a:pt x="5" y="63"/>
                </a:moveTo>
                <a:cubicBezTo>
                  <a:pt x="5" y="63"/>
                  <a:pt x="5" y="62"/>
                  <a:pt x="5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3"/>
                  <a:pt x="4" y="63"/>
                </a:cubicBezTo>
                <a:cubicBezTo>
                  <a:pt x="4" y="69"/>
                  <a:pt x="4" y="69"/>
                  <a:pt x="4" y="69"/>
                </a:cubicBezTo>
                <a:cubicBezTo>
                  <a:pt x="4" y="69"/>
                  <a:pt x="4" y="70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0"/>
                  <a:pt x="4" y="70"/>
                  <a:pt x="5" y="70"/>
                </a:cubicBezTo>
                <a:cubicBezTo>
                  <a:pt x="5" y="70"/>
                  <a:pt x="5" y="69"/>
                  <a:pt x="5" y="69"/>
                </a:cubicBezTo>
                <a:cubicBezTo>
                  <a:pt x="5" y="63"/>
                  <a:pt x="5" y="63"/>
                  <a:pt x="5" y="63"/>
                </a:cubicBezTo>
                <a:close/>
                <a:moveTo>
                  <a:pt x="16" y="60"/>
                </a:moveTo>
                <a:cubicBezTo>
                  <a:pt x="16" y="72"/>
                  <a:pt x="16" y="72"/>
                  <a:pt x="16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2"/>
                  <a:pt x="11" y="72"/>
                  <a:pt x="11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60"/>
                  <a:pt x="9" y="60"/>
                  <a:pt x="9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0"/>
                  <a:pt x="13" y="60"/>
                  <a:pt x="13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22" y="60"/>
                </a:moveTo>
                <a:cubicBezTo>
                  <a:pt x="22" y="70"/>
                  <a:pt x="22" y="70"/>
                  <a:pt x="22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2"/>
                  <a:pt x="24" y="72"/>
                  <a:pt x="24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60"/>
                  <a:pt x="19" y="60"/>
                  <a:pt x="19" y="60"/>
                </a:cubicBezTo>
                <a:cubicBezTo>
                  <a:pt x="22" y="60"/>
                  <a:pt x="22" y="60"/>
                  <a:pt x="22" y="60"/>
                </a:cubicBezTo>
                <a:close/>
                <a:moveTo>
                  <a:pt x="28" y="60"/>
                </a:moveTo>
                <a:cubicBezTo>
                  <a:pt x="28" y="72"/>
                  <a:pt x="28" y="72"/>
                  <a:pt x="28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60"/>
                  <a:pt x="25" y="60"/>
                  <a:pt x="25" y="60"/>
                </a:cubicBezTo>
                <a:cubicBezTo>
                  <a:pt x="28" y="60"/>
                  <a:pt x="28" y="60"/>
                  <a:pt x="28" y="60"/>
                </a:cubicBezTo>
                <a:close/>
                <a:moveTo>
                  <a:pt x="36" y="60"/>
                </a:moveTo>
                <a:cubicBezTo>
                  <a:pt x="36" y="72"/>
                  <a:pt x="36" y="72"/>
                  <a:pt x="36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72"/>
                  <a:pt x="32" y="72"/>
                  <a:pt x="32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0"/>
                  <a:pt x="33" y="60"/>
                  <a:pt x="33" y="60"/>
                </a:cubicBezTo>
                <a:cubicBezTo>
                  <a:pt x="36" y="60"/>
                  <a:pt x="36" y="60"/>
                  <a:pt x="36" y="60"/>
                </a:cubicBezTo>
                <a:close/>
                <a:moveTo>
                  <a:pt x="37" y="60"/>
                </a:moveTo>
                <a:cubicBezTo>
                  <a:pt x="42" y="60"/>
                  <a:pt x="42" y="60"/>
                  <a:pt x="42" y="60"/>
                </a:cubicBezTo>
                <a:cubicBezTo>
                  <a:pt x="42" y="63"/>
                  <a:pt x="42" y="63"/>
                  <a:pt x="42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5"/>
                  <a:pt x="40" y="65"/>
                  <a:pt x="40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70"/>
                  <a:pt x="40" y="70"/>
                  <a:pt x="40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2"/>
                  <a:pt x="42" y="72"/>
                  <a:pt x="42" y="72"/>
                </a:cubicBezTo>
                <a:cubicBezTo>
                  <a:pt x="37" y="72"/>
                  <a:pt x="37" y="72"/>
                  <a:pt x="37" y="72"/>
                </a:cubicBezTo>
                <a:lnTo>
                  <a:pt x="37" y="60"/>
                </a:lnTo>
                <a:close/>
              </a:path>
            </a:pathLst>
          </a:custGeom>
          <a:solidFill>
            <a:srgbClr val="79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77339" y="308690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3378" y="308690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83834" y="308690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54902" y="40819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02620" y="40819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83834" y="408199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7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170803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1502527" y="2508130"/>
            <a:ext cx="1260000" cy="126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318298" y="2508130"/>
            <a:ext cx="1260000" cy="126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15686" y="5521905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Freeform 277"/>
          <p:cNvSpPr>
            <a:spLocks noChangeAspect="1" noEditPoints="1"/>
          </p:cNvSpPr>
          <p:nvPr/>
        </p:nvSpPr>
        <p:spPr bwMode="auto">
          <a:xfrm>
            <a:off x="1434367" y="5676894"/>
            <a:ext cx="430685" cy="396000"/>
          </a:xfrm>
          <a:custGeom>
            <a:avLst/>
            <a:gdLst>
              <a:gd name="T0" fmla="*/ 6 w 63"/>
              <a:gd name="T1" fmla="*/ 8 h 58"/>
              <a:gd name="T2" fmla="*/ 22 w 63"/>
              <a:gd name="T3" fmla="*/ 0 h 58"/>
              <a:gd name="T4" fmla="*/ 39 w 63"/>
              <a:gd name="T5" fmla="*/ 6 h 58"/>
              <a:gd name="T6" fmla="*/ 47 w 63"/>
              <a:gd name="T7" fmla="*/ 22 h 58"/>
              <a:gd name="T8" fmla="*/ 44 w 63"/>
              <a:gd name="T9" fmla="*/ 36 h 58"/>
              <a:gd name="T10" fmla="*/ 46 w 63"/>
              <a:gd name="T11" fmla="*/ 38 h 58"/>
              <a:gd name="T12" fmla="*/ 48 w 63"/>
              <a:gd name="T13" fmla="*/ 36 h 58"/>
              <a:gd name="T14" fmla="*/ 63 w 63"/>
              <a:gd name="T15" fmla="*/ 49 h 58"/>
              <a:gd name="T16" fmla="*/ 55 w 63"/>
              <a:gd name="T17" fmla="*/ 58 h 58"/>
              <a:gd name="T18" fmla="*/ 41 w 63"/>
              <a:gd name="T19" fmla="*/ 45 h 58"/>
              <a:gd name="T20" fmla="*/ 42 w 63"/>
              <a:gd name="T21" fmla="*/ 43 h 58"/>
              <a:gd name="T22" fmla="*/ 40 w 63"/>
              <a:gd name="T23" fmla="*/ 41 h 58"/>
              <a:gd name="T24" fmla="*/ 25 w 63"/>
              <a:gd name="T25" fmla="*/ 47 h 58"/>
              <a:gd name="T26" fmla="*/ 8 w 63"/>
              <a:gd name="T27" fmla="*/ 42 h 58"/>
              <a:gd name="T28" fmla="*/ 0 w 63"/>
              <a:gd name="T29" fmla="*/ 25 h 58"/>
              <a:gd name="T30" fmla="*/ 6 w 63"/>
              <a:gd name="T31" fmla="*/ 8 h 58"/>
              <a:gd name="T32" fmla="*/ 13 w 63"/>
              <a:gd name="T33" fmla="*/ 21 h 58"/>
              <a:gd name="T34" fmla="*/ 13 w 63"/>
              <a:gd name="T35" fmla="*/ 28 h 58"/>
              <a:gd name="T36" fmla="*/ 20 w 63"/>
              <a:gd name="T37" fmla="*/ 28 h 58"/>
              <a:gd name="T38" fmla="*/ 20 w 63"/>
              <a:gd name="T39" fmla="*/ 35 h 58"/>
              <a:gd name="T40" fmla="*/ 27 w 63"/>
              <a:gd name="T41" fmla="*/ 35 h 58"/>
              <a:gd name="T42" fmla="*/ 27 w 63"/>
              <a:gd name="T43" fmla="*/ 28 h 58"/>
              <a:gd name="T44" fmla="*/ 34 w 63"/>
              <a:gd name="T45" fmla="*/ 28 h 58"/>
              <a:gd name="T46" fmla="*/ 34 w 63"/>
              <a:gd name="T47" fmla="*/ 21 h 58"/>
              <a:gd name="T48" fmla="*/ 27 w 63"/>
              <a:gd name="T49" fmla="*/ 21 h 58"/>
              <a:gd name="T50" fmla="*/ 27 w 63"/>
              <a:gd name="T51" fmla="*/ 14 h 58"/>
              <a:gd name="T52" fmla="*/ 20 w 63"/>
              <a:gd name="T53" fmla="*/ 14 h 58"/>
              <a:gd name="T54" fmla="*/ 20 w 63"/>
              <a:gd name="T55" fmla="*/ 21 h 58"/>
              <a:gd name="T56" fmla="*/ 13 w 63"/>
              <a:gd name="T57" fmla="*/ 21 h 58"/>
              <a:gd name="T58" fmla="*/ 22 w 63"/>
              <a:gd name="T59" fmla="*/ 8 h 58"/>
              <a:gd name="T60" fmla="*/ 12 w 63"/>
              <a:gd name="T61" fmla="*/ 13 h 58"/>
              <a:gd name="T62" fmla="*/ 8 w 63"/>
              <a:gd name="T63" fmla="*/ 25 h 58"/>
              <a:gd name="T64" fmla="*/ 13 w 63"/>
              <a:gd name="T65" fmla="*/ 36 h 58"/>
              <a:gd name="T66" fmla="*/ 25 w 63"/>
              <a:gd name="T67" fmla="*/ 40 h 58"/>
              <a:gd name="T68" fmla="*/ 36 w 63"/>
              <a:gd name="T69" fmla="*/ 34 h 58"/>
              <a:gd name="T70" fmla="*/ 39 w 63"/>
              <a:gd name="T71" fmla="*/ 23 h 58"/>
              <a:gd name="T72" fmla="*/ 34 w 63"/>
              <a:gd name="T73" fmla="*/ 12 h 58"/>
              <a:gd name="T74" fmla="*/ 22 w 63"/>
              <a:gd name="T7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58">
                <a:moveTo>
                  <a:pt x="6" y="8"/>
                </a:moveTo>
                <a:cubicBezTo>
                  <a:pt x="10" y="3"/>
                  <a:pt x="16" y="1"/>
                  <a:pt x="22" y="0"/>
                </a:cubicBezTo>
                <a:cubicBezTo>
                  <a:pt x="28" y="0"/>
                  <a:pt x="34" y="2"/>
                  <a:pt x="39" y="6"/>
                </a:cubicBezTo>
                <a:cubicBezTo>
                  <a:pt x="44" y="10"/>
                  <a:pt x="47" y="16"/>
                  <a:pt x="47" y="22"/>
                </a:cubicBezTo>
                <a:cubicBezTo>
                  <a:pt x="47" y="27"/>
                  <a:pt x="46" y="32"/>
                  <a:pt x="44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63" y="49"/>
                  <a:pt x="63" y="49"/>
                  <a:pt x="63" y="49"/>
                </a:cubicBezTo>
                <a:cubicBezTo>
                  <a:pt x="55" y="58"/>
                  <a:pt x="55" y="58"/>
                  <a:pt x="55" y="58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0" y="41"/>
                  <a:pt x="40" y="41"/>
                  <a:pt x="40" y="41"/>
                </a:cubicBezTo>
                <a:cubicBezTo>
                  <a:pt x="36" y="45"/>
                  <a:pt x="31" y="47"/>
                  <a:pt x="25" y="47"/>
                </a:cubicBezTo>
                <a:cubicBezTo>
                  <a:pt x="19" y="48"/>
                  <a:pt x="13" y="46"/>
                  <a:pt x="8" y="42"/>
                </a:cubicBezTo>
                <a:cubicBezTo>
                  <a:pt x="3" y="37"/>
                  <a:pt x="1" y="32"/>
                  <a:pt x="0" y="25"/>
                </a:cubicBezTo>
                <a:cubicBezTo>
                  <a:pt x="0" y="19"/>
                  <a:pt x="2" y="13"/>
                  <a:pt x="6" y="8"/>
                </a:cubicBezTo>
                <a:close/>
                <a:moveTo>
                  <a:pt x="13" y="21"/>
                </a:moveTo>
                <a:cubicBezTo>
                  <a:pt x="13" y="28"/>
                  <a:pt x="13" y="28"/>
                  <a:pt x="1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1"/>
                  <a:pt x="34" y="21"/>
                  <a:pt x="34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1"/>
                  <a:pt x="20" y="21"/>
                  <a:pt x="20" y="21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2" y="8"/>
                </a:moveTo>
                <a:cubicBezTo>
                  <a:pt x="18" y="8"/>
                  <a:pt x="14" y="10"/>
                  <a:pt x="12" y="13"/>
                </a:cubicBezTo>
                <a:cubicBezTo>
                  <a:pt x="9" y="17"/>
                  <a:pt x="7" y="21"/>
                  <a:pt x="8" y="25"/>
                </a:cubicBezTo>
                <a:cubicBezTo>
                  <a:pt x="8" y="29"/>
                  <a:pt x="10" y="33"/>
                  <a:pt x="13" y="36"/>
                </a:cubicBezTo>
                <a:cubicBezTo>
                  <a:pt x="17" y="39"/>
                  <a:pt x="21" y="40"/>
                  <a:pt x="25" y="40"/>
                </a:cubicBezTo>
                <a:cubicBezTo>
                  <a:pt x="29" y="39"/>
                  <a:pt x="33" y="38"/>
                  <a:pt x="36" y="34"/>
                </a:cubicBezTo>
                <a:cubicBezTo>
                  <a:pt x="39" y="31"/>
                  <a:pt x="40" y="27"/>
                  <a:pt x="39" y="23"/>
                </a:cubicBezTo>
                <a:cubicBezTo>
                  <a:pt x="39" y="19"/>
                  <a:pt x="37" y="15"/>
                  <a:pt x="34" y="12"/>
                </a:cubicBezTo>
                <a:cubicBezTo>
                  <a:pt x="31" y="9"/>
                  <a:pt x="27" y="8"/>
                  <a:pt x="22" y="8"/>
                </a:cubicBezTo>
                <a:close/>
              </a:path>
            </a:pathLst>
          </a:custGeom>
          <a:solidFill>
            <a:srgbClr val="798D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72349" y="5414674"/>
            <a:ext cx="10036989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05474" y="250813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91542" y="250813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0479" y="421009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7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06547" y="421009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7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2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81105" y="2652274"/>
            <a:ext cx="1553450" cy="1553450"/>
            <a:chOff x="6961881" y="4677240"/>
            <a:chExt cx="1553450" cy="1553450"/>
          </a:xfrm>
        </p:grpSpPr>
        <p:sp>
          <p:nvSpPr>
            <p:cNvPr id="3" name="椭圆 2"/>
            <p:cNvSpPr/>
            <p:nvPr/>
          </p:nvSpPr>
          <p:spPr>
            <a:xfrm>
              <a:off x="6961881" y="4677240"/>
              <a:ext cx="1553450" cy="1553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7037224" y="4745904"/>
              <a:ext cx="1272286" cy="127228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67"/>
            <p:cNvSpPr>
              <a:spLocks noChangeAspect="1" noEditPoints="1"/>
            </p:cNvSpPr>
            <p:nvPr/>
          </p:nvSpPr>
          <p:spPr bwMode="auto">
            <a:xfrm>
              <a:off x="7329105" y="4914047"/>
              <a:ext cx="819001" cy="936000"/>
            </a:xfrm>
            <a:custGeom>
              <a:avLst/>
              <a:gdLst>
                <a:gd name="T0" fmla="*/ 8 w 56"/>
                <a:gd name="T1" fmla="*/ 37 h 64"/>
                <a:gd name="T2" fmla="*/ 14 w 56"/>
                <a:gd name="T3" fmla="*/ 37 h 64"/>
                <a:gd name="T4" fmla="*/ 18 w 56"/>
                <a:gd name="T5" fmla="*/ 35 h 64"/>
                <a:gd name="T6" fmla="*/ 25 w 56"/>
                <a:gd name="T7" fmla="*/ 51 h 64"/>
                <a:gd name="T8" fmla="*/ 27 w 56"/>
                <a:gd name="T9" fmla="*/ 41 h 64"/>
                <a:gd name="T10" fmla="*/ 26 w 56"/>
                <a:gd name="T11" fmla="*/ 40 h 64"/>
                <a:gd name="T12" fmla="*/ 26 w 56"/>
                <a:gd name="T13" fmla="*/ 39 h 64"/>
                <a:gd name="T14" fmla="*/ 31 w 56"/>
                <a:gd name="T15" fmla="*/ 39 h 64"/>
                <a:gd name="T16" fmla="*/ 31 w 56"/>
                <a:gd name="T17" fmla="*/ 40 h 64"/>
                <a:gd name="T18" fmla="*/ 30 w 56"/>
                <a:gd name="T19" fmla="*/ 41 h 64"/>
                <a:gd name="T20" fmla="*/ 32 w 56"/>
                <a:gd name="T21" fmla="*/ 50 h 64"/>
                <a:gd name="T22" fmla="*/ 38 w 56"/>
                <a:gd name="T23" fmla="*/ 36 h 64"/>
                <a:gd name="T24" fmla="*/ 42 w 56"/>
                <a:gd name="T25" fmla="*/ 36 h 64"/>
                <a:gd name="T26" fmla="*/ 47 w 56"/>
                <a:gd name="T27" fmla="*/ 36 h 64"/>
                <a:gd name="T28" fmla="*/ 55 w 56"/>
                <a:gd name="T29" fmla="*/ 60 h 64"/>
                <a:gd name="T30" fmla="*/ 47 w 56"/>
                <a:gd name="T31" fmla="*/ 62 h 64"/>
                <a:gd name="T32" fmla="*/ 46 w 56"/>
                <a:gd name="T33" fmla="*/ 59 h 64"/>
                <a:gd name="T34" fmla="*/ 44 w 56"/>
                <a:gd name="T35" fmla="*/ 63 h 64"/>
                <a:gd name="T36" fmla="*/ 11 w 56"/>
                <a:gd name="T37" fmla="*/ 63 h 64"/>
                <a:gd name="T38" fmla="*/ 8 w 56"/>
                <a:gd name="T39" fmla="*/ 59 h 64"/>
                <a:gd name="T40" fmla="*/ 7 w 56"/>
                <a:gd name="T41" fmla="*/ 62 h 64"/>
                <a:gd name="T42" fmla="*/ 0 w 56"/>
                <a:gd name="T43" fmla="*/ 60 h 64"/>
                <a:gd name="T44" fmla="*/ 8 w 56"/>
                <a:gd name="T45" fmla="*/ 37 h 64"/>
                <a:gd name="T46" fmla="*/ 16 w 56"/>
                <a:gd name="T47" fmla="*/ 25 h 64"/>
                <a:gd name="T48" fmla="*/ 14 w 56"/>
                <a:gd name="T49" fmla="*/ 23 h 64"/>
                <a:gd name="T50" fmla="*/ 14 w 56"/>
                <a:gd name="T51" fmla="*/ 19 h 64"/>
                <a:gd name="T52" fmla="*/ 14 w 56"/>
                <a:gd name="T53" fmla="*/ 18 h 64"/>
                <a:gd name="T54" fmla="*/ 14 w 56"/>
                <a:gd name="T55" fmla="*/ 18 h 64"/>
                <a:gd name="T56" fmla="*/ 14 w 56"/>
                <a:gd name="T57" fmla="*/ 18 h 64"/>
                <a:gd name="T58" fmla="*/ 17 w 56"/>
                <a:gd name="T59" fmla="*/ 4 h 64"/>
                <a:gd name="T60" fmla="*/ 37 w 56"/>
                <a:gd name="T61" fmla="*/ 4 h 64"/>
                <a:gd name="T62" fmla="*/ 41 w 56"/>
                <a:gd name="T63" fmla="*/ 17 h 64"/>
                <a:gd name="T64" fmla="*/ 41 w 56"/>
                <a:gd name="T65" fmla="*/ 18 h 64"/>
                <a:gd name="T66" fmla="*/ 41 w 56"/>
                <a:gd name="T67" fmla="*/ 18 h 64"/>
                <a:gd name="T68" fmla="*/ 41 w 56"/>
                <a:gd name="T69" fmla="*/ 19 h 64"/>
                <a:gd name="T70" fmla="*/ 41 w 56"/>
                <a:gd name="T71" fmla="*/ 23 h 64"/>
                <a:gd name="T72" fmla="*/ 39 w 56"/>
                <a:gd name="T73" fmla="*/ 25 h 64"/>
                <a:gd name="T74" fmla="*/ 29 w 56"/>
                <a:gd name="T75" fmla="*/ 34 h 64"/>
                <a:gd name="T76" fmla="*/ 26 w 56"/>
                <a:gd name="T77" fmla="*/ 34 h 64"/>
                <a:gd name="T78" fmla="*/ 16 w 56"/>
                <a:gd name="T7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4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rgbClr val="AECB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11373" y="1536448"/>
            <a:ext cx="548926" cy="548926"/>
            <a:chOff x="3237825" y="1023848"/>
            <a:chExt cx="548926" cy="548926"/>
          </a:xfrm>
        </p:grpSpPr>
        <p:sp>
          <p:nvSpPr>
            <p:cNvPr id="7" name="椭圆 6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54"/>
            <p:cNvSpPr>
              <a:spLocks noChangeAspect="1" noEditPoints="1"/>
            </p:cNvSpPr>
            <p:nvPr/>
          </p:nvSpPr>
          <p:spPr bwMode="auto">
            <a:xfrm>
              <a:off x="3373146" y="1172240"/>
              <a:ext cx="350000" cy="288000"/>
            </a:xfrm>
            <a:custGeom>
              <a:avLst/>
              <a:gdLst>
                <a:gd name="T0" fmla="*/ 28 w 74"/>
                <a:gd name="T1" fmla="*/ 0 h 61"/>
                <a:gd name="T2" fmla="*/ 30 w 74"/>
                <a:gd name="T3" fmla="*/ 16 h 61"/>
                <a:gd name="T4" fmla="*/ 33 w 74"/>
                <a:gd name="T5" fmla="*/ 22 h 61"/>
                <a:gd name="T6" fmla="*/ 0 w 74"/>
                <a:gd name="T7" fmla="*/ 24 h 61"/>
                <a:gd name="T8" fmla="*/ 5 w 74"/>
                <a:gd name="T9" fmla="*/ 19 h 61"/>
                <a:gd name="T10" fmla="*/ 3 w 74"/>
                <a:gd name="T11" fmla="*/ 16 h 61"/>
                <a:gd name="T12" fmla="*/ 5 w 74"/>
                <a:gd name="T13" fmla="*/ 0 h 61"/>
                <a:gd name="T14" fmla="*/ 32 w 74"/>
                <a:gd name="T15" fmla="*/ 44 h 61"/>
                <a:gd name="T16" fmla="*/ 38 w 74"/>
                <a:gd name="T17" fmla="*/ 43 h 61"/>
                <a:gd name="T18" fmla="*/ 19 w 74"/>
                <a:gd name="T19" fmla="*/ 26 h 61"/>
                <a:gd name="T20" fmla="*/ 15 w 74"/>
                <a:gd name="T21" fmla="*/ 35 h 61"/>
                <a:gd name="T22" fmla="*/ 19 w 74"/>
                <a:gd name="T23" fmla="*/ 26 h 61"/>
                <a:gd name="T24" fmla="*/ 32 w 74"/>
                <a:gd name="T25" fmla="*/ 8 h 61"/>
                <a:gd name="T26" fmla="*/ 42 w 74"/>
                <a:gd name="T27" fmla="*/ 24 h 61"/>
                <a:gd name="T28" fmla="*/ 32 w 74"/>
                <a:gd name="T29" fmla="*/ 8 h 61"/>
                <a:gd name="T30" fmla="*/ 69 w 74"/>
                <a:gd name="T31" fmla="*/ 14 h 61"/>
                <a:gd name="T32" fmla="*/ 71 w 74"/>
                <a:gd name="T33" fmla="*/ 30 h 61"/>
                <a:gd name="T34" fmla="*/ 74 w 74"/>
                <a:gd name="T35" fmla="*/ 36 h 61"/>
                <a:gd name="T36" fmla="*/ 41 w 74"/>
                <a:gd name="T37" fmla="*/ 38 h 61"/>
                <a:gd name="T38" fmla="*/ 45 w 74"/>
                <a:gd name="T39" fmla="*/ 32 h 61"/>
                <a:gd name="T40" fmla="*/ 44 w 74"/>
                <a:gd name="T41" fmla="*/ 30 h 61"/>
                <a:gd name="T42" fmla="*/ 46 w 74"/>
                <a:gd name="T43" fmla="*/ 14 h 61"/>
                <a:gd name="T44" fmla="*/ 55 w 74"/>
                <a:gd name="T45" fmla="*/ 36 h 61"/>
                <a:gd name="T46" fmla="*/ 59 w 74"/>
                <a:gd name="T47" fmla="*/ 34 h 61"/>
                <a:gd name="T48" fmla="*/ 47 w 74"/>
                <a:gd name="T49" fmla="*/ 18 h 61"/>
                <a:gd name="T50" fmla="*/ 68 w 74"/>
                <a:gd name="T51" fmla="*/ 29 h 61"/>
                <a:gd name="T52" fmla="*/ 47 w 74"/>
                <a:gd name="T53" fmla="*/ 18 h 61"/>
                <a:gd name="T54" fmla="*/ 28 w 74"/>
                <a:gd name="T55" fmla="*/ 37 h 61"/>
                <a:gd name="T56" fmla="*/ 30 w 74"/>
                <a:gd name="T57" fmla="*/ 53 h 61"/>
                <a:gd name="T58" fmla="*/ 33 w 74"/>
                <a:gd name="T59" fmla="*/ 59 h 61"/>
                <a:gd name="T60" fmla="*/ 0 w 74"/>
                <a:gd name="T61" fmla="*/ 61 h 61"/>
                <a:gd name="T62" fmla="*/ 5 w 74"/>
                <a:gd name="T63" fmla="*/ 55 h 61"/>
                <a:gd name="T64" fmla="*/ 3 w 74"/>
                <a:gd name="T65" fmla="*/ 53 h 61"/>
                <a:gd name="T66" fmla="*/ 5 w 74"/>
                <a:gd name="T67" fmla="*/ 37 h 61"/>
                <a:gd name="T68" fmla="*/ 14 w 74"/>
                <a:gd name="T69" fmla="*/ 59 h 61"/>
                <a:gd name="T70" fmla="*/ 18 w 74"/>
                <a:gd name="T71" fmla="*/ 57 h 61"/>
                <a:gd name="T72" fmla="*/ 6 w 74"/>
                <a:gd name="T73" fmla="*/ 40 h 61"/>
                <a:gd name="T74" fmla="*/ 27 w 74"/>
                <a:gd name="T75" fmla="*/ 52 h 61"/>
                <a:gd name="T76" fmla="*/ 6 w 74"/>
                <a:gd name="T77" fmla="*/ 40 h 61"/>
                <a:gd name="T78" fmla="*/ 14 w 74"/>
                <a:gd name="T79" fmla="*/ 22 h 61"/>
                <a:gd name="T80" fmla="*/ 18 w 74"/>
                <a:gd name="T81" fmla="*/ 20 h 61"/>
                <a:gd name="T82" fmla="*/ 6 w 74"/>
                <a:gd name="T83" fmla="*/ 4 h 61"/>
                <a:gd name="T84" fmla="*/ 27 w 74"/>
                <a:gd name="T85" fmla="*/ 15 h 61"/>
                <a:gd name="T86" fmla="*/ 6 w 74"/>
                <a:gd name="T8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61">
                  <a:moveTo>
                    <a:pt x="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8"/>
                    <a:pt x="28" y="19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4" y="0"/>
                    <a:pt x="5" y="0"/>
                  </a:cubicBezTo>
                  <a:close/>
                  <a:moveTo>
                    <a:pt x="38" y="38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8"/>
                    <a:pt x="38" y="38"/>
                    <a:pt x="38" y="38"/>
                  </a:cubicBezTo>
                  <a:close/>
                  <a:moveTo>
                    <a:pt x="19" y="26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2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2" y="8"/>
                    <a:pt x="32" y="8"/>
                    <a:pt x="32" y="8"/>
                  </a:cubicBezTo>
                  <a:close/>
                  <a:moveTo>
                    <a:pt x="46" y="14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70" y="14"/>
                    <a:pt x="71" y="15"/>
                    <a:pt x="71" y="16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1"/>
                    <a:pt x="70" y="32"/>
                    <a:pt x="69" y="32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1"/>
                    <a:pt x="44" y="3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5" y="14"/>
                    <a:pt x="46" y="14"/>
                  </a:cubicBezTo>
                  <a:close/>
                  <a:moveTo>
                    <a:pt x="56" y="34"/>
                  </a:moveTo>
                  <a:cubicBezTo>
                    <a:pt x="55" y="36"/>
                    <a:pt x="55" y="36"/>
                    <a:pt x="55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4"/>
                    <a:pt x="56" y="34"/>
                    <a:pt x="56" y="34"/>
                  </a:cubicBezTo>
                  <a:close/>
                  <a:moveTo>
                    <a:pt x="47" y="18"/>
                  </a:moveTo>
                  <a:cubicBezTo>
                    <a:pt x="47" y="29"/>
                    <a:pt x="47" y="29"/>
                    <a:pt x="4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47" y="18"/>
                    <a:pt x="47" y="18"/>
                    <a:pt x="47" y="18"/>
                  </a:cubicBezTo>
                  <a:close/>
                  <a:moveTo>
                    <a:pt x="5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30" y="38"/>
                    <a:pt x="30" y="39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5"/>
                    <a:pt x="28" y="55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3" y="54"/>
                    <a:pt x="3" y="5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4" y="37"/>
                    <a:pt x="5" y="37"/>
                  </a:cubicBezTo>
                  <a:close/>
                  <a:moveTo>
                    <a:pt x="15" y="57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6" y="40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  <a:moveTo>
                    <a:pt x="15" y="2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6" y="4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4"/>
                    <a:pt x="27" y="4"/>
                    <a:pt x="2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58792" y="1091413"/>
            <a:ext cx="548926" cy="548926"/>
            <a:chOff x="3237825" y="1023848"/>
            <a:chExt cx="548926" cy="548926"/>
          </a:xfrm>
        </p:grpSpPr>
        <p:sp>
          <p:nvSpPr>
            <p:cNvPr id="11" name="椭圆 10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Freeform 363"/>
          <p:cNvSpPr>
            <a:spLocks noChangeAspect="1" noEditPoints="1"/>
          </p:cNvSpPr>
          <p:nvPr/>
        </p:nvSpPr>
        <p:spPr bwMode="auto">
          <a:xfrm>
            <a:off x="5998607" y="1221876"/>
            <a:ext cx="269296" cy="288000"/>
          </a:xfrm>
          <a:custGeom>
            <a:avLst/>
            <a:gdLst>
              <a:gd name="T0" fmla="*/ 7 w 61"/>
              <a:gd name="T1" fmla="*/ 7 h 65"/>
              <a:gd name="T2" fmla="*/ 40 w 61"/>
              <a:gd name="T3" fmla="*/ 31 h 65"/>
              <a:gd name="T4" fmla="*/ 41 w 61"/>
              <a:gd name="T5" fmla="*/ 42 h 65"/>
              <a:gd name="T6" fmla="*/ 43 w 61"/>
              <a:gd name="T7" fmla="*/ 42 h 65"/>
              <a:gd name="T8" fmla="*/ 46 w 61"/>
              <a:gd name="T9" fmla="*/ 44 h 65"/>
              <a:gd name="T10" fmla="*/ 49 w 61"/>
              <a:gd name="T11" fmla="*/ 55 h 65"/>
              <a:gd name="T12" fmla="*/ 55 w 61"/>
              <a:gd name="T13" fmla="*/ 58 h 65"/>
              <a:gd name="T14" fmla="*/ 57 w 61"/>
              <a:gd name="T15" fmla="*/ 55 h 65"/>
              <a:gd name="T16" fmla="*/ 52 w 61"/>
              <a:gd name="T17" fmla="*/ 40 h 65"/>
              <a:gd name="T18" fmla="*/ 52 w 61"/>
              <a:gd name="T19" fmla="*/ 33 h 65"/>
              <a:gd name="T20" fmla="*/ 50 w 61"/>
              <a:gd name="T21" fmla="*/ 19 h 65"/>
              <a:gd name="T22" fmla="*/ 52 w 61"/>
              <a:gd name="T23" fmla="*/ 12 h 65"/>
              <a:gd name="T24" fmla="*/ 51 w 61"/>
              <a:gd name="T25" fmla="*/ 5 h 65"/>
              <a:gd name="T26" fmla="*/ 57 w 61"/>
              <a:gd name="T27" fmla="*/ 11 h 65"/>
              <a:gd name="T28" fmla="*/ 57 w 61"/>
              <a:gd name="T29" fmla="*/ 19 h 65"/>
              <a:gd name="T30" fmla="*/ 59 w 61"/>
              <a:gd name="T31" fmla="*/ 33 h 65"/>
              <a:gd name="T32" fmla="*/ 57 w 61"/>
              <a:gd name="T33" fmla="*/ 40 h 65"/>
              <a:gd name="T34" fmla="*/ 61 w 61"/>
              <a:gd name="T35" fmla="*/ 56 h 65"/>
              <a:gd name="T36" fmla="*/ 56 w 61"/>
              <a:gd name="T37" fmla="*/ 62 h 65"/>
              <a:gd name="T38" fmla="*/ 46 w 61"/>
              <a:gd name="T39" fmla="*/ 58 h 65"/>
              <a:gd name="T40" fmla="*/ 42 w 61"/>
              <a:gd name="T41" fmla="*/ 46 h 65"/>
              <a:gd name="T42" fmla="*/ 41 w 61"/>
              <a:gd name="T43" fmla="*/ 65 h 65"/>
              <a:gd name="T44" fmla="*/ 6 w 61"/>
              <a:gd name="T45" fmla="*/ 42 h 65"/>
              <a:gd name="T46" fmla="*/ 20 w 61"/>
              <a:gd name="T47" fmla="*/ 25 h 65"/>
              <a:gd name="T48" fmla="*/ 23 w 61"/>
              <a:gd name="T49" fmla="*/ 24 h 65"/>
              <a:gd name="T50" fmla="*/ 29 w 61"/>
              <a:gd name="T51" fmla="*/ 29 h 65"/>
              <a:gd name="T52" fmla="*/ 20 w 61"/>
              <a:gd name="T53" fmla="*/ 25 h 65"/>
              <a:gd name="T54" fmla="*/ 43 w 61"/>
              <a:gd name="T55" fmla="*/ 0 h 65"/>
              <a:gd name="T56" fmla="*/ 46 w 61"/>
              <a:gd name="T57" fmla="*/ 4 h 65"/>
              <a:gd name="T58" fmla="*/ 46 w 61"/>
              <a:gd name="T59" fmla="*/ 38 h 65"/>
              <a:gd name="T60" fmla="*/ 43 w 61"/>
              <a:gd name="T61" fmla="*/ 38 h 65"/>
              <a:gd name="T62" fmla="*/ 6 w 61"/>
              <a:gd name="T63" fmla="*/ 38 h 65"/>
              <a:gd name="T64" fmla="*/ 4 w 61"/>
              <a:gd name="T65" fmla="*/ 38 h 65"/>
              <a:gd name="T66" fmla="*/ 0 w 61"/>
              <a:gd name="T67" fmla="*/ 34 h 65"/>
              <a:gd name="T68" fmla="*/ 0 w 61"/>
              <a:gd name="T6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" h="65">
                <a:moveTo>
                  <a:pt x="40" y="7"/>
                </a:moveTo>
                <a:cubicBezTo>
                  <a:pt x="7" y="7"/>
                  <a:pt x="7" y="7"/>
                  <a:pt x="7" y="7"/>
                </a:cubicBezTo>
                <a:cubicBezTo>
                  <a:pt x="7" y="31"/>
                  <a:pt x="7" y="31"/>
                  <a:pt x="7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7"/>
                  <a:pt x="40" y="7"/>
                  <a:pt x="40" y="7"/>
                </a:cubicBezTo>
                <a:close/>
                <a:moveTo>
                  <a:pt x="41" y="42"/>
                </a:moveTo>
                <a:cubicBezTo>
                  <a:pt x="43" y="42"/>
                  <a:pt x="43" y="42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7"/>
                  <a:pt x="46" y="49"/>
                  <a:pt x="47" y="51"/>
                </a:cubicBezTo>
                <a:cubicBezTo>
                  <a:pt x="48" y="52"/>
                  <a:pt x="49" y="54"/>
                  <a:pt x="49" y="55"/>
                </a:cubicBezTo>
                <a:cubicBezTo>
                  <a:pt x="50" y="56"/>
                  <a:pt x="52" y="57"/>
                  <a:pt x="53" y="57"/>
                </a:cubicBezTo>
                <a:cubicBezTo>
                  <a:pt x="54" y="58"/>
                  <a:pt x="55" y="58"/>
                  <a:pt x="55" y="58"/>
                </a:cubicBezTo>
                <a:cubicBezTo>
                  <a:pt x="56" y="58"/>
                  <a:pt x="56" y="57"/>
                  <a:pt x="56" y="57"/>
                </a:cubicBezTo>
                <a:cubicBezTo>
                  <a:pt x="57" y="57"/>
                  <a:pt x="57" y="56"/>
                  <a:pt x="57" y="55"/>
                </a:cubicBezTo>
                <a:cubicBezTo>
                  <a:pt x="57" y="54"/>
                  <a:pt x="56" y="52"/>
                  <a:pt x="55" y="50"/>
                </a:cubicBezTo>
                <a:cubicBezTo>
                  <a:pt x="54" y="47"/>
                  <a:pt x="53" y="44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3"/>
                  <a:pt x="52" y="33"/>
                  <a:pt x="52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7"/>
                  <a:pt x="48" y="7"/>
                  <a:pt x="48" y="7"/>
                </a:cubicBezTo>
                <a:cubicBezTo>
                  <a:pt x="51" y="5"/>
                  <a:pt x="51" y="5"/>
                  <a:pt x="51" y="5"/>
                </a:cubicBezTo>
                <a:cubicBezTo>
                  <a:pt x="56" y="10"/>
                  <a:pt x="56" y="10"/>
                  <a:pt x="56" y="10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9"/>
                  <a:pt x="57" y="19"/>
                  <a:pt x="57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33"/>
                  <a:pt x="59" y="33"/>
                  <a:pt x="5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3"/>
                  <a:pt x="58" y="45"/>
                  <a:pt x="59" y="48"/>
                </a:cubicBezTo>
                <a:cubicBezTo>
                  <a:pt x="60" y="51"/>
                  <a:pt x="61" y="53"/>
                  <a:pt x="61" y="56"/>
                </a:cubicBezTo>
                <a:cubicBezTo>
                  <a:pt x="61" y="57"/>
                  <a:pt x="61" y="59"/>
                  <a:pt x="60" y="60"/>
                </a:cubicBezTo>
                <a:cubicBezTo>
                  <a:pt x="59" y="61"/>
                  <a:pt x="58" y="62"/>
                  <a:pt x="56" y="62"/>
                </a:cubicBezTo>
                <a:cubicBezTo>
                  <a:pt x="55" y="62"/>
                  <a:pt x="53" y="62"/>
                  <a:pt x="51" y="62"/>
                </a:cubicBezTo>
                <a:cubicBezTo>
                  <a:pt x="49" y="61"/>
                  <a:pt x="47" y="59"/>
                  <a:pt x="46" y="58"/>
                </a:cubicBezTo>
                <a:cubicBezTo>
                  <a:pt x="45" y="56"/>
                  <a:pt x="44" y="54"/>
                  <a:pt x="43" y="52"/>
                </a:cubicBezTo>
                <a:cubicBezTo>
                  <a:pt x="42" y="50"/>
                  <a:pt x="42" y="49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65"/>
                  <a:pt x="41" y="65"/>
                  <a:pt x="41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42"/>
                  <a:pt x="6" y="42"/>
                  <a:pt x="6" y="42"/>
                </a:cubicBezTo>
                <a:cubicBezTo>
                  <a:pt x="41" y="42"/>
                  <a:pt x="41" y="42"/>
                  <a:pt x="41" y="42"/>
                </a:cubicBezTo>
                <a:close/>
                <a:moveTo>
                  <a:pt x="20" y="25"/>
                </a:moveTo>
                <a:cubicBezTo>
                  <a:pt x="16" y="12"/>
                  <a:pt x="16" y="12"/>
                  <a:pt x="16" y="12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4" y="24"/>
                  <a:pt x="24" y="24"/>
                </a:cubicBezTo>
                <a:cubicBezTo>
                  <a:pt x="27" y="24"/>
                  <a:pt x="29" y="26"/>
                  <a:pt x="29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7"/>
                  <a:pt x="19" y="26"/>
                  <a:pt x="20" y="25"/>
                </a:cubicBezTo>
                <a:close/>
                <a:moveTo>
                  <a:pt x="4" y="0"/>
                </a:move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8"/>
                  <a:pt x="46" y="38"/>
                  <a:pt x="46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079278" y="1429438"/>
            <a:ext cx="548926" cy="548926"/>
            <a:chOff x="3237825" y="1023848"/>
            <a:chExt cx="548926" cy="548926"/>
          </a:xfrm>
        </p:grpSpPr>
        <p:sp>
          <p:nvSpPr>
            <p:cNvPr id="15" name="椭圆 14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23705" y="2380159"/>
            <a:ext cx="548926" cy="548926"/>
            <a:chOff x="3237825" y="1023848"/>
            <a:chExt cx="548926" cy="548926"/>
          </a:xfrm>
        </p:grpSpPr>
        <p:sp>
          <p:nvSpPr>
            <p:cNvPr id="18" name="椭圆 17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03318" y="3851228"/>
            <a:ext cx="548926" cy="548926"/>
            <a:chOff x="3237825" y="1023848"/>
            <a:chExt cx="548926" cy="548926"/>
          </a:xfrm>
        </p:grpSpPr>
        <p:sp>
          <p:nvSpPr>
            <p:cNvPr id="21" name="椭圆 20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63903" y="4784379"/>
            <a:ext cx="548926" cy="548926"/>
            <a:chOff x="3237825" y="1023848"/>
            <a:chExt cx="548926" cy="548926"/>
          </a:xfrm>
        </p:grpSpPr>
        <p:sp>
          <p:nvSpPr>
            <p:cNvPr id="24" name="椭圆 23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83366" y="5392631"/>
            <a:ext cx="548926" cy="548926"/>
            <a:chOff x="3237825" y="1023848"/>
            <a:chExt cx="548926" cy="548926"/>
          </a:xfrm>
        </p:grpSpPr>
        <p:sp>
          <p:nvSpPr>
            <p:cNvPr id="27" name="椭圆 26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76052" y="4784379"/>
            <a:ext cx="548926" cy="548926"/>
            <a:chOff x="3237825" y="1023848"/>
            <a:chExt cx="548926" cy="548926"/>
          </a:xfrm>
        </p:grpSpPr>
        <p:sp>
          <p:nvSpPr>
            <p:cNvPr id="30" name="椭圆 29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44934" y="2380159"/>
            <a:ext cx="548926" cy="548926"/>
            <a:chOff x="3237825" y="1023848"/>
            <a:chExt cx="548926" cy="548926"/>
          </a:xfrm>
        </p:grpSpPr>
        <p:sp>
          <p:nvSpPr>
            <p:cNvPr id="33" name="椭圆 32"/>
            <p:cNvSpPr/>
            <p:nvPr/>
          </p:nvSpPr>
          <p:spPr>
            <a:xfrm>
              <a:off x="3237825" y="1023848"/>
              <a:ext cx="548926" cy="548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3254826" y="1023848"/>
              <a:ext cx="514925" cy="54892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59416" y="3851228"/>
            <a:ext cx="548926" cy="548926"/>
            <a:chOff x="3459416" y="4125691"/>
            <a:chExt cx="548926" cy="548926"/>
          </a:xfrm>
        </p:grpSpPr>
        <p:grpSp>
          <p:nvGrpSpPr>
            <p:cNvPr id="36" name="组合 35"/>
            <p:cNvGrpSpPr/>
            <p:nvPr/>
          </p:nvGrpSpPr>
          <p:grpSpPr>
            <a:xfrm>
              <a:off x="3459416" y="4125691"/>
              <a:ext cx="548926" cy="548926"/>
              <a:chOff x="3237825" y="1023848"/>
              <a:chExt cx="548926" cy="54892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237825" y="1023848"/>
                <a:ext cx="548926" cy="5489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254826" y="1023848"/>
                <a:ext cx="514925" cy="54892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Freeform 196"/>
            <p:cNvSpPr>
              <a:spLocks noChangeAspect="1" noEditPoints="1"/>
            </p:cNvSpPr>
            <p:nvPr/>
          </p:nvSpPr>
          <p:spPr bwMode="auto">
            <a:xfrm>
              <a:off x="3562943" y="4256154"/>
              <a:ext cx="341872" cy="288000"/>
            </a:xfrm>
            <a:custGeom>
              <a:avLst/>
              <a:gdLst>
                <a:gd name="T0" fmla="*/ 63 w 70"/>
                <a:gd name="T1" fmla="*/ 25 h 59"/>
                <a:gd name="T2" fmla="*/ 26 w 70"/>
                <a:gd name="T3" fmla="*/ 50 h 59"/>
                <a:gd name="T4" fmla="*/ 16 w 70"/>
                <a:gd name="T5" fmla="*/ 59 h 59"/>
                <a:gd name="T6" fmla="*/ 8 w 70"/>
                <a:gd name="T7" fmla="*/ 39 h 59"/>
                <a:gd name="T8" fmla="*/ 20 w 70"/>
                <a:gd name="T9" fmla="*/ 40 h 59"/>
                <a:gd name="T10" fmla="*/ 33 w 70"/>
                <a:gd name="T11" fmla="*/ 41 h 59"/>
                <a:gd name="T12" fmla="*/ 33 w 70"/>
                <a:gd name="T13" fmla="*/ 39 h 59"/>
                <a:gd name="T14" fmla="*/ 7 w 70"/>
                <a:gd name="T15" fmla="*/ 9 h 59"/>
                <a:gd name="T16" fmla="*/ 30 w 70"/>
                <a:gd name="T17" fmla="*/ 16 h 59"/>
                <a:gd name="T18" fmla="*/ 42 w 70"/>
                <a:gd name="T19" fmla="*/ 27 h 59"/>
                <a:gd name="T20" fmla="*/ 44 w 70"/>
                <a:gd name="T21" fmla="*/ 26 h 59"/>
                <a:gd name="T22" fmla="*/ 48 w 70"/>
                <a:gd name="T23" fmla="*/ 15 h 59"/>
                <a:gd name="T24" fmla="*/ 62 w 70"/>
                <a:gd name="T25" fmla="*/ 17 h 59"/>
                <a:gd name="T26" fmla="*/ 62 w 70"/>
                <a:gd name="T27" fmla="*/ 17 h 59"/>
                <a:gd name="T28" fmla="*/ 70 w 70"/>
                <a:gd name="T29" fmla="*/ 24 h 59"/>
                <a:gd name="T30" fmla="*/ 63 w 70"/>
                <a:gd name="T31" fmla="*/ 25 h 59"/>
                <a:gd name="T32" fmla="*/ 56 w 70"/>
                <a:gd name="T33" fmla="*/ 19 h 59"/>
                <a:gd name="T34" fmla="*/ 54 w 70"/>
                <a:gd name="T35" fmla="*/ 21 h 59"/>
                <a:gd name="T36" fmla="*/ 56 w 70"/>
                <a:gd name="T37" fmla="*/ 23 h 59"/>
                <a:gd name="T38" fmla="*/ 58 w 70"/>
                <a:gd name="T39" fmla="*/ 21 h 59"/>
                <a:gd name="T40" fmla="*/ 56 w 70"/>
                <a:gd name="T41" fmla="*/ 19 h 59"/>
                <a:gd name="T42" fmla="*/ 42 w 70"/>
                <a:gd name="T43" fmla="*/ 21 h 59"/>
                <a:gd name="T44" fmla="*/ 28 w 70"/>
                <a:gd name="T45" fmla="*/ 0 h 59"/>
                <a:gd name="T46" fmla="*/ 26 w 70"/>
                <a:gd name="T47" fmla="*/ 10 h 59"/>
                <a:gd name="T48" fmla="*/ 32 w 70"/>
                <a:gd name="T49" fmla="*/ 12 h 59"/>
                <a:gd name="T50" fmla="*/ 42 w 70"/>
                <a:gd name="T51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59">
                  <a:moveTo>
                    <a:pt x="63" y="25"/>
                  </a:moveTo>
                  <a:cubicBezTo>
                    <a:pt x="62" y="52"/>
                    <a:pt x="44" y="49"/>
                    <a:pt x="2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41"/>
                    <a:pt x="29" y="41"/>
                    <a:pt x="33" y="41"/>
                  </a:cubicBezTo>
                  <a:cubicBezTo>
                    <a:pt x="33" y="40"/>
                    <a:pt x="33" y="40"/>
                    <a:pt x="33" y="39"/>
                  </a:cubicBezTo>
                  <a:cubicBezTo>
                    <a:pt x="18" y="39"/>
                    <a:pt x="0" y="25"/>
                    <a:pt x="7" y="9"/>
                  </a:cubicBezTo>
                  <a:cubicBezTo>
                    <a:pt x="7" y="9"/>
                    <a:pt x="24" y="11"/>
                    <a:pt x="30" y="16"/>
                  </a:cubicBezTo>
                  <a:cubicBezTo>
                    <a:pt x="34" y="18"/>
                    <a:pt x="38" y="23"/>
                    <a:pt x="42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6" y="17"/>
                    <a:pt x="48" y="15"/>
                  </a:cubicBezTo>
                  <a:cubicBezTo>
                    <a:pt x="56" y="11"/>
                    <a:pt x="60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3" y="25"/>
                    <a:pt x="63" y="25"/>
                    <a:pt x="63" y="25"/>
                  </a:cubicBezTo>
                  <a:close/>
                  <a:moveTo>
                    <a:pt x="56" y="19"/>
                  </a:moveTo>
                  <a:cubicBezTo>
                    <a:pt x="55" y="19"/>
                    <a:pt x="54" y="19"/>
                    <a:pt x="54" y="21"/>
                  </a:cubicBezTo>
                  <a:cubicBezTo>
                    <a:pt x="54" y="22"/>
                    <a:pt x="55" y="23"/>
                    <a:pt x="56" y="23"/>
                  </a:cubicBezTo>
                  <a:cubicBezTo>
                    <a:pt x="58" y="23"/>
                    <a:pt x="58" y="22"/>
                    <a:pt x="58" y="21"/>
                  </a:cubicBezTo>
                  <a:cubicBezTo>
                    <a:pt x="58" y="19"/>
                    <a:pt x="58" y="19"/>
                    <a:pt x="56" y="19"/>
                  </a:cubicBezTo>
                  <a:close/>
                  <a:moveTo>
                    <a:pt x="42" y="21"/>
                  </a:moveTo>
                  <a:cubicBezTo>
                    <a:pt x="40" y="12"/>
                    <a:pt x="38" y="4"/>
                    <a:pt x="28" y="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30" y="11"/>
                    <a:pt x="32" y="12"/>
                  </a:cubicBezTo>
                  <a:cubicBezTo>
                    <a:pt x="34" y="14"/>
                    <a:pt x="42" y="21"/>
                    <a:pt x="42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" name="Freeform 222"/>
          <p:cNvSpPr>
            <a:spLocks noChangeAspect="1" noEditPoints="1"/>
          </p:cNvSpPr>
          <p:nvPr/>
        </p:nvSpPr>
        <p:spPr bwMode="auto">
          <a:xfrm>
            <a:off x="3647049" y="2510622"/>
            <a:ext cx="344696" cy="288000"/>
          </a:xfrm>
          <a:custGeom>
            <a:avLst/>
            <a:gdLst>
              <a:gd name="T0" fmla="*/ 36 w 64"/>
              <a:gd name="T1" fmla="*/ 28 h 54"/>
              <a:gd name="T2" fmla="*/ 38 w 64"/>
              <a:gd name="T3" fmla="*/ 27 h 54"/>
              <a:gd name="T4" fmla="*/ 38 w 64"/>
              <a:gd name="T5" fmla="*/ 14 h 54"/>
              <a:gd name="T6" fmla="*/ 36 w 64"/>
              <a:gd name="T7" fmla="*/ 12 h 54"/>
              <a:gd name="T8" fmla="*/ 36 w 64"/>
              <a:gd name="T9" fmla="*/ 8 h 54"/>
              <a:gd name="T10" fmla="*/ 52 w 64"/>
              <a:gd name="T11" fmla="*/ 8 h 54"/>
              <a:gd name="T12" fmla="*/ 54 w 64"/>
              <a:gd name="T13" fmla="*/ 9 h 54"/>
              <a:gd name="T14" fmla="*/ 54 w 64"/>
              <a:gd name="T15" fmla="*/ 14 h 54"/>
              <a:gd name="T16" fmla="*/ 52 w 64"/>
              <a:gd name="T17" fmla="*/ 27 h 54"/>
              <a:gd name="T18" fmla="*/ 57 w 64"/>
              <a:gd name="T19" fmla="*/ 34 h 54"/>
              <a:gd name="T20" fmla="*/ 63 w 64"/>
              <a:gd name="T21" fmla="*/ 45 h 54"/>
              <a:gd name="T22" fmla="*/ 63 w 64"/>
              <a:gd name="T23" fmla="*/ 51 h 54"/>
              <a:gd name="T24" fmla="*/ 59 w 64"/>
              <a:gd name="T25" fmla="*/ 54 h 54"/>
              <a:gd name="T26" fmla="*/ 45 w 64"/>
              <a:gd name="T27" fmla="*/ 54 h 54"/>
              <a:gd name="T28" fmla="*/ 32 w 64"/>
              <a:gd name="T29" fmla="*/ 54 h 54"/>
              <a:gd name="T30" fmla="*/ 32 w 64"/>
              <a:gd name="T31" fmla="*/ 54 h 54"/>
              <a:gd name="T32" fmla="*/ 8 w 64"/>
              <a:gd name="T33" fmla="*/ 54 h 54"/>
              <a:gd name="T34" fmla="*/ 7 w 64"/>
              <a:gd name="T35" fmla="*/ 53 h 54"/>
              <a:gd name="T36" fmla="*/ 0 w 64"/>
              <a:gd name="T37" fmla="*/ 39 h 54"/>
              <a:gd name="T38" fmla="*/ 11 w 64"/>
              <a:gd name="T39" fmla="*/ 21 h 54"/>
              <a:gd name="T40" fmla="*/ 9 w 64"/>
              <a:gd name="T41" fmla="*/ 10 h 54"/>
              <a:gd name="T42" fmla="*/ 7 w 64"/>
              <a:gd name="T43" fmla="*/ 8 h 54"/>
              <a:gd name="T44" fmla="*/ 7 w 64"/>
              <a:gd name="T45" fmla="*/ 0 h 54"/>
              <a:gd name="T46" fmla="*/ 30 w 64"/>
              <a:gd name="T47" fmla="*/ 0 h 54"/>
              <a:gd name="T48" fmla="*/ 32 w 64"/>
              <a:gd name="T49" fmla="*/ 2 h 54"/>
              <a:gd name="T50" fmla="*/ 32 w 64"/>
              <a:gd name="T51" fmla="*/ 10 h 54"/>
              <a:gd name="T52" fmla="*/ 28 w 64"/>
              <a:gd name="T53" fmla="*/ 10 h 54"/>
              <a:gd name="T54" fmla="*/ 49 w 64"/>
              <a:gd name="T55" fmla="*/ 35 h 54"/>
              <a:gd name="T56" fmla="*/ 57 w 64"/>
              <a:gd name="T57" fmla="*/ 47 h 54"/>
              <a:gd name="T58" fmla="*/ 37 w 64"/>
              <a:gd name="T59" fmla="*/ 47 h 54"/>
              <a:gd name="T60" fmla="*/ 45 w 64"/>
              <a:gd name="T61" fmla="*/ 50 h 54"/>
              <a:gd name="T62" fmla="*/ 59 w 64"/>
              <a:gd name="T63" fmla="*/ 50 h 54"/>
              <a:gd name="T64" fmla="*/ 60 w 64"/>
              <a:gd name="T65" fmla="*/ 49 h 54"/>
              <a:gd name="T66" fmla="*/ 60 w 64"/>
              <a:gd name="T67" fmla="*/ 47 h 54"/>
              <a:gd name="T68" fmla="*/ 53 w 64"/>
              <a:gd name="T69" fmla="*/ 36 h 54"/>
              <a:gd name="T70" fmla="*/ 48 w 64"/>
              <a:gd name="T71" fmla="*/ 28 h 54"/>
              <a:gd name="T72" fmla="*/ 48 w 64"/>
              <a:gd name="T73" fmla="*/ 12 h 54"/>
              <a:gd name="T74" fmla="*/ 42 w 64"/>
              <a:gd name="T75" fmla="*/ 11 h 54"/>
              <a:gd name="T76" fmla="*/ 42 w 64"/>
              <a:gd name="T77" fmla="*/ 28 h 54"/>
              <a:gd name="T78" fmla="*/ 42 w 64"/>
              <a:gd name="T79" fmla="*/ 29 h 54"/>
              <a:gd name="T80" fmla="*/ 39 w 64"/>
              <a:gd name="T81" fmla="*/ 38 h 54"/>
              <a:gd name="T82" fmla="*/ 41 w 64"/>
              <a:gd name="T83" fmla="*/ 35 h 54"/>
              <a:gd name="T84" fmla="*/ 27 w 64"/>
              <a:gd name="T85" fmla="*/ 46 h 54"/>
              <a:gd name="T86" fmla="*/ 31 w 64"/>
              <a:gd name="T87" fmla="*/ 39 h 54"/>
              <a:gd name="T88" fmla="*/ 30 w 64"/>
              <a:gd name="T89" fmla="*/ 35 h 54"/>
              <a:gd name="T90" fmla="*/ 9 w 64"/>
              <a:gd name="T91" fmla="*/ 36 h 54"/>
              <a:gd name="T92" fmla="*/ 10 w 64"/>
              <a:gd name="T93" fmla="*/ 43 h 54"/>
              <a:gd name="T94" fmla="*/ 27 w 64"/>
              <a:gd name="T95" fmla="*/ 46 h 54"/>
              <a:gd name="T96" fmla="*/ 8 w 64"/>
              <a:gd name="T97" fmla="*/ 29 h 54"/>
              <a:gd name="T98" fmla="*/ 32 w 64"/>
              <a:gd name="T99" fmla="*/ 29 h 54"/>
              <a:gd name="T100" fmla="*/ 24 w 64"/>
              <a:gd name="T101" fmla="*/ 24 h 54"/>
              <a:gd name="T102" fmla="*/ 24 w 64"/>
              <a:gd name="T103" fmla="*/ 8 h 54"/>
              <a:gd name="T104" fmla="*/ 26 w 64"/>
              <a:gd name="T105" fmla="*/ 6 h 54"/>
              <a:gd name="T106" fmla="*/ 28 w 64"/>
              <a:gd name="T107" fmla="*/ 4 h 54"/>
              <a:gd name="T108" fmla="*/ 11 w 64"/>
              <a:gd name="T109" fmla="*/ 6 h 54"/>
              <a:gd name="T110" fmla="*/ 15 w 64"/>
              <a:gd name="T111" fmla="*/ 6 h 54"/>
              <a:gd name="T112" fmla="*/ 15 w 64"/>
              <a:gd name="T113" fmla="*/ 22 h 54"/>
              <a:gd name="T114" fmla="*/ 14 w 64"/>
              <a:gd name="T115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" h="54">
                <a:moveTo>
                  <a:pt x="28" y="21"/>
                </a:moveTo>
                <a:cubicBezTo>
                  <a:pt x="31" y="23"/>
                  <a:pt x="34" y="25"/>
                  <a:pt x="36" y="28"/>
                </a:cubicBezTo>
                <a:cubicBezTo>
                  <a:pt x="36" y="28"/>
                  <a:pt x="37" y="29"/>
                  <a:pt x="37" y="29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6" y="8"/>
                  <a:pt x="36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4"/>
                  <a:pt x="54" y="14"/>
                  <a:pt x="54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7"/>
                  <a:pt x="52" y="27"/>
                  <a:pt x="52" y="27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63" y="45"/>
                  <a:pt x="63" y="45"/>
                  <a:pt x="63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7"/>
                  <a:pt x="64" y="48"/>
                  <a:pt x="64" y="49"/>
                </a:cubicBezTo>
                <a:cubicBezTo>
                  <a:pt x="64" y="50"/>
                  <a:pt x="64" y="51"/>
                  <a:pt x="63" y="51"/>
                </a:cubicBezTo>
                <a:cubicBezTo>
                  <a:pt x="63" y="52"/>
                  <a:pt x="62" y="53"/>
                  <a:pt x="61" y="53"/>
                </a:cubicBezTo>
                <a:cubicBezTo>
                  <a:pt x="61" y="54"/>
                  <a:pt x="60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3"/>
                  <a:pt x="7" y="53"/>
                  <a:pt x="7" y="53"/>
                </a:cubicBezTo>
                <a:cubicBezTo>
                  <a:pt x="5" y="51"/>
                  <a:pt x="3" y="49"/>
                  <a:pt x="2" y="47"/>
                </a:cubicBezTo>
                <a:cubicBezTo>
                  <a:pt x="1" y="44"/>
                  <a:pt x="0" y="41"/>
                  <a:pt x="0" y="39"/>
                </a:cubicBezTo>
                <a:cubicBezTo>
                  <a:pt x="0" y="35"/>
                  <a:pt x="1" y="31"/>
                  <a:pt x="3" y="28"/>
                </a:cubicBezTo>
                <a:cubicBezTo>
                  <a:pt x="5" y="25"/>
                  <a:pt x="8" y="23"/>
                  <a:pt x="11" y="21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2"/>
                  <a:pt x="7" y="2"/>
                  <a:pt x="7" y="2"/>
                </a:cubicBezTo>
                <a:cubicBezTo>
                  <a:pt x="7" y="0"/>
                  <a:pt x="7" y="0"/>
                  <a:pt x="7" y="0"/>
                </a:cubicBezTo>
                <a:cubicBezTo>
                  <a:pt x="9" y="0"/>
                  <a:pt x="9" y="0"/>
                  <a:pt x="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49" y="35"/>
                </a:moveTo>
                <a:cubicBezTo>
                  <a:pt x="51" y="38"/>
                  <a:pt x="51" y="38"/>
                  <a:pt x="51" y="38"/>
                </a:cubicBezTo>
                <a:cubicBezTo>
                  <a:pt x="57" y="47"/>
                  <a:pt x="57" y="47"/>
                  <a:pt x="57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6" y="49"/>
                  <a:pt x="36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60" y="50"/>
                </a:cubicBezTo>
                <a:cubicBezTo>
                  <a:pt x="60" y="50"/>
                  <a:pt x="60" y="50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8"/>
                  <a:pt x="60" y="48"/>
                  <a:pt x="60" y="47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49" y="28"/>
                  <a:pt x="49" y="28"/>
                  <a:pt x="49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5"/>
                  <a:pt x="39" y="37"/>
                  <a:pt x="39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5"/>
                  <a:pt x="41" y="35"/>
                  <a:pt x="41" y="35"/>
                </a:cubicBezTo>
                <a:cubicBezTo>
                  <a:pt x="49" y="35"/>
                  <a:pt x="49" y="35"/>
                  <a:pt x="49" y="35"/>
                </a:cubicBezTo>
                <a:close/>
                <a:moveTo>
                  <a:pt x="27" y="46"/>
                </a:moveTo>
                <a:cubicBezTo>
                  <a:pt x="27" y="46"/>
                  <a:pt x="27" y="46"/>
                  <a:pt x="27" y="46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8"/>
                  <a:pt x="31" y="37"/>
                  <a:pt x="31" y="36"/>
                </a:cubicBezTo>
                <a:cubicBezTo>
                  <a:pt x="31" y="36"/>
                  <a:pt x="31" y="35"/>
                  <a:pt x="3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6"/>
                  <a:pt x="9" y="36"/>
                </a:cubicBezTo>
                <a:cubicBezTo>
                  <a:pt x="9" y="37"/>
                  <a:pt x="9" y="38"/>
                  <a:pt x="9" y="39"/>
                </a:cubicBezTo>
                <a:cubicBezTo>
                  <a:pt x="9" y="40"/>
                  <a:pt x="9" y="42"/>
                  <a:pt x="10" y="43"/>
                </a:cubicBezTo>
                <a:cubicBezTo>
                  <a:pt x="10" y="44"/>
                  <a:pt x="11" y="45"/>
                  <a:pt x="12" y="46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7" y="29"/>
                </a:moveTo>
                <a:cubicBezTo>
                  <a:pt x="8" y="29"/>
                  <a:pt x="8" y="29"/>
                  <a:pt x="8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1" y="27"/>
                  <a:pt x="28" y="25"/>
                  <a:pt x="26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1" y="25"/>
                  <a:pt x="9" y="27"/>
                  <a:pt x="7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83"/>
          <p:cNvSpPr>
            <a:spLocks noChangeAspect="1" noEditPoints="1"/>
          </p:cNvSpPr>
          <p:nvPr/>
        </p:nvSpPr>
        <p:spPr bwMode="auto">
          <a:xfrm>
            <a:off x="7588012" y="4950842"/>
            <a:ext cx="300708" cy="216000"/>
          </a:xfrm>
          <a:custGeom>
            <a:avLst/>
            <a:gdLst>
              <a:gd name="T0" fmla="*/ 7 w 142"/>
              <a:gd name="T1" fmla="*/ 0 h 102"/>
              <a:gd name="T2" fmla="*/ 135 w 142"/>
              <a:gd name="T3" fmla="*/ 0 h 102"/>
              <a:gd name="T4" fmla="*/ 142 w 142"/>
              <a:gd name="T5" fmla="*/ 0 h 102"/>
              <a:gd name="T6" fmla="*/ 142 w 142"/>
              <a:gd name="T7" fmla="*/ 7 h 102"/>
              <a:gd name="T8" fmla="*/ 142 w 142"/>
              <a:gd name="T9" fmla="*/ 95 h 102"/>
              <a:gd name="T10" fmla="*/ 142 w 142"/>
              <a:gd name="T11" fmla="*/ 102 h 102"/>
              <a:gd name="T12" fmla="*/ 135 w 142"/>
              <a:gd name="T13" fmla="*/ 102 h 102"/>
              <a:gd name="T14" fmla="*/ 7 w 142"/>
              <a:gd name="T15" fmla="*/ 102 h 102"/>
              <a:gd name="T16" fmla="*/ 0 w 142"/>
              <a:gd name="T17" fmla="*/ 102 h 102"/>
              <a:gd name="T18" fmla="*/ 0 w 142"/>
              <a:gd name="T19" fmla="*/ 95 h 102"/>
              <a:gd name="T20" fmla="*/ 0 w 142"/>
              <a:gd name="T21" fmla="*/ 7 h 102"/>
              <a:gd name="T22" fmla="*/ 0 w 142"/>
              <a:gd name="T23" fmla="*/ 0 h 102"/>
              <a:gd name="T24" fmla="*/ 7 w 142"/>
              <a:gd name="T25" fmla="*/ 0 h 102"/>
              <a:gd name="T26" fmla="*/ 7 w 142"/>
              <a:gd name="T27" fmla="*/ 0 h 102"/>
              <a:gd name="T28" fmla="*/ 14 w 142"/>
              <a:gd name="T29" fmla="*/ 78 h 102"/>
              <a:gd name="T30" fmla="*/ 42 w 142"/>
              <a:gd name="T31" fmla="*/ 48 h 102"/>
              <a:gd name="T32" fmla="*/ 14 w 142"/>
              <a:gd name="T33" fmla="*/ 22 h 102"/>
              <a:gd name="T34" fmla="*/ 14 w 142"/>
              <a:gd name="T35" fmla="*/ 78 h 102"/>
              <a:gd name="T36" fmla="*/ 14 w 142"/>
              <a:gd name="T37" fmla="*/ 78 h 102"/>
              <a:gd name="T38" fmla="*/ 97 w 142"/>
              <a:gd name="T39" fmla="*/ 48 h 102"/>
              <a:gd name="T40" fmla="*/ 128 w 142"/>
              <a:gd name="T41" fmla="*/ 78 h 102"/>
              <a:gd name="T42" fmla="*/ 128 w 142"/>
              <a:gd name="T43" fmla="*/ 22 h 102"/>
              <a:gd name="T44" fmla="*/ 97 w 142"/>
              <a:gd name="T45" fmla="*/ 48 h 102"/>
              <a:gd name="T46" fmla="*/ 97 w 142"/>
              <a:gd name="T47" fmla="*/ 48 h 102"/>
              <a:gd name="T48" fmla="*/ 118 w 142"/>
              <a:gd name="T49" fmla="*/ 88 h 102"/>
              <a:gd name="T50" fmla="*/ 87 w 142"/>
              <a:gd name="T51" fmla="*/ 55 h 102"/>
              <a:gd name="T52" fmla="*/ 73 w 142"/>
              <a:gd name="T53" fmla="*/ 67 h 102"/>
              <a:gd name="T54" fmla="*/ 68 w 142"/>
              <a:gd name="T55" fmla="*/ 69 h 102"/>
              <a:gd name="T56" fmla="*/ 66 w 142"/>
              <a:gd name="T57" fmla="*/ 67 h 102"/>
              <a:gd name="T58" fmla="*/ 52 w 142"/>
              <a:gd name="T59" fmla="*/ 55 h 102"/>
              <a:gd name="T60" fmla="*/ 21 w 142"/>
              <a:gd name="T61" fmla="*/ 88 h 102"/>
              <a:gd name="T62" fmla="*/ 118 w 142"/>
              <a:gd name="T63" fmla="*/ 88 h 102"/>
              <a:gd name="T64" fmla="*/ 118 w 142"/>
              <a:gd name="T65" fmla="*/ 88 h 102"/>
              <a:gd name="T66" fmla="*/ 23 w 142"/>
              <a:gd name="T67" fmla="*/ 15 h 102"/>
              <a:gd name="T68" fmla="*/ 68 w 142"/>
              <a:gd name="T69" fmla="*/ 55 h 102"/>
              <a:gd name="T70" fmla="*/ 118 w 142"/>
              <a:gd name="T71" fmla="*/ 15 h 102"/>
              <a:gd name="T72" fmla="*/ 23 w 142"/>
              <a:gd name="T73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102">
                <a:moveTo>
                  <a:pt x="7" y="0"/>
                </a:moveTo>
                <a:lnTo>
                  <a:pt x="135" y="0"/>
                </a:lnTo>
                <a:lnTo>
                  <a:pt x="142" y="0"/>
                </a:lnTo>
                <a:lnTo>
                  <a:pt x="142" y="7"/>
                </a:lnTo>
                <a:lnTo>
                  <a:pt x="142" y="95"/>
                </a:lnTo>
                <a:lnTo>
                  <a:pt x="142" y="102"/>
                </a:lnTo>
                <a:lnTo>
                  <a:pt x="135" y="102"/>
                </a:lnTo>
                <a:lnTo>
                  <a:pt x="7" y="102"/>
                </a:lnTo>
                <a:lnTo>
                  <a:pt x="0" y="102"/>
                </a:lnTo>
                <a:lnTo>
                  <a:pt x="0" y="95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close/>
                <a:moveTo>
                  <a:pt x="14" y="78"/>
                </a:moveTo>
                <a:lnTo>
                  <a:pt x="42" y="48"/>
                </a:lnTo>
                <a:lnTo>
                  <a:pt x="14" y="22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97" y="48"/>
                </a:moveTo>
                <a:lnTo>
                  <a:pt x="128" y="78"/>
                </a:lnTo>
                <a:lnTo>
                  <a:pt x="128" y="22"/>
                </a:lnTo>
                <a:lnTo>
                  <a:pt x="97" y="48"/>
                </a:lnTo>
                <a:lnTo>
                  <a:pt x="97" y="48"/>
                </a:lnTo>
                <a:close/>
                <a:moveTo>
                  <a:pt x="118" y="88"/>
                </a:moveTo>
                <a:lnTo>
                  <a:pt x="87" y="55"/>
                </a:lnTo>
                <a:lnTo>
                  <a:pt x="73" y="67"/>
                </a:lnTo>
                <a:lnTo>
                  <a:pt x="68" y="69"/>
                </a:lnTo>
                <a:lnTo>
                  <a:pt x="66" y="67"/>
                </a:lnTo>
                <a:lnTo>
                  <a:pt x="52" y="55"/>
                </a:lnTo>
                <a:lnTo>
                  <a:pt x="21" y="88"/>
                </a:lnTo>
                <a:lnTo>
                  <a:pt x="118" y="88"/>
                </a:lnTo>
                <a:lnTo>
                  <a:pt x="118" y="88"/>
                </a:lnTo>
                <a:close/>
                <a:moveTo>
                  <a:pt x="23" y="15"/>
                </a:moveTo>
                <a:lnTo>
                  <a:pt x="68" y="55"/>
                </a:lnTo>
                <a:lnTo>
                  <a:pt x="118" y="15"/>
                </a:lnTo>
                <a:lnTo>
                  <a:pt x="23" y="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85"/>
          <p:cNvSpPr>
            <a:spLocks noChangeAspect="1" noEditPoints="1"/>
          </p:cNvSpPr>
          <p:nvPr/>
        </p:nvSpPr>
        <p:spPr bwMode="auto">
          <a:xfrm>
            <a:off x="6075545" y="5523094"/>
            <a:ext cx="164568" cy="288000"/>
          </a:xfrm>
          <a:custGeom>
            <a:avLst/>
            <a:gdLst>
              <a:gd name="T0" fmla="*/ 92 w 92"/>
              <a:gd name="T1" fmla="*/ 0 h 161"/>
              <a:gd name="T2" fmla="*/ 0 w 92"/>
              <a:gd name="T3" fmla="*/ 161 h 161"/>
              <a:gd name="T4" fmla="*/ 0 w 92"/>
              <a:gd name="T5" fmla="*/ 0 h 161"/>
              <a:gd name="T6" fmla="*/ 40 w 92"/>
              <a:gd name="T7" fmla="*/ 92 h 161"/>
              <a:gd name="T8" fmla="*/ 28 w 92"/>
              <a:gd name="T9" fmla="*/ 99 h 161"/>
              <a:gd name="T10" fmla="*/ 40 w 92"/>
              <a:gd name="T11" fmla="*/ 109 h 161"/>
              <a:gd name="T12" fmla="*/ 56 w 92"/>
              <a:gd name="T13" fmla="*/ 99 h 161"/>
              <a:gd name="T14" fmla="*/ 68 w 92"/>
              <a:gd name="T15" fmla="*/ 92 h 161"/>
              <a:gd name="T16" fmla="*/ 56 w 92"/>
              <a:gd name="T17" fmla="*/ 85 h 161"/>
              <a:gd name="T18" fmla="*/ 40 w 92"/>
              <a:gd name="T19" fmla="*/ 85 h 161"/>
              <a:gd name="T20" fmla="*/ 11 w 92"/>
              <a:gd name="T21" fmla="*/ 78 h 161"/>
              <a:gd name="T22" fmla="*/ 82 w 92"/>
              <a:gd name="T23" fmla="*/ 14 h 161"/>
              <a:gd name="T24" fmla="*/ 11 w 92"/>
              <a:gd name="T25" fmla="*/ 14 h 161"/>
              <a:gd name="T26" fmla="*/ 11 w 92"/>
              <a:gd name="T27" fmla="*/ 147 h 161"/>
              <a:gd name="T28" fmla="*/ 30 w 92"/>
              <a:gd name="T29" fmla="*/ 137 h 161"/>
              <a:gd name="T30" fmla="*/ 11 w 92"/>
              <a:gd name="T31" fmla="*/ 137 h 161"/>
              <a:gd name="T32" fmla="*/ 63 w 92"/>
              <a:gd name="T33" fmla="*/ 147 h 161"/>
              <a:gd name="T34" fmla="*/ 80 w 92"/>
              <a:gd name="T35" fmla="*/ 137 h 161"/>
              <a:gd name="T36" fmla="*/ 63 w 92"/>
              <a:gd name="T37" fmla="*/ 137 h 161"/>
              <a:gd name="T38" fmla="*/ 37 w 92"/>
              <a:gd name="T39" fmla="*/ 147 h 161"/>
              <a:gd name="T40" fmla="*/ 56 w 92"/>
              <a:gd name="T41" fmla="*/ 137 h 161"/>
              <a:gd name="T42" fmla="*/ 37 w 92"/>
              <a:gd name="T43" fmla="*/ 137 h 161"/>
              <a:gd name="T44" fmla="*/ 11 w 92"/>
              <a:gd name="T45" fmla="*/ 132 h 161"/>
              <a:gd name="T46" fmla="*/ 30 w 92"/>
              <a:gd name="T47" fmla="*/ 125 h 161"/>
              <a:gd name="T48" fmla="*/ 11 w 92"/>
              <a:gd name="T49" fmla="*/ 125 h 161"/>
              <a:gd name="T50" fmla="*/ 63 w 92"/>
              <a:gd name="T51" fmla="*/ 132 h 161"/>
              <a:gd name="T52" fmla="*/ 80 w 92"/>
              <a:gd name="T53" fmla="*/ 125 h 161"/>
              <a:gd name="T54" fmla="*/ 63 w 92"/>
              <a:gd name="T55" fmla="*/ 125 h 161"/>
              <a:gd name="T56" fmla="*/ 37 w 92"/>
              <a:gd name="T57" fmla="*/ 132 h 161"/>
              <a:gd name="T58" fmla="*/ 56 w 92"/>
              <a:gd name="T59" fmla="*/ 125 h 161"/>
              <a:gd name="T60" fmla="*/ 37 w 92"/>
              <a:gd name="T61" fmla="*/ 125 h 161"/>
              <a:gd name="T62" fmla="*/ 11 w 92"/>
              <a:gd name="T63" fmla="*/ 121 h 161"/>
              <a:gd name="T64" fmla="*/ 30 w 92"/>
              <a:gd name="T65" fmla="*/ 111 h 161"/>
              <a:gd name="T66" fmla="*/ 11 w 92"/>
              <a:gd name="T67" fmla="*/ 111 h 161"/>
              <a:gd name="T68" fmla="*/ 63 w 92"/>
              <a:gd name="T69" fmla="*/ 121 h 161"/>
              <a:gd name="T70" fmla="*/ 80 w 92"/>
              <a:gd name="T71" fmla="*/ 111 h 161"/>
              <a:gd name="T72" fmla="*/ 63 w 92"/>
              <a:gd name="T73" fmla="*/ 111 h 161"/>
              <a:gd name="T74" fmla="*/ 37 w 92"/>
              <a:gd name="T75" fmla="*/ 121 h 161"/>
              <a:gd name="T76" fmla="*/ 56 w 92"/>
              <a:gd name="T77" fmla="*/ 11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61">
                <a:moveTo>
                  <a:pt x="0" y="0"/>
                </a:moveTo>
                <a:lnTo>
                  <a:pt x="92" y="0"/>
                </a:lnTo>
                <a:lnTo>
                  <a:pt x="92" y="161"/>
                </a:lnTo>
                <a:lnTo>
                  <a:pt x="0" y="161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0" y="85"/>
                </a:moveTo>
                <a:lnTo>
                  <a:pt x="40" y="92"/>
                </a:lnTo>
                <a:lnTo>
                  <a:pt x="28" y="92"/>
                </a:lnTo>
                <a:lnTo>
                  <a:pt x="28" y="99"/>
                </a:lnTo>
                <a:lnTo>
                  <a:pt x="40" y="99"/>
                </a:lnTo>
                <a:lnTo>
                  <a:pt x="40" y="109"/>
                </a:lnTo>
                <a:lnTo>
                  <a:pt x="56" y="109"/>
                </a:lnTo>
                <a:lnTo>
                  <a:pt x="56" y="99"/>
                </a:lnTo>
                <a:lnTo>
                  <a:pt x="68" y="99"/>
                </a:lnTo>
                <a:lnTo>
                  <a:pt x="68" y="92"/>
                </a:lnTo>
                <a:lnTo>
                  <a:pt x="56" y="92"/>
                </a:lnTo>
                <a:lnTo>
                  <a:pt x="56" y="85"/>
                </a:lnTo>
                <a:lnTo>
                  <a:pt x="40" y="85"/>
                </a:lnTo>
                <a:lnTo>
                  <a:pt x="40" y="85"/>
                </a:lnTo>
                <a:close/>
                <a:moveTo>
                  <a:pt x="11" y="14"/>
                </a:moveTo>
                <a:lnTo>
                  <a:pt x="11" y="78"/>
                </a:lnTo>
                <a:lnTo>
                  <a:pt x="82" y="78"/>
                </a:lnTo>
                <a:lnTo>
                  <a:pt x="82" y="14"/>
                </a:lnTo>
                <a:lnTo>
                  <a:pt x="11" y="14"/>
                </a:lnTo>
                <a:lnTo>
                  <a:pt x="11" y="14"/>
                </a:lnTo>
                <a:close/>
                <a:moveTo>
                  <a:pt x="11" y="137"/>
                </a:moveTo>
                <a:lnTo>
                  <a:pt x="11" y="147"/>
                </a:lnTo>
                <a:lnTo>
                  <a:pt x="30" y="147"/>
                </a:lnTo>
                <a:lnTo>
                  <a:pt x="30" y="137"/>
                </a:lnTo>
                <a:lnTo>
                  <a:pt x="11" y="137"/>
                </a:lnTo>
                <a:lnTo>
                  <a:pt x="11" y="137"/>
                </a:lnTo>
                <a:close/>
                <a:moveTo>
                  <a:pt x="63" y="137"/>
                </a:moveTo>
                <a:lnTo>
                  <a:pt x="63" y="147"/>
                </a:lnTo>
                <a:lnTo>
                  <a:pt x="80" y="147"/>
                </a:lnTo>
                <a:lnTo>
                  <a:pt x="80" y="137"/>
                </a:lnTo>
                <a:lnTo>
                  <a:pt x="63" y="137"/>
                </a:lnTo>
                <a:lnTo>
                  <a:pt x="63" y="137"/>
                </a:lnTo>
                <a:close/>
                <a:moveTo>
                  <a:pt x="37" y="137"/>
                </a:moveTo>
                <a:lnTo>
                  <a:pt x="37" y="147"/>
                </a:lnTo>
                <a:lnTo>
                  <a:pt x="56" y="147"/>
                </a:lnTo>
                <a:lnTo>
                  <a:pt x="56" y="137"/>
                </a:lnTo>
                <a:lnTo>
                  <a:pt x="37" y="137"/>
                </a:lnTo>
                <a:lnTo>
                  <a:pt x="37" y="137"/>
                </a:lnTo>
                <a:close/>
                <a:moveTo>
                  <a:pt x="11" y="125"/>
                </a:moveTo>
                <a:lnTo>
                  <a:pt x="11" y="132"/>
                </a:lnTo>
                <a:lnTo>
                  <a:pt x="30" y="132"/>
                </a:lnTo>
                <a:lnTo>
                  <a:pt x="30" y="125"/>
                </a:lnTo>
                <a:lnTo>
                  <a:pt x="11" y="125"/>
                </a:lnTo>
                <a:lnTo>
                  <a:pt x="11" y="125"/>
                </a:lnTo>
                <a:close/>
                <a:moveTo>
                  <a:pt x="63" y="125"/>
                </a:moveTo>
                <a:lnTo>
                  <a:pt x="63" y="132"/>
                </a:lnTo>
                <a:lnTo>
                  <a:pt x="80" y="132"/>
                </a:lnTo>
                <a:lnTo>
                  <a:pt x="80" y="125"/>
                </a:lnTo>
                <a:lnTo>
                  <a:pt x="63" y="125"/>
                </a:lnTo>
                <a:lnTo>
                  <a:pt x="63" y="125"/>
                </a:lnTo>
                <a:close/>
                <a:moveTo>
                  <a:pt x="37" y="125"/>
                </a:moveTo>
                <a:lnTo>
                  <a:pt x="37" y="132"/>
                </a:lnTo>
                <a:lnTo>
                  <a:pt x="56" y="132"/>
                </a:lnTo>
                <a:lnTo>
                  <a:pt x="56" y="125"/>
                </a:lnTo>
                <a:lnTo>
                  <a:pt x="37" y="125"/>
                </a:lnTo>
                <a:lnTo>
                  <a:pt x="37" y="125"/>
                </a:lnTo>
                <a:close/>
                <a:moveTo>
                  <a:pt x="11" y="111"/>
                </a:moveTo>
                <a:lnTo>
                  <a:pt x="11" y="121"/>
                </a:lnTo>
                <a:lnTo>
                  <a:pt x="30" y="121"/>
                </a:lnTo>
                <a:lnTo>
                  <a:pt x="30" y="111"/>
                </a:lnTo>
                <a:lnTo>
                  <a:pt x="11" y="111"/>
                </a:lnTo>
                <a:lnTo>
                  <a:pt x="11" y="111"/>
                </a:lnTo>
                <a:close/>
                <a:moveTo>
                  <a:pt x="63" y="111"/>
                </a:moveTo>
                <a:lnTo>
                  <a:pt x="63" y="121"/>
                </a:lnTo>
                <a:lnTo>
                  <a:pt x="80" y="121"/>
                </a:lnTo>
                <a:lnTo>
                  <a:pt x="80" y="111"/>
                </a:lnTo>
                <a:lnTo>
                  <a:pt x="63" y="111"/>
                </a:lnTo>
                <a:lnTo>
                  <a:pt x="63" y="111"/>
                </a:lnTo>
                <a:close/>
                <a:moveTo>
                  <a:pt x="37" y="111"/>
                </a:moveTo>
                <a:lnTo>
                  <a:pt x="37" y="121"/>
                </a:lnTo>
                <a:lnTo>
                  <a:pt x="56" y="121"/>
                </a:lnTo>
                <a:lnTo>
                  <a:pt x="56" y="111"/>
                </a:lnTo>
                <a:lnTo>
                  <a:pt x="37" y="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58"/>
          <p:cNvSpPr>
            <a:spLocks noChangeAspect="1" noEditPoints="1"/>
          </p:cNvSpPr>
          <p:nvPr/>
        </p:nvSpPr>
        <p:spPr bwMode="auto">
          <a:xfrm>
            <a:off x="8299829" y="3981691"/>
            <a:ext cx="355904" cy="288000"/>
          </a:xfrm>
          <a:custGeom>
            <a:avLst/>
            <a:gdLst>
              <a:gd name="T0" fmla="*/ 45 w 64"/>
              <a:gd name="T1" fmla="*/ 22 h 52"/>
              <a:gd name="T2" fmla="*/ 57 w 64"/>
              <a:gd name="T3" fmla="*/ 29 h 52"/>
              <a:gd name="T4" fmla="*/ 64 w 64"/>
              <a:gd name="T5" fmla="*/ 47 h 52"/>
              <a:gd name="T6" fmla="*/ 64 w 64"/>
              <a:gd name="T7" fmla="*/ 52 h 52"/>
              <a:gd name="T8" fmla="*/ 51 w 64"/>
              <a:gd name="T9" fmla="*/ 52 h 52"/>
              <a:gd name="T10" fmla="*/ 51 w 64"/>
              <a:gd name="T11" fmla="*/ 47 h 52"/>
              <a:gd name="T12" fmla="*/ 48 w 64"/>
              <a:gd name="T13" fmla="*/ 38 h 52"/>
              <a:gd name="T14" fmla="*/ 45 w 64"/>
              <a:gd name="T15" fmla="*/ 36 h 52"/>
              <a:gd name="T16" fmla="*/ 45 w 64"/>
              <a:gd name="T17" fmla="*/ 40 h 52"/>
              <a:gd name="T18" fmla="*/ 19 w 64"/>
              <a:gd name="T19" fmla="*/ 40 h 52"/>
              <a:gd name="T20" fmla="*/ 19 w 64"/>
              <a:gd name="T21" fmla="*/ 17 h 52"/>
              <a:gd name="T22" fmla="*/ 24 w 64"/>
              <a:gd name="T23" fmla="*/ 17 h 52"/>
              <a:gd name="T24" fmla="*/ 24 w 64"/>
              <a:gd name="T25" fmla="*/ 13 h 52"/>
              <a:gd name="T26" fmla="*/ 29 w 64"/>
              <a:gd name="T27" fmla="*/ 13 h 52"/>
              <a:gd name="T28" fmla="*/ 29 w 64"/>
              <a:gd name="T29" fmla="*/ 8 h 52"/>
              <a:gd name="T30" fmla="*/ 15 w 64"/>
              <a:gd name="T31" fmla="*/ 8 h 52"/>
              <a:gd name="T32" fmla="*/ 12 w 64"/>
              <a:gd name="T33" fmla="*/ 5 h 52"/>
              <a:gd name="T34" fmla="*/ 12 w 64"/>
              <a:gd name="T35" fmla="*/ 5 h 52"/>
              <a:gd name="T36" fmla="*/ 15 w 64"/>
              <a:gd name="T37" fmla="*/ 2 h 52"/>
              <a:gd name="T38" fmla="*/ 29 w 64"/>
              <a:gd name="T39" fmla="*/ 2 h 52"/>
              <a:gd name="T40" fmla="*/ 29 w 64"/>
              <a:gd name="T41" fmla="*/ 0 h 52"/>
              <a:gd name="T42" fmla="*/ 35 w 64"/>
              <a:gd name="T43" fmla="*/ 0 h 52"/>
              <a:gd name="T44" fmla="*/ 35 w 64"/>
              <a:gd name="T45" fmla="*/ 2 h 52"/>
              <a:gd name="T46" fmla="*/ 50 w 64"/>
              <a:gd name="T47" fmla="*/ 2 h 52"/>
              <a:gd name="T48" fmla="*/ 52 w 64"/>
              <a:gd name="T49" fmla="*/ 5 h 52"/>
              <a:gd name="T50" fmla="*/ 52 w 64"/>
              <a:gd name="T51" fmla="*/ 5 h 52"/>
              <a:gd name="T52" fmla="*/ 50 w 64"/>
              <a:gd name="T53" fmla="*/ 8 h 52"/>
              <a:gd name="T54" fmla="*/ 35 w 64"/>
              <a:gd name="T55" fmla="*/ 8 h 52"/>
              <a:gd name="T56" fmla="*/ 35 w 64"/>
              <a:gd name="T57" fmla="*/ 13 h 52"/>
              <a:gd name="T58" fmla="*/ 41 w 64"/>
              <a:gd name="T59" fmla="*/ 13 h 52"/>
              <a:gd name="T60" fmla="*/ 41 w 64"/>
              <a:gd name="T61" fmla="*/ 17 h 52"/>
              <a:gd name="T62" fmla="*/ 45 w 64"/>
              <a:gd name="T63" fmla="*/ 17 h 52"/>
              <a:gd name="T64" fmla="*/ 45 w 64"/>
              <a:gd name="T65" fmla="*/ 22 h 52"/>
              <a:gd name="T66" fmla="*/ 18 w 64"/>
              <a:gd name="T67" fmla="*/ 37 h 52"/>
              <a:gd name="T68" fmla="*/ 18 w 64"/>
              <a:gd name="T69" fmla="*/ 23 h 52"/>
              <a:gd name="T70" fmla="*/ 7 w 64"/>
              <a:gd name="T71" fmla="*/ 29 h 52"/>
              <a:gd name="T72" fmla="*/ 0 w 64"/>
              <a:gd name="T73" fmla="*/ 47 h 52"/>
              <a:gd name="T74" fmla="*/ 0 w 64"/>
              <a:gd name="T75" fmla="*/ 52 h 52"/>
              <a:gd name="T76" fmla="*/ 13 w 64"/>
              <a:gd name="T77" fmla="*/ 52 h 52"/>
              <a:gd name="T78" fmla="*/ 13 w 64"/>
              <a:gd name="T79" fmla="*/ 47 h 52"/>
              <a:gd name="T80" fmla="*/ 16 w 64"/>
              <a:gd name="T81" fmla="*/ 38 h 52"/>
              <a:gd name="T82" fmla="*/ 18 w 64"/>
              <a:gd name="T83" fmla="*/ 3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" h="52">
                <a:moveTo>
                  <a:pt x="45" y="22"/>
                </a:moveTo>
                <a:cubicBezTo>
                  <a:pt x="50" y="23"/>
                  <a:pt x="54" y="26"/>
                  <a:pt x="57" y="29"/>
                </a:cubicBezTo>
                <a:cubicBezTo>
                  <a:pt x="61" y="33"/>
                  <a:pt x="64" y="40"/>
                  <a:pt x="64" y="47"/>
                </a:cubicBezTo>
                <a:cubicBezTo>
                  <a:pt x="64" y="52"/>
                  <a:pt x="64" y="52"/>
                  <a:pt x="64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3"/>
                  <a:pt x="50" y="40"/>
                  <a:pt x="48" y="38"/>
                </a:cubicBezTo>
                <a:cubicBezTo>
                  <a:pt x="47" y="37"/>
                  <a:pt x="46" y="37"/>
                  <a:pt x="45" y="36"/>
                </a:cubicBezTo>
                <a:cubicBezTo>
                  <a:pt x="45" y="40"/>
                  <a:pt x="45" y="40"/>
                  <a:pt x="45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17"/>
                  <a:pt x="19" y="17"/>
                  <a:pt x="19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3"/>
                  <a:pt x="24" y="13"/>
                  <a:pt x="24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8"/>
                  <a:pt x="29" y="8"/>
                  <a:pt x="29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2" y="7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4" y="2"/>
                  <a:pt x="15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"/>
                  <a:pt x="35" y="2"/>
                  <a:pt x="35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1" y="2"/>
                  <a:pt x="52" y="3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7"/>
                  <a:pt x="51" y="8"/>
                  <a:pt x="5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13"/>
                  <a:pt x="35" y="13"/>
                  <a:pt x="35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22"/>
                  <a:pt x="45" y="22"/>
                  <a:pt x="45" y="22"/>
                </a:cubicBezTo>
                <a:close/>
                <a:moveTo>
                  <a:pt x="18" y="37"/>
                </a:moveTo>
                <a:cubicBezTo>
                  <a:pt x="18" y="23"/>
                  <a:pt x="18" y="23"/>
                  <a:pt x="18" y="23"/>
                </a:cubicBezTo>
                <a:cubicBezTo>
                  <a:pt x="14" y="24"/>
                  <a:pt x="10" y="26"/>
                  <a:pt x="7" y="29"/>
                </a:cubicBezTo>
                <a:cubicBezTo>
                  <a:pt x="3" y="33"/>
                  <a:pt x="0" y="40"/>
                  <a:pt x="0" y="47"/>
                </a:cubicBezTo>
                <a:cubicBezTo>
                  <a:pt x="0" y="52"/>
                  <a:pt x="0" y="52"/>
                  <a:pt x="0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3"/>
                  <a:pt x="14" y="40"/>
                  <a:pt x="16" y="38"/>
                </a:cubicBezTo>
                <a:cubicBezTo>
                  <a:pt x="17" y="38"/>
                  <a:pt x="17" y="37"/>
                  <a:pt x="18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75"/>
          <p:cNvSpPr>
            <a:spLocks noChangeAspect="1" noEditPoints="1"/>
          </p:cNvSpPr>
          <p:nvPr/>
        </p:nvSpPr>
        <p:spPr bwMode="auto">
          <a:xfrm>
            <a:off x="7203781" y="1559901"/>
            <a:ext cx="299920" cy="288000"/>
          </a:xfrm>
          <a:custGeom>
            <a:avLst/>
            <a:gdLst>
              <a:gd name="T0" fmla="*/ 32 w 64"/>
              <a:gd name="T1" fmla="*/ 9 h 61"/>
              <a:gd name="T2" fmla="*/ 22 w 64"/>
              <a:gd name="T3" fmla="*/ 20 h 61"/>
              <a:gd name="T4" fmla="*/ 21 w 64"/>
              <a:gd name="T5" fmla="*/ 46 h 61"/>
              <a:gd name="T6" fmla="*/ 29 w 64"/>
              <a:gd name="T7" fmla="*/ 46 h 61"/>
              <a:gd name="T8" fmla="*/ 29 w 64"/>
              <a:gd name="T9" fmla="*/ 36 h 61"/>
              <a:gd name="T10" fmla="*/ 34 w 64"/>
              <a:gd name="T11" fmla="*/ 36 h 61"/>
              <a:gd name="T12" fmla="*/ 35 w 64"/>
              <a:gd name="T13" fmla="*/ 46 h 61"/>
              <a:gd name="T14" fmla="*/ 42 w 64"/>
              <a:gd name="T15" fmla="*/ 46 h 61"/>
              <a:gd name="T16" fmla="*/ 41 w 64"/>
              <a:gd name="T17" fmla="*/ 20 h 61"/>
              <a:gd name="T18" fmla="*/ 32 w 64"/>
              <a:gd name="T19" fmla="*/ 9 h 61"/>
              <a:gd name="T20" fmla="*/ 35 w 64"/>
              <a:gd name="T21" fmla="*/ 54 h 61"/>
              <a:gd name="T22" fmla="*/ 35 w 64"/>
              <a:gd name="T23" fmla="*/ 61 h 61"/>
              <a:gd name="T24" fmla="*/ 28 w 64"/>
              <a:gd name="T25" fmla="*/ 61 h 61"/>
              <a:gd name="T26" fmla="*/ 28 w 64"/>
              <a:gd name="T27" fmla="*/ 54 h 61"/>
              <a:gd name="T28" fmla="*/ 18 w 64"/>
              <a:gd name="T29" fmla="*/ 54 h 61"/>
              <a:gd name="T30" fmla="*/ 19 w 64"/>
              <a:gd name="T31" fmla="*/ 59 h 61"/>
              <a:gd name="T32" fmla="*/ 19 w 64"/>
              <a:gd name="T33" fmla="*/ 61 h 61"/>
              <a:gd name="T34" fmla="*/ 17 w 64"/>
              <a:gd name="T35" fmla="*/ 61 h 61"/>
              <a:gd name="T36" fmla="*/ 3 w 64"/>
              <a:gd name="T37" fmla="*/ 61 h 61"/>
              <a:gd name="T38" fmla="*/ 1 w 64"/>
              <a:gd name="T39" fmla="*/ 61 h 61"/>
              <a:gd name="T40" fmla="*/ 1 w 64"/>
              <a:gd name="T41" fmla="*/ 59 h 61"/>
              <a:gd name="T42" fmla="*/ 3 w 64"/>
              <a:gd name="T43" fmla="*/ 45 h 61"/>
              <a:gd name="T44" fmla="*/ 12 w 64"/>
              <a:gd name="T45" fmla="*/ 37 h 61"/>
              <a:gd name="T46" fmla="*/ 15 w 64"/>
              <a:gd name="T47" fmla="*/ 18 h 61"/>
              <a:gd name="T48" fmla="*/ 30 w 64"/>
              <a:gd name="T49" fmla="*/ 1 h 61"/>
              <a:gd name="T50" fmla="*/ 32 w 64"/>
              <a:gd name="T51" fmla="*/ 0 h 61"/>
              <a:gd name="T52" fmla="*/ 33 w 64"/>
              <a:gd name="T53" fmla="*/ 1 h 61"/>
              <a:gd name="T54" fmla="*/ 49 w 64"/>
              <a:gd name="T55" fmla="*/ 18 h 61"/>
              <a:gd name="T56" fmla="*/ 51 w 64"/>
              <a:gd name="T57" fmla="*/ 37 h 61"/>
              <a:gd name="T58" fmla="*/ 61 w 64"/>
              <a:gd name="T59" fmla="*/ 45 h 61"/>
              <a:gd name="T60" fmla="*/ 63 w 64"/>
              <a:gd name="T61" fmla="*/ 59 h 61"/>
              <a:gd name="T62" fmla="*/ 63 w 64"/>
              <a:gd name="T63" fmla="*/ 61 h 61"/>
              <a:gd name="T64" fmla="*/ 61 w 64"/>
              <a:gd name="T65" fmla="*/ 61 h 61"/>
              <a:gd name="T66" fmla="*/ 47 w 64"/>
              <a:gd name="T67" fmla="*/ 61 h 61"/>
              <a:gd name="T68" fmla="*/ 45 w 64"/>
              <a:gd name="T69" fmla="*/ 61 h 61"/>
              <a:gd name="T70" fmla="*/ 45 w 64"/>
              <a:gd name="T71" fmla="*/ 59 h 61"/>
              <a:gd name="T72" fmla="*/ 45 w 64"/>
              <a:gd name="T73" fmla="*/ 54 h 61"/>
              <a:gd name="T74" fmla="*/ 35 w 64"/>
              <a:gd name="T75" fmla="*/ 54 h 61"/>
              <a:gd name="T76" fmla="*/ 50 w 64"/>
              <a:gd name="T77" fmla="*/ 47 h 61"/>
              <a:gd name="T78" fmla="*/ 49 w 64"/>
              <a:gd name="T79" fmla="*/ 57 h 61"/>
              <a:gd name="T80" fmla="*/ 59 w 64"/>
              <a:gd name="T81" fmla="*/ 57 h 61"/>
              <a:gd name="T82" fmla="*/ 57 w 64"/>
              <a:gd name="T83" fmla="*/ 47 h 61"/>
              <a:gd name="T84" fmla="*/ 51 w 64"/>
              <a:gd name="T85" fmla="*/ 41 h 61"/>
              <a:gd name="T86" fmla="*/ 50 w 64"/>
              <a:gd name="T87" fmla="*/ 47 h 61"/>
              <a:gd name="T88" fmla="*/ 15 w 64"/>
              <a:gd name="T89" fmla="*/ 57 h 61"/>
              <a:gd name="T90" fmla="*/ 14 w 64"/>
              <a:gd name="T91" fmla="*/ 49 h 61"/>
              <a:gd name="T92" fmla="*/ 13 w 64"/>
              <a:gd name="T93" fmla="*/ 41 h 61"/>
              <a:gd name="T94" fmla="*/ 6 w 64"/>
              <a:gd name="T95" fmla="*/ 47 h 61"/>
              <a:gd name="T96" fmla="*/ 4 w 64"/>
              <a:gd name="T97" fmla="*/ 57 h 61"/>
              <a:gd name="T98" fmla="*/ 15 w 64"/>
              <a:gd name="T99" fmla="*/ 57 h 61"/>
              <a:gd name="T100" fmla="*/ 32 w 64"/>
              <a:gd name="T101" fmla="*/ 22 h 61"/>
              <a:gd name="T102" fmla="*/ 37 w 64"/>
              <a:gd name="T103" fmla="*/ 27 h 61"/>
              <a:gd name="T104" fmla="*/ 32 w 64"/>
              <a:gd name="T105" fmla="*/ 32 h 61"/>
              <a:gd name="T106" fmla="*/ 27 w 64"/>
              <a:gd name="T107" fmla="*/ 27 h 61"/>
              <a:gd name="T108" fmla="*/ 32 w 64"/>
              <a:gd name="T109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" h="61">
                <a:moveTo>
                  <a:pt x="32" y="9"/>
                </a:moveTo>
                <a:cubicBezTo>
                  <a:pt x="27" y="11"/>
                  <a:pt x="24" y="15"/>
                  <a:pt x="22" y="20"/>
                </a:cubicBezTo>
                <a:cubicBezTo>
                  <a:pt x="20" y="27"/>
                  <a:pt x="20" y="35"/>
                  <a:pt x="21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3"/>
                  <a:pt x="29" y="40"/>
                  <a:pt x="29" y="36"/>
                </a:cubicBezTo>
                <a:cubicBezTo>
                  <a:pt x="31" y="36"/>
                  <a:pt x="32" y="36"/>
                  <a:pt x="34" y="36"/>
                </a:cubicBezTo>
                <a:cubicBezTo>
                  <a:pt x="34" y="40"/>
                  <a:pt x="34" y="43"/>
                  <a:pt x="35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4" y="35"/>
                  <a:pt x="43" y="27"/>
                  <a:pt x="41" y="20"/>
                </a:cubicBezTo>
                <a:cubicBezTo>
                  <a:pt x="40" y="15"/>
                  <a:pt x="36" y="11"/>
                  <a:pt x="32" y="9"/>
                </a:cubicBezTo>
                <a:close/>
                <a:moveTo>
                  <a:pt x="35" y="54"/>
                </a:moveTo>
                <a:cubicBezTo>
                  <a:pt x="35" y="56"/>
                  <a:pt x="35" y="58"/>
                  <a:pt x="35" y="61"/>
                </a:cubicBezTo>
                <a:cubicBezTo>
                  <a:pt x="33" y="61"/>
                  <a:pt x="30" y="61"/>
                  <a:pt x="28" y="61"/>
                </a:cubicBezTo>
                <a:cubicBezTo>
                  <a:pt x="28" y="58"/>
                  <a:pt x="28" y="56"/>
                  <a:pt x="2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61"/>
                  <a:pt x="19" y="61"/>
                  <a:pt x="19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4"/>
                  <a:pt x="1" y="49"/>
                  <a:pt x="3" y="45"/>
                </a:cubicBezTo>
                <a:cubicBezTo>
                  <a:pt x="5" y="42"/>
                  <a:pt x="8" y="39"/>
                  <a:pt x="12" y="37"/>
                </a:cubicBezTo>
                <a:cubicBezTo>
                  <a:pt x="12" y="29"/>
                  <a:pt x="13" y="23"/>
                  <a:pt x="15" y="18"/>
                </a:cubicBezTo>
                <a:cubicBezTo>
                  <a:pt x="17" y="9"/>
                  <a:pt x="23" y="4"/>
                  <a:pt x="30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41" y="4"/>
                  <a:pt x="46" y="9"/>
                  <a:pt x="49" y="18"/>
                </a:cubicBezTo>
                <a:cubicBezTo>
                  <a:pt x="51" y="23"/>
                  <a:pt x="51" y="29"/>
                  <a:pt x="51" y="37"/>
                </a:cubicBezTo>
                <a:cubicBezTo>
                  <a:pt x="55" y="39"/>
                  <a:pt x="59" y="42"/>
                  <a:pt x="61" y="45"/>
                </a:cubicBezTo>
                <a:cubicBezTo>
                  <a:pt x="63" y="49"/>
                  <a:pt x="64" y="54"/>
                  <a:pt x="63" y="59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4"/>
                  <a:pt x="45" y="54"/>
                  <a:pt x="45" y="54"/>
                </a:cubicBezTo>
                <a:cubicBezTo>
                  <a:pt x="35" y="54"/>
                  <a:pt x="35" y="54"/>
                  <a:pt x="35" y="54"/>
                </a:cubicBezTo>
                <a:close/>
                <a:moveTo>
                  <a:pt x="50" y="47"/>
                </a:moveTo>
                <a:cubicBezTo>
                  <a:pt x="49" y="57"/>
                  <a:pt x="49" y="57"/>
                  <a:pt x="4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9" y="53"/>
                  <a:pt x="59" y="50"/>
                  <a:pt x="57" y="47"/>
                </a:cubicBezTo>
                <a:cubicBezTo>
                  <a:pt x="56" y="45"/>
                  <a:pt x="54" y="43"/>
                  <a:pt x="51" y="41"/>
                </a:cubicBezTo>
                <a:cubicBezTo>
                  <a:pt x="51" y="43"/>
                  <a:pt x="50" y="45"/>
                  <a:pt x="50" y="47"/>
                </a:cubicBezTo>
                <a:close/>
                <a:moveTo>
                  <a:pt x="15" y="57"/>
                </a:moveTo>
                <a:cubicBezTo>
                  <a:pt x="14" y="49"/>
                  <a:pt x="14" y="49"/>
                  <a:pt x="14" y="49"/>
                </a:cubicBezTo>
                <a:cubicBezTo>
                  <a:pt x="13" y="46"/>
                  <a:pt x="13" y="43"/>
                  <a:pt x="13" y="41"/>
                </a:cubicBezTo>
                <a:cubicBezTo>
                  <a:pt x="10" y="43"/>
                  <a:pt x="8" y="45"/>
                  <a:pt x="6" y="47"/>
                </a:cubicBezTo>
                <a:cubicBezTo>
                  <a:pt x="5" y="50"/>
                  <a:pt x="4" y="53"/>
                  <a:pt x="4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32" y="22"/>
                </a:moveTo>
                <a:cubicBezTo>
                  <a:pt x="35" y="22"/>
                  <a:pt x="37" y="24"/>
                  <a:pt x="37" y="27"/>
                </a:cubicBezTo>
                <a:cubicBezTo>
                  <a:pt x="37" y="30"/>
                  <a:pt x="35" y="32"/>
                  <a:pt x="32" y="32"/>
                </a:cubicBezTo>
                <a:cubicBezTo>
                  <a:pt x="29" y="32"/>
                  <a:pt x="27" y="30"/>
                  <a:pt x="27" y="27"/>
                </a:cubicBezTo>
                <a:cubicBezTo>
                  <a:pt x="27" y="24"/>
                  <a:pt x="29" y="22"/>
                  <a:pt x="32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383"/>
          <p:cNvSpPr>
            <a:spLocks noChangeAspect="1" noEditPoints="1"/>
          </p:cNvSpPr>
          <p:nvPr/>
        </p:nvSpPr>
        <p:spPr bwMode="auto">
          <a:xfrm>
            <a:off x="8170452" y="2510622"/>
            <a:ext cx="255432" cy="288000"/>
          </a:xfrm>
          <a:custGeom>
            <a:avLst/>
            <a:gdLst>
              <a:gd name="T0" fmla="*/ 17 w 63"/>
              <a:gd name="T1" fmla="*/ 5 h 71"/>
              <a:gd name="T2" fmla="*/ 30 w 63"/>
              <a:gd name="T3" fmla="*/ 2 h 71"/>
              <a:gd name="T4" fmla="*/ 31 w 63"/>
              <a:gd name="T5" fmla="*/ 10 h 71"/>
              <a:gd name="T6" fmla="*/ 33 w 63"/>
              <a:gd name="T7" fmla="*/ 10 h 71"/>
              <a:gd name="T8" fmla="*/ 37 w 63"/>
              <a:gd name="T9" fmla="*/ 12 h 71"/>
              <a:gd name="T10" fmla="*/ 60 w 63"/>
              <a:gd name="T11" fmla="*/ 30 h 71"/>
              <a:gd name="T12" fmla="*/ 61 w 63"/>
              <a:gd name="T13" fmla="*/ 31 h 71"/>
              <a:gd name="T14" fmla="*/ 63 w 63"/>
              <a:gd name="T15" fmla="*/ 35 h 71"/>
              <a:gd name="T16" fmla="*/ 39 w 63"/>
              <a:gd name="T17" fmla="*/ 59 h 71"/>
              <a:gd name="T18" fmla="*/ 39 w 63"/>
              <a:gd name="T19" fmla="*/ 59 h 71"/>
              <a:gd name="T20" fmla="*/ 39 w 63"/>
              <a:gd name="T21" fmla="*/ 60 h 71"/>
              <a:gd name="T22" fmla="*/ 43 w 63"/>
              <a:gd name="T23" fmla="*/ 62 h 71"/>
              <a:gd name="T24" fmla="*/ 10 w 63"/>
              <a:gd name="T25" fmla="*/ 71 h 71"/>
              <a:gd name="T26" fmla="*/ 16 w 63"/>
              <a:gd name="T27" fmla="*/ 64 h 71"/>
              <a:gd name="T28" fmla="*/ 18 w 63"/>
              <a:gd name="T29" fmla="*/ 61 h 71"/>
              <a:gd name="T30" fmla="*/ 23 w 63"/>
              <a:gd name="T31" fmla="*/ 57 h 71"/>
              <a:gd name="T32" fmla="*/ 26 w 63"/>
              <a:gd name="T33" fmla="*/ 61 h 71"/>
              <a:gd name="T34" fmla="*/ 31 w 63"/>
              <a:gd name="T35" fmla="*/ 63 h 71"/>
              <a:gd name="T36" fmla="*/ 31 w 63"/>
              <a:gd name="T37" fmla="*/ 56 h 71"/>
              <a:gd name="T38" fmla="*/ 50 w 63"/>
              <a:gd name="T39" fmla="*/ 35 h 71"/>
              <a:gd name="T40" fmla="*/ 30 w 63"/>
              <a:gd name="T41" fmla="*/ 19 h 71"/>
              <a:gd name="T42" fmla="*/ 28 w 63"/>
              <a:gd name="T43" fmla="*/ 16 h 71"/>
              <a:gd name="T44" fmla="*/ 26 w 63"/>
              <a:gd name="T45" fmla="*/ 13 h 71"/>
              <a:gd name="T46" fmla="*/ 17 w 63"/>
              <a:gd name="T47" fmla="*/ 31 h 71"/>
              <a:gd name="T48" fmla="*/ 35 w 63"/>
              <a:gd name="T49" fmla="*/ 14 h 71"/>
              <a:gd name="T50" fmla="*/ 52 w 63"/>
              <a:gd name="T51" fmla="*/ 33 h 71"/>
              <a:gd name="T52" fmla="*/ 55 w 63"/>
              <a:gd name="T53" fmla="*/ 30 h 71"/>
              <a:gd name="T54" fmla="*/ 33 w 63"/>
              <a:gd name="T55" fmla="*/ 55 h 71"/>
              <a:gd name="T56" fmla="*/ 39 w 63"/>
              <a:gd name="T57" fmla="*/ 56 h 71"/>
              <a:gd name="T58" fmla="*/ 54 w 63"/>
              <a:gd name="T59" fmla="*/ 38 h 71"/>
              <a:gd name="T60" fmla="*/ 34 w 63"/>
              <a:gd name="T61" fmla="*/ 54 h 71"/>
              <a:gd name="T62" fmla="*/ 59 w 63"/>
              <a:gd name="T63" fmla="*/ 33 h 71"/>
              <a:gd name="T64" fmla="*/ 56 w 63"/>
              <a:gd name="T65" fmla="*/ 33 h 71"/>
              <a:gd name="T66" fmla="*/ 56 w 63"/>
              <a:gd name="T67" fmla="*/ 36 h 71"/>
              <a:gd name="T68" fmla="*/ 59 w 63"/>
              <a:gd name="T69" fmla="*/ 36 h 71"/>
              <a:gd name="T70" fmla="*/ 60 w 63"/>
              <a:gd name="T71" fmla="*/ 3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71">
                <a:moveTo>
                  <a:pt x="0" y="3"/>
                </a:moveTo>
                <a:cubicBezTo>
                  <a:pt x="6" y="0"/>
                  <a:pt x="13" y="1"/>
                  <a:pt x="17" y="5"/>
                </a:cubicBezTo>
                <a:cubicBezTo>
                  <a:pt x="24" y="1"/>
                  <a:pt x="24" y="1"/>
                  <a:pt x="24" y="1"/>
                </a:cubicBezTo>
                <a:cubicBezTo>
                  <a:pt x="26" y="0"/>
                  <a:pt x="28" y="0"/>
                  <a:pt x="30" y="2"/>
                </a:cubicBezTo>
                <a:cubicBezTo>
                  <a:pt x="30" y="3"/>
                  <a:pt x="31" y="4"/>
                  <a:pt x="31" y="5"/>
                </a:cubicBezTo>
                <a:cubicBezTo>
                  <a:pt x="32" y="7"/>
                  <a:pt x="32" y="8"/>
                  <a:pt x="31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6" y="11"/>
                  <a:pt x="37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1" y="30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2" y="32"/>
                  <a:pt x="63" y="33"/>
                  <a:pt x="63" y="35"/>
                </a:cubicBezTo>
                <a:cubicBezTo>
                  <a:pt x="63" y="36"/>
                  <a:pt x="62" y="37"/>
                  <a:pt x="61" y="38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62"/>
                  <a:pt x="39" y="62"/>
                  <a:pt x="39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5" y="71"/>
                  <a:pt x="45" y="71"/>
                  <a:pt x="45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65"/>
                  <a:pt x="11" y="65"/>
                  <a:pt x="11" y="65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1"/>
                  <a:pt x="16" y="61"/>
                  <a:pt x="16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57"/>
                  <a:pt x="18" y="57"/>
                  <a:pt x="18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61"/>
                  <a:pt x="23" y="61"/>
                  <a:pt x="23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7"/>
                  <a:pt x="31" y="56"/>
                  <a:pt x="31" y="56"/>
                </a:cubicBezTo>
                <a:cubicBezTo>
                  <a:pt x="31" y="54"/>
                  <a:pt x="31" y="53"/>
                  <a:pt x="32" y="52"/>
                </a:cubicBezTo>
                <a:cubicBezTo>
                  <a:pt x="50" y="35"/>
                  <a:pt x="50" y="35"/>
                  <a:pt x="50" y="35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9" y="19"/>
                  <a:pt x="29" y="17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21"/>
                  <a:pt x="22" y="28"/>
                  <a:pt x="17" y="31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35" y="14"/>
                </a:moveTo>
                <a:cubicBezTo>
                  <a:pt x="33" y="18"/>
                  <a:pt x="33" y="18"/>
                  <a:pt x="33" y="18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0"/>
                  <a:pt x="55" y="30"/>
                  <a:pt x="55" y="30"/>
                </a:cubicBezTo>
                <a:cubicBezTo>
                  <a:pt x="35" y="14"/>
                  <a:pt x="35" y="14"/>
                  <a:pt x="35" y="14"/>
                </a:cubicBezTo>
                <a:close/>
                <a:moveTo>
                  <a:pt x="33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6"/>
                  <a:pt x="39" y="56"/>
                </a:cubicBezTo>
                <a:cubicBezTo>
                  <a:pt x="56" y="39"/>
                  <a:pt x="56" y="39"/>
                  <a:pt x="56" y="39"/>
                </a:cubicBezTo>
                <a:cubicBezTo>
                  <a:pt x="55" y="39"/>
                  <a:pt x="55" y="39"/>
                  <a:pt x="54" y="38"/>
                </a:cubicBezTo>
                <a:cubicBezTo>
                  <a:pt x="52" y="37"/>
                  <a:pt x="52" y="37"/>
                  <a:pt x="52" y="37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3" y="55"/>
                  <a:pt x="33" y="55"/>
                </a:cubicBezTo>
                <a:close/>
                <a:moveTo>
                  <a:pt x="59" y="33"/>
                </a:moveTo>
                <a:cubicBezTo>
                  <a:pt x="58" y="32"/>
                  <a:pt x="58" y="32"/>
                  <a:pt x="57" y="32"/>
                </a:cubicBezTo>
                <a:cubicBezTo>
                  <a:pt x="57" y="32"/>
                  <a:pt x="56" y="32"/>
                  <a:pt x="56" y="33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7"/>
                  <a:pt x="57" y="37"/>
                  <a:pt x="58" y="37"/>
                </a:cubicBezTo>
                <a:cubicBezTo>
                  <a:pt x="58" y="37"/>
                  <a:pt x="59" y="36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34"/>
                  <a:pt x="59" y="33"/>
                  <a:pt x="59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26"/>
          <p:cNvSpPr>
            <a:spLocks noEditPoints="1"/>
          </p:cNvSpPr>
          <p:nvPr/>
        </p:nvSpPr>
        <p:spPr bwMode="auto">
          <a:xfrm>
            <a:off x="4318753" y="4914842"/>
            <a:ext cx="263525" cy="288000"/>
          </a:xfrm>
          <a:custGeom>
            <a:avLst/>
            <a:gdLst>
              <a:gd name="T0" fmla="*/ 40 w 70"/>
              <a:gd name="T1" fmla="*/ 42 h 74"/>
              <a:gd name="T2" fmla="*/ 41 w 70"/>
              <a:gd name="T3" fmla="*/ 48 h 74"/>
              <a:gd name="T4" fmla="*/ 37 w 70"/>
              <a:gd name="T5" fmla="*/ 59 h 74"/>
              <a:gd name="T6" fmla="*/ 29 w 70"/>
              <a:gd name="T7" fmla="*/ 69 h 74"/>
              <a:gd name="T8" fmla="*/ 18 w 70"/>
              <a:gd name="T9" fmla="*/ 74 h 74"/>
              <a:gd name="T10" fmla="*/ 6 w 70"/>
              <a:gd name="T11" fmla="*/ 70 h 74"/>
              <a:gd name="T12" fmla="*/ 6 w 70"/>
              <a:gd name="T13" fmla="*/ 70 h 74"/>
              <a:gd name="T14" fmla="*/ 1 w 70"/>
              <a:gd name="T15" fmla="*/ 59 h 74"/>
              <a:gd name="T16" fmla="*/ 5 w 70"/>
              <a:gd name="T17" fmla="*/ 47 h 74"/>
              <a:gd name="T18" fmla="*/ 13 w 70"/>
              <a:gd name="T19" fmla="*/ 38 h 74"/>
              <a:gd name="T20" fmla="*/ 24 w 70"/>
              <a:gd name="T21" fmla="*/ 33 h 74"/>
              <a:gd name="T22" fmla="*/ 30 w 70"/>
              <a:gd name="T23" fmla="*/ 33 h 74"/>
              <a:gd name="T24" fmla="*/ 23 w 70"/>
              <a:gd name="T25" fmla="*/ 42 h 74"/>
              <a:gd name="T26" fmla="*/ 19 w 70"/>
              <a:gd name="T27" fmla="*/ 44 h 74"/>
              <a:gd name="T28" fmla="*/ 11 w 70"/>
              <a:gd name="T29" fmla="*/ 53 h 74"/>
              <a:gd name="T30" fmla="*/ 9 w 70"/>
              <a:gd name="T31" fmla="*/ 58 h 74"/>
              <a:gd name="T32" fmla="*/ 12 w 70"/>
              <a:gd name="T33" fmla="*/ 64 h 74"/>
              <a:gd name="T34" fmla="*/ 12 w 70"/>
              <a:gd name="T35" fmla="*/ 64 h 74"/>
              <a:gd name="T36" fmla="*/ 17 w 70"/>
              <a:gd name="T37" fmla="*/ 65 h 74"/>
              <a:gd name="T38" fmla="*/ 23 w 70"/>
              <a:gd name="T39" fmla="*/ 63 h 74"/>
              <a:gd name="T40" fmla="*/ 31 w 70"/>
              <a:gd name="T41" fmla="*/ 54 h 74"/>
              <a:gd name="T42" fmla="*/ 32 w 70"/>
              <a:gd name="T43" fmla="*/ 50 h 74"/>
              <a:gd name="T44" fmla="*/ 40 w 70"/>
              <a:gd name="T45" fmla="*/ 42 h 74"/>
              <a:gd name="T46" fmla="*/ 64 w 70"/>
              <a:gd name="T47" fmla="*/ 4 h 74"/>
              <a:gd name="T48" fmla="*/ 52 w 70"/>
              <a:gd name="T49" fmla="*/ 0 h 74"/>
              <a:gd name="T50" fmla="*/ 41 w 70"/>
              <a:gd name="T51" fmla="*/ 5 h 74"/>
              <a:gd name="T52" fmla="*/ 33 w 70"/>
              <a:gd name="T53" fmla="*/ 15 h 74"/>
              <a:gd name="T54" fmla="*/ 29 w 70"/>
              <a:gd name="T55" fmla="*/ 26 h 74"/>
              <a:gd name="T56" fmla="*/ 31 w 70"/>
              <a:gd name="T57" fmla="*/ 32 h 74"/>
              <a:gd name="T58" fmla="*/ 38 w 70"/>
              <a:gd name="T59" fmla="*/ 24 h 74"/>
              <a:gd name="T60" fmla="*/ 40 w 70"/>
              <a:gd name="T61" fmla="*/ 20 h 74"/>
              <a:gd name="T62" fmla="*/ 47 w 70"/>
              <a:gd name="T63" fmla="*/ 11 h 74"/>
              <a:gd name="T64" fmla="*/ 53 w 70"/>
              <a:gd name="T65" fmla="*/ 9 h 74"/>
              <a:gd name="T66" fmla="*/ 58 w 70"/>
              <a:gd name="T67" fmla="*/ 10 h 74"/>
              <a:gd name="T68" fmla="*/ 58 w 70"/>
              <a:gd name="T69" fmla="*/ 10 h 74"/>
              <a:gd name="T70" fmla="*/ 61 w 70"/>
              <a:gd name="T71" fmla="*/ 16 h 74"/>
              <a:gd name="T72" fmla="*/ 59 w 70"/>
              <a:gd name="T73" fmla="*/ 21 h 74"/>
              <a:gd name="T74" fmla="*/ 51 w 70"/>
              <a:gd name="T75" fmla="*/ 30 h 74"/>
              <a:gd name="T76" fmla="*/ 48 w 70"/>
              <a:gd name="T77" fmla="*/ 32 h 74"/>
              <a:gd name="T78" fmla="*/ 41 w 70"/>
              <a:gd name="T79" fmla="*/ 41 h 74"/>
              <a:gd name="T80" fmla="*/ 46 w 70"/>
              <a:gd name="T81" fmla="*/ 41 h 74"/>
              <a:gd name="T82" fmla="*/ 57 w 70"/>
              <a:gd name="T83" fmla="*/ 36 h 74"/>
              <a:gd name="T84" fmla="*/ 65 w 70"/>
              <a:gd name="T85" fmla="*/ 27 h 74"/>
              <a:gd name="T86" fmla="*/ 69 w 70"/>
              <a:gd name="T87" fmla="*/ 15 h 74"/>
              <a:gd name="T88" fmla="*/ 64 w 70"/>
              <a:gd name="T89" fmla="*/ 4 h 74"/>
              <a:gd name="T90" fmla="*/ 64 w 70"/>
              <a:gd name="T91" fmla="*/ 4 h 74"/>
              <a:gd name="T92" fmla="*/ 49 w 70"/>
              <a:gd name="T93" fmla="*/ 21 h 74"/>
              <a:gd name="T94" fmla="*/ 43 w 70"/>
              <a:gd name="T95" fmla="*/ 21 h 74"/>
              <a:gd name="T96" fmla="*/ 22 w 70"/>
              <a:gd name="T97" fmla="*/ 45 h 74"/>
              <a:gd name="T98" fmla="*/ 23 w 70"/>
              <a:gd name="T99" fmla="*/ 52 h 74"/>
              <a:gd name="T100" fmla="*/ 23 w 70"/>
              <a:gd name="T101" fmla="*/ 52 h 74"/>
              <a:gd name="T102" fmla="*/ 29 w 70"/>
              <a:gd name="T103" fmla="*/ 51 h 74"/>
              <a:gd name="T104" fmla="*/ 50 w 70"/>
              <a:gd name="T105" fmla="*/ 27 h 74"/>
              <a:gd name="T106" fmla="*/ 49 w 70"/>
              <a:gd name="T107" fmla="*/ 2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4">
                <a:moveTo>
                  <a:pt x="40" y="42"/>
                </a:moveTo>
                <a:cubicBezTo>
                  <a:pt x="40" y="44"/>
                  <a:pt x="41" y="46"/>
                  <a:pt x="41" y="48"/>
                </a:cubicBezTo>
                <a:cubicBezTo>
                  <a:pt x="41" y="52"/>
                  <a:pt x="40" y="56"/>
                  <a:pt x="37" y="59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72"/>
                  <a:pt x="22" y="74"/>
                  <a:pt x="18" y="74"/>
                </a:cubicBezTo>
                <a:cubicBezTo>
                  <a:pt x="14" y="74"/>
                  <a:pt x="10" y="73"/>
                  <a:pt x="6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67"/>
                  <a:pt x="1" y="63"/>
                  <a:pt x="1" y="59"/>
                </a:cubicBezTo>
                <a:cubicBezTo>
                  <a:pt x="0" y="55"/>
                  <a:pt x="2" y="51"/>
                  <a:pt x="5" y="47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5"/>
                  <a:pt x="20" y="33"/>
                  <a:pt x="24" y="33"/>
                </a:cubicBezTo>
                <a:cubicBezTo>
                  <a:pt x="26" y="32"/>
                  <a:pt x="28" y="33"/>
                  <a:pt x="30" y="33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2"/>
                  <a:pt x="20" y="43"/>
                  <a:pt x="19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5"/>
                  <a:pt x="9" y="57"/>
                  <a:pt x="9" y="58"/>
                </a:cubicBezTo>
                <a:cubicBezTo>
                  <a:pt x="10" y="60"/>
                  <a:pt x="10" y="62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5"/>
                  <a:pt x="16" y="65"/>
                  <a:pt x="17" y="65"/>
                </a:cubicBezTo>
                <a:cubicBezTo>
                  <a:pt x="19" y="65"/>
                  <a:pt x="21" y="64"/>
                  <a:pt x="23" y="6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2" y="52"/>
                  <a:pt x="32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64" y="4"/>
                </a:moveTo>
                <a:cubicBezTo>
                  <a:pt x="60" y="1"/>
                  <a:pt x="56" y="0"/>
                  <a:pt x="52" y="0"/>
                </a:cubicBezTo>
                <a:cubicBezTo>
                  <a:pt x="48" y="0"/>
                  <a:pt x="44" y="2"/>
                  <a:pt x="41" y="5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18"/>
                  <a:pt x="29" y="22"/>
                  <a:pt x="29" y="26"/>
                </a:cubicBezTo>
                <a:cubicBezTo>
                  <a:pt x="29" y="29"/>
                  <a:pt x="30" y="31"/>
                  <a:pt x="31" y="32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9" y="21"/>
                  <a:pt x="40" y="20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1" y="9"/>
                  <a:pt x="53" y="9"/>
                </a:cubicBezTo>
                <a:cubicBezTo>
                  <a:pt x="55" y="9"/>
                  <a:pt x="56" y="9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12"/>
                  <a:pt x="60" y="14"/>
                  <a:pt x="61" y="16"/>
                </a:cubicBezTo>
                <a:cubicBezTo>
                  <a:pt x="61" y="17"/>
                  <a:pt x="60" y="19"/>
                  <a:pt x="59" y="2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4" y="42"/>
                  <a:pt x="46" y="41"/>
                </a:cubicBezTo>
                <a:cubicBezTo>
                  <a:pt x="50" y="41"/>
                  <a:pt x="55" y="39"/>
                  <a:pt x="57" y="36"/>
                </a:cubicBezTo>
                <a:cubicBezTo>
                  <a:pt x="65" y="27"/>
                  <a:pt x="65" y="27"/>
                  <a:pt x="65" y="27"/>
                </a:cubicBezTo>
                <a:cubicBezTo>
                  <a:pt x="68" y="23"/>
                  <a:pt x="70" y="19"/>
                  <a:pt x="69" y="15"/>
                </a:cubicBezTo>
                <a:cubicBezTo>
                  <a:pt x="69" y="11"/>
                  <a:pt x="67" y="7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49" y="21"/>
                </a:moveTo>
                <a:cubicBezTo>
                  <a:pt x="48" y="19"/>
                  <a:pt x="45" y="19"/>
                  <a:pt x="43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1" y="50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3"/>
                  <a:pt x="27" y="53"/>
                  <a:pt x="29" y="51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2"/>
                  <a:pt x="49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874440" y="25106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861194" y="39780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647847" y="49148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211398" y="49402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913011" y="39932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702377" y="23876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823181" y="14785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630370" y="10073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657880" y="14779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349276" y="5606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Add content</a:t>
            </a:r>
          </a:p>
        </p:txBody>
      </p:sp>
      <p:sp>
        <p:nvSpPr>
          <p:cNvPr id="57" name="矩形 56"/>
          <p:cNvSpPr/>
          <p:nvPr/>
        </p:nvSpPr>
        <p:spPr>
          <a:xfrm>
            <a:off x="5034397" y="-4580"/>
            <a:ext cx="2123207" cy="147734"/>
          </a:xfrm>
          <a:prstGeom prst="rect">
            <a:avLst/>
          </a:prstGeom>
          <a:solidFill>
            <a:srgbClr val="AECB0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071651" y="6748031"/>
            <a:ext cx="2123207" cy="147734"/>
          </a:xfrm>
          <a:prstGeom prst="rect">
            <a:avLst/>
          </a:prstGeom>
          <a:solidFill>
            <a:srgbClr val="AECB0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3" name="矩形 2"/>
          <p:cNvSpPr/>
          <p:nvPr/>
        </p:nvSpPr>
        <p:spPr>
          <a:xfrm>
            <a:off x="1172349" y="1507986"/>
            <a:ext cx="10036989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/>
          <a:stretch/>
        </p:blipFill>
        <p:spPr>
          <a:xfrm>
            <a:off x="4347713" y="1949029"/>
            <a:ext cx="3492926" cy="201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92" y="1949029"/>
            <a:ext cx="3351446" cy="201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5" y="1949029"/>
            <a:ext cx="3220598" cy="2016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824" y="5257920"/>
            <a:ext cx="12192000" cy="90793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72349" y="40058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7713" y="40058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57892" y="40058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15686" y="5388719"/>
            <a:ext cx="891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</a:t>
            </a:r>
            <a:endParaRPr lang="en-US" altLang="zh-CN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99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4" r="14870"/>
          <a:stretch/>
        </p:blipFill>
        <p:spPr>
          <a:xfrm>
            <a:off x="-26778" y="-3205"/>
            <a:ext cx="628470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8">
            <a:extLst>
              <a:ext uri="{FF2B5EF4-FFF2-40B4-BE49-F238E27FC236}">
                <a16:creationId xmlns:a16="http://schemas.microsoft.com/office/drawing/2014/main" id="{3D1B61DB-2DEA-4906-8451-C88EB4A95A34}"/>
              </a:ext>
            </a:extLst>
          </p:cNvPr>
          <p:cNvSpPr txBox="1"/>
          <p:nvPr/>
        </p:nvSpPr>
        <p:spPr>
          <a:xfrm>
            <a:off x="6499885" y="3425795"/>
            <a:ext cx="45016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7">
            <a:extLst>
              <a:ext uri="{FF2B5EF4-FFF2-40B4-BE49-F238E27FC236}">
                <a16:creationId xmlns:a16="http://schemas.microsoft.com/office/drawing/2014/main" id="{47A26863-A79D-432E-9007-BAF1327084CA}"/>
              </a:ext>
            </a:extLst>
          </p:cNvPr>
          <p:cNvSpPr txBox="1"/>
          <p:nvPr/>
        </p:nvSpPr>
        <p:spPr>
          <a:xfrm>
            <a:off x="6464333" y="2019539"/>
            <a:ext cx="450166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+mj-lt"/>
              </a:rPr>
              <a:t>Thank you for your attention!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AEC17A12-0564-400E-B837-6F60B067690A}"/>
              </a:ext>
            </a:extLst>
          </p:cNvPr>
          <p:cNvSpPr/>
          <p:nvPr/>
        </p:nvSpPr>
        <p:spPr>
          <a:xfrm>
            <a:off x="9144001" y="708596"/>
            <a:ext cx="1407000" cy="38812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63" name="TextBox 3">
            <a:hlinkClick r:id="rId4"/>
            <a:extLst>
              <a:ext uri="{FF2B5EF4-FFF2-40B4-BE49-F238E27FC236}">
                <a16:creationId xmlns:a16="http://schemas.microsoft.com/office/drawing/2014/main" id="{0F008293-5184-4CDF-852A-FD98EC6BF975}"/>
              </a:ext>
            </a:extLst>
          </p:cNvPr>
          <p:cNvSpPr txBox="1"/>
          <p:nvPr/>
        </p:nvSpPr>
        <p:spPr>
          <a:xfrm>
            <a:off x="6499885" y="615546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r="28977"/>
          <a:stretch/>
        </p:blipFill>
        <p:spPr>
          <a:xfrm>
            <a:off x="2982103" y="0"/>
            <a:ext cx="3792671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82784" y="692300"/>
            <a:ext cx="2819399" cy="1044000"/>
          </a:xfrm>
          <a:prstGeom prst="rect">
            <a:avLst/>
          </a:prstGeom>
          <a:solidFill>
            <a:srgbClr val="AECB01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52286" y="8603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94840" y="1912741"/>
            <a:ext cx="38779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9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5715" b="-130"/>
          <a:stretch/>
        </p:blipFill>
        <p:spPr>
          <a:xfrm>
            <a:off x="-251012" y="-54001"/>
            <a:ext cx="12460941" cy="69209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64107" y="4320988"/>
            <a:ext cx="2545976" cy="2545976"/>
            <a:chOff x="1145936" y="1847850"/>
            <a:chExt cx="1581150" cy="1581150"/>
          </a:xfrm>
        </p:grpSpPr>
        <p:sp>
          <p:nvSpPr>
            <p:cNvPr id="11" name="椭圆 10"/>
            <p:cNvSpPr/>
            <p:nvPr/>
          </p:nvSpPr>
          <p:spPr>
            <a:xfrm>
              <a:off x="1263411" y="1965325"/>
              <a:ext cx="1346200" cy="1346200"/>
            </a:xfrm>
            <a:prstGeom prst="ellipse">
              <a:avLst/>
            </a:prstGeom>
            <a:solidFill>
              <a:srgbClr val="AECB0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45936" y="1847850"/>
              <a:ext cx="1581150" cy="158115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椭圆 3"/>
          <p:cNvSpPr/>
          <p:nvPr/>
        </p:nvSpPr>
        <p:spPr>
          <a:xfrm>
            <a:off x="-120930" y="3910963"/>
            <a:ext cx="2718752" cy="2718752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358180" y="3673713"/>
            <a:ext cx="3193251" cy="319325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1"/>
          <p:cNvSpPr>
            <a:spLocks noChangeAspect="1" noEditPoints="1"/>
          </p:cNvSpPr>
          <p:nvPr/>
        </p:nvSpPr>
        <p:spPr bwMode="auto">
          <a:xfrm>
            <a:off x="3241574" y="5270338"/>
            <a:ext cx="772846" cy="648000"/>
          </a:xfrm>
          <a:custGeom>
            <a:avLst/>
            <a:gdLst>
              <a:gd name="T0" fmla="*/ 4 w 55"/>
              <a:gd name="T1" fmla="*/ 0 h 46"/>
              <a:gd name="T2" fmla="*/ 24 w 55"/>
              <a:gd name="T3" fmla="*/ 0 h 46"/>
              <a:gd name="T4" fmla="*/ 29 w 55"/>
              <a:gd name="T5" fmla="*/ 5 h 46"/>
              <a:gd name="T6" fmla="*/ 41 w 55"/>
              <a:gd name="T7" fmla="*/ 5 h 46"/>
              <a:gd name="T8" fmla="*/ 45 w 55"/>
              <a:gd name="T9" fmla="*/ 8 h 46"/>
              <a:gd name="T10" fmla="*/ 10 w 55"/>
              <a:gd name="T11" fmla="*/ 8 h 46"/>
              <a:gd name="T12" fmla="*/ 3 w 55"/>
              <a:gd name="T13" fmla="*/ 14 h 46"/>
              <a:gd name="T14" fmla="*/ 0 w 55"/>
              <a:gd name="T15" fmla="*/ 34 h 46"/>
              <a:gd name="T16" fmla="*/ 0 w 55"/>
              <a:gd name="T17" fmla="*/ 5 h 46"/>
              <a:gd name="T18" fmla="*/ 4 w 55"/>
              <a:gd name="T19" fmla="*/ 0 h 46"/>
              <a:gd name="T20" fmla="*/ 14 w 55"/>
              <a:gd name="T21" fmla="*/ 13 h 46"/>
              <a:gd name="T22" fmla="*/ 7 w 55"/>
              <a:gd name="T23" fmla="*/ 19 h 46"/>
              <a:gd name="T24" fmla="*/ 2 w 55"/>
              <a:gd name="T25" fmla="*/ 46 h 46"/>
              <a:gd name="T26" fmla="*/ 50 w 55"/>
              <a:gd name="T27" fmla="*/ 46 h 46"/>
              <a:gd name="T28" fmla="*/ 55 w 55"/>
              <a:gd name="T29" fmla="*/ 19 h 46"/>
              <a:gd name="T30" fmla="*/ 50 w 55"/>
              <a:gd name="T31" fmla="*/ 13 h 46"/>
              <a:gd name="T32" fmla="*/ 14 w 55"/>
              <a:gd name="T33" fmla="*/ 1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" h="46">
                <a:moveTo>
                  <a:pt x="4" y="0"/>
                </a:move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8" y="2"/>
                  <a:pt x="29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5"/>
                  <a:pt x="45" y="6"/>
                  <a:pt x="45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4" y="11"/>
                  <a:pt x="3" y="1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14" y="13"/>
                </a:moveTo>
                <a:cubicBezTo>
                  <a:pt x="10" y="13"/>
                  <a:pt x="7" y="16"/>
                  <a:pt x="7" y="19"/>
                </a:cubicBezTo>
                <a:cubicBezTo>
                  <a:pt x="2" y="46"/>
                  <a:pt x="2" y="46"/>
                  <a:pt x="2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16"/>
                  <a:pt x="53" y="13"/>
                  <a:pt x="50" y="13"/>
                </a:cubicBezTo>
                <a:lnTo>
                  <a:pt x="1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20930" y="465932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21462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22" y="2081506"/>
            <a:ext cx="3059664" cy="320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49752" y="1507986"/>
            <a:ext cx="4288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</a:p>
        </p:txBody>
      </p:sp>
      <p:sp>
        <p:nvSpPr>
          <p:cNvPr id="5" name="矩形 4"/>
          <p:cNvSpPr/>
          <p:nvPr/>
        </p:nvSpPr>
        <p:spPr>
          <a:xfrm>
            <a:off x="6549752" y="3667848"/>
            <a:ext cx="3467616" cy="46800"/>
          </a:xfrm>
          <a:prstGeom prst="rect">
            <a:avLst/>
          </a:prstGeom>
          <a:solidFill>
            <a:srgbClr val="AE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49752" y="5285506"/>
            <a:ext cx="34676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49752" y="386074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870140"/>
      </p:ext>
    </p:extLst>
  </p:cSld>
  <p:clrMapOvr>
    <a:masterClrMapping/>
  </p:clrMapOvr>
  <p:transition spd="slow" advTm="5000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2349" y="8001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AECB01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rPr>
              <a:t>Add a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07986"/>
            <a:ext cx="12192000" cy="1044000"/>
          </a:xfrm>
          <a:prstGeom prst="rect">
            <a:avLst/>
          </a:prstGeom>
          <a:solidFill>
            <a:srgbClr val="F3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27125" y="176369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add text Click add text Click to add text Click to add text Click to add text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20" y="3114399"/>
            <a:ext cx="3057144" cy="14264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96" y="3114399"/>
            <a:ext cx="3057144" cy="14264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73" y="3114399"/>
            <a:ext cx="3057144" cy="142646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33369" y="488406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32504" y="488406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16922" y="488406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Click to add text Click to add text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27125" y="6206076"/>
            <a:ext cx="10045700" cy="72000"/>
          </a:xfrm>
          <a:prstGeom prst="rect">
            <a:avLst/>
          </a:prstGeom>
          <a:solidFill>
            <a:srgbClr val="AECB0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3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r"/>
      </p:transition>
    </mc:Choice>
    <mc:Fallback xmlns:a14="http://schemas.microsoft.com/office/drawing/2010/main"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2134</Words>
  <Application>Microsoft Office PowerPoint</Application>
  <PresentationFormat>宽屏</PresentationFormat>
  <Paragraphs>404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3" baseType="lpstr">
      <vt:lpstr>方正粗活意简体</vt:lpstr>
      <vt:lpstr>方正正粗黑简体</vt:lpstr>
      <vt:lpstr>方正正中黑简体</vt:lpstr>
      <vt:lpstr>汉仪菱心体简</vt:lpstr>
      <vt:lpstr>迷你简粗倩</vt:lpstr>
      <vt:lpstr>时尚中黑简体</vt:lpstr>
      <vt:lpstr>微软雅黑</vt:lpstr>
      <vt:lpstr>Arial</vt:lpstr>
      <vt:lpstr>Calibri</vt:lpstr>
      <vt:lpstr>Calibri Light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7</cp:revision>
  <dcterms:created xsi:type="dcterms:W3CDTF">2014-05-12T00:33:23Z</dcterms:created>
  <dcterms:modified xsi:type="dcterms:W3CDTF">2020-04-24T00:04:53Z</dcterms:modified>
</cp:coreProperties>
</file>